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0" r:id="rId4"/>
    <p:sldId id="266" r:id="rId5"/>
    <p:sldId id="271" r:id="rId6"/>
    <p:sldId id="279" r:id="rId7"/>
    <p:sldId id="283" r:id="rId8"/>
    <p:sldId id="435" r:id="rId9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Nourd" panose="020B0604020202020204" charset="0"/>
      <p:regular r:id="rId15"/>
    </p:embeddedFont>
    <p:embeddedFont>
      <p:font typeface="Nourd Bold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912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B7B37-31CE-406F-9F76-52DEE50654A0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C64F78-64F8-4B2C-9A99-3B4B4B00F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31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C64F78-64F8-4B2C-9A99-3B4B4B00F2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73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0AB6249-B923-4303-A0A3-50232EE1E2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BF61BF7-44ED-44F0-8997-7CF336F1F61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550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4171F13A-6DA0-4426-8EDC-37F4E7325DF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64114" y="509267"/>
            <a:ext cx="17359792" cy="1086362"/>
          </a:xfrm>
        </p:spPr>
        <p:txBody>
          <a:bodyPr anchor="ctr" anchorCtr="1"/>
          <a:lstStyle>
            <a:lvl1pPr marL="0" indent="0" algn="ctr">
              <a:buNone/>
              <a:defRPr lang="en-US" sz="8100">
                <a:solidFill>
                  <a:srgbClr val="FFFFFF"/>
                </a:solidFill>
                <a:latin typeface="Arial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75181245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F6879E5-6761-1A98-5F22-0ECF902CEF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691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2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3.sv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 flipH="1">
            <a:off x="5914286" y="130949"/>
            <a:ext cx="16671768" cy="9377870"/>
          </a:xfrm>
          <a:custGeom>
            <a:avLst/>
            <a:gdLst/>
            <a:ahLst/>
            <a:cxnLst/>
            <a:rect l="l" t="t" r="r" b="b"/>
            <a:pathLst>
              <a:path w="16671768" h="9377870">
                <a:moveTo>
                  <a:pt x="16671768" y="0"/>
                </a:moveTo>
                <a:lnTo>
                  <a:pt x="0" y="0"/>
                </a:lnTo>
                <a:lnTo>
                  <a:pt x="0" y="9377870"/>
                </a:lnTo>
                <a:lnTo>
                  <a:pt x="16671768" y="9377870"/>
                </a:lnTo>
                <a:lnTo>
                  <a:pt x="1667176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1786262" y="0"/>
            <a:ext cx="12714270" cy="10287000"/>
          </a:xfrm>
          <a:custGeom>
            <a:avLst/>
            <a:gdLst/>
            <a:ahLst/>
            <a:cxnLst/>
            <a:rect l="l" t="t" r="r" b="b"/>
            <a:pathLst>
              <a:path w="12714270" h="10287000">
                <a:moveTo>
                  <a:pt x="12714269" y="0"/>
                </a:moveTo>
                <a:lnTo>
                  <a:pt x="0" y="0"/>
                </a:lnTo>
                <a:lnTo>
                  <a:pt x="0" y="10287000"/>
                </a:lnTo>
                <a:lnTo>
                  <a:pt x="12714269" y="10287000"/>
                </a:lnTo>
                <a:lnTo>
                  <a:pt x="1271426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250170" y="6934511"/>
            <a:ext cx="8850759" cy="8850759"/>
          </a:xfrm>
          <a:custGeom>
            <a:avLst/>
            <a:gdLst/>
            <a:ahLst/>
            <a:cxnLst/>
            <a:rect l="l" t="t" r="r" b="b"/>
            <a:pathLst>
              <a:path w="8850759" h="8850759">
                <a:moveTo>
                  <a:pt x="0" y="0"/>
                </a:moveTo>
                <a:lnTo>
                  <a:pt x="8850760" y="0"/>
                </a:lnTo>
                <a:lnTo>
                  <a:pt x="8850760" y="8850760"/>
                </a:lnTo>
                <a:lnTo>
                  <a:pt x="0" y="885076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9561235" y="1079286"/>
            <a:ext cx="8128428" cy="8128428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CFAFA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>
                <a:cs typeface="B Nazanin" panose="00000700000000000000" pitchFamily="2" charset="-78"/>
              </a:endParaRPr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9896016" y="1414082"/>
            <a:ext cx="7458865" cy="7458835"/>
            <a:chOff x="0" y="0"/>
            <a:chExt cx="6350000" cy="63499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9"/>
              <a:stretch>
                <a:fillRect l="-17457" r="-32635"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-1028747" y="3613765"/>
            <a:ext cx="10162723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9600"/>
              </a:lnSpc>
            </a:pPr>
            <a:r>
              <a:rPr lang="fa-IR" sz="6000" dirty="0">
                <a:solidFill>
                  <a:srgbClr val="FFFFFF"/>
                </a:solidFill>
                <a:latin typeface="Nourd"/>
                <a:cs typeface="B Nazanin" panose="00000700000000000000" pitchFamily="2" charset="-78"/>
              </a:rPr>
              <a:t>تم : بهترین ارائه دندانپزشکی حرفه ای</a:t>
            </a:r>
            <a:endParaRPr lang="en-US" sz="6000" dirty="0">
              <a:solidFill>
                <a:srgbClr val="FFFFFF"/>
              </a:solidFill>
              <a:latin typeface="Nourd"/>
              <a:cs typeface="B Nazanin" panose="00000700000000000000" pitchFamily="2" charset="-78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-1028747" y="2568429"/>
            <a:ext cx="9498062" cy="680066"/>
            <a:chOff x="0" y="0"/>
            <a:chExt cx="12664083" cy="906755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12664083" cy="906755"/>
              <a:chOff x="0" y="0"/>
              <a:chExt cx="2152378" cy="154111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152378" cy="154111"/>
              </a:xfrm>
              <a:custGeom>
                <a:avLst/>
                <a:gdLst/>
                <a:ahLst/>
                <a:cxnLst/>
                <a:rect l="l" t="t" r="r" b="b"/>
                <a:pathLst>
                  <a:path w="2152378" h="154111">
                    <a:moveTo>
                      <a:pt x="41570" y="0"/>
                    </a:moveTo>
                    <a:lnTo>
                      <a:pt x="2110808" y="0"/>
                    </a:lnTo>
                    <a:cubicBezTo>
                      <a:pt x="2121833" y="0"/>
                      <a:pt x="2132406" y="4380"/>
                      <a:pt x="2140203" y="12176"/>
                    </a:cubicBezTo>
                    <a:cubicBezTo>
                      <a:pt x="2147998" y="19972"/>
                      <a:pt x="2152378" y="30545"/>
                      <a:pt x="2152378" y="41570"/>
                    </a:cubicBezTo>
                    <a:lnTo>
                      <a:pt x="2152378" y="112541"/>
                    </a:lnTo>
                    <a:cubicBezTo>
                      <a:pt x="2152378" y="123566"/>
                      <a:pt x="2147998" y="134140"/>
                      <a:pt x="2140203" y="141936"/>
                    </a:cubicBezTo>
                    <a:cubicBezTo>
                      <a:pt x="2132406" y="149732"/>
                      <a:pt x="2121833" y="154111"/>
                      <a:pt x="2110808" y="154111"/>
                    </a:cubicBezTo>
                    <a:lnTo>
                      <a:pt x="41570" y="154111"/>
                    </a:lnTo>
                    <a:cubicBezTo>
                      <a:pt x="30545" y="154111"/>
                      <a:pt x="19972" y="149732"/>
                      <a:pt x="12176" y="141936"/>
                    </a:cubicBezTo>
                    <a:cubicBezTo>
                      <a:pt x="4380" y="134140"/>
                      <a:pt x="0" y="123566"/>
                      <a:pt x="0" y="112541"/>
                    </a:cubicBezTo>
                    <a:lnTo>
                      <a:pt x="0" y="41570"/>
                    </a:lnTo>
                    <a:cubicBezTo>
                      <a:pt x="0" y="30545"/>
                      <a:pt x="4380" y="19972"/>
                      <a:pt x="12176" y="12176"/>
                    </a:cubicBezTo>
                    <a:cubicBezTo>
                      <a:pt x="19972" y="4380"/>
                      <a:pt x="30545" y="0"/>
                      <a:pt x="41570" y="0"/>
                    </a:cubicBezTo>
                    <a:close/>
                  </a:path>
                </a:pathLst>
              </a:custGeom>
              <a:solidFill>
                <a:srgbClr val="DCFAFA">
                  <a:alpha val="74902"/>
                </a:srgbClr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2152378" cy="201736"/>
              </a:xfrm>
              <a:prstGeom prst="rect">
                <a:avLst/>
              </a:prstGeom>
            </p:spPr>
            <p:txBody>
              <a:bodyPr lIns="59041" tIns="59041" rIns="59041" bIns="59041" rtlCol="0" anchor="ctr"/>
              <a:lstStyle/>
              <a:p>
                <a:pPr algn="ctr">
                  <a:lnSpc>
                    <a:spcPts val="3360"/>
                  </a:lnSpc>
                </a:pPr>
                <a:endParaRPr>
                  <a:cs typeface="B Nazanin" panose="00000700000000000000" pitchFamily="2" charset="-78"/>
                </a:endParaRPr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2169445" y="175077"/>
              <a:ext cx="9627818" cy="6129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86"/>
                </a:lnSpc>
              </a:pPr>
              <a:r>
                <a:rPr lang="fa-IR" sz="3200" dirty="0">
                  <a:solidFill>
                    <a:srgbClr val="18BBCB"/>
                  </a:solidFill>
                  <a:latin typeface="Nourd Bold"/>
                  <a:cs typeface="B Nazanin" panose="00000700000000000000" pitchFamily="2" charset="-78"/>
                </a:rPr>
                <a:t>قالب پاورپوینت دندانپزشکی</a:t>
              </a:r>
              <a:endParaRPr lang="en-US" sz="3200" dirty="0">
                <a:solidFill>
                  <a:srgbClr val="18BBCB"/>
                </a:solidFill>
                <a:latin typeface="Nourd Bold"/>
                <a:cs typeface="B Nazanin" panose="000007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7"/>
          <p:cNvGrpSpPr/>
          <p:nvPr/>
        </p:nvGrpSpPr>
        <p:grpSpPr>
          <a:xfrm>
            <a:off x="1358048" y="2786445"/>
            <a:ext cx="4481646" cy="2603868"/>
            <a:chOff x="0" y="-133350"/>
            <a:chExt cx="5975528" cy="3471823"/>
          </a:xfrm>
        </p:grpSpPr>
        <p:sp>
          <p:nvSpPr>
            <p:cNvPr id="18" name="TextBox 18"/>
            <p:cNvSpPr txBox="1"/>
            <p:nvPr/>
          </p:nvSpPr>
          <p:spPr>
            <a:xfrm>
              <a:off x="0" y="1423419"/>
              <a:ext cx="5975528" cy="1915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r" rtl="1">
                <a:lnSpc>
                  <a:spcPts val="2800"/>
                </a:lnSpc>
                <a:spcBef>
                  <a:spcPct val="0"/>
                </a:spcBef>
              </a:pPr>
              <a:r>
                <a:rPr lang="fa-IR" sz="2000" dirty="0">
                  <a:solidFill>
                    <a:srgbClr val="545454"/>
                  </a:solidFill>
                  <a:latin typeface="Nourd"/>
                  <a:cs typeface="B Nazanin" panose="00000400000000000000" pitchFamily="2" charset="-78"/>
                </a:rPr>
                <a:t>روی دکمه "</a:t>
              </a:r>
              <a:r>
                <a:rPr lang="en-US" sz="2000" dirty="0">
                  <a:solidFill>
                    <a:srgbClr val="545454"/>
                  </a:solidFill>
                  <a:latin typeface="Nourd"/>
                  <a:cs typeface="B Nazanin" panose="00000400000000000000" pitchFamily="2" charset="-78"/>
                </a:rPr>
                <a:t>Canva" </a:t>
              </a:r>
              <a:r>
                <a:rPr lang="fa-IR" sz="2000" dirty="0">
                  <a:solidFill>
                    <a:srgbClr val="545454"/>
                  </a:solidFill>
                  <a:latin typeface="Nourd"/>
                  <a:cs typeface="B Nazanin" panose="00000400000000000000" pitchFamily="2" charset="-78"/>
                </a:rPr>
                <a:t>بعدی کلیک کنید</a:t>
              </a:r>
            </a:p>
            <a:p>
              <a:pPr lvl="0" algn="r" rtl="1">
                <a:lnSpc>
                  <a:spcPts val="2800"/>
                </a:lnSpc>
                <a:spcBef>
                  <a:spcPct val="0"/>
                </a:spcBef>
              </a:pPr>
              <a:r>
                <a:rPr lang="fa-IR" sz="2000" dirty="0">
                  <a:solidFill>
                    <a:srgbClr val="545454"/>
                  </a:solidFill>
                  <a:latin typeface="Nourd"/>
                  <a:cs typeface="B Nazanin" panose="00000400000000000000" pitchFamily="2" charset="-78"/>
                </a:rPr>
                <a:t>به این ارائه شروع به ویرایش کنید</a:t>
              </a:r>
            </a:p>
            <a:p>
              <a:pPr lvl="0" algn="r" rtl="1">
                <a:lnSpc>
                  <a:spcPts val="2800"/>
                </a:lnSpc>
                <a:spcBef>
                  <a:spcPct val="0"/>
                </a:spcBef>
              </a:pPr>
              <a:r>
                <a:rPr lang="fa-IR" sz="2000" dirty="0">
                  <a:solidFill>
                    <a:srgbClr val="545454"/>
                  </a:solidFill>
                  <a:latin typeface="Nourd"/>
                  <a:cs typeface="B Nazanin" panose="00000400000000000000" pitchFamily="2" charset="-78"/>
                </a:rPr>
                <a:t>ارائه شما ممکن است نیاز داشته باشید</a:t>
              </a:r>
            </a:p>
            <a:p>
              <a:pPr lvl="0" algn="r" rtl="1">
                <a:lnSpc>
                  <a:spcPts val="2800"/>
                </a:lnSpc>
                <a:spcBef>
                  <a:spcPct val="0"/>
                </a:spcBef>
              </a:pPr>
              <a:r>
                <a:rPr lang="fa-IR" sz="2000" dirty="0">
                  <a:solidFill>
                    <a:srgbClr val="545454"/>
                  </a:solidFill>
                  <a:latin typeface="Nourd"/>
                  <a:cs typeface="B Nazanin" panose="00000400000000000000" pitchFamily="2" charset="-78"/>
                </a:rPr>
                <a:t>برای ورود به حساب </a:t>
              </a:r>
              <a:r>
                <a:rPr lang="en-US" sz="2000" dirty="0">
                  <a:solidFill>
                    <a:srgbClr val="545454"/>
                  </a:solidFill>
                  <a:latin typeface="Nourd"/>
                  <a:cs typeface="B Nazanin" panose="00000400000000000000" pitchFamily="2" charset="-78"/>
                </a:rPr>
                <a:t>Canva </a:t>
              </a:r>
              <a:r>
                <a:rPr lang="fa-IR" sz="2000" dirty="0">
                  <a:solidFill>
                    <a:srgbClr val="545454"/>
                  </a:solidFill>
                  <a:latin typeface="Nourd"/>
                  <a:cs typeface="B Nazanin" panose="00000400000000000000" pitchFamily="2" charset="-78"/>
                </a:rPr>
                <a:t>خود.</a:t>
              </a:r>
              <a:endParaRPr lang="en-US" sz="2000" u="none" dirty="0">
                <a:solidFill>
                  <a:srgbClr val="545454"/>
                </a:solidFill>
                <a:latin typeface="Nourd"/>
                <a:cs typeface="B Nazanin" panose="00000400000000000000" pitchFamily="2" charset="-78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133350"/>
              <a:ext cx="2664925" cy="15472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ts val="9800"/>
                </a:lnSpc>
                <a:spcBef>
                  <a:spcPct val="0"/>
                </a:spcBef>
              </a:pPr>
              <a:r>
                <a:rPr lang="en-US" sz="7000">
                  <a:solidFill>
                    <a:srgbClr val="18BBCB"/>
                  </a:solidFill>
                  <a:latin typeface="Nourd Bold"/>
                  <a:cs typeface="B Nazanin" panose="00000400000000000000" pitchFamily="2" charset="-78"/>
                </a:rPr>
                <a:t>01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7263788" y="2786445"/>
            <a:ext cx="4830137" cy="2244794"/>
            <a:chOff x="0" y="-133350"/>
            <a:chExt cx="6440183" cy="2993058"/>
          </a:xfrm>
        </p:grpSpPr>
        <p:sp>
          <p:nvSpPr>
            <p:cNvPr id="21" name="TextBox 21"/>
            <p:cNvSpPr txBox="1"/>
            <p:nvPr/>
          </p:nvSpPr>
          <p:spPr>
            <a:xfrm>
              <a:off x="0" y="1423418"/>
              <a:ext cx="6440183" cy="1436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r" rtl="1">
                <a:lnSpc>
                  <a:spcPts val="2800"/>
                </a:lnSpc>
                <a:spcBef>
                  <a:spcPct val="0"/>
                </a:spcBef>
              </a:pPr>
              <a:r>
                <a:rPr lang="fa-IR" sz="2000" dirty="0">
                  <a:solidFill>
                    <a:srgbClr val="545454"/>
                  </a:solidFill>
                  <a:latin typeface="Nourd"/>
                  <a:cs typeface="B Nazanin" panose="00000400000000000000" pitchFamily="2" charset="-78"/>
                </a:rPr>
                <a:t>روی دکمه "اشتراک گذاری" در قسمت کلیک کنید</a:t>
              </a:r>
            </a:p>
            <a:p>
              <a:pPr lvl="0" algn="r" rtl="1">
                <a:lnSpc>
                  <a:spcPts val="2800"/>
                </a:lnSpc>
                <a:spcBef>
                  <a:spcPct val="0"/>
                </a:spcBef>
              </a:pPr>
              <a:r>
                <a:rPr lang="fa-IR" sz="2000" dirty="0">
                  <a:solidFill>
                    <a:srgbClr val="545454"/>
                  </a:solidFill>
                  <a:latin typeface="Nourd"/>
                  <a:cs typeface="B Nazanin" panose="00000400000000000000" pitchFamily="2" charset="-78"/>
                </a:rPr>
                <a:t>گوشه بالا سمت راست در </a:t>
              </a:r>
              <a:r>
                <a:rPr lang="en-US" sz="2000" dirty="0">
                  <a:solidFill>
                    <a:srgbClr val="545454"/>
                  </a:solidFill>
                  <a:latin typeface="Nourd"/>
                  <a:cs typeface="B Nazanin" panose="00000400000000000000" pitchFamily="2" charset="-78"/>
                </a:rPr>
                <a:t>Canva </a:t>
              </a:r>
              <a:r>
                <a:rPr lang="fa-IR" sz="2000" dirty="0">
                  <a:solidFill>
                    <a:srgbClr val="545454"/>
                  </a:solidFill>
                  <a:latin typeface="Nourd"/>
                  <a:cs typeface="B Nazanin" panose="00000400000000000000" pitchFamily="2" charset="-78"/>
                </a:rPr>
                <a:t>و کلیک کنید</a:t>
              </a:r>
            </a:p>
            <a:p>
              <a:pPr lvl="0" algn="r" rtl="1">
                <a:lnSpc>
                  <a:spcPts val="2800"/>
                </a:lnSpc>
                <a:spcBef>
                  <a:spcPct val="0"/>
                </a:spcBef>
              </a:pPr>
              <a:r>
                <a:rPr lang="fa-IR" sz="2000" dirty="0">
                  <a:solidFill>
                    <a:srgbClr val="545454"/>
                  </a:solidFill>
                  <a:latin typeface="Nourd"/>
                  <a:cs typeface="B Nazanin" panose="00000400000000000000" pitchFamily="2" charset="-78"/>
                </a:rPr>
                <a:t>در "بیشتر" در پایین منو.</a:t>
              </a:r>
              <a:endParaRPr lang="en-US" sz="2000" u="none" dirty="0">
                <a:solidFill>
                  <a:srgbClr val="545454"/>
                </a:solidFill>
                <a:latin typeface="Nourd"/>
                <a:cs typeface="B Nazanin" panose="00000400000000000000" pitchFamily="2" charset="-78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133350"/>
              <a:ext cx="2664925" cy="15480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ts val="9800"/>
                </a:lnSpc>
                <a:spcBef>
                  <a:spcPct val="0"/>
                </a:spcBef>
              </a:pPr>
              <a:r>
                <a:rPr lang="en-US" sz="7000" u="none">
                  <a:solidFill>
                    <a:srgbClr val="18BBCB"/>
                  </a:solidFill>
                  <a:latin typeface="Nourd Bold"/>
                  <a:cs typeface="B Nazanin" panose="00000400000000000000" pitchFamily="2" charset="-78"/>
                </a:rPr>
                <a:t>02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3167732" y="2786445"/>
            <a:ext cx="4267533" cy="2244794"/>
            <a:chOff x="0" y="-133350"/>
            <a:chExt cx="5690044" cy="2993058"/>
          </a:xfrm>
        </p:grpSpPr>
        <p:sp>
          <p:nvSpPr>
            <p:cNvPr id="24" name="TextBox 24"/>
            <p:cNvSpPr txBox="1"/>
            <p:nvPr/>
          </p:nvSpPr>
          <p:spPr>
            <a:xfrm>
              <a:off x="0" y="-133350"/>
              <a:ext cx="2664925" cy="15480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 rtl="1">
                <a:lnSpc>
                  <a:spcPts val="9800"/>
                </a:lnSpc>
                <a:spcBef>
                  <a:spcPct val="0"/>
                </a:spcBef>
              </a:pPr>
              <a:r>
                <a:rPr lang="en-US" sz="7000" u="none">
                  <a:solidFill>
                    <a:srgbClr val="18BBCB"/>
                  </a:solidFill>
                  <a:latin typeface="Nourd Bold"/>
                  <a:cs typeface="B Nazanin" panose="00000400000000000000" pitchFamily="2" charset="-78"/>
                </a:rPr>
                <a:t>03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2396" y="1423418"/>
              <a:ext cx="5687648" cy="1436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r" rtl="1">
                <a:lnSpc>
                  <a:spcPts val="2800"/>
                </a:lnSpc>
                <a:spcBef>
                  <a:spcPct val="0"/>
                </a:spcBef>
              </a:pPr>
              <a:r>
                <a:rPr lang="en-US" sz="2000" dirty="0">
                  <a:solidFill>
                    <a:srgbClr val="545454"/>
                  </a:solidFill>
                  <a:latin typeface="Nourd"/>
                  <a:cs typeface="B Nazanin" panose="00000400000000000000" pitchFamily="2" charset="-78"/>
                </a:rPr>
                <a:t>"PowerPoint" </a:t>
              </a:r>
              <a:r>
                <a:rPr lang="fa-IR" sz="2000" dirty="0">
                  <a:solidFill>
                    <a:srgbClr val="545454"/>
                  </a:solidFill>
                  <a:latin typeface="Nourd"/>
                  <a:cs typeface="B Nazanin" panose="00000400000000000000" pitchFamily="2" charset="-78"/>
                </a:rPr>
                <a:t>را در جستجو وارد کنید</a:t>
              </a:r>
            </a:p>
            <a:p>
              <a:pPr lvl="0" algn="r" rtl="1">
                <a:lnSpc>
                  <a:spcPts val="2800"/>
                </a:lnSpc>
                <a:spcBef>
                  <a:spcPct val="0"/>
                </a:spcBef>
              </a:pPr>
              <a:r>
                <a:rPr lang="fa-IR" sz="2000" dirty="0">
                  <a:solidFill>
                    <a:srgbClr val="545454"/>
                  </a:solidFill>
                  <a:latin typeface="Nourd"/>
                  <a:cs typeface="B Nazanin" panose="00000400000000000000" pitchFamily="2" charset="-78"/>
                </a:rPr>
                <a:t>نوار و روی پاورپوینت کلیک کنید</a:t>
              </a:r>
            </a:p>
            <a:p>
              <a:pPr lvl="0" algn="r" rtl="1">
                <a:lnSpc>
                  <a:spcPts val="2800"/>
                </a:lnSpc>
                <a:spcBef>
                  <a:spcPct val="0"/>
                </a:spcBef>
              </a:pPr>
              <a:r>
                <a:rPr lang="fa-IR" sz="2000" dirty="0">
                  <a:solidFill>
                    <a:srgbClr val="545454"/>
                  </a:solidFill>
                  <a:latin typeface="Nourd"/>
                  <a:cs typeface="B Nazanin" panose="00000400000000000000" pitchFamily="2" charset="-78"/>
                </a:rPr>
                <a:t>نماد برای دانلود</a:t>
              </a:r>
              <a:endParaRPr lang="en-US" sz="2000" u="none" dirty="0">
                <a:solidFill>
                  <a:srgbClr val="545454"/>
                </a:solidFill>
                <a:latin typeface="Nourd"/>
                <a:cs typeface="B Nazanin" panose="00000400000000000000" pitchFamily="2" charset="-78"/>
              </a:endParaRPr>
            </a:p>
          </p:txBody>
        </p:sp>
      </p:grpSp>
      <p:sp>
        <p:nvSpPr>
          <p:cNvPr id="26" name="Freeform 26"/>
          <p:cNvSpPr/>
          <p:nvPr/>
        </p:nvSpPr>
        <p:spPr>
          <a:xfrm>
            <a:off x="-268125" y="-190500"/>
            <a:ext cx="18824250" cy="444937"/>
          </a:xfrm>
          <a:custGeom>
            <a:avLst/>
            <a:gdLst/>
            <a:ahLst/>
            <a:cxnLst/>
            <a:rect l="l" t="t" r="r" b="b"/>
            <a:pathLst>
              <a:path w="18824250" h="444937">
                <a:moveTo>
                  <a:pt x="0" y="0"/>
                </a:moveTo>
                <a:lnTo>
                  <a:pt x="18824250" y="0"/>
                </a:lnTo>
                <a:lnTo>
                  <a:pt x="18824250" y="444937"/>
                </a:lnTo>
                <a:lnTo>
                  <a:pt x="0" y="444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1028700" y="783048"/>
            <a:ext cx="16230600" cy="1590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6200"/>
              </a:lnSpc>
            </a:pPr>
            <a:r>
              <a:rPr lang="fa-IR" sz="5000" dirty="0">
                <a:solidFill>
                  <a:srgbClr val="18BBCB"/>
                </a:solidFill>
                <a:latin typeface="Nourd"/>
                <a:cs typeface="B Nazanin" panose="00000400000000000000" pitchFamily="2" charset="-78"/>
              </a:rPr>
              <a:t>دانلود این ارائه به عنوان یک</a:t>
            </a:r>
          </a:p>
          <a:p>
            <a:pPr algn="ctr" rtl="1">
              <a:lnSpc>
                <a:spcPts val="6200"/>
              </a:lnSpc>
            </a:pPr>
            <a:r>
              <a:rPr lang="fa-IR" sz="5000" dirty="0">
                <a:solidFill>
                  <a:srgbClr val="18BBCB"/>
                </a:solidFill>
                <a:latin typeface="Nourd"/>
                <a:cs typeface="B Nazanin" panose="00000400000000000000" pitchFamily="2" charset="-78"/>
              </a:rPr>
              <a:t>قالب پاورپوینت در 3 مرحله</a:t>
            </a:r>
            <a:endParaRPr lang="en-US" sz="5000" dirty="0">
              <a:solidFill>
                <a:srgbClr val="18BBCB"/>
              </a:solidFill>
              <a:latin typeface="Nourd"/>
              <a:cs typeface="B Nazanin" panose="00000400000000000000" pitchFamily="2" charset="-78"/>
            </a:endParaRPr>
          </a:p>
        </p:txBody>
      </p:sp>
      <p:sp>
        <p:nvSpPr>
          <p:cNvPr id="28" name="Freeform 9">
            <a:extLst>
              <a:ext uri="{FF2B5EF4-FFF2-40B4-BE49-F238E27FC236}">
                <a16:creationId xmlns:a16="http://schemas.microsoft.com/office/drawing/2014/main" id="{2B1ADD87-DE19-1B7A-89B1-47D08E9CCD96}"/>
              </a:ext>
            </a:extLst>
          </p:cNvPr>
          <p:cNvSpPr/>
          <p:nvPr/>
        </p:nvSpPr>
        <p:spPr bwMode="auto">
          <a:xfrm>
            <a:off x="2371179" y="7739015"/>
            <a:ext cx="1497808" cy="1995488"/>
          </a:xfrm>
          <a:custGeom>
            <a:avLst/>
            <a:gdLst>
              <a:gd name="T0" fmla="*/ 171 w 401"/>
              <a:gd name="T1" fmla="*/ 409 h 534"/>
              <a:gd name="T2" fmla="*/ 181 w 401"/>
              <a:gd name="T3" fmla="*/ 485 h 534"/>
              <a:gd name="T4" fmla="*/ 168 w 401"/>
              <a:gd name="T5" fmla="*/ 525 h 534"/>
              <a:gd name="T6" fmla="*/ 127 w 401"/>
              <a:gd name="T7" fmla="*/ 516 h 534"/>
              <a:gd name="T8" fmla="*/ 46 w 401"/>
              <a:gd name="T9" fmla="*/ 383 h 534"/>
              <a:gd name="T10" fmla="*/ 29 w 401"/>
              <a:gd name="T11" fmla="*/ 284 h 534"/>
              <a:gd name="T12" fmla="*/ 9 w 401"/>
              <a:gd name="T13" fmla="*/ 145 h 534"/>
              <a:gd name="T14" fmla="*/ 54 w 401"/>
              <a:gd name="T15" fmla="*/ 30 h 534"/>
              <a:gd name="T16" fmla="*/ 187 w 401"/>
              <a:gd name="T17" fmla="*/ 30 h 534"/>
              <a:gd name="T18" fmla="*/ 218 w 401"/>
              <a:gd name="T19" fmla="*/ 29 h 534"/>
              <a:gd name="T20" fmla="*/ 350 w 401"/>
              <a:gd name="T21" fmla="*/ 29 h 534"/>
              <a:gd name="T22" fmla="*/ 397 w 401"/>
              <a:gd name="T23" fmla="*/ 140 h 534"/>
              <a:gd name="T24" fmla="*/ 395 w 401"/>
              <a:gd name="T25" fmla="*/ 156 h 534"/>
              <a:gd name="T26" fmla="*/ 371 w 401"/>
              <a:gd name="T27" fmla="*/ 327 h 534"/>
              <a:gd name="T28" fmla="*/ 291 w 401"/>
              <a:gd name="T29" fmla="*/ 503 h 534"/>
              <a:gd name="T30" fmla="*/ 276 w 401"/>
              <a:gd name="T31" fmla="*/ 518 h 534"/>
              <a:gd name="T32" fmla="*/ 235 w 401"/>
              <a:gd name="T33" fmla="*/ 525 h 534"/>
              <a:gd name="T34" fmla="*/ 224 w 401"/>
              <a:gd name="T35" fmla="*/ 486 h 534"/>
              <a:gd name="T36" fmla="*/ 229 w 401"/>
              <a:gd name="T37" fmla="*/ 371 h 534"/>
              <a:gd name="T38" fmla="*/ 218 w 401"/>
              <a:gd name="T39" fmla="*/ 339 h 534"/>
              <a:gd name="T40" fmla="*/ 202 w 401"/>
              <a:gd name="T41" fmla="*/ 327 h 534"/>
              <a:gd name="T42" fmla="*/ 186 w 401"/>
              <a:gd name="T43" fmla="*/ 340 h 534"/>
              <a:gd name="T44" fmla="*/ 171 w 401"/>
              <a:gd name="T45" fmla="*/ 409 h 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01" h="534">
                <a:moveTo>
                  <a:pt x="171" y="409"/>
                </a:moveTo>
                <a:cubicBezTo>
                  <a:pt x="171" y="438"/>
                  <a:pt x="175" y="462"/>
                  <a:pt x="181" y="485"/>
                </a:cubicBezTo>
                <a:cubicBezTo>
                  <a:pt x="185" y="501"/>
                  <a:pt x="184" y="516"/>
                  <a:pt x="168" y="525"/>
                </a:cubicBezTo>
                <a:cubicBezTo>
                  <a:pt x="152" y="534"/>
                  <a:pt x="139" y="527"/>
                  <a:pt x="127" y="516"/>
                </a:cubicBezTo>
                <a:cubicBezTo>
                  <a:pt x="86" y="480"/>
                  <a:pt x="62" y="434"/>
                  <a:pt x="46" y="383"/>
                </a:cubicBezTo>
                <a:cubicBezTo>
                  <a:pt x="37" y="351"/>
                  <a:pt x="30" y="318"/>
                  <a:pt x="29" y="284"/>
                </a:cubicBezTo>
                <a:cubicBezTo>
                  <a:pt x="28" y="237"/>
                  <a:pt x="17" y="191"/>
                  <a:pt x="9" y="145"/>
                </a:cubicBezTo>
                <a:cubicBezTo>
                  <a:pt x="0" y="98"/>
                  <a:pt x="12" y="57"/>
                  <a:pt x="54" y="30"/>
                </a:cubicBezTo>
                <a:cubicBezTo>
                  <a:pt x="97" y="2"/>
                  <a:pt x="143" y="0"/>
                  <a:pt x="187" y="30"/>
                </a:cubicBezTo>
                <a:cubicBezTo>
                  <a:pt x="199" y="38"/>
                  <a:pt x="207" y="37"/>
                  <a:pt x="218" y="29"/>
                </a:cubicBezTo>
                <a:cubicBezTo>
                  <a:pt x="262" y="0"/>
                  <a:pt x="307" y="2"/>
                  <a:pt x="350" y="29"/>
                </a:cubicBezTo>
                <a:cubicBezTo>
                  <a:pt x="391" y="54"/>
                  <a:pt x="401" y="95"/>
                  <a:pt x="397" y="140"/>
                </a:cubicBezTo>
                <a:cubicBezTo>
                  <a:pt x="396" y="145"/>
                  <a:pt x="397" y="151"/>
                  <a:pt x="395" y="156"/>
                </a:cubicBezTo>
                <a:cubicBezTo>
                  <a:pt x="374" y="211"/>
                  <a:pt x="381" y="271"/>
                  <a:pt x="371" y="327"/>
                </a:cubicBezTo>
                <a:cubicBezTo>
                  <a:pt x="359" y="393"/>
                  <a:pt x="336" y="453"/>
                  <a:pt x="291" y="503"/>
                </a:cubicBezTo>
                <a:cubicBezTo>
                  <a:pt x="286" y="509"/>
                  <a:pt x="281" y="514"/>
                  <a:pt x="276" y="518"/>
                </a:cubicBezTo>
                <a:cubicBezTo>
                  <a:pt x="263" y="528"/>
                  <a:pt x="250" y="534"/>
                  <a:pt x="235" y="525"/>
                </a:cubicBezTo>
                <a:cubicBezTo>
                  <a:pt x="220" y="516"/>
                  <a:pt x="220" y="502"/>
                  <a:pt x="224" y="486"/>
                </a:cubicBezTo>
                <a:cubicBezTo>
                  <a:pt x="233" y="448"/>
                  <a:pt x="238" y="410"/>
                  <a:pt x="229" y="371"/>
                </a:cubicBezTo>
                <a:cubicBezTo>
                  <a:pt x="226" y="361"/>
                  <a:pt x="222" y="350"/>
                  <a:pt x="218" y="339"/>
                </a:cubicBezTo>
                <a:cubicBezTo>
                  <a:pt x="215" y="333"/>
                  <a:pt x="211" y="326"/>
                  <a:pt x="202" y="327"/>
                </a:cubicBezTo>
                <a:cubicBezTo>
                  <a:pt x="193" y="327"/>
                  <a:pt x="189" y="333"/>
                  <a:pt x="186" y="340"/>
                </a:cubicBezTo>
                <a:cubicBezTo>
                  <a:pt x="175" y="364"/>
                  <a:pt x="170" y="388"/>
                  <a:pt x="171" y="409"/>
                </a:cubicBezTo>
                <a:close/>
              </a:path>
            </a:pathLst>
          </a:custGeom>
          <a:solidFill>
            <a:srgbClr val="84CCC6"/>
          </a:solidFill>
          <a:ln w="9525" cap="flat">
            <a:noFill/>
            <a:prstDash val="solid"/>
            <a:miter lim="800000"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 sz="2100">
              <a:cs typeface="B Nazanin" panose="00000400000000000000" pitchFamily="2" charset="-78"/>
            </a:endParaRPr>
          </a:p>
        </p:txBody>
      </p:sp>
      <p:sp>
        <p:nvSpPr>
          <p:cNvPr id="29" name="Freeform 10">
            <a:extLst>
              <a:ext uri="{FF2B5EF4-FFF2-40B4-BE49-F238E27FC236}">
                <a16:creationId xmlns:a16="http://schemas.microsoft.com/office/drawing/2014/main" id="{6EAC6BDA-8499-14FC-61BA-1BDF14E449B9}"/>
              </a:ext>
            </a:extLst>
          </p:cNvPr>
          <p:cNvSpPr/>
          <p:nvPr/>
        </p:nvSpPr>
        <p:spPr bwMode="auto">
          <a:xfrm>
            <a:off x="8190295" y="7700439"/>
            <a:ext cx="1476376" cy="2026444"/>
          </a:xfrm>
          <a:custGeom>
            <a:avLst/>
            <a:gdLst>
              <a:gd name="T0" fmla="*/ 20 w 395"/>
              <a:gd name="T1" fmla="*/ 266 h 542"/>
              <a:gd name="T2" fmla="*/ 11 w 395"/>
              <a:gd name="T3" fmla="*/ 197 h 542"/>
              <a:gd name="T4" fmla="*/ 1 w 395"/>
              <a:gd name="T5" fmla="*/ 123 h 542"/>
              <a:gd name="T6" fmla="*/ 60 w 395"/>
              <a:gd name="T7" fmla="*/ 32 h 542"/>
              <a:gd name="T8" fmla="*/ 177 w 395"/>
              <a:gd name="T9" fmla="*/ 37 h 542"/>
              <a:gd name="T10" fmla="*/ 184 w 395"/>
              <a:gd name="T11" fmla="*/ 62 h 542"/>
              <a:gd name="T12" fmla="*/ 164 w 395"/>
              <a:gd name="T13" fmla="*/ 119 h 542"/>
              <a:gd name="T14" fmla="*/ 181 w 395"/>
              <a:gd name="T15" fmla="*/ 145 h 542"/>
              <a:gd name="T16" fmla="*/ 183 w 395"/>
              <a:gd name="T17" fmla="*/ 145 h 542"/>
              <a:gd name="T18" fmla="*/ 199 w 395"/>
              <a:gd name="T19" fmla="*/ 179 h 542"/>
              <a:gd name="T20" fmla="*/ 178 w 395"/>
              <a:gd name="T21" fmla="*/ 213 h 542"/>
              <a:gd name="T22" fmla="*/ 181 w 395"/>
              <a:gd name="T23" fmla="*/ 229 h 542"/>
              <a:gd name="T24" fmla="*/ 198 w 395"/>
              <a:gd name="T25" fmla="*/ 226 h 542"/>
              <a:gd name="T26" fmla="*/ 251 w 395"/>
              <a:gd name="T27" fmla="*/ 141 h 542"/>
              <a:gd name="T28" fmla="*/ 238 w 395"/>
              <a:gd name="T29" fmla="*/ 120 h 542"/>
              <a:gd name="T30" fmla="*/ 204 w 395"/>
              <a:gd name="T31" fmla="*/ 120 h 542"/>
              <a:gd name="T32" fmla="*/ 194 w 395"/>
              <a:gd name="T33" fmla="*/ 106 h 542"/>
              <a:gd name="T34" fmla="*/ 217 w 395"/>
              <a:gd name="T35" fmla="*/ 42 h 542"/>
              <a:gd name="T36" fmla="*/ 235 w 395"/>
              <a:gd name="T37" fmla="*/ 27 h 542"/>
              <a:gd name="T38" fmla="*/ 392 w 395"/>
              <a:gd name="T39" fmla="*/ 132 h 542"/>
              <a:gd name="T40" fmla="*/ 383 w 395"/>
              <a:gd name="T41" fmla="*/ 193 h 542"/>
              <a:gd name="T42" fmla="*/ 371 w 395"/>
              <a:gd name="T43" fmla="*/ 279 h 542"/>
              <a:gd name="T44" fmla="*/ 287 w 395"/>
              <a:gd name="T45" fmla="*/ 511 h 542"/>
              <a:gd name="T46" fmla="*/ 263 w 395"/>
              <a:gd name="T47" fmla="*/ 533 h 542"/>
              <a:gd name="T48" fmla="*/ 228 w 395"/>
              <a:gd name="T49" fmla="*/ 534 h 542"/>
              <a:gd name="T50" fmla="*/ 217 w 395"/>
              <a:gd name="T51" fmla="*/ 502 h 542"/>
              <a:gd name="T52" fmla="*/ 227 w 395"/>
              <a:gd name="T53" fmla="*/ 431 h 542"/>
              <a:gd name="T54" fmla="*/ 215 w 395"/>
              <a:gd name="T55" fmla="*/ 354 h 542"/>
              <a:gd name="T56" fmla="*/ 197 w 395"/>
              <a:gd name="T57" fmla="*/ 337 h 542"/>
              <a:gd name="T58" fmla="*/ 178 w 395"/>
              <a:gd name="T59" fmla="*/ 355 h 542"/>
              <a:gd name="T60" fmla="*/ 173 w 395"/>
              <a:gd name="T61" fmla="*/ 488 h 542"/>
              <a:gd name="T62" fmla="*/ 177 w 395"/>
              <a:gd name="T63" fmla="*/ 504 h 542"/>
              <a:gd name="T64" fmla="*/ 165 w 395"/>
              <a:gd name="T65" fmla="*/ 533 h 542"/>
              <a:gd name="T66" fmla="*/ 133 w 395"/>
              <a:gd name="T67" fmla="*/ 535 h 542"/>
              <a:gd name="T68" fmla="*/ 98 w 395"/>
              <a:gd name="T69" fmla="*/ 503 h 542"/>
              <a:gd name="T70" fmla="*/ 20 w 395"/>
              <a:gd name="T71" fmla="*/ 266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95" h="542">
                <a:moveTo>
                  <a:pt x="20" y="266"/>
                </a:moveTo>
                <a:cubicBezTo>
                  <a:pt x="22" y="241"/>
                  <a:pt x="19" y="219"/>
                  <a:pt x="11" y="197"/>
                </a:cubicBezTo>
                <a:cubicBezTo>
                  <a:pt x="2" y="174"/>
                  <a:pt x="0" y="148"/>
                  <a:pt x="1" y="123"/>
                </a:cubicBezTo>
                <a:cubicBezTo>
                  <a:pt x="3" y="81"/>
                  <a:pt x="23" y="50"/>
                  <a:pt x="60" y="32"/>
                </a:cubicBezTo>
                <a:cubicBezTo>
                  <a:pt x="99" y="13"/>
                  <a:pt x="138" y="14"/>
                  <a:pt x="177" y="37"/>
                </a:cubicBezTo>
                <a:cubicBezTo>
                  <a:pt x="187" y="43"/>
                  <a:pt x="188" y="52"/>
                  <a:pt x="184" y="62"/>
                </a:cubicBezTo>
                <a:cubicBezTo>
                  <a:pt x="178" y="81"/>
                  <a:pt x="171" y="100"/>
                  <a:pt x="164" y="119"/>
                </a:cubicBezTo>
                <a:cubicBezTo>
                  <a:pt x="158" y="137"/>
                  <a:pt x="162" y="143"/>
                  <a:pt x="181" y="145"/>
                </a:cubicBezTo>
                <a:cubicBezTo>
                  <a:pt x="182" y="145"/>
                  <a:pt x="183" y="145"/>
                  <a:pt x="183" y="145"/>
                </a:cubicBezTo>
                <a:cubicBezTo>
                  <a:pt x="219" y="148"/>
                  <a:pt x="219" y="148"/>
                  <a:pt x="199" y="179"/>
                </a:cubicBezTo>
                <a:cubicBezTo>
                  <a:pt x="192" y="191"/>
                  <a:pt x="185" y="202"/>
                  <a:pt x="178" y="213"/>
                </a:cubicBezTo>
                <a:cubicBezTo>
                  <a:pt x="175" y="219"/>
                  <a:pt x="175" y="225"/>
                  <a:pt x="181" y="229"/>
                </a:cubicBezTo>
                <a:cubicBezTo>
                  <a:pt x="188" y="234"/>
                  <a:pt x="194" y="232"/>
                  <a:pt x="198" y="226"/>
                </a:cubicBezTo>
                <a:cubicBezTo>
                  <a:pt x="216" y="198"/>
                  <a:pt x="234" y="169"/>
                  <a:pt x="251" y="141"/>
                </a:cubicBezTo>
                <a:cubicBezTo>
                  <a:pt x="257" y="129"/>
                  <a:pt x="251" y="121"/>
                  <a:pt x="238" y="120"/>
                </a:cubicBezTo>
                <a:cubicBezTo>
                  <a:pt x="227" y="120"/>
                  <a:pt x="216" y="120"/>
                  <a:pt x="204" y="120"/>
                </a:cubicBezTo>
                <a:cubicBezTo>
                  <a:pt x="195" y="120"/>
                  <a:pt x="191" y="116"/>
                  <a:pt x="194" y="106"/>
                </a:cubicBezTo>
                <a:cubicBezTo>
                  <a:pt x="202" y="85"/>
                  <a:pt x="210" y="63"/>
                  <a:pt x="217" y="42"/>
                </a:cubicBezTo>
                <a:cubicBezTo>
                  <a:pt x="220" y="34"/>
                  <a:pt x="227" y="30"/>
                  <a:pt x="235" y="27"/>
                </a:cubicBezTo>
                <a:cubicBezTo>
                  <a:pt x="302" y="0"/>
                  <a:pt x="395" y="42"/>
                  <a:pt x="392" y="132"/>
                </a:cubicBezTo>
                <a:cubicBezTo>
                  <a:pt x="391" y="153"/>
                  <a:pt x="391" y="174"/>
                  <a:pt x="383" y="193"/>
                </a:cubicBezTo>
                <a:cubicBezTo>
                  <a:pt x="371" y="221"/>
                  <a:pt x="373" y="250"/>
                  <a:pt x="371" y="279"/>
                </a:cubicBezTo>
                <a:cubicBezTo>
                  <a:pt x="367" y="365"/>
                  <a:pt x="345" y="445"/>
                  <a:pt x="287" y="511"/>
                </a:cubicBezTo>
                <a:cubicBezTo>
                  <a:pt x="280" y="520"/>
                  <a:pt x="272" y="527"/>
                  <a:pt x="263" y="533"/>
                </a:cubicBezTo>
                <a:cubicBezTo>
                  <a:pt x="251" y="540"/>
                  <a:pt x="240" y="542"/>
                  <a:pt x="228" y="534"/>
                </a:cubicBezTo>
                <a:cubicBezTo>
                  <a:pt x="216" y="526"/>
                  <a:pt x="214" y="514"/>
                  <a:pt x="217" y="502"/>
                </a:cubicBezTo>
                <a:cubicBezTo>
                  <a:pt x="222" y="478"/>
                  <a:pt x="226" y="455"/>
                  <a:pt x="227" y="431"/>
                </a:cubicBezTo>
                <a:cubicBezTo>
                  <a:pt x="228" y="405"/>
                  <a:pt x="225" y="379"/>
                  <a:pt x="215" y="354"/>
                </a:cubicBezTo>
                <a:cubicBezTo>
                  <a:pt x="211" y="347"/>
                  <a:pt x="207" y="338"/>
                  <a:pt x="197" y="337"/>
                </a:cubicBezTo>
                <a:cubicBezTo>
                  <a:pt x="186" y="336"/>
                  <a:pt x="182" y="346"/>
                  <a:pt x="178" y="355"/>
                </a:cubicBezTo>
                <a:cubicBezTo>
                  <a:pt x="159" y="398"/>
                  <a:pt x="164" y="443"/>
                  <a:pt x="173" y="488"/>
                </a:cubicBezTo>
                <a:cubicBezTo>
                  <a:pt x="174" y="493"/>
                  <a:pt x="175" y="498"/>
                  <a:pt x="177" y="504"/>
                </a:cubicBezTo>
                <a:cubicBezTo>
                  <a:pt x="179" y="516"/>
                  <a:pt x="175" y="526"/>
                  <a:pt x="165" y="533"/>
                </a:cubicBezTo>
                <a:cubicBezTo>
                  <a:pt x="155" y="541"/>
                  <a:pt x="144" y="541"/>
                  <a:pt x="133" y="535"/>
                </a:cubicBezTo>
                <a:cubicBezTo>
                  <a:pt x="119" y="527"/>
                  <a:pt x="108" y="516"/>
                  <a:pt x="98" y="503"/>
                </a:cubicBezTo>
                <a:cubicBezTo>
                  <a:pt x="42" y="433"/>
                  <a:pt x="24" y="351"/>
                  <a:pt x="20" y="266"/>
                </a:cubicBezTo>
                <a:close/>
              </a:path>
            </a:pathLst>
          </a:custGeom>
          <a:solidFill>
            <a:srgbClr val="84CCC6"/>
          </a:solidFill>
          <a:ln>
            <a:noFill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 sz="2100" dirty="0">
              <a:cs typeface="B Nazanin" panose="00000400000000000000" pitchFamily="2" charset="-78"/>
            </a:endParaRPr>
          </a:p>
        </p:txBody>
      </p:sp>
      <p:sp>
        <p:nvSpPr>
          <p:cNvPr id="31" name="Freeform 34">
            <a:extLst>
              <a:ext uri="{FF2B5EF4-FFF2-40B4-BE49-F238E27FC236}">
                <a16:creationId xmlns:a16="http://schemas.microsoft.com/office/drawing/2014/main" id="{7533C6E2-8CEE-B24C-BA35-484C76DC771E}"/>
              </a:ext>
            </a:extLst>
          </p:cNvPr>
          <p:cNvSpPr>
            <a:spLocks noEditPoints="1"/>
          </p:cNvSpPr>
          <p:nvPr/>
        </p:nvSpPr>
        <p:spPr bwMode="auto">
          <a:xfrm>
            <a:off x="14197559" y="7700439"/>
            <a:ext cx="1719262" cy="1962150"/>
          </a:xfrm>
          <a:custGeom>
            <a:avLst/>
            <a:gdLst>
              <a:gd name="T0" fmla="*/ 156 w 304"/>
              <a:gd name="T1" fmla="*/ 273 h 347"/>
              <a:gd name="T2" fmla="*/ 148 w 304"/>
              <a:gd name="T3" fmla="*/ 310 h 347"/>
              <a:gd name="T4" fmla="*/ 78 w 304"/>
              <a:gd name="T5" fmla="*/ 324 h 347"/>
              <a:gd name="T6" fmla="*/ 56 w 304"/>
              <a:gd name="T7" fmla="*/ 273 h 347"/>
              <a:gd name="T8" fmla="*/ 26 w 304"/>
              <a:gd name="T9" fmla="*/ 185 h 347"/>
              <a:gd name="T10" fmla="*/ 40 w 304"/>
              <a:gd name="T11" fmla="*/ 43 h 347"/>
              <a:gd name="T12" fmla="*/ 128 w 304"/>
              <a:gd name="T13" fmla="*/ 28 h 347"/>
              <a:gd name="T14" fmla="*/ 183 w 304"/>
              <a:gd name="T15" fmla="*/ 29 h 347"/>
              <a:gd name="T16" fmla="*/ 300 w 304"/>
              <a:gd name="T17" fmla="*/ 103 h 347"/>
              <a:gd name="T18" fmla="*/ 284 w 304"/>
              <a:gd name="T19" fmla="*/ 190 h 347"/>
              <a:gd name="T20" fmla="*/ 257 w 304"/>
              <a:gd name="T21" fmla="*/ 268 h 347"/>
              <a:gd name="T22" fmla="*/ 240 w 304"/>
              <a:gd name="T23" fmla="*/ 316 h 347"/>
              <a:gd name="T24" fmla="*/ 195 w 304"/>
              <a:gd name="T25" fmla="*/ 337 h 347"/>
              <a:gd name="T26" fmla="*/ 162 w 304"/>
              <a:gd name="T27" fmla="*/ 302 h 347"/>
              <a:gd name="T28" fmla="*/ 156 w 304"/>
              <a:gd name="T29" fmla="*/ 273 h 347"/>
              <a:gd name="T30" fmla="*/ 45 w 304"/>
              <a:gd name="T31" fmla="*/ 121 h 347"/>
              <a:gd name="T32" fmla="*/ 57 w 304"/>
              <a:gd name="T33" fmla="*/ 173 h 347"/>
              <a:gd name="T34" fmla="*/ 89 w 304"/>
              <a:gd name="T35" fmla="*/ 265 h 347"/>
              <a:gd name="T36" fmla="*/ 94 w 304"/>
              <a:gd name="T37" fmla="*/ 286 h 347"/>
              <a:gd name="T38" fmla="*/ 109 w 304"/>
              <a:gd name="T39" fmla="*/ 300 h 347"/>
              <a:gd name="T40" fmla="*/ 119 w 304"/>
              <a:gd name="T41" fmla="*/ 283 h 347"/>
              <a:gd name="T42" fmla="*/ 128 w 304"/>
              <a:gd name="T43" fmla="*/ 236 h 347"/>
              <a:gd name="T44" fmla="*/ 157 w 304"/>
              <a:gd name="T45" fmla="*/ 215 h 347"/>
              <a:gd name="T46" fmla="*/ 184 w 304"/>
              <a:gd name="T47" fmla="*/ 235 h 347"/>
              <a:gd name="T48" fmla="*/ 192 w 304"/>
              <a:gd name="T49" fmla="*/ 270 h 347"/>
              <a:gd name="T50" fmla="*/ 203 w 304"/>
              <a:gd name="T51" fmla="*/ 301 h 347"/>
              <a:gd name="T52" fmla="*/ 222 w 304"/>
              <a:gd name="T53" fmla="*/ 270 h 347"/>
              <a:gd name="T54" fmla="*/ 256 w 304"/>
              <a:gd name="T55" fmla="*/ 169 h 347"/>
              <a:gd name="T56" fmla="*/ 259 w 304"/>
              <a:gd name="T57" fmla="*/ 84 h 347"/>
              <a:gd name="T58" fmla="*/ 191 w 304"/>
              <a:gd name="T59" fmla="*/ 63 h 347"/>
              <a:gd name="T60" fmla="*/ 120 w 304"/>
              <a:gd name="T61" fmla="*/ 62 h 347"/>
              <a:gd name="T62" fmla="*/ 55 w 304"/>
              <a:gd name="T63" fmla="*/ 81 h 347"/>
              <a:gd name="T64" fmla="*/ 45 w 304"/>
              <a:gd name="T65" fmla="*/ 121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04" h="347">
                <a:moveTo>
                  <a:pt x="156" y="273"/>
                </a:moveTo>
                <a:cubicBezTo>
                  <a:pt x="153" y="288"/>
                  <a:pt x="152" y="299"/>
                  <a:pt x="148" y="310"/>
                </a:cubicBezTo>
                <a:cubicBezTo>
                  <a:pt x="136" y="340"/>
                  <a:pt x="102" y="347"/>
                  <a:pt x="78" y="324"/>
                </a:cubicBezTo>
                <a:cubicBezTo>
                  <a:pt x="64" y="310"/>
                  <a:pt x="58" y="292"/>
                  <a:pt x="56" y="273"/>
                </a:cubicBezTo>
                <a:cubicBezTo>
                  <a:pt x="52" y="242"/>
                  <a:pt x="41" y="213"/>
                  <a:pt x="26" y="185"/>
                </a:cubicBezTo>
                <a:cubicBezTo>
                  <a:pt x="0" y="139"/>
                  <a:pt x="7" y="78"/>
                  <a:pt x="40" y="43"/>
                </a:cubicBezTo>
                <a:cubicBezTo>
                  <a:pt x="66" y="16"/>
                  <a:pt x="94" y="9"/>
                  <a:pt x="128" y="28"/>
                </a:cubicBezTo>
                <a:cubicBezTo>
                  <a:pt x="147" y="39"/>
                  <a:pt x="162" y="40"/>
                  <a:pt x="183" y="29"/>
                </a:cubicBezTo>
                <a:cubicBezTo>
                  <a:pt x="236" y="0"/>
                  <a:pt x="290" y="35"/>
                  <a:pt x="300" y="103"/>
                </a:cubicBezTo>
                <a:cubicBezTo>
                  <a:pt x="304" y="133"/>
                  <a:pt x="301" y="163"/>
                  <a:pt x="284" y="190"/>
                </a:cubicBezTo>
                <a:cubicBezTo>
                  <a:pt x="269" y="214"/>
                  <a:pt x="261" y="240"/>
                  <a:pt x="257" y="268"/>
                </a:cubicBezTo>
                <a:cubicBezTo>
                  <a:pt x="255" y="285"/>
                  <a:pt x="251" y="302"/>
                  <a:pt x="240" y="316"/>
                </a:cubicBezTo>
                <a:cubicBezTo>
                  <a:pt x="229" y="331"/>
                  <a:pt x="215" y="341"/>
                  <a:pt x="195" y="337"/>
                </a:cubicBezTo>
                <a:cubicBezTo>
                  <a:pt x="176" y="333"/>
                  <a:pt x="166" y="320"/>
                  <a:pt x="162" y="302"/>
                </a:cubicBezTo>
                <a:cubicBezTo>
                  <a:pt x="160" y="293"/>
                  <a:pt x="159" y="285"/>
                  <a:pt x="156" y="273"/>
                </a:cubicBezTo>
                <a:close/>
                <a:moveTo>
                  <a:pt x="45" y="121"/>
                </a:moveTo>
                <a:cubicBezTo>
                  <a:pt x="45" y="141"/>
                  <a:pt x="48" y="158"/>
                  <a:pt x="57" y="173"/>
                </a:cubicBezTo>
                <a:cubicBezTo>
                  <a:pt x="75" y="201"/>
                  <a:pt x="86" y="232"/>
                  <a:pt x="89" y="265"/>
                </a:cubicBezTo>
                <a:cubicBezTo>
                  <a:pt x="90" y="272"/>
                  <a:pt x="92" y="279"/>
                  <a:pt x="94" y="286"/>
                </a:cubicBezTo>
                <a:cubicBezTo>
                  <a:pt x="97" y="292"/>
                  <a:pt x="99" y="301"/>
                  <a:pt x="109" y="300"/>
                </a:cubicBezTo>
                <a:cubicBezTo>
                  <a:pt x="118" y="299"/>
                  <a:pt x="118" y="290"/>
                  <a:pt x="119" y="283"/>
                </a:cubicBezTo>
                <a:cubicBezTo>
                  <a:pt x="120" y="267"/>
                  <a:pt x="122" y="251"/>
                  <a:pt x="128" y="236"/>
                </a:cubicBezTo>
                <a:cubicBezTo>
                  <a:pt x="133" y="223"/>
                  <a:pt x="142" y="215"/>
                  <a:pt x="157" y="215"/>
                </a:cubicBezTo>
                <a:cubicBezTo>
                  <a:pt x="170" y="216"/>
                  <a:pt x="180" y="223"/>
                  <a:pt x="184" y="235"/>
                </a:cubicBezTo>
                <a:cubicBezTo>
                  <a:pt x="188" y="247"/>
                  <a:pt x="189" y="259"/>
                  <a:pt x="192" y="270"/>
                </a:cubicBezTo>
                <a:cubicBezTo>
                  <a:pt x="194" y="281"/>
                  <a:pt x="189" y="300"/>
                  <a:pt x="203" y="301"/>
                </a:cubicBezTo>
                <a:cubicBezTo>
                  <a:pt x="218" y="301"/>
                  <a:pt x="220" y="282"/>
                  <a:pt x="222" y="270"/>
                </a:cubicBezTo>
                <a:cubicBezTo>
                  <a:pt x="226" y="233"/>
                  <a:pt x="238" y="200"/>
                  <a:pt x="256" y="169"/>
                </a:cubicBezTo>
                <a:cubicBezTo>
                  <a:pt x="272" y="142"/>
                  <a:pt x="272" y="112"/>
                  <a:pt x="259" y="84"/>
                </a:cubicBezTo>
                <a:cubicBezTo>
                  <a:pt x="243" y="51"/>
                  <a:pt x="221" y="43"/>
                  <a:pt x="191" y="63"/>
                </a:cubicBezTo>
                <a:cubicBezTo>
                  <a:pt x="166" y="79"/>
                  <a:pt x="145" y="79"/>
                  <a:pt x="120" y="62"/>
                </a:cubicBezTo>
                <a:cubicBezTo>
                  <a:pt x="92" y="44"/>
                  <a:pt x="71" y="51"/>
                  <a:pt x="55" y="81"/>
                </a:cubicBezTo>
                <a:cubicBezTo>
                  <a:pt x="48" y="94"/>
                  <a:pt x="44" y="108"/>
                  <a:pt x="45" y="121"/>
                </a:cubicBezTo>
                <a:close/>
              </a:path>
            </a:pathLst>
          </a:custGeom>
          <a:solidFill>
            <a:srgbClr val="84CCC6"/>
          </a:solidFill>
          <a:ln>
            <a:noFill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 sz="2100">
              <a:cs typeface="B Nazanin" panose="00000400000000000000" pitchFamily="2" charset="-78"/>
            </a:endParaRPr>
          </a:p>
        </p:txBody>
      </p:sp>
      <p:sp>
        <p:nvSpPr>
          <p:cNvPr id="32" name="Freeform 45">
            <a:extLst>
              <a:ext uri="{FF2B5EF4-FFF2-40B4-BE49-F238E27FC236}">
                <a16:creationId xmlns:a16="http://schemas.microsoft.com/office/drawing/2014/main" id="{5C0CF8CB-6A89-343F-B052-E474DFE60654}"/>
              </a:ext>
            </a:extLst>
          </p:cNvPr>
          <p:cNvSpPr/>
          <p:nvPr/>
        </p:nvSpPr>
        <p:spPr bwMode="auto">
          <a:xfrm>
            <a:off x="14829481" y="8201849"/>
            <a:ext cx="488156" cy="209550"/>
          </a:xfrm>
          <a:custGeom>
            <a:avLst/>
            <a:gdLst>
              <a:gd name="T0" fmla="*/ 45 w 86"/>
              <a:gd name="T1" fmla="*/ 37 h 37"/>
              <a:gd name="T2" fmla="*/ 7 w 86"/>
              <a:gd name="T3" fmla="*/ 23 h 37"/>
              <a:gd name="T4" fmla="*/ 2 w 86"/>
              <a:gd name="T5" fmla="*/ 11 h 37"/>
              <a:gd name="T6" fmla="*/ 14 w 86"/>
              <a:gd name="T7" fmla="*/ 7 h 37"/>
              <a:gd name="T8" fmla="*/ 65 w 86"/>
              <a:gd name="T9" fmla="*/ 4 h 37"/>
              <a:gd name="T10" fmla="*/ 82 w 86"/>
              <a:gd name="T11" fmla="*/ 10 h 37"/>
              <a:gd name="T12" fmla="*/ 78 w 86"/>
              <a:gd name="T13" fmla="*/ 28 h 37"/>
              <a:gd name="T14" fmla="*/ 45 w 86"/>
              <a:gd name="T15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6" h="37">
                <a:moveTo>
                  <a:pt x="45" y="37"/>
                </a:moveTo>
                <a:cubicBezTo>
                  <a:pt x="31" y="36"/>
                  <a:pt x="18" y="32"/>
                  <a:pt x="7" y="23"/>
                </a:cubicBezTo>
                <a:cubicBezTo>
                  <a:pt x="3" y="20"/>
                  <a:pt x="0" y="17"/>
                  <a:pt x="2" y="11"/>
                </a:cubicBezTo>
                <a:cubicBezTo>
                  <a:pt x="4" y="6"/>
                  <a:pt x="9" y="6"/>
                  <a:pt x="14" y="7"/>
                </a:cubicBezTo>
                <a:cubicBezTo>
                  <a:pt x="32" y="14"/>
                  <a:pt x="49" y="14"/>
                  <a:pt x="65" y="4"/>
                </a:cubicBezTo>
                <a:cubicBezTo>
                  <a:pt x="72" y="0"/>
                  <a:pt x="79" y="3"/>
                  <a:pt x="82" y="10"/>
                </a:cubicBezTo>
                <a:cubicBezTo>
                  <a:pt x="86" y="17"/>
                  <a:pt x="84" y="23"/>
                  <a:pt x="78" y="28"/>
                </a:cubicBezTo>
                <a:cubicBezTo>
                  <a:pt x="68" y="35"/>
                  <a:pt x="57" y="37"/>
                  <a:pt x="45" y="37"/>
                </a:cubicBezTo>
                <a:close/>
              </a:path>
            </a:pathLst>
          </a:custGeom>
          <a:solidFill>
            <a:srgbClr val="84CCC6"/>
          </a:solidFill>
          <a:ln>
            <a:noFill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 sz="2100"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BB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992685"/>
            <a:ext cx="18288000" cy="4294315"/>
            <a:chOff x="0" y="0"/>
            <a:chExt cx="4816593" cy="11310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131013"/>
            </a:xfrm>
            <a:custGeom>
              <a:avLst/>
              <a:gdLst/>
              <a:ahLst/>
              <a:cxnLst/>
              <a:rect l="l" t="t" r="r" b="b"/>
              <a:pathLst>
                <a:path w="4816592" h="1131013">
                  <a:moveTo>
                    <a:pt x="0" y="0"/>
                  </a:moveTo>
                  <a:lnTo>
                    <a:pt x="4816592" y="0"/>
                  </a:lnTo>
                  <a:lnTo>
                    <a:pt x="4816592" y="1131013"/>
                  </a:lnTo>
                  <a:lnTo>
                    <a:pt x="0" y="1131013"/>
                  </a:lnTo>
                  <a:close/>
                </a:path>
              </a:pathLst>
            </a:custGeom>
            <a:solidFill>
              <a:srgbClr val="DCFAF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6593" cy="11786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18288000" cy="5992685"/>
            <a:chOff x="0" y="0"/>
            <a:chExt cx="24384000" cy="7990247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44999"/>
            </a:blip>
            <a:srcRect t="36459" b="14357"/>
            <a:stretch>
              <a:fillRect/>
            </a:stretch>
          </p:blipFill>
          <p:spPr>
            <a:xfrm>
              <a:off x="0" y="0"/>
              <a:ext cx="24384000" cy="7990247"/>
            </a:xfrm>
            <a:prstGeom prst="rect">
              <a:avLst/>
            </a:prstGeom>
          </p:spPr>
        </p:pic>
      </p:grpSp>
      <p:grpSp>
        <p:nvGrpSpPr>
          <p:cNvPr id="7" name="Group 7"/>
          <p:cNvGrpSpPr/>
          <p:nvPr/>
        </p:nvGrpSpPr>
        <p:grpSpPr>
          <a:xfrm>
            <a:off x="7048814" y="7261765"/>
            <a:ext cx="4190372" cy="1451110"/>
            <a:chOff x="0" y="9525"/>
            <a:chExt cx="5587163" cy="1934814"/>
          </a:xfrm>
        </p:grpSpPr>
        <p:sp>
          <p:nvSpPr>
            <p:cNvPr id="8" name="TextBox 8"/>
            <p:cNvSpPr txBox="1"/>
            <p:nvPr/>
          </p:nvSpPr>
          <p:spPr>
            <a:xfrm>
              <a:off x="0" y="9525"/>
              <a:ext cx="5587163" cy="649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>
                <a:lnSpc>
                  <a:spcPts val="3840"/>
                </a:lnSpc>
                <a:spcBef>
                  <a:spcPct val="0"/>
                </a:spcBef>
              </a:pPr>
              <a:r>
                <a:rPr lang="fa-IR" sz="3200" dirty="0">
                  <a:solidFill>
                    <a:srgbClr val="18BBCB"/>
                  </a:solidFill>
                  <a:latin typeface="Nourd"/>
                  <a:cs typeface="B Nazanin" panose="00000400000000000000" pitchFamily="2" charset="-78"/>
                </a:rPr>
                <a:t>پروژه های ما</a:t>
              </a:r>
              <a:endParaRPr lang="en-US" sz="3200" dirty="0">
                <a:solidFill>
                  <a:srgbClr val="18BBCB"/>
                </a:solidFill>
                <a:latin typeface="Nourd"/>
                <a:cs typeface="B Nazanin" panose="00000400000000000000" pitchFamily="2" charset="-78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952615"/>
              <a:ext cx="5587163" cy="9917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40"/>
                </a:lnSpc>
              </a:pPr>
              <a:r>
                <a:rPr lang="fa-IR" sz="2100" dirty="0">
                  <a:solidFill>
                    <a:srgbClr val="545454"/>
                  </a:solidFill>
                  <a:latin typeface="Nourd"/>
                  <a:cs typeface="B Nazanin" panose="00000400000000000000" pitchFamily="2" charset="-78"/>
                </a:rPr>
                <a:t>در مورد چه چیزی توضیح دهید</a:t>
              </a:r>
            </a:p>
            <a:p>
              <a:pPr algn="ctr">
                <a:lnSpc>
                  <a:spcPts val="2940"/>
                </a:lnSpc>
              </a:pPr>
              <a:r>
                <a:rPr lang="fa-IR" sz="2100" dirty="0">
                  <a:solidFill>
                    <a:srgbClr val="545454"/>
                  </a:solidFill>
                  <a:latin typeface="Nourd"/>
                  <a:cs typeface="B Nazanin" panose="00000400000000000000" pitchFamily="2" charset="-78"/>
                </a:rPr>
                <a:t>می خواهید بحث کنید</a:t>
              </a:r>
              <a:endParaRPr lang="en-US" sz="2100" dirty="0">
                <a:solidFill>
                  <a:srgbClr val="545454"/>
                </a:solidFill>
                <a:latin typeface="Nourd"/>
                <a:cs typeface="B Nazanin" panose="00000400000000000000" pitchFamily="2" charset="-78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986888" y="4512712"/>
            <a:ext cx="2558894" cy="2558894"/>
            <a:chOff x="7965" y="7965"/>
            <a:chExt cx="3411859" cy="3411859"/>
          </a:xfrm>
        </p:grpSpPr>
        <p:sp>
          <p:nvSpPr>
            <p:cNvPr id="11" name="Freeform 11"/>
            <p:cNvSpPr/>
            <p:nvPr/>
          </p:nvSpPr>
          <p:spPr>
            <a:xfrm>
              <a:off x="7965" y="7965"/>
              <a:ext cx="3411859" cy="3411859"/>
            </a:xfrm>
            <a:custGeom>
              <a:avLst/>
              <a:gdLst/>
              <a:ahLst/>
              <a:cxnLst/>
              <a:rect l="l" t="t" r="r" b="b"/>
              <a:pathLst>
                <a:path w="3411859" h="3411859">
                  <a:moveTo>
                    <a:pt x="0" y="0"/>
                  </a:moveTo>
                  <a:lnTo>
                    <a:pt x="3411859" y="0"/>
                  </a:lnTo>
                  <a:lnTo>
                    <a:pt x="3411859" y="3411859"/>
                  </a:lnTo>
                  <a:lnTo>
                    <a:pt x="0" y="34118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 rot="4193612">
              <a:off x="377859" y="377859"/>
              <a:ext cx="2672072" cy="2672072"/>
            </a:xfrm>
            <a:custGeom>
              <a:avLst/>
              <a:gdLst/>
              <a:ahLst/>
              <a:cxnLst/>
              <a:rect l="l" t="t" r="r" b="b"/>
              <a:pathLst>
                <a:path w="2672072" h="2672072">
                  <a:moveTo>
                    <a:pt x="0" y="0"/>
                  </a:moveTo>
                  <a:lnTo>
                    <a:pt x="2672072" y="0"/>
                  </a:lnTo>
                  <a:lnTo>
                    <a:pt x="2672072" y="2672072"/>
                  </a:lnTo>
                  <a:lnTo>
                    <a:pt x="0" y="26720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915446" y="1107470"/>
              <a:ext cx="1444498" cy="12653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7350"/>
                </a:lnSpc>
                <a:spcBef>
                  <a:spcPct val="0"/>
                </a:spcBef>
              </a:pPr>
              <a:r>
                <a:rPr lang="en-US" sz="7000" u="none">
                  <a:solidFill>
                    <a:srgbClr val="FFFFFF"/>
                  </a:solidFill>
                  <a:latin typeface="Nourd"/>
                  <a:cs typeface="B Nazanin" panose="00000400000000000000" pitchFamily="2" charset="-78"/>
                </a:rPr>
                <a:t>01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864553" y="4512712"/>
            <a:ext cx="2558894" cy="2558894"/>
            <a:chOff x="5427" y="5427"/>
            <a:chExt cx="3411859" cy="3411859"/>
          </a:xfrm>
        </p:grpSpPr>
        <p:sp>
          <p:nvSpPr>
            <p:cNvPr id="15" name="Freeform 15"/>
            <p:cNvSpPr/>
            <p:nvPr/>
          </p:nvSpPr>
          <p:spPr>
            <a:xfrm>
              <a:off x="5427" y="5427"/>
              <a:ext cx="3411859" cy="3411859"/>
            </a:xfrm>
            <a:custGeom>
              <a:avLst/>
              <a:gdLst/>
              <a:ahLst/>
              <a:cxnLst/>
              <a:rect l="l" t="t" r="r" b="b"/>
              <a:pathLst>
                <a:path w="3411859" h="3411859">
                  <a:moveTo>
                    <a:pt x="0" y="0"/>
                  </a:moveTo>
                  <a:lnTo>
                    <a:pt x="3411859" y="0"/>
                  </a:lnTo>
                  <a:lnTo>
                    <a:pt x="3411859" y="3411859"/>
                  </a:lnTo>
                  <a:lnTo>
                    <a:pt x="0" y="34118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 rot="4204547">
              <a:off x="375321" y="375321"/>
              <a:ext cx="2672072" cy="2672072"/>
            </a:xfrm>
            <a:custGeom>
              <a:avLst/>
              <a:gdLst/>
              <a:ahLst/>
              <a:cxnLst/>
              <a:rect l="l" t="t" r="r" b="b"/>
              <a:pathLst>
                <a:path w="2672072" h="2672072">
                  <a:moveTo>
                    <a:pt x="0" y="0"/>
                  </a:moveTo>
                  <a:lnTo>
                    <a:pt x="2672071" y="0"/>
                  </a:lnTo>
                  <a:lnTo>
                    <a:pt x="2672071" y="2672071"/>
                  </a:lnTo>
                  <a:lnTo>
                    <a:pt x="0" y="26720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614290" y="1104931"/>
              <a:ext cx="2194133" cy="12653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7350"/>
                </a:lnSpc>
                <a:spcBef>
                  <a:spcPct val="0"/>
                </a:spcBef>
              </a:pPr>
              <a:r>
                <a:rPr lang="en-US" sz="7000" u="none">
                  <a:solidFill>
                    <a:srgbClr val="FFFFFF"/>
                  </a:solidFill>
                  <a:latin typeface="Nourd"/>
                  <a:cs typeface="B Nazanin" panose="00000400000000000000" pitchFamily="2" charset="-78"/>
                </a:rPr>
                <a:t>02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3704117" y="4512712"/>
            <a:ext cx="2558894" cy="2558895"/>
            <a:chOff x="0" y="1838"/>
            <a:chExt cx="3411859" cy="3411859"/>
          </a:xfrm>
        </p:grpSpPr>
        <p:sp>
          <p:nvSpPr>
            <p:cNvPr id="19" name="Freeform 19"/>
            <p:cNvSpPr/>
            <p:nvPr/>
          </p:nvSpPr>
          <p:spPr>
            <a:xfrm>
              <a:off x="0" y="1838"/>
              <a:ext cx="3411859" cy="3411859"/>
            </a:xfrm>
            <a:custGeom>
              <a:avLst/>
              <a:gdLst/>
              <a:ahLst/>
              <a:cxnLst/>
              <a:rect l="l" t="t" r="r" b="b"/>
              <a:pathLst>
                <a:path w="3411859" h="3411859">
                  <a:moveTo>
                    <a:pt x="0" y="0"/>
                  </a:moveTo>
                  <a:lnTo>
                    <a:pt x="3411859" y="0"/>
                  </a:lnTo>
                  <a:lnTo>
                    <a:pt x="3411859" y="3411859"/>
                  </a:lnTo>
                  <a:lnTo>
                    <a:pt x="0" y="34118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rot="4219880">
              <a:off x="420694" y="371732"/>
              <a:ext cx="2672072" cy="2672072"/>
            </a:xfrm>
            <a:custGeom>
              <a:avLst/>
              <a:gdLst/>
              <a:ahLst/>
              <a:cxnLst/>
              <a:rect l="l" t="t" r="r" b="b"/>
              <a:pathLst>
                <a:path w="2672072" h="2672072">
                  <a:moveTo>
                    <a:pt x="0" y="0"/>
                  </a:moveTo>
                  <a:lnTo>
                    <a:pt x="2672071" y="0"/>
                  </a:lnTo>
                  <a:lnTo>
                    <a:pt x="2672071" y="2672071"/>
                  </a:lnTo>
                  <a:lnTo>
                    <a:pt x="0" y="26720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TextBox 21"/>
            <p:cNvSpPr txBox="1"/>
            <p:nvPr/>
          </p:nvSpPr>
          <p:spPr>
            <a:xfrm>
              <a:off x="692156" y="1101342"/>
              <a:ext cx="2027548" cy="12653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7350"/>
                </a:lnSpc>
                <a:spcBef>
                  <a:spcPct val="0"/>
                </a:spcBef>
              </a:pPr>
              <a:r>
                <a:rPr lang="en-US" sz="7000" u="none">
                  <a:solidFill>
                    <a:srgbClr val="FFFFFF"/>
                  </a:solidFill>
                  <a:latin typeface="Nourd"/>
                  <a:cs typeface="B Nazanin" panose="00000400000000000000" pitchFamily="2" charset="-78"/>
                </a:rPr>
                <a:t>03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44821" y="7261765"/>
            <a:ext cx="4443029" cy="1451110"/>
            <a:chOff x="0" y="9525"/>
            <a:chExt cx="5924038" cy="1934814"/>
          </a:xfrm>
        </p:grpSpPr>
        <p:sp>
          <p:nvSpPr>
            <p:cNvPr id="23" name="TextBox 23"/>
            <p:cNvSpPr txBox="1"/>
            <p:nvPr/>
          </p:nvSpPr>
          <p:spPr>
            <a:xfrm>
              <a:off x="0" y="9525"/>
              <a:ext cx="5924038" cy="649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>
                <a:lnSpc>
                  <a:spcPts val="3840"/>
                </a:lnSpc>
                <a:spcBef>
                  <a:spcPct val="0"/>
                </a:spcBef>
              </a:pPr>
              <a:r>
                <a:rPr lang="fa-IR" sz="3200" dirty="0">
                  <a:solidFill>
                    <a:srgbClr val="18BBCB"/>
                  </a:solidFill>
                  <a:latin typeface="Nourd"/>
                  <a:cs typeface="B Nazanin" panose="00000400000000000000" pitchFamily="2" charset="-78"/>
                </a:rPr>
                <a:t>درباره ما</a:t>
              </a:r>
              <a:endParaRPr lang="en-US" sz="3200" dirty="0">
                <a:solidFill>
                  <a:srgbClr val="18BBCB"/>
                </a:solidFill>
                <a:latin typeface="Nourd"/>
                <a:cs typeface="B Nazanin" panose="00000400000000000000" pitchFamily="2" charset="-78"/>
              </a:endParaRP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952615"/>
              <a:ext cx="5924038" cy="9917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40"/>
                </a:lnSpc>
              </a:pPr>
              <a:r>
                <a:rPr lang="fa-IR" sz="2100" dirty="0">
                  <a:solidFill>
                    <a:srgbClr val="545454"/>
                  </a:solidFill>
                  <a:latin typeface="Nourd"/>
                  <a:cs typeface="B Nazanin" panose="00000400000000000000" pitchFamily="2" charset="-78"/>
                </a:rPr>
                <a:t>در مورد چه چیزی توضیح دهید</a:t>
              </a:r>
            </a:p>
            <a:p>
              <a:pPr algn="ctr">
                <a:lnSpc>
                  <a:spcPts val="2940"/>
                </a:lnSpc>
              </a:pPr>
              <a:r>
                <a:rPr lang="fa-IR" sz="2100" dirty="0">
                  <a:solidFill>
                    <a:srgbClr val="545454"/>
                  </a:solidFill>
                  <a:latin typeface="Nourd"/>
                  <a:cs typeface="B Nazanin" panose="00000400000000000000" pitchFamily="2" charset="-78"/>
                </a:rPr>
                <a:t>می خواهید بحث کنید</a:t>
              </a:r>
              <a:endParaRPr lang="en-US" sz="2100" dirty="0">
                <a:solidFill>
                  <a:srgbClr val="545454"/>
                </a:solidFill>
                <a:latin typeface="Nourd"/>
                <a:cs typeface="B Nazanin" panose="00000400000000000000" pitchFamily="2" charset="-78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2801286" y="7261765"/>
            <a:ext cx="4440757" cy="1451110"/>
            <a:chOff x="0" y="9525"/>
            <a:chExt cx="5921009" cy="1934814"/>
          </a:xfrm>
        </p:grpSpPr>
        <p:sp>
          <p:nvSpPr>
            <p:cNvPr id="26" name="TextBox 26"/>
            <p:cNvSpPr txBox="1"/>
            <p:nvPr/>
          </p:nvSpPr>
          <p:spPr>
            <a:xfrm>
              <a:off x="0" y="9525"/>
              <a:ext cx="5921009" cy="649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>
                <a:lnSpc>
                  <a:spcPts val="3840"/>
                </a:lnSpc>
                <a:spcBef>
                  <a:spcPct val="0"/>
                </a:spcBef>
              </a:pPr>
              <a:r>
                <a:rPr lang="fa-IR" sz="3200" dirty="0">
                  <a:solidFill>
                    <a:srgbClr val="18BBCB"/>
                  </a:solidFill>
                  <a:latin typeface="Nourd"/>
                  <a:cs typeface="B Nazanin" panose="00000400000000000000" pitchFamily="2" charset="-78"/>
                </a:rPr>
                <a:t>آمار و ارقام</a:t>
              </a:r>
              <a:endParaRPr lang="en-US" sz="3200" dirty="0">
                <a:solidFill>
                  <a:srgbClr val="18BBCB"/>
                </a:solidFill>
                <a:latin typeface="Nourd"/>
                <a:cs typeface="B Nazanin" panose="00000400000000000000" pitchFamily="2" charset="-78"/>
              </a:endParaRP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952615"/>
              <a:ext cx="5921009" cy="9917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40"/>
                </a:lnSpc>
              </a:pPr>
              <a:r>
                <a:rPr lang="fa-IR" sz="2100" dirty="0">
                  <a:solidFill>
                    <a:srgbClr val="545454"/>
                  </a:solidFill>
                  <a:latin typeface="Nourd"/>
                  <a:cs typeface="B Nazanin" panose="00000400000000000000" pitchFamily="2" charset="-78"/>
                </a:rPr>
                <a:t>در مورد چه چیزی توضیح دهید</a:t>
              </a:r>
            </a:p>
            <a:p>
              <a:pPr algn="ctr">
                <a:lnSpc>
                  <a:spcPts val="2940"/>
                </a:lnSpc>
              </a:pPr>
              <a:r>
                <a:rPr lang="fa-IR" sz="2100" dirty="0">
                  <a:solidFill>
                    <a:srgbClr val="545454"/>
                  </a:solidFill>
                  <a:latin typeface="Nourd"/>
                  <a:cs typeface="B Nazanin" panose="00000400000000000000" pitchFamily="2" charset="-78"/>
                </a:rPr>
                <a:t>می خواهید بحث کنید</a:t>
              </a:r>
              <a:endParaRPr lang="en-US" sz="2100" dirty="0">
                <a:solidFill>
                  <a:srgbClr val="545454"/>
                </a:solidFill>
                <a:latin typeface="Nourd"/>
                <a:cs typeface="B Nazanin" panose="00000400000000000000" pitchFamily="2" charset="-78"/>
              </a:endParaRPr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738890" y="1166813"/>
            <a:ext cx="16810220" cy="1171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8924"/>
              </a:lnSpc>
              <a:spcBef>
                <a:spcPct val="0"/>
              </a:spcBef>
            </a:pPr>
            <a:r>
              <a:rPr lang="fa-IR" sz="8499" dirty="0">
                <a:solidFill>
                  <a:srgbClr val="FFFFFF"/>
                </a:solidFill>
                <a:latin typeface="Nourd"/>
                <a:cs typeface="B Nazanin" panose="00000400000000000000" pitchFamily="2" charset="-78"/>
              </a:rPr>
              <a:t>فهرست مطالب</a:t>
            </a:r>
            <a:endParaRPr lang="en-US" sz="8499" u="none" dirty="0">
              <a:solidFill>
                <a:srgbClr val="FFFFFF"/>
              </a:solidFill>
              <a:latin typeface="Nourd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BB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600450"/>
            <a:ext cx="18288000" cy="6686550"/>
            <a:chOff x="0" y="0"/>
            <a:chExt cx="4816593" cy="17610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761067"/>
            </a:xfrm>
            <a:custGeom>
              <a:avLst/>
              <a:gdLst/>
              <a:ahLst/>
              <a:cxnLst/>
              <a:rect l="l" t="t" r="r" b="b"/>
              <a:pathLst>
                <a:path w="4816592" h="1761067">
                  <a:moveTo>
                    <a:pt x="0" y="0"/>
                  </a:moveTo>
                  <a:lnTo>
                    <a:pt x="4816592" y="0"/>
                  </a:lnTo>
                  <a:lnTo>
                    <a:pt x="4816592" y="1761067"/>
                  </a:lnTo>
                  <a:lnTo>
                    <a:pt x="0" y="17610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6593" cy="18086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3359"/>
                </a:lnSpc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8961121" y="0"/>
            <a:ext cx="9326879" cy="5246370"/>
            <a:chOff x="0" y="0"/>
            <a:chExt cx="6089457" cy="342532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089457" cy="3425320"/>
            </a:xfrm>
            <a:custGeom>
              <a:avLst/>
              <a:gdLst/>
              <a:ahLst/>
              <a:cxnLst/>
              <a:rect l="l" t="t" r="r" b="b"/>
              <a:pathLst>
                <a:path w="6089457" h="3425320">
                  <a:moveTo>
                    <a:pt x="6089457" y="3425320"/>
                  </a:moveTo>
                  <a:lnTo>
                    <a:pt x="6089457" y="0"/>
                  </a:lnTo>
                  <a:lnTo>
                    <a:pt x="0" y="0"/>
                  </a:lnTo>
                  <a:cubicBezTo>
                    <a:pt x="2029819" y="1141773"/>
                    <a:pt x="4059638" y="2283546"/>
                    <a:pt x="6089457" y="3425320"/>
                  </a:cubicBezTo>
                  <a:close/>
                </a:path>
              </a:pathLst>
            </a:custGeom>
            <a:solidFill>
              <a:srgbClr val="539BE0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6089457" cy="3425320"/>
            </a:xfrm>
            <a:custGeom>
              <a:avLst/>
              <a:gdLst/>
              <a:ahLst/>
              <a:cxnLst/>
              <a:rect l="l" t="t" r="r" b="b"/>
              <a:pathLst>
                <a:path w="6089457" h="3425320">
                  <a:moveTo>
                    <a:pt x="6089457" y="3425320"/>
                  </a:moveTo>
                  <a:lnTo>
                    <a:pt x="6089457" y="0"/>
                  </a:lnTo>
                  <a:lnTo>
                    <a:pt x="0" y="0"/>
                  </a:lnTo>
                  <a:cubicBezTo>
                    <a:pt x="2029819" y="1141773"/>
                    <a:pt x="4059638" y="2283546"/>
                    <a:pt x="6089457" y="3425320"/>
                  </a:cubicBezTo>
                  <a:close/>
                </a:path>
              </a:pathLst>
            </a:custGeom>
            <a:blipFill>
              <a:blip r:embed="rId2"/>
              <a:stretch>
                <a:fillRect l="-111" r="-111"/>
              </a:stretch>
            </a:blipFill>
          </p:spPr>
        </p:sp>
      </p:grpSp>
      <p:graphicFrame>
        <p:nvGraphicFramePr>
          <p:cNvPr id="8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42701"/>
              </p:ext>
            </p:extLst>
          </p:nvPr>
        </p:nvGraphicFramePr>
        <p:xfrm>
          <a:off x="1006278" y="7434337"/>
          <a:ext cx="16275444" cy="1686642"/>
        </p:xfrm>
        <a:graphic>
          <a:graphicData uri="http://schemas.openxmlformats.org/drawingml/2006/table">
            <a:tbl>
              <a:tblPr/>
              <a:tblGrid>
                <a:gridCol w="5425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25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25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5622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fa-IR" sz="2499" dirty="0">
                          <a:solidFill>
                            <a:srgbClr val="18BBCB"/>
                          </a:solidFill>
                          <a:latin typeface="Nourd Bold"/>
                          <a:cs typeface="B Nazanin" panose="00000400000000000000" pitchFamily="2" charset="-78"/>
                        </a:rPr>
                        <a:t>یک نکته اصلی اضافه کنید</a:t>
                      </a:r>
                      <a:endParaRPr lang="en-US" sz="1100" dirty="0">
                        <a:cs typeface="B Nazanin" panose="00000400000000000000" pitchFamily="2" charset="-78"/>
                      </a:endParaRPr>
                    </a:p>
                  </a:txBody>
                  <a:tcPr marL="38100" marR="38100" marT="38100" marB="381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8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fa-IR" sz="2499" dirty="0">
                          <a:solidFill>
                            <a:srgbClr val="18BBCB"/>
                          </a:solidFill>
                          <a:latin typeface="Nourd Bold"/>
                          <a:cs typeface="B Nazanin" panose="00000400000000000000" pitchFamily="2" charset="-78"/>
                        </a:rPr>
                        <a:t>یک نکته اصلی اضافه کنید</a:t>
                      </a:r>
                      <a:endParaRPr lang="en-US" sz="1100" dirty="0">
                        <a:cs typeface="B Nazanin" panose="00000400000000000000" pitchFamily="2" charset="-78"/>
                      </a:endParaRPr>
                    </a:p>
                  </a:txBody>
                  <a:tcPr marL="38100" marR="38100" marT="38100" marB="381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8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fa-IR" sz="2499" dirty="0">
                          <a:solidFill>
                            <a:srgbClr val="18BBCB"/>
                          </a:solidFill>
                          <a:latin typeface="Nourd Bold"/>
                          <a:cs typeface="B Nazanin" panose="00000400000000000000" pitchFamily="2" charset="-78"/>
                        </a:rPr>
                        <a:t>یک نکته اصلی اضافه کنید</a:t>
                      </a:r>
                      <a:endParaRPr lang="en-US" sz="1100" dirty="0">
                        <a:cs typeface="B Nazanin" panose="00000400000000000000" pitchFamily="2" charset="-78"/>
                      </a:endParaRPr>
                    </a:p>
                  </a:txBody>
                  <a:tcPr marL="38100" marR="38100" marT="38100" marB="381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8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1020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fa-IR" sz="2100" dirty="0">
                          <a:solidFill>
                            <a:srgbClr val="545454"/>
                          </a:solidFill>
                          <a:latin typeface="Nourd"/>
                          <a:cs typeface="B Nazanin" panose="00000400000000000000" pitchFamily="2" charset="-78"/>
                        </a:rPr>
                        <a:t>به طور خلاصه در مورد چیست توضیح دهید</a:t>
                      </a:r>
                    </a:p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fa-IR" sz="2100" dirty="0">
                          <a:solidFill>
                            <a:srgbClr val="545454"/>
                          </a:solidFill>
                          <a:latin typeface="Nourd"/>
                          <a:cs typeface="B Nazanin" panose="00000400000000000000" pitchFamily="2" charset="-78"/>
                        </a:rPr>
                        <a:t>می خواهید بحث کنید</a:t>
                      </a:r>
                      <a:endParaRPr lang="en-US" sz="2100" dirty="0">
                        <a:solidFill>
                          <a:srgbClr val="545454"/>
                        </a:solidFill>
                        <a:latin typeface="Nourd"/>
                        <a:cs typeface="B Nazanin" panose="00000400000000000000" pitchFamily="2" charset="-78"/>
                      </a:endParaRPr>
                    </a:p>
                  </a:txBody>
                  <a:tcPr marL="38100" marR="38100" marT="38100" marB="381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8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fa-IR" sz="2100" dirty="0">
                          <a:solidFill>
                            <a:srgbClr val="545454"/>
                          </a:solidFill>
                          <a:latin typeface="Nourd"/>
                          <a:cs typeface="B Nazanin" panose="00000400000000000000" pitchFamily="2" charset="-78"/>
                        </a:rPr>
                        <a:t>به طور خلاصه در مورد چیست توضیح دهید</a:t>
                      </a:r>
                    </a:p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fa-IR" sz="2100" dirty="0">
                          <a:solidFill>
                            <a:srgbClr val="545454"/>
                          </a:solidFill>
                          <a:latin typeface="Nourd"/>
                          <a:cs typeface="B Nazanin" panose="00000400000000000000" pitchFamily="2" charset="-78"/>
                        </a:rPr>
                        <a:t>می خواهید بحث کنید</a:t>
                      </a:r>
                      <a:endParaRPr lang="en-US" sz="2100" dirty="0">
                        <a:solidFill>
                          <a:srgbClr val="545454"/>
                        </a:solidFill>
                        <a:latin typeface="Nourd"/>
                        <a:cs typeface="B Nazanin" panose="00000400000000000000" pitchFamily="2" charset="-78"/>
                      </a:endParaRPr>
                    </a:p>
                  </a:txBody>
                  <a:tcPr marL="38100" marR="38100" marT="38100" marB="381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8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fa-IR" sz="2100" dirty="0">
                          <a:solidFill>
                            <a:srgbClr val="545454"/>
                          </a:solidFill>
                          <a:latin typeface="Nourd"/>
                          <a:cs typeface="B Nazanin" panose="00000400000000000000" pitchFamily="2" charset="-78"/>
                        </a:rPr>
                        <a:t>به طور خلاصه در مورد چیست توضیح دهید</a:t>
                      </a:r>
                    </a:p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fa-IR" sz="2100" dirty="0">
                          <a:solidFill>
                            <a:srgbClr val="545454"/>
                          </a:solidFill>
                          <a:latin typeface="Nourd"/>
                          <a:cs typeface="B Nazanin" panose="00000400000000000000" pitchFamily="2" charset="-78"/>
                        </a:rPr>
                        <a:t>می خواهید بحث کنید</a:t>
                      </a:r>
                      <a:endParaRPr lang="en-US" sz="2100" dirty="0">
                        <a:solidFill>
                          <a:srgbClr val="545454"/>
                        </a:solidFill>
                        <a:latin typeface="Nourd"/>
                        <a:cs typeface="B Nazanin" panose="00000400000000000000" pitchFamily="2" charset="-78"/>
                      </a:endParaRPr>
                    </a:p>
                  </a:txBody>
                  <a:tcPr marL="38100" marR="38100" marT="38100" marB="381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8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105307"/>
              </p:ext>
            </p:extLst>
          </p:nvPr>
        </p:nvGraphicFramePr>
        <p:xfrm>
          <a:off x="1006278" y="4445053"/>
          <a:ext cx="16275444" cy="1686642"/>
        </p:xfrm>
        <a:graphic>
          <a:graphicData uri="http://schemas.openxmlformats.org/drawingml/2006/table">
            <a:tbl>
              <a:tblPr/>
              <a:tblGrid>
                <a:gridCol w="5425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25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25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5622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fa-IR" sz="2499" dirty="0">
                          <a:solidFill>
                            <a:srgbClr val="18BBCB"/>
                          </a:solidFill>
                          <a:latin typeface="Nourd Bold"/>
                          <a:cs typeface="B Nazanin" panose="00000400000000000000" pitchFamily="2" charset="-78"/>
                        </a:rPr>
                        <a:t>یک نکته اصلی اضافه کنید</a:t>
                      </a:r>
                      <a:endParaRPr lang="en-US" sz="1100" dirty="0">
                        <a:cs typeface="B Nazanin" panose="00000400000000000000" pitchFamily="2" charset="-78"/>
                      </a:endParaRPr>
                    </a:p>
                  </a:txBody>
                  <a:tcPr marL="38100" marR="38100" marT="38100" marB="381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8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fa-IR" sz="2499" dirty="0">
                          <a:solidFill>
                            <a:srgbClr val="18BBCB"/>
                          </a:solidFill>
                          <a:latin typeface="Nourd Bold"/>
                          <a:cs typeface="B Nazanin" panose="00000400000000000000" pitchFamily="2" charset="-78"/>
                        </a:rPr>
                        <a:t>یک نکته اصلی اضافه کنید</a:t>
                      </a:r>
                      <a:endParaRPr lang="en-US" sz="1100" dirty="0">
                        <a:cs typeface="B Nazanin" panose="00000400000000000000" pitchFamily="2" charset="-78"/>
                      </a:endParaRPr>
                    </a:p>
                  </a:txBody>
                  <a:tcPr marL="38100" marR="38100" marT="38100" marB="381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8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fa-IR" sz="2499" dirty="0">
                          <a:solidFill>
                            <a:srgbClr val="18BBCB"/>
                          </a:solidFill>
                          <a:latin typeface="Nourd Bold"/>
                          <a:cs typeface="B Nazanin" panose="00000400000000000000" pitchFamily="2" charset="-78"/>
                        </a:rPr>
                        <a:t>یک نکته اصلی اضافه کنید</a:t>
                      </a:r>
                      <a:endParaRPr lang="en-US" sz="1100" dirty="0">
                        <a:cs typeface="B Nazanin" panose="00000400000000000000" pitchFamily="2" charset="-78"/>
                      </a:endParaRPr>
                    </a:p>
                  </a:txBody>
                  <a:tcPr marL="38100" marR="38100" marT="38100" marB="381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8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1020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fa-IR" sz="2100" dirty="0">
                          <a:solidFill>
                            <a:srgbClr val="545454"/>
                          </a:solidFill>
                          <a:latin typeface="Nourd"/>
                          <a:cs typeface="B Nazanin" panose="00000400000000000000" pitchFamily="2" charset="-78"/>
                        </a:rPr>
                        <a:t>به طور خلاصه در مورد چیست توضیح دهید</a:t>
                      </a:r>
                    </a:p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fa-IR" sz="2100" dirty="0">
                          <a:solidFill>
                            <a:srgbClr val="545454"/>
                          </a:solidFill>
                          <a:latin typeface="Nourd"/>
                          <a:cs typeface="B Nazanin" panose="00000400000000000000" pitchFamily="2" charset="-78"/>
                        </a:rPr>
                        <a:t>می خواهید بحث کنید</a:t>
                      </a:r>
                      <a:endParaRPr lang="en-US" sz="2100" dirty="0">
                        <a:solidFill>
                          <a:srgbClr val="545454"/>
                        </a:solidFill>
                        <a:latin typeface="Nourd"/>
                        <a:cs typeface="B Nazanin" panose="00000400000000000000" pitchFamily="2" charset="-78"/>
                      </a:endParaRPr>
                    </a:p>
                  </a:txBody>
                  <a:tcPr marL="38100" marR="38100" marT="38100" marB="381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8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fa-IR" sz="2100" dirty="0">
                          <a:solidFill>
                            <a:srgbClr val="545454"/>
                          </a:solidFill>
                          <a:latin typeface="Nourd"/>
                          <a:cs typeface="B Nazanin" panose="00000400000000000000" pitchFamily="2" charset="-78"/>
                        </a:rPr>
                        <a:t>به طور خلاصه در مورد چیست توضیح دهید</a:t>
                      </a:r>
                    </a:p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fa-IR" sz="2100" dirty="0">
                          <a:solidFill>
                            <a:srgbClr val="545454"/>
                          </a:solidFill>
                          <a:latin typeface="Nourd"/>
                          <a:cs typeface="B Nazanin" panose="00000400000000000000" pitchFamily="2" charset="-78"/>
                        </a:rPr>
                        <a:t>می خواهید بحث کنید</a:t>
                      </a:r>
                      <a:endParaRPr lang="en-US" sz="2100" dirty="0">
                        <a:solidFill>
                          <a:srgbClr val="545454"/>
                        </a:solidFill>
                        <a:latin typeface="Nourd"/>
                        <a:cs typeface="B Nazanin" panose="00000400000000000000" pitchFamily="2" charset="-78"/>
                      </a:endParaRPr>
                    </a:p>
                  </a:txBody>
                  <a:tcPr marL="38100" marR="38100" marT="38100" marB="381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8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fa-IR" sz="2100" dirty="0">
                          <a:solidFill>
                            <a:srgbClr val="545454"/>
                          </a:solidFill>
                          <a:latin typeface="Nourd"/>
                          <a:cs typeface="B Nazanin" panose="00000400000000000000" pitchFamily="2" charset="-78"/>
                        </a:rPr>
                        <a:t>به طور خلاصه در مورد چیست توضیح دهید</a:t>
                      </a:r>
                    </a:p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fa-IR" sz="2100" dirty="0">
                          <a:solidFill>
                            <a:srgbClr val="545454"/>
                          </a:solidFill>
                          <a:latin typeface="Nourd"/>
                          <a:cs typeface="B Nazanin" panose="00000400000000000000" pitchFamily="2" charset="-78"/>
                        </a:rPr>
                        <a:t>می خواهید بحث کنید</a:t>
                      </a:r>
                      <a:endParaRPr lang="en-US" sz="2100" dirty="0">
                        <a:solidFill>
                          <a:srgbClr val="545454"/>
                        </a:solidFill>
                        <a:latin typeface="Nourd"/>
                        <a:cs typeface="B Nazanin" panose="00000400000000000000" pitchFamily="2" charset="-78"/>
                      </a:endParaRPr>
                    </a:p>
                  </a:txBody>
                  <a:tcPr marL="38100" marR="38100" marT="38100" marB="381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8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10"/>
          <p:cNvSpPr txBox="1"/>
          <p:nvPr/>
        </p:nvSpPr>
        <p:spPr>
          <a:xfrm>
            <a:off x="1028700" y="1237230"/>
            <a:ext cx="9455178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r" rtl="1">
              <a:lnSpc>
                <a:spcPts val="9600"/>
              </a:lnSpc>
              <a:spcBef>
                <a:spcPct val="0"/>
              </a:spcBef>
            </a:pPr>
            <a:r>
              <a:rPr lang="fa-IR" sz="8000" dirty="0">
                <a:solidFill>
                  <a:srgbClr val="FFFFFF"/>
                </a:solidFill>
                <a:latin typeface="Nourd"/>
                <a:cs typeface="B Nazanin" panose="00000400000000000000" pitchFamily="2" charset="-78"/>
              </a:rPr>
              <a:t>یک جدول اضافه کنید</a:t>
            </a:r>
            <a:endParaRPr lang="en-US" sz="8000" u="none" dirty="0">
              <a:solidFill>
                <a:srgbClr val="FFFFFF"/>
              </a:solidFill>
              <a:latin typeface="Nourd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BB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6570492"/>
            <a:chOff x="0" y="0"/>
            <a:chExt cx="24384000" cy="8760656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5000"/>
            </a:blip>
            <a:srcRect t="23037" b="23037"/>
            <a:stretch>
              <a:fillRect/>
            </a:stretch>
          </p:blipFill>
          <p:spPr>
            <a:xfrm>
              <a:off x="0" y="0"/>
              <a:ext cx="24384000" cy="8760656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0" y="6570492"/>
            <a:ext cx="18288000" cy="3716508"/>
            <a:chOff x="0" y="0"/>
            <a:chExt cx="4816593" cy="9788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978833"/>
            </a:xfrm>
            <a:custGeom>
              <a:avLst/>
              <a:gdLst/>
              <a:ahLst/>
              <a:cxnLst/>
              <a:rect l="l" t="t" r="r" b="b"/>
              <a:pathLst>
                <a:path w="4816592" h="978833">
                  <a:moveTo>
                    <a:pt x="0" y="0"/>
                  </a:moveTo>
                  <a:lnTo>
                    <a:pt x="4816592" y="0"/>
                  </a:lnTo>
                  <a:lnTo>
                    <a:pt x="4816592" y="978833"/>
                  </a:lnTo>
                  <a:lnTo>
                    <a:pt x="0" y="978833"/>
                  </a:lnTo>
                  <a:close/>
                </a:path>
              </a:pathLst>
            </a:custGeom>
            <a:solidFill>
              <a:srgbClr val="DCFAFA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4816593" cy="10264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176297" y="4505475"/>
            <a:ext cx="3186619" cy="3186619"/>
            <a:chOff x="0" y="0"/>
            <a:chExt cx="4248825" cy="424882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248825" cy="4248825"/>
            </a:xfrm>
            <a:custGeom>
              <a:avLst/>
              <a:gdLst/>
              <a:ahLst/>
              <a:cxnLst/>
              <a:rect l="l" t="t" r="r" b="b"/>
              <a:pathLst>
                <a:path w="4248825" h="4248825">
                  <a:moveTo>
                    <a:pt x="0" y="0"/>
                  </a:moveTo>
                  <a:lnTo>
                    <a:pt x="4248825" y="0"/>
                  </a:lnTo>
                  <a:lnTo>
                    <a:pt x="4248825" y="4248825"/>
                  </a:lnTo>
                  <a:lnTo>
                    <a:pt x="0" y="42488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517955" y="418483"/>
              <a:ext cx="3325257" cy="3325257"/>
            </a:xfrm>
            <a:custGeom>
              <a:avLst/>
              <a:gdLst/>
              <a:ahLst/>
              <a:cxnLst/>
              <a:rect l="l" t="t" r="r" b="b"/>
              <a:pathLst>
                <a:path w="3325257" h="3325257">
                  <a:moveTo>
                    <a:pt x="0" y="0"/>
                  </a:moveTo>
                  <a:lnTo>
                    <a:pt x="3325257" y="0"/>
                  </a:lnTo>
                  <a:lnTo>
                    <a:pt x="3325257" y="3325257"/>
                  </a:lnTo>
                  <a:lnTo>
                    <a:pt x="0" y="33252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1609939" y="1332667"/>
              <a:ext cx="1420689" cy="1420689"/>
            </a:xfrm>
            <a:custGeom>
              <a:avLst/>
              <a:gdLst/>
              <a:ahLst/>
              <a:cxnLst/>
              <a:rect l="l" t="t" r="r" b="b"/>
              <a:pathLst>
                <a:path w="1420689" h="1420689">
                  <a:moveTo>
                    <a:pt x="0" y="0"/>
                  </a:moveTo>
                  <a:lnTo>
                    <a:pt x="1420689" y="0"/>
                  </a:lnTo>
                  <a:lnTo>
                    <a:pt x="1420689" y="1420689"/>
                  </a:lnTo>
                  <a:lnTo>
                    <a:pt x="0" y="1420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12883862" y="4505475"/>
            <a:ext cx="3186619" cy="3186619"/>
            <a:chOff x="0" y="0"/>
            <a:chExt cx="4248825" cy="424882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248825" cy="4248825"/>
            </a:xfrm>
            <a:custGeom>
              <a:avLst/>
              <a:gdLst/>
              <a:ahLst/>
              <a:cxnLst/>
              <a:rect l="l" t="t" r="r" b="b"/>
              <a:pathLst>
                <a:path w="4248825" h="4248825">
                  <a:moveTo>
                    <a:pt x="0" y="0"/>
                  </a:moveTo>
                  <a:lnTo>
                    <a:pt x="4248825" y="0"/>
                  </a:lnTo>
                  <a:lnTo>
                    <a:pt x="4248825" y="4248825"/>
                  </a:lnTo>
                  <a:lnTo>
                    <a:pt x="0" y="42488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479626" y="418483"/>
              <a:ext cx="3325257" cy="3325257"/>
            </a:xfrm>
            <a:custGeom>
              <a:avLst/>
              <a:gdLst/>
              <a:ahLst/>
              <a:cxnLst/>
              <a:rect l="l" t="t" r="r" b="b"/>
              <a:pathLst>
                <a:path w="3325257" h="3325257">
                  <a:moveTo>
                    <a:pt x="0" y="0"/>
                  </a:moveTo>
                  <a:lnTo>
                    <a:pt x="3325257" y="0"/>
                  </a:lnTo>
                  <a:lnTo>
                    <a:pt x="3325257" y="3325257"/>
                  </a:lnTo>
                  <a:lnTo>
                    <a:pt x="0" y="33252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1358170" y="1332667"/>
              <a:ext cx="1568170" cy="1496889"/>
            </a:xfrm>
            <a:custGeom>
              <a:avLst/>
              <a:gdLst/>
              <a:ahLst/>
              <a:cxnLst/>
              <a:rect l="l" t="t" r="r" b="b"/>
              <a:pathLst>
                <a:path w="1568170" h="1496889">
                  <a:moveTo>
                    <a:pt x="0" y="0"/>
                  </a:moveTo>
                  <a:lnTo>
                    <a:pt x="1568169" y="0"/>
                  </a:lnTo>
                  <a:lnTo>
                    <a:pt x="1568169" y="1496889"/>
                  </a:lnTo>
                  <a:lnTo>
                    <a:pt x="0" y="14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1966491" y="3703757"/>
            <a:ext cx="3690487" cy="585142"/>
            <a:chOff x="0" y="0"/>
            <a:chExt cx="4920650" cy="780189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4920650" cy="780189"/>
              <a:chOff x="0" y="0"/>
              <a:chExt cx="971980" cy="154111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971980" cy="154111"/>
              </a:xfrm>
              <a:custGeom>
                <a:avLst/>
                <a:gdLst/>
                <a:ahLst/>
                <a:cxnLst/>
                <a:rect l="l" t="t" r="r" b="b"/>
                <a:pathLst>
                  <a:path w="971980" h="154111">
                    <a:moveTo>
                      <a:pt x="77056" y="0"/>
                    </a:moveTo>
                    <a:lnTo>
                      <a:pt x="894924" y="0"/>
                    </a:lnTo>
                    <a:cubicBezTo>
                      <a:pt x="937481" y="0"/>
                      <a:pt x="971980" y="34499"/>
                      <a:pt x="971980" y="77056"/>
                    </a:cubicBezTo>
                    <a:lnTo>
                      <a:pt x="971980" y="77056"/>
                    </a:lnTo>
                    <a:cubicBezTo>
                      <a:pt x="971980" y="97492"/>
                      <a:pt x="963862" y="117092"/>
                      <a:pt x="949411" y="131542"/>
                    </a:cubicBezTo>
                    <a:cubicBezTo>
                      <a:pt x="934960" y="145993"/>
                      <a:pt x="915361" y="154111"/>
                      <a:pt x="894924" y="154111"/>
                    </a:cubicBezTo>
                    <a:lnTo>
                      <a:pt x="77056" y="154111"/>
                    </a:lnTo>
                    <a:cubicBezTo>
                      <a:pt x="34499" y="154111"/>
                      <a:pt x="0" y="119612"/>
                      <a:pt x="0" y="77056"/>
                    </a:cubicBezTo>
                    <a:lnTo>
                      <a:pt x="0" y="77056"/>
                    </a:lnTo>
                    <a:cubicBezTo>
                      <a:pt x="0" y="34499"/>
                      <a:pt x="34499" y="0"/>
                      <a:pt x="77056" y="0"/>
                    </a:cubicBezTo>
                    <a:close/>
                  </a:path>
                </a:pathLst>
              </a:custGeom>
              <a:solidFill>
                <a:srgbClr val="DCFAFA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47625"/>
                <a:ext cx="971980" cy="2017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392083" y="136095"/>
              <a:ext cx="4136484" cy="508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>
                <a:lnSpc>
                  <a:spcPts val="3000"/>
                </a:lnSpc>
                <a:spcBef>
                  <a:spcPct val="0"/>
                </a:spcBef>
              </a:pPr>
              <a:r>
                <a:rPr lang="fa-IR" sz="2500" dirty="0">
                  <a:solidFill>
                    <a:srgbClr val="18BBCB"/>
                  </a:solidFill>
                  <a:latin typeface="Nourd Bold"/>
                  <a:cs typeface="B Nazanin" panose="00000400000000000000" pitchFamily="2" charset="-78"/>
                </a:rPr>
                <a:t>یک نکته اصلی اضافه کنید</a:t>
              </a:r>
              <a:endParaRPr lang="en-US" sz="2500" u="none" dirty="0">
                <a:solidFill>
                  <a:srgbClr val="18BBCB"/>
                </a:solidFill>
                <a:latin typeface="Nourd Bold"/>
                <a:cs typeface="B Nazanin" panose="00000400000000000000" pitchFamily="2" charset="-78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635356" y="3703757"/>
            <a:ext cx="3690487" cy="585142"/>
            <a:chOff x="0" y="0"/>
            <a:chExt cx="4920650" cy="780189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0"/>
              <a:ext cx="4920650" cy="780189"/>
              <a:chOff x="0" y="0"/>
              <a:chExt cx="971980" cy="154111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971980" cy="154111"/>
              </a:xfrm>
              <a:custGeom>
                <a:avLst/>
                <a:gdLst/>
                <a:ahLst/>
                <a:cxnLst/>
                <a:rect l="l" t="t" r="r" b="b"/>
                <a:pathLst>
                  <a:path w="971980" h="154111">
                    <a:moveTo>
                      <a:pt x="77056" y="0"/>
                    </a:moveTo>
                    <a:lnTo>
                      <a:pt x="894924" y="0"/>
                    </a:lnTo>
                    <a:cubicBezTo>
                      <a:pt x="937481" y="0"/>
                      <a:pt x="971980" y="34499"/>
                      <a:pt x="971980" y="77056"/>
                    </a:cubicBezTo>
                    <a:lnTo>
                      <a:pt x="971980" y="77056"/>
                    </a:lnTo>
                    <a:cubicBezTo>
                      <a:pt x="971980" y="97492"/>
                      <a:pt x="963862" y="117092"/>
                      <a:pt x="949411" y="131542"/>
                    </a:cubicBezTo>
                    <a:cubicBezTo>
                      <a:pt x="934960" y="145993"/>
                      <a:pt x="915361" y="154111"/>
                      <a:pt x="894924" y="154111"/>
                    </a:cubicBezTo>
                    <a:lnTo>
                      <a:pt x="77056" y="154111"/>
                    </a:lnTo>
                    <a:cubicBezTo>
                      <a:pt x="34499" y="154111"/>
                      <a:pt x="0" y="119612"/>
                      <a:pt x="0" y="77056"/>
                    </a:cubicBezTo>
                    <a:lnTo>
                      <a:pt x="0" y="77056"/>
                    </a:lnTo>
                    <a:cubicBezTo>
                      <a:pt x="0" y="34499"/>
                      <a:pt x="34499" y="0"/>
                      <a:pt x="77056" y="0"/>
                    </a:cubicBezTo>
                    <a:close/>
                  </a:path>
                </a:pathLst>
              </a:custGeom>
              <a:solidFill>
                <a:srgbClr val="DCFAFA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47625"/>
                <a:ext cx="971980" cy="2017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3359"/>
                  </a:lnSpc>
                  <a:spcBef>
                    <a:spcPct val="0"/>
                  </a:spcBef>
                </a:pPr>
                <a:endParaRPr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340483" y="136095"/>
              <a:ext cx="4239685" cy="508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>
                <a:lnSpc>
                  <a:spcPts val="3000"/>
                </a:lnSpc>
                <a:spcBef>
                  <a:spcPct val="0"/>
                </a:spcBef>
              </a:pPr>
              <a:r>
                <a:rPr lang="fa-IR" sz="2500" dirty="0">
                  <a:solidFill>
                    <a:srgbClr val="18BBCB"/>
                  </a:solidFill>
                  <a:latin typeface="Nourd Bold"/>
                  <a:cs typeface="B Nazanin" panose="00000400000000000000" pitchFamily="2" charset="-78"/>
                </a:rPr>
                <a:t>یک نکته اصلی اضافه کنید</a:t>
              </a:r>
              <a:endParaRPr lang="en-US" sz="2500" u="none" dirty="0">
                <a:solidFill>
                  <a:srgbClr val="18BBCB"/>
                </a:solidFill>
                <a:latin typeface="Nourd Bold"/>
                <a:cs typeface="B Nazanin" panose="00000400000000000000" pitchFamily="2" charset="-78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7550690" y="4505475"/>
            <a:ext cx="3186619" cy="3186619"/>
            <a:chOff x="0" y="0"/>
            <a:chExt cx="4248825" cy="4248825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248825" cy="4248825"/>
            </a:xfrm>
            <a:custGeom>
              <a:avLst/>
              <a:gdLst/>
              <a:ahLst/>
              <a:cxnLst/>
              <a:rect l="l" t="t" r="r" b="b"/>
              <a:pathLst>
                <a:path w="4248825" h="4248825">
                  <a:moveTo>
                    <a:pt x="0" y="0"/>
                  </a:moveTo>
                  <a:lnTo>
                    <a:pt x="4248825" y="0"/>
                  </a:lnTo>
                  <a:lnTo>
                    <a:pt x="4248825" y="4248825"/>
                  </a:lnTo>
                  <a:lnTo>
                    <a:pt x="0" y="42488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>
              <a:off x="461784" y="418483"/>
              <a:ext cx="3325257" cy="3325257"/>
            </a:xfrm>
            <a:custGeom>
              <a:avLst/>
              <a:gdLst/>
              <a:ahLst/>
              <a:cxnLst/>
              <a:rect l="l" t="t" r="r" b="b"/>
              <a:pathLst>
                <a:path w="3325257" h="3325257">
                  <a:moveTo>
                    <a:pt x="0" y="0"/>
                  </a:moveTo>
                  <a:lnTo>
                    <a:pt x="3325257" y="0"/>
                  </a:lnTo>
                  <a:lnTo>
                    <a:pt x="3325257" y="3325257"/>
                  </a:lnTo>
                  <a:lnTo>
                    <a:pt x="0" y="33252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>
              <a:off x="1414068" y="1370767"/>
              <a:ext cx="1420689" cy="1420689"/>
            </a:xfrm>
            <a:custGeom>
              <a:avLst/>
              <a:gdLst/>
              <a:ahLst/>
              <a:cxnLst/>
              <a:rect l="l" t="t" r="r" b="b"/>
              <a:pathLst>
                <a:path w="1420689" h="1420689">
                  <a:moveTo>
                    <a:pt x="0" y="0"/>
                  </a:moveTo>
                  <a:lnTo>
                    <a:pt x="1420689" y="0"/>
                  </a:lnTo>
                  <a:lnTo>
                    <a:pt x="1420689" y="1420689"/>
                  </a:lnTo>
                  <a:lnTo>
                    <a:pt x="0" y="1420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9" name="Group 29"/>
          <p:cNvGrpSpPr/>
          <p:nvPr/>
        </p:nvGrpSpPr>
        <p:grpSpPr>
          <a:xfrm>
            <a:off x="7298756" y="3703757"/>
            <a:ext cx="3690487" cy="585142"/>
            <a:chOff x="0" y="0"/>
            <a:chExt cx="4920650" cy="780189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4920650" cy="780189"/>
              <a:chOff x="0" y="0"/>
              <a:chExt cx="971980" cy="154111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971980" cy="154111"/>
              </a:xfrm>
              <a:custGeom>
                <a:avLst/>
                <a:gdLst/>
                <a:ahLst/>
                <a:cxnLst/>
                <a:rect l="l" t="t" r="r" b="b"/>
                <a:pathLst>
                  <a:path w="971980" h="154111">
                    <a:moveTo>
                      <a:pt x="77056" y="0"/>
                    </a:moveTo>
                    <a:lnTo>
                      <a:pt x="894924" y="0"/>
                    </a:lnTo>
                    <a:cubicBezTo>
                      <a:pt x="937481" y="0"/>
                      <a:pt x="971980" y="34499"/>
                      <a:pt x="971980" y="77056"/>
                    </a:cubicBezTo>
                    <a:lnTo>
                      <a:pt x="971980" y="77056"/>
                    </a:lnTo>
                    <a:cubicBezTo>
                      <a:pt x="971980" y="97492"/>
                      <a:pt x="963862" y="117092"/>
                      <a:pt x="949411" y="131542"/>
                    </a:cubicBezTo>
                    <a:cubicBezTo>
                      <a:pt x="934960" y="145993"/>
                      <a:pt x="915361" y="154111"/>
                      <a:pt x="894924" y="154111"/>
                    </a:cubicBezTo>
                    <a:lnTo>
                      <a:pt x="77056" y="154111"/>
                    </a:lnTo>
                    <a:cubicBezTo>
                      <a:pt x="34499" y="154111"/>
                      <a:pt x="0" y="119612"/>
                      <a:pt x="0" y="77056"/>
                    </a:cubicBezTo>
                    <a:lnTo>
                      <a:pt x="0" y="77056"/>
                    </a:lnTo>
                    <a:cubicBezTo>
                      <a:pt x="0" y="34499"/>
                      <a:pt x="34499" y="0"/>
                      <a:pt x="77056" y="0"/>
                    </a:cubicBezTo>
                    <a:close/>
                  </a:path>
                </a:pathLst>
              </a:custGeom>
              <a:solidFill>
                <a:srgbClr val="DCFAFA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0" y="-47625"/>
                <a:ext cx="971980" cy="2017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3359"/>
                  </a:lnSpc>
                  <a:spcBef>
                    <a:spcPct val="0"/>
                  </a:spcBef>
                </a:pPr>
                <a:endParaRPr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33" name="TextBox 33"/>
            <p:cNvSpPr txBox="1"/>
            <p:nvPr/>
          </p:nvSpPr>
          <p:spPr>
            <a:xfrm>
              <a:off x="335912" y="136095"/>
              <a:ext cx="4248825" cy="508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>
                <a:lnSpc>
                  <a:spcPts val="3000"/>
                </a:lnSpc>
                <a:spcBef>
                  <a:spcPct val="0"/>
                </a:spcBef>
              </a:pPr>
              <a:r>
                <a:rPr lang="fa-IR" sz="2500" dirty="0">
                  <a:solidFill>
                    <a:srgbClr val="18BBCB"/>
                  </a:solidFill>
                  <a:latin typeface="Nourd Bold"/>
                  <a:cs typeface="B Nazanin" panose="00000400000000000000" pitchFamily="2" charset="-78"/>
                </a:rPr>
                <a:t>یک نکته اصلی اضافه کنید</a:t>
              </a:r>
              <a:endParaRPr lang="en-US" sz="2500" u="none" dirty="0">
                <a:solidFill>
                  <a:srgbClr val="18BBCB"/>
                </a:solidFill>
                <a:latin typeface="Nourd Bold"/>
                <a:cs typeface="B Nazanin" panose="00000400000000000000" pitchFamily="2" charset="-78"/>
              </a:endParaRPr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2539507" y="1038225"/>
            <a:ext cx="13208985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9600"/>
              </a:lnSpc>
              <a:spcBef>
                <a:spcPct val="0"/>
              </a:spcBef>
            </a:pPr>
            <a:r>
              <a:rPr lang="fa-IR" sz="8000" dirty="0">
                <a:solidFill>
                  <a:srgbClr val="FFFFFF"/>
                </a:solidFill>
                <a:latin typeface="Nourd"/>
                <a:cs typeface="B Nazanin" panose="00000400000000000000" pitchFamily="2" charset="-78"/>
              </a:rPr>
              <a:t>موضوع یا ایده خود را بنویسید</a:t>
            </a:r>
            <a:endParaRPr lang="en-US" sz="8000" u="none" dirty="0">
              <a:solidFill>
                <a:srgbClr val="FFFFFF"/>
              </a:solidFill>
              <a:latin typeface="Nourd"/>
              <a:cs typeface="B Nazanin" panose="00000400000000000000" pitchFamily="2" charset="-78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519672" y="7689390"/>
            <a:ext cx="4584125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2520"/>
              </a:lnSpc>
              <a:spcBef>
                <a:spcPct val="0"/>
              </a:spcBef>
            </a:pPr>
            <a:r>
              <a:rPr lang="fa-IR" sz="2100" dirty="0">
                <a:solidFill>
                  <a:srgbClr val="545454"/>
                </a:solidFill>
                <a:latin typeface="Nourd"/>
                <a:cs typeface="B Nazanin" panose="00000400000000000000" pitchFamily="2" charset="-78"/>
              </a:rPr>
              <a:t>به طور خلاصه توضیح دهید</a:t>
            </a:r>
          </a:p>
          <a:p>
            <a:pPr lvl="0" algn="ctr">
              <a:lnSpc>
                <a:spcPts val="2520"/>
              </a:lnSpc>
              <a:spcBef>
                <a:spcPct val="0"/>
              </a:spcBef>
            </a:pPr>
            <a:r>
              <a:rPr lang="fa-IR" sz="2100" dirty="0">
                <a:solidFill>
                  <a:srgbClr val="545454"/>
                </a:solidFill>
                <a:latin typeface="Nourd"/>
                <a:cs typeface="B Nazanin" panose="00000400000000000000" pitchFamily="2" charset="-78"/>
              </a:rPr>
              <a:t>آنچه می خواهید در مورد آن بحث کنید</a:t>
            </a:r>
            <a:endParaRPr lang="en-US" sz="2100" u="none" dirty="0">
              <a:solidFill>
                <a:srgbClr val="545454"/>
              </a:solidFill>
              <a:latin typeface="Nourd"/>
              <a:cs typeface="B Nazanin" panose="00000400000000000000" pitchFamily="2" charset="-78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6851938" y="7689390"/>
            <a:ext cx="4584125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2520"/>
              </a:lnSpc>
              <a:spcBef>
                <a:spcPct val="0"/>
              </a:spcBef>
            </a:pPr>
            <a:r>
              <a:rPr lang="fa-IR" sz="2100" dirty="0">
                <a:solidFill>
                  <a:srgbClr val="545454"/>
                </a:solidFill>
                <a:latin typeface="Nourd"/>
                <a:cs typeface="B Nazanin" panose="00000400000000000000" pitchFamily="2" charset="-78"/>
              </a:rPr>
              <a:t>به طور خلاصه توضیح دهید</a:t>
            </a:r>
          </a:p>
          <a:p>
            <a:pPr lvl="0" algn="ctr">
              <a:lnSpc>
                <a:spcPts val="2520"/>
              </a:lnSpc>
              <a:spcBef>
                <a:spcPct val="0"/>
              </a:spcBef>
            </a:pPr>
            <a:r>
              <a:rPr lang="fa-IR" sz="2100" dirty="0">
                <a:solidFill>
                  <a:srgbClr val="545454"/>
                </a:solidFill>
                <a:latin typeface="Nourd"/>
                <a:cs typeface="B Nazanin" panose="00000400000000000000" pitchFamily="2" charset="-78"/>
              </a:rPr>
              <a:t>آنچه می خواهید در مورد آن بحث کنید</a:t>
            </a:r>
            <a:endParaRPr lang="en-US" sz="2100" u="none" dirty="0">
              <a:solidFill>
                <a:srgbClr val="545454"/>
              </a:solidFill>
              <a:latin typeface="Nourd"/>
              <a:cs typeface="B Nazanin" panose="00000400000000000000" pitchFamily="2" charset="-78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12198491" y="7689390"/>
            <a:ext cx="4584125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2520"/>
              </a:lnSpc>
              <a:spcBef>
                <a:spcPct val="0"/>
              </a:spcBef>
            </a:pPr>
            <a:r>
              <a:rPr lang="fa-IR" sz="2100" dirty="0">
                <a:solidFill>
                  <a:srgbClr val="545454"/>
                </a:solidFill>
                <a:latin typeface="Nourd"/>
                <a:cs typeface="B Nazanin" panose="00000400000000000000" pitchFamily="2" charset="-78"/>
              </a:rPr>
              <a:t>به طور خلاصه توضیح دهید</a:t>
            </a:r>
          </a:p>
          <a:p>
            <a:pPr lvl="0" algn="ctr">
              <a:lnSpc>
                <a:spcPts val="2520"/>
              </a:lnSpc>
              <a:spcBef>
                <a:spcPct val="0"/>
              </a:spcBef>
            </a:pPr>
            <a:r>
              <a:rPr lang="fa-IR" sz="2100" dirty="0">
                <a:solidFill>
                  <a:srgbClr val="545454"/>
                </a:solidFill>
                <a:latin typeface="Nourd"/>
                <a:cs typeface="B Nazanin" panose="00000400000000000000" pitchFamily="2" charset="-78"/>
              </a:rPr>
              <a:t>آنچه می خواهید در مورد آن بحث کنید</a:t>
            </a:r>
            <a:endParaRPr lang="en-US" sz="2100" u="none" dirty="0">
              <a:solidFill>
                <a:srgbClr val="545454"/>
              </a:solidFill>
              <a:latin typeface="Nourd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1956" y="543494"/>
            <a:ext cx="10638814" cy="1005941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33450" y="3429607"/>
            <a:ext cx="7242314" cy="3084391"/>
            <a:chOff x="0" y="9525"/>
            <a:chExt cx="9656419" cy="4112521"/>
          </a:xfrm>
        </p:grpSpPr>
        <p:sp>
          <p:nvSpPr>
            <p:cNvPr id="4" name="TextBox 4"/>
            <p:cNvSpPr txBox="1"/>
            <p:nvPr/>
          </p:nvSpPr>
          <p:spPr>
            <a:xfrm>
              <a:off x="0" y="9525"/>
              <a:ext cx="9656419" cy="3282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r" rtl="1">
                <a:lnSpc>
                  <a:spcPts val="9600"/>
                </a:lnSpc>
                <a:spcBef>
                  <a:spcPct val="0"/>
                </a:spcBef>
              </a:pPr>
              <a:r>
                <a:rPr lang="fa-IR" sz="8000" dirty="0">
                  <a:solidFill>
                    <a:srgbClr val="18BBCB"/>
                  </a:solidFill>
                  <a:latin typeface="Nourd"/>
                  <a:cs typeface="B Nazanin" panose="00000400000000000000" pitchFamily="2" charset="-78"/>
                </a:rPr>
                <a:t>موضوع یا ایده خود را بنویسید</a:t>
              </a:r>
              <a:endParaRPr lang="en-US" sz="8000" u="none" dirty="0">
                <a:solidFill>
                  <a:srgbClr val="18BBCB"/>
                </a:solidFill>
                <a:latin typeface="Nourd"/>
                <a:cs typeface="B Nazanin" panose="00000400000000000000" pitchFamily="2" charset="-78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694578"/>
              <a:ext cx="9656419" cy="4274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r" rtl="1">
                <a:lnSpc>
                  <a:spcPts val="2520"/>
                </a:lnSpc>
                <a:spcBef>
                  <a:spcPct val="0"/>
                </a:spcBef>
              </a:pPr>
              <a:r>
                <a:rPr lang="fa-IR" sz="2100" dirty="0">
                  <a:solidFill>
                    <a:srgbClr val="545454"/>
                  </a:solidFill>
                  <a:latin typeface="Nourd"/>
                  <a:cs typeface="B Nazanin" panose="00000400000000000000" pitchFamily="2" charset="-78"/>
                </a:rPr>
                <a:t>در مورد آمار برجسته توضیح دهید.</a:t>
              </a:r>
              <a:endParaRPr lang="en-US" sz="2100" u="none" dirty="0">
                <a:solidFill>
                  <a:srgbClr val="545454"/>
                </a:solidFill>
                <a:latin typeface="Nourd"/>
                <a:cs typeface="B Nazanin" panose="00000400000000000000" pitchFamily="2" charset="-78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-268125" y="-190500"/>
            <a:ext cx="18824250" cy="444937"/>
          </a:xfrm>
          <a:custGeom>
            <a:avLst/>
            <a:gdLst/>
            <a:ahLst/>
            <a:cxnLst/>
            <a:rect l="l" t="t" r="r" b="b"/>
            <a:pathLst>
              <a:path w="18824250" h="444937">
                <a:moveTo>
                  <a:pt x="0" y="0"/>
                </a:moveTo>
                <a:lnTo>
                  <a:pt x="18824250" y="0"/>
                </a:lnTo>
                <a:lnTo>
                  <a:pt x="18824250" y="444937"/>
                </a:lnTo>
                <a:lnTo>
                  <a:pt x="0" y="4449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3376306"/>
            <a:chOff x="0" y="0"/>
            <a:chExt cx="4816593" cy="8892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889233"/>
            </a:xfrm>
            <a:custGeom>
              <a:avLst/>
              <a:gdLst/>
              <a:ahLst/>
              <a:cxnLst/>
              <a:rect l="l" t="t" r="r" b="b"/>
              <a:pathLst>
                <a:path w="4816592" h="889233">
                  <a:moveTo>
                    <a:pt x="0" y="0"/>
                  </a:moveTo>
                  <a:lnTo>
                    <a:pt x="4816592" y="0"/>
                  </a:lnTo>
                  <a:lnTo>
                    <a:pt x="4816592" y="889233"/>
                  </a:lnTo>
                  <a:lnTo>
                    <a:pt x="0" y="889233"/>
                  </a:lnTo>
                  <a:close/>
                </a:path>
              </a:pathLst>
            </a:custGeom>
            <a:solidFill>
              <a:srgbClr val="18BBC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9525"/>
              <a:ext cx="4816593" cy="879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18288000" cy="3376306"/>
            <a:chOff x="0" y="0"/>
            <a:chExt cx="24384000" cy="4501741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43000"/>
            </a:blip>
            <a:srcRect t="42267" b="30074"/>
            <a:stretch>
              <a:fillRect/>
            </a:stretch>
          </p:blipFill>
          <p:spPr>
            <a:xfrm>
              <a:off x="0" y="0"/>
              <a:ext cx="24384000" cy="4501741"/>
            </a:xfrm>
            <a:prstGeom prst="rect">
              <a:avLst/>
            </a:prstGeom>
          </p:spPr>
        </p:pic>
      </p:grpSp>
      <p:grpSp>
        <p:nvGrpSpPr>
          <p:cNvPr id="7" name="Group 7"/>
          <p:cNvGrpSpPr/>
          <p:nvPr/>
        </p:nvGrpSpPr>
        <p:grpSpPr>
          <a:xfrm>
            <a:off x="6169156" y="4128781"/>
            <a:ext cx="2486512" cy="2486512"/>
            <a:chOff x="0" y="0"/>
            <a:chExt cx="3315350" cy="331535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315350" cy="3315350"/>
            </a:xfrm>
            <a:custGeom>
              <a:avLst/>
              <a:gdLst/>
              <a:ahLst/>
              <a:cxnLst/>
              <a:rect l="l" t="t" r="r" b="b"/>
              <a:pathLst>
                <a:path w="3315350" h="3315350">
                  <a:moveTo>
                    <a:pt x="0" y="0"/>
                  </a:moveTo>
                  <a:lnTo>
                    <a:pt x="3315350" y="0"/>
                  </a:lnTo>
                  <a:lnTo>
                    <a:pt x="3315350" y="3315350"/>
                  </a:lnTo>
                  <a:lnTo>
                    <a:pt x="0" y="3315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765435" y="559415"/>
              <a:ext cx="1784480" cy="14533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534"/>
                </a:lnSpc>
                <a:spcBef>
                  <a:spcPct val="0"/>
                </a:spcBef>
              </a:pPr>
              <a:r>
                <a:rPr lang="en-US" sz="7111">
                  <a:solidFill>
                    <a:srgbClr val="FFFFFF"/>
                  </a:solidFill>
                  <a:latin typeface="Nourd Bold"/>
                  <a:cs typeface="B Nazanin" panose="00000400000000000000" pitchFamily="2" charset="-78"/>
                </a:rPr>
                <a:t>S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384417" y="2009272"/>
              <a:ext cx="2546517" cy="410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00"/>
                </a:lnSpc>
                <a:spcBef>
                  <a:spcPct val="0"/>
                </a:spcBef>
              </a:pPr>
              <a:r>
                <a:rPr lang="fa-IR" sz="2000" dirty="0">
                  <a:solidFill>
                    <a:srgbClr val="FFFFFF"/>
                  </a:solidFill>
                  <a:latin typeface="Nourd Bold"/>
                  <a:cs typeface="B Nazanin" panose="00000400000000000000" pitchFamily="2" charset="-78"/>
                </a:rPr>
                <a:t>نقاط قوت</a:t>
              </a:r>
              <a:endParaRPr lang="en-US" sz="2000" dirty="0">
                <a:solidFill>
                  <a:srgbClr val="FFFFFF"/>
                </a:solidFill>
                <a:latin typeface="Nourd Bold"/>
                <a:cs typeface="B Nazanin" panose="00000400000000000000" pitchFamily="2" charset="-78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632332" y="4128781"/>
            <a:ext cx="2486512" cy="2486512"/>
            <a:chOff x="0" y="0"/>
            <a:chExt cx="3315350" cy="331535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315350" cy="3315350"/>
            </a:xfrm>
            <a:custGeom>
              <a:avLst/>
              <a:gdLst/>
              <a:ahLst/>
              <a:cxnLst/>
              <a:rect l="l" t="t" r="r" b="b"/>
              <a:pathLst>
                <a:path w="3315350" h="3315350">
                  <a:moveTo>
                    <a:pt x="0" y="0"/>
                  </a:moveTo>
                  <a:lnTo>
                    <a:pt x="3315350" y="0"/>
                  </a:lnTo>
                  <a:lnTo>
                    <a:pt x="3315350" y="3315350"/>
                  </a:lnTo>
                  <a:lnTo>
                    <a:pt x="0" y="3315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765435" y="559415"/>
              <a:ext cx="1784480" cy="14533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534"/>
                </a:lnSpc>
                <a:spcBef>
                  <a:spcPct val="0"/>
                </a:spcBef>
              </a:pPr>
              <a:r>
                <a:rPr lang="en-US" sz="7111">
                  <a:solidFill>
                    <a:srgbClr val="FFFFFF"/>
                  </a:solidFill>
                  <a:latin typeface="Nourd Bold"/>
                  <a:cs typeface="B Nazanin" panose="00000400000000000000" pitchFamily="2" charset="-78"/>
                </a:rPr>
                <a:t>W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84417" y="2009272"/>
              <a:ext cx="2546517" cy="410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>
                <a:lnSpc>
                  <a:spcPts val="2400"/>
                </a:lnSpc>
                <a:spcBef>
                  <a:spcPct val="0"/>
                </a:spcBef>
              </a:pPr>
              <a:r>
                <a:rPr lang="fa-IR" sz="2000" dirty="0">
                  <a:solidFill>
                    <a:srgbClr val="FFFFFF"/>
                  </a:solidFill>
                  <a:latin typeface="Nourd Bold"/>
                  <a:cs typeface="B Nazanin" panose="00000400000000000000" pitchFamily="2" charset="-78"/>
                </a:rPr>
                <a:t>نقاط ضعف</a:t>
              </a:r>
              <a:endParaRPr lang="en-US" sz="2000" u="none" dirty="0">
                <a:solidFill>
                  <a:srgbClr val="FFFFFF"/>
                </a:solidFill>
                <a:latin typeface="Nourd Bold"/>
                <a:cs typeface="B Nazanin" panose="00000400000000000000" pitchFamily="2" charset="-78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169156" y="7033968"/>
            <a:ext cx="2486512" cy="2486512"/>
            <a:chOff x="0" y="0"/>
            <a:chExt cx="3315350" cy="33153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315350" cy="3315350"/>
            </a:xfrm>
            <a:custGeom>
              <a:avLst/>
              <a:gdLst/>
              <a:ahLst/>
              <a:cxnLst/>
              <a:rect l="l" t="t" r="r" b="b"/>
              <a:pathLst>
                <a:path w="3315350" h="3315350">
                  <a:moveTo>
                    <a:pt x="0" y="0"/>
                  </a:moveTo>
                  <a:lnTo>
                    <a:pt x="3315350" y="0"/>
                  </a:lnTo>
                  <a:lnTo>
                    <a:pt x="3315350" y="3315350"/>
                  </a:lnTo>
                  <a:lnTo>
                    <a:pt x="0" y="3315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765435" y="397427"/>
              <a:ext cx="1784480" cy="14533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534"/>
                </a:lnSpc>
                <a:spcBef>
                  <a:spcPct val="0"/>
                </a:spcBef>
              </a:pPr>
              <a:r>
                <a:rPr lang="en-US" sz="7111">
                  <a:solidFill>
                    <a:srgbClr val="FFFFFF"/>
                  </a:solidFill>
                  <a:latin typeface="Nourd Bold"/>
                  <a:cs typeface="B Nazanin" panose="00000400000000000000" pitchFamily="2" charset="-78"/>
                </a:rPr>
                <a:t>O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23293" y="1847284"/>
              <a:ext cx="3068762" cy="410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>
                <a:lnSpc>
                  <a:spcPts val="2400"/>
                </a:lnSpc>
                <a:spcBef>
                  <a:spcPct val="0"/>
                </a:spcBef>
              </a:pPr>
              <a:r>
                <a:rPr lang="fa-IR" sz="2000" dirty="0">
                  <a:solidFill>
                    <a:srgbClr val="FFFFFF"/>
                  </a:solidFill>
                  <a:latin typeface="Nourd Bold"/>
                  <a:cs typeface="B Nazanin" panose="00000400000000000000" pitchFamily="2" charset="-78"/>
                </a:rPr>
                <a:t>فرصت ها</a:t>
              </a:r>
              <a:endParaRPr lang="en-US" sz="2000" u="none" dirty="0">
                <a:solidFill>
                  <a:srgbClr val="FFFFFF"/>
                </a:solidFill>
                <a:latin typeface="Nourd Bold"/>
                <a:cs typeface="B Nazanin" panose="00000400000000000000" pitchFamily="2" charset="-78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9632332" y="7033968"/>
            <a:ext cx="2486512" cy="2486512"/>
            <a:chOff x="0" y="0"/>
            <a:chExt cx="3315350" cy="331535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315350" cy="3315350"/>
            </a:xfrm>
            <a:custGeom>
              <a:avLst/>
              <a:gdLst/>
              <a:ahLst/>
              <a:cxnLst/>
              <a:rect l="l" t="t" r="r" b="b"/>
              <a:pathLst>
                <a:path w="3315350" h="3315350">
                  <a:moveTo>
                    <a:pt x="0" y="0"/>
                  </a:moveTo>
                  <a:lnTo>
                    <a:pt x="3315350" y="0"/>
                  </a:lnTo>
                  <a:lnTo>
                    <a:pt x="3315350" y="3315350"/>
                  </a:lnTo>
                  <a:lnTo>
                    <a:pt x="0" y="3315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TextBox 21"/>
            <p:cNvSpPr txBox="1"/>
            <p:nvPr/>
          </p:nvSpPr>
          <p:spPr>
            <a:xfrm>
              <a:off x="765435" y="397427"/>
              <a:ext cx="1784480" cy="14533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534"/>
                </a:lnSpc>
                <a:spcBef>
                  <a:spcPct val="0"/>
                </a:spcBef>
              </a:pPr>
              <a:r>
                <a:rPr lang="en-US" sz="7111">
                  <a:solidFill>
                    <a:srgbClr val="FFFFFF"/>
                  </a:solidFill>
                  <a:latin typeface="Nourd Bold"/>
                  <a:cs typeface="B Nazanin" panose="00000400000000000000" pitchFamily="2" charset="-78"/>
                </a:rPr>
                <a:t>T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384417" y="1847284"/>
              <a:ext cx="2546517" cy="410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>
                <a:lnSpc>
                  <a:spcPts val="2400"/>
                </a:lnSpc>
                <a:spcBef>
                  <a:spcPct val="0"/>
                </a:spcBef>
              </a:pPr>
              <a:r>
                <a:rPr lang="fa-IR" sz="2000" dirty="0">
                  <a:solidFill>
                    <a:srgbClr val="FFFFFF"/>
                  </a:solidFill>
                  <a:latin typeface="Nourd Bold"/>
                  <a:cs typeface="B Nazanin" panose="00000400000000000000" pitchFamily="2" charset="-78"/>
                </a:rPr>
                <a:t>تهدیدها</a:t>
              </a:r>
              <a:endParaRPr lang="en-US" sz="2000" u="none" dirty="0">
                <a:solidFill>
                  <a:srgbClr val="FFFFFF"/>
                </a:solidFill>
                <a:latin typeface="Nourd Bold"/>
                <a:cs typeface="B Nazanin" panose="00000400000000000000" pitchFamily="2" charset="-78"/>
              </a:endParaRP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267054" y="4827349"/>
            <a:ext cx="4292465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961"/>
              </a:lnSpc>
            </a:pPr>
            <a:r>
              <a:rPr lang="fa-IR" sz="2100" dirty="0">
                <a:solidFill>
                  <a:srgbClr val="545454"/>
                </a:solidFill>
                <a:latin typeface="Nourd"/>
                <a:cs typeface="B Nazanin" panose="00000400000000000000" pitchFamily="2" charset="-78"/>
              </a:rPr>
              <a:t>چه کار خوبی می کنی؟</a:t>
            </a:r>
          </a:p>
          <a:p>
            <a:pPr algn="r">
              <a:lnSpc>
                <a:spcPts val="2961"/>
              </a:lnSpc>
            </a:pPr>
            <a:r>
              <a:rPr lang="fa-IR" sz="2100" dirty="0">
                <a:solidFill>
                  <a:srgbClr val="545454"/>
                </a:solidFill>
                <a:latin typeface="Nourd"/>
                <a:cs typeface="B Nazanin" panose="00000400000000000000" pitchFamily="2" charset="-78"/>
              </a:rPr>
              <a:t>چه چیزی شما را متمایز می کند؟</a:t>
            </a:r>
          </a:p>
          <a:p>
            <a:pPr algn="r">
              <a:lnSpc>
                <a:spcPts val="2961"/>
              </a:lnSpc>
            </a:pPr>
            <a:r>
              <a:rPr lang="fa-IR" sz="2100" dirty="0">
                <a:solidFill>
                  <a:srgbClr val="545454"/>
                </a:solidFill>
                <a:latin typeface="Nourd"/>
                <a:cs typeface="B Nazanin" panose="00000400000000000000" pitchFamily="2" charset="-78"/>
              </a:rPr>
              <a:t>ویژگی های خوب شما چیست؟</a:t>
            </a:r>
            <a:endParaRPr lang="en-US" sz="2100" dirty="0">
              <a:solidFill>
                <a:srgbClr val="545454"/>
              </a:solidFill>
              <a:latin typeface="Nourd"/>
              <a:cs typeface="B Nazanin" panose="00000400000000000000" pitchFamily="2" charset="-78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028700" y="7690865"/>
            <a:ext cx="4530819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961"/>
              </a:lnSpc>
            </a:pPr>
            <a:r>
              <a:rPr lang="fa-IR" sz="2100" dirty="0">
                <a:solidFill>
                  <a:srgbClr val="545454"/>
                </a:solidFill>
                <a:latin typeface="Nourd"/>
                <a:cs typeface="B Nazanin" panose="00000400000000000000" pitchFamily="2" charset="-78"/>
              </a:rPr>
              <a:t>اهداف شما چه هستند؟</a:t>
            </a:r>
          </a:p>
          <a:p>
            <a:pPr algn="r">
              <a:lnSpc>
                <a:spcPts val="2961"/>
              </a:lnSpc>
            </a:pPr>
            <a:r>
              <a:rPr lang="fa-IR" sz="2100" dirty="0">
                <a:solidFill>
                  <a:srgbClr val="545454"/>
                </a:solidFill>
                <a:latin typeface="Nourd"/>
                <a:cs typeface="B Nazanin" panose="00000400000000000000" pitchFamily="2" charset="-78"/>
              </a:rPr>
              <a:t>آیا تقاضاها تغییر می کنند؟</a:t>
            </a:r>
          </a:p>
          <a:p>
            <a:pPr algn="r">
              <a:lnSpc>
                <a:spcPts val="2961"/>
              </a:lnSpc>
            </a:pPr>
            <a:r>
              <a:rPr lang="fa-IR" sz="2100" dirty="0">
                <a:solidFill>
                  <a:srgbClr val="545454"/>
                </a:solidFill>
                <a:latin typeface="Nourd"/>
                <a:cs typeface="B Nazanin" panose="00000400000000000000" pitchFamily="2" charset="-78"/>
              </a:rPr>
              <a:t>چگونه می توانید آن را بهبود بخشید؟</a:t>
            </a:r>
            <a:endParaRPr lang="en-US" sz="2100" dirty="0">
              <a:solidFill>
                <a:srgbClr val="545454"/>
              </a:solidFill>
              <a:latin typeface="Nourd"/>
              <a:cs typeface="B Nazanin" panose="00000400000000000000" pitchFamily="2" charset="-78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2730779" y="4827349"/>
            <a:ext cx="5270484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r" rtl="1">
              <a:lnSpc>
                <a:spcPts val="2961"/>
              </a:lnSpc>
              <a:spcBef>
                <a:spcPct val="0"/>
              </a:spcBef>
            </a:pPr>
            <a:r>
              <a:rPr lang="fa-IR" sz="2100" dirty="0">
                <a:solidFill>
                  <a:srgbClr val="545454"/>
                </a:solidFill>
                <a:latin typeface="Nourd"/>
                <a:cs typeface="B Nazanin" panose="00000400000000000000" pitchFamily="2" charset="-78"/>
              </a:rPr>
              <a:t>چه کار خوبی می کنی؟</a:t>
            </a:r>
          </a:p>
          <a:p>
            <a:pPr lvl="0" algn="r" rtl="1">
              <a:lnSpc>
                <a:spcPts val="2961"/>
              </a:lnSpc>
              <a:spcBef>
                <a:spcPct val="0"/>
              </a:spcBef>
            </a:pPr>
            <a:r>
              <a:rPr lang="fa-IR" sz="2100" dirty="0">
                <a:solidFill>
                  <a:srgbClr val="545454"/>
                </a:solidFill>
                <a:latin typeface="Nourd"/>
                <a:cs typeface="B Nazanin" panose="00000400000000000000" pitchFamily="2" charset="-78"/>
              </a:rPr>
              <a:t>چه چیزی شما را متمایز می کند؟</a:t>
            </a:r>
          </a:p>
          <a:p>
            <a:pPr lvl="0" algn="r" rtl="1">
              <a:lnSpc>
                <a:spcPts val="2961"/>
              </a:lnSpc>
              <a:spcBef>
                <a:spcPct val="0"/>
              </a:spcBef>
            </a:pPr>
            <a:r>
              <a:rPr lang="fa-IR" sz="2100" dirty="0">
                <a:solidFill>
                  <a:srgbClr val="545454"/>
                </a:solidFill>
                <a:latin typeface="Nourd"/>
                <a:cs typeface="B Nazanin" panose="00000400000000000000" pitchFamily="2" charset="-78"/>
              </a:rPr>
              <a:t>ویژگی های خوب شما چیست؟</a:t>
            </a:r>
            <a:endParaRPr lang="en-US" sz="2100" u="none" dirty="0">
              <a:solidFill>
                <a:srgbClr val="545454"/>
              </a:solidFill>
              <a:latin typeface="Nourd"/>
              <a:cs typeface="B Nazanin" panose="00000400000000000000" pitchFamily="2" charset="-78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2730779" y="7690865"/>
            <a:ext cx="5270484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961"/>
              </a:lnSpc>
            </a:pPr>
            <a:r>
              <a:rPr lang="fa-IR" sz="2100" dirty="0">
                <a:solidFill>
                  <a:srgbClr val="545454"/>
                </a:solidFill>
                <a:latin typeface="Nourd"/>
                <a:cs typeface="B Nazanin" panose="00000400000000000000" pitchFamily="2" charset="-78"/>
              </a:rPr>
              <a:t>چه کار خوبی می کنی؟</a:t>
            </a:r>
          </a:p>
          <a:p>
            <a:pPr algn="r" rtl="1">
              <a:lnSpc>
                <a:spcPts val="2961"/>
              </a:lnSpc>
            </a:pPr>
            <a:r>
              <a:rPr lang="fa-IR" sz="2100" dirty="0">
                <a:solidFill>
                  <a:srgbClr val="545454"/>
                </a:solidFill>
                <a:latin typeface="Nourd"/>
                <a:cs typeface="B Nazanin" panose="00000400000000000000" pitchFamily="2" charset="-78"/>
              </a:rPr>
              <a:t>چه چیزی شما را متمایز می کند؟</a:t>
            </a:r>
          </a:p>
          <a:p>
            <a:pPr algn="r" rtl="1">
              <a:lnSpc>
                <a:spcPts val="2961"/>
              </a:lnSpc>
            </a:pPr>
            <a:r>
              <a:rPr lang="fa-IR" sz="2100" dirty="0">
                <a:solidFill>
                  <a:srgbClr val="545454"/>
                </a:solidFill>
                <a:latin typeface="Nourd"/>
                <a:cs typeface="B Nazanin" panose="00000400000000000000" pitchFamily="2" charset="-78"/>
              </a:rPr>
              <a:t>ویژگی های خوب شما چیست؟</a:t>
            </a:r>
            <a:endParaRPr lang="en-US" sz="2100" u="none" dirty="0">
              <a:solidFill>
                <a:srgbClr val="545454"/>
              </a:solidFill>
              <a:latin typeface="Nourd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Placeholder 1">
            <a:extLst>
              <a:ext uri="{FF2B5EF4-FFF2-40B4-BE49-F238E27FC236}">
                <a16:creationId xmlns:a16="http://schemas.microsoft.com/office/drawing/2014/main" id="{ECA071B9-9E87-40D7-B598-74AD873AAED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2890" y="256832"/>
            <a:ext cx="2981500" cy="814772"/>
          </a:xfrm>
          <a:prstGeom prst="rect">
            <a:avLst/>
          </a:prstGeom>
        </p:spPr>
        <p:txBody>
          <a:bodyPr anchor="ctr" anchorCtr="1"/>
          <a:lstStyle/>
          <a:p>
            <a:pPr marL="0" indent="0" algn="ctr" rtl="1">
              <a:buNone/>
            </a:pPr>
            <a:r>
              <a:rPr lang="fa-IR" sz="4050" b="1" dirty="0">
                <a:solidFill>
                  <a:srgbClr val="7CC8EC"/>
                </a:solidFill>
                <a:latin typeface="Arial"/>
                <a:cs typeface="B Nazanin" panose="00000400000000000000" pitchFamily="2" charset="-78"/>
              </a:rPr>
              <a:t>منابع</a:t>
            </a:r>
            <a:endParaRPr lang="en-US" sz="4050" b="1" dirty="0">
              <a:solidFill>
                <a:srgbClr val="7CC8EC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55" name="Freeform 5">
            <a:extLst>
              <a:ext uri="{FF2B5EF4-FFF2-40B4-BE49-F238E27FC236}">
                <a16:creationId xmlns:a16="http://schemas.microsoft.com/office/drawing/2014/main" id="{CD60BBD4-AC4C-4BFB-8279-CAC9E68FB28D}"/>
              </a:ext>
            </a:extLst>
          </p:cNvPr>
          <p:cNvSpPr/>
          <p:nvPr/>
        </p:nvSpPr>
        <p:spPr bwMode="auto">
          <a:xfrm>
            <a:off x="8907465" y="4395524"/>
            <a:ext cx="1959770" cy="2400300"/>
          </a:xfrm>
          <a:custGeom>
            <a:avLst/>
            <a:gdLst>
              <a:gd name="T0" fmla="*/ 266 w 525"/>
              <a:gd name="T1" fmla="*/ 638 h 642"/>
              <a:gd name="T2" fmla="*/ 218 w 525"/>
              <a:gd name="T3" fmla="*/ 638 h 642"/>
              <a:gd name="T4" fmla="*/ 45 w 525"/>
              <a:gd name="T5" fmla="*/ 537 h 642"/>
              <a:gd name="T6" fmla="*/ 59 w 525"/>
              <a:gd name="T7" fmla="*/ 282 h 642"/>
              <a:gd name="T8" fmla="*/ 208 w 525"/>
              <a:gd name="T9" fmla="*/ 209 h 642"/>
              <a:gd name="T10" fmla="*/ 240 w 525"/>
              <a:gd name="T11" fmla="*/ 209 h 642"/>
              <a:gd name="T12" fmla="*/ 253 w 525"/>
              <a:gd name="T13" fmla="*/ 199 h 642"/>
              <a:gd name="T14" fmla="*/ 239 w 525"/>
              <a:gd name="T15" fmla="*/ 194 h 642"/>
              <a:gd name="T16" fmla="*/ 144 w 525"/>
              <a:gd name="T17" fmla="*/ 193 h 642"/>
              <a:gd name="T18" fmla="*/ 22 w 525"/>
              <a:gd name="T19" fmla="*/ 56 h 642"/>
              <a:gd name="T20" fmla="*/ 22 w 525"/>
              <a:gd name="T21" fmla="*/ 12 h 642"/>
              <a:gd name="T22" fmla="*/ 60 w 525"/>
              <a:gd name="T23" fmla="*/ 21 h 642"/>
              <a:gd name="T24" fmla="*/ 129 w 525"/>
              <a:gd name="T25" fmla="*/ 30 h 642"/>
              <a:gd name="T26" fmla="*/ 269 w 525"/>
              <a:gd name="T27" fmla="*/ 76 h 642"/>
              <a:gd name="T28" fmla="*/ 283 w 525"/>
              <a:gd name="T29" fmla="*/ 77 h 642"/>
              <a:gd name="T30" fmla="*/ 295 w 525"/>
              <a:gd name="T31" fmla="*/ 66 h 642"/>
              <a:gd name="T32" fmla="*/ 320 w 525"/>
              <a:gd name="T33" fmla="*/ 68 h 642"/>
              <a:gd name="T34" fmla="*/ 315 w 525"/>
              <a:gd name="T35" fmla="*/ 90 h 642"/>
              <a:gd name="T36" fmla="*/ 285 w 525"/>
              <a:gd name="T37" fmla="*/ 200 h 642"/>
              <a:gd name="T38" fmla="*/ 302 w 525"/>
              <a:gd name="T39" fmla="*/ 209 h 642"/>
              <a:gd name="T40" fmla="*/ 361 w 525"/>
              <a:gd name="T41" fmla="*/ 212 h 642"/>
              <a:gd name="T42" fmla="*/ 520 w 525"/>
              <a:gd name="T43" fmla="*/ 388 h 642"/>
              <a:gd name="T44" fmla="*/ 470 w 525"/>
              <a:gd name="T45" fmla="*/ 568 h 642"/>
              <a:gd name="T46" fmla="*/ 328 w 525"/>
              <a:gd name="T47" fmla="*/ 638 h 642"/>
              <a:gd name="T48" fmla="*/ 266 w 525"/>
              <a:gd name="T49" fmla="*/ 638 h 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25" h="642">
                <a:moveTo>
                  <a:pt x="266" y="638"/>
                </a:moveTo>
                <a:cubicBezTo>
                  <a:pt x="250" y="638"/>
                  <a:pt x="234" y="637"/>
                  <a:pt x="218" y="638"/>
                </a:cubicBezTo>
                <a:cubicBezTo>
                  <a:pt x="139" y="642"/>
                  <a:pt x="84" y="604"/>
                  <a:pt x="45" y="537"/>
                </a:cubicBezTo>
                <a:cubicBezTo>
                  <a:pt x="0" y="458"/>
                  <a:pt x="5" y="351"/>
                  <a:pt x="59" y="282"/>
                </a:cubicBezTo>
                <a:cubicBezTo>
                  <a:pt x="97" y="234"/>
                  <a:pt x="147" y="210"/>
                  <a:pt x="208" y="209"/>
                </a:cubicBezTo>
                <a:cubicBezTo>
                  <a:pt x="219" y="209"/>
                  <a:pt x="229" y="209"/>
                  <a:pt x="240" y="209"/>
                </a:cubicBezTo>
                <a:cubicBezTo>
                  <a:pt x="247" y="209"/>
                  <a:pt x="254" y="208"/>
                  <a:pt x="253" y="199"/>
                </a:cubicBezTo>
                <a:cubicBezTo>
                  <a:pt x="252" y="189"/>
                  <a:pt x="244" y="193"/>
                  <a:pt x="239" y="194"/>
                </a:cubicBezTo>
                <a:cubicBezTo>
                  <a:pt x="207" y="200"/>
                  <a:pt x="175" y="202"/>
                  <a:pt x="144" y="193"/>
                </a:cubicBezTo>
                <a:cubicBezTo>
                  <a:pt x="73" y="174"/>
                  <a:pt x="39" y="122"/>
                  <a:pt x="22" y="56"/>
                </a:cubicBezTo>
                <a:cubicBezTo>
                  <a:pt x="18" y="42"/>
                  <a:pt x="8" y="25"/>
                  <a:pt x="22" y="12"/>
                </a:cubicBezTo>
                <a:cubicBezTo>
                  <a:pt x="36" y="0"/>
                  <a:pt x="48" y="17"/>
                  <a:pt x="60" y="21"/>
                </a:cubicBezTo>
                <a:cubicBezTo>
                  <a:pt x="82" y="28"/>
                  <a:pt x="105" y="32"/>
                  <a:pt x="129" y="30"/>
                </a:cubicBezTo>
                <a:cubicBezTo>
                  <a:pt x="181" y="25"/>
                  <a:pt x="231" y="32"/>
                  <a:pt x="269" y="76"/>
                </a:cubicBezTo>
                <a:cubicBezTo>
                  <a:pt x="274" y="82"/>
                  <a:pt x="278" y="83"/>
                  <a:pt x="283" y="77"/>
                </a:cubicBezTo>
                <a:cubicBezTo>
                  <a:pt x="287" y="73"/>
                  <a:pt x="291" y="69"/>
                  <a:pt x="295" y="66"/>
                </a:cubicBezTo>
                <a:cubicBezTo>
                  <a:pt x="304" y="61"/>
                  <a:pt x="313" y="58"/>
                  <a:pt x="320" y="68"/>
                </a:cubicBezTo>
                <a:cubicBezTo>
                  <a:pt x="327" y="77"/>
                  <a:pt x="322" y="84"/>
                  <a:pt x="315" y="90"/>
                </a:cubicBezTo>
                <a:cubicBezTo>
                  <a:pt x="281" y="120"/>
                  <a:pt x="283" y="160"/>
                  <a:pt x="285" y="200"/>
                </a:cubicBezTo>
                <a:cubicBezTo>
                  <a:pt x="285" y="210"/>
                  <a:pt x="294" y="209"/>
                  <a:pt x="302" y="209"/>
                </a:cubicBezTo>
                <a:cubicBezTo>
                  <a:pt x="322" y="210"/>
                  <a:pt x="342" y="208"/>
                  <a:pt x="361" y="212"/>
                </a:cubicBezTo>
                <a:cubicBezTo>
                  <a:pt x="448" y="229"/>
                  <a:pt x="512" y="300"/>
                  <a:pt x="520" y="388"/>
                </a:cubicBezTo>
                <a:cubicBezTo>
                  <a:pt x="525" y="454"/>
                  <a:pt x="512" y="516"/>
                  <a:pt x="470" y="568"/>
                </a:cubicBezTo>
                <a:cubicBezTo>
                  <a:pt x="434" y="613"/>
                  <a:pt x="388" y="640"/>
                  <a:pt x="328" y="638"/>
                </a:cubicBezTo>
                <a:cubicBezTo>
                  <a:pt x="308" y="637"/>
                  <a:pt x="287" y="638"/>
                  <a:pt x="266" y="638"/>
                </a:cubicBezTo>
                <a:close/>
              </a:path>
            </a:pathLst>
          </a:custGeom>
          <a:solidFill>
            <a:srgbClr val="84CCC6"/>
          </a:solidFill>
          <a:ln>
            <a:noFill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 sz="2100">
              <a:cs typeface="B Nazanin" panose="00000400000000000000" pitchFamily="2" charset="-78"/>
            </a:endParaRPr>
          </a:p>
        </p:txBody>
      </p:sp>
      <p:sp>
        <p:nvSpPr>
          <p:cNvPr id="56" name="Freeform 6">
            <a:extLst>
              <a:ext uri="{FF2B5EF4-FFF2-40B4-BE49-F238E27FC236}">
                <a16:creationId xmlns:a16="http://schemas.microsoft.com/office/drawing/2014/main" id="{A3FE7111-D639-4CDA-A3EE-CAEF8B0FDAE4}"/>
              </a:ext>
            </a:extLst>
          </p:cNvPr>
          <p:cNvSpPr>
            <a:spLocks noEditPoints="1"/>
          </p:cNvSpPr>
          <p:nvPr/>
        </p:nvSpPr>
        <p:spPr bwMode="auto">
          <a:xfrm>
            <a:off x="1158879" y="7745944"/>
            <a:ext cx="1947862" cy="1881188"/>
          </a:xfrm>
          <a:custGeom>
            <a:avLst/>
            <a:gdLst>
              <a:gd name="T0" fmla="*/ 260 w 521"/>
              <a:gd name="T1" fmla="*/ 503 h 503"/>
              <a:gd name="T2" fmla="*/ 62 w 521"/>
              <a:gd name="T3" fmla="*/ 503 h 503"/>
              <a:gd name="T4" fmla="*/ 0 w 521"/>
              <a:gd name="T5" fmla="*/ 440 h 503"/>
              <a:gd name="T6" fmla="*/ 0 w 521"/>
              <a:gd name="T7" fmla="*/ 172 h 503"/>
              <a:gd name="T8" fmla="*/ 64 w 521"/>
              <a:gd name="T9" fmla="*/ 109 h 503"/>
              <a:gd name="T10" fmla="*/ 124 w 521"/>
              <a:gd name="T11" fmla="*/ 109 h 503"/>
              <a:gd name="T12" fmla="*/ 141 w 521"/>
              <a:gd name="T13" fmla="*/ 96 h 503"/>
              <a:gd name="T14" fmla="*/ 257 w 521"/>
              <a:gd name="T15" fmla="*/ 1 h 503"/>
              <a:gd name="T16" fmla="*/ 383 w 521"/>
              <a:gd name="T17" fmla="*/ 93 h 503"/>
              <a:gd name="T18" fmla="*/ 406 w 521"/>
              <a:gd name="T19" fmla="*/ 109 h 503"/>
              <a:gd name="T20" fmla="*/ 458 w 521"/>
              <a:gd name="T21" fmla="*/ 109 h 503"/>
              <a:gd name="T22" fmla="*/ 521 w 521"/>
              <a:gd name="T23" fmla="*/ 172 h 503"/>
              <a:gd name="T24" fmla="*/ 521 w 521"/>
              <a:gd name="T25" fmla="*/ 348 h 503"/>
              <a:gd name="T26" fmla="*/ 521 w 521"/>
              <a:gd name="T27" fmla="*/ 440 h 503"/>
              <a:gd name="T28" fmla="*/ 458 w 521"/>
              <a:gd name="T29" fmla="*/ 503 h 503"/>
              <a:gd name="T30" fmla="*/ 260 w 521"/>
              <a:gd name="T31" fmla="*/ 503 h 503"/>
              <a:gd name="T32" fmla="*/ 259 w 521"/>
              <a:gd name="T33" fmla="*/ 404 h 503"/>
              <a:gd name="T34" fmla="*/ 285 w 521"/>
              <a:gd name="T35" fmla="*/ 381 h 503"/>
              <a:gd name="T36" fmla="*/ 335 w 521"/>
              <a:gd name="T37" fmla="*/ 330 h 503"/>
              <a:gd name="T38" fmla="*/ 358 w 521"/>
              <a:gd name="T39" fmla="*/ 306 h 503"/>
              <a:gd name="T40" fmla="*/ 335 w 521"/>
              <a:gd name="T41" fmla="*/ 282 h 503"/>
              <a:gd name="T42" fmla="*/ 285 w 521"/>
              <a:gd name="T43" fmla="*/ 233 h 503"/>
              <a:gd name="T44" fmla="*/ 260 w 521"/>
              <a:gd name="T45" fmla="*/ 209 h 503"/>
              <a:gd name="T46" fmla="*/ 234 w 521"/>
              <a:gd name="T47" fmla="*/ 232 h 503"/>
              <a:gd name="T48" fmla="*/ 184 w 521"/>
              <a:gd name="T49" fmla="*/ 282 h 503"/>
              <a:gd name="T50" fmla="*/ 162 w 521"/>
              <a:gd name="T51" fmla="*/ 306 h 503"/>
              <a:gd name="T52" fmla="*/ 183 w 521"/>
              <a:gd name="T53" fmla="*/ 330 h 503"/>
              <a:gd name="T54" fmla="*/ 234 w 521"/>
              <a:gd name="T55" fmla="*/ 381 h 503"/>
              <a:gd name="T56" fmla="*/ 259 w 521"/>
              <a:gd name="T57" fmla="*/ 404 h 503"/>
              <a:gd name="T58" fmla="*/ 260 w 521"/>
              <a:gd name="T59" fmla="*/ 109 h 503"/>
              <a:gd name="T60" fmla="*/ 340 w 521"/>
              <a:gd name="T61" fmla="*/ 109 h 503"/>
              <a:gd name="T62" fmla="*/ 353 w 521"/>
              <a:gd name="T63" fmla="*/ 92 h 503"/>
              <a:gd name="T64" fmla="*/ 262 w 521"/>
              <a:gd name="T65" fmla="*/ 30 h 503"/>
              <a:gd name="T66" fmla="*/ 171 w 521"/>
              <a:gd name="T67" fmla="*/ 93 h 503"/>
              <a:gd name="T68" fmla="*/ 184 w 521"/>
              <a:gd name="T69" fmla="*/ 109 h 503"/>
              <a:gd name="T70" fmla="*/ 260 w 521"/>
              <a:gd name="T71" fmla="*/ 109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21" h="502">
                <a:moveTo>
                  <a:pt x="260" y="503"/>
                </a:moveTo>
                <a:cubicBezTo>
                  <a:pt x="194" y="503"/>
                  <a:pt x="128" y="503"/>
                  <a:pt x="62" y="503"/>
                </a:cubicBezTo>
                <a:cubicBezTo>
                  <a:pt x="20" y="503"/>
                  <a:pt x="0" y="482"/>
                  <a:pt x="0" y="440"/>
                </a:cubicBezTo>
                <a:cubicBezTo>
                  <a:pt x="0" y="351"/>
                  <a:pt x="0" y="261"/>
                  <a:pt x="0" y="172"/>
                </a:cubicBezTo>
                <a:cubicBezTo>
                  <a:pt x="0" y="129"/>
                  <a:pt x="20" y="109"/>
                  <a:pt x="64" y="109"/>
                </a:cubicBezTo>
                <a:cubicBezTo>
                  <a:pt x="84" y="109"/>
                  <a:pt x="104" y="109"/>
                  <a:pt x="124" y="109"/>
                </a:cubicBezTo>
                <a:cubicBezTo>
                  <a:pt x="133" y="109"/>
                  <a:pt x="138" y="106"/>
                  <a:pt x="141" y="96"/>
                </a:cubicBezTo>
                <a:cubicBezTo>
                  <a:pt x="158" y="38"/>
                  <a:pt x="202" y="1"/>
                  <a:pt x="257" y="1"/>
                </a:cubicBezTo>
                <a:cubicBezTo>
                  <a:pt x="320" y="0"/>
                  <a:pt x="363" y="31"/>
                  <a:pt x="383" y="93"/>
                </a:cubicBezTo>
                <a:cubicBezTo>
                  <a:pt x="387" y="105"/>
                  <a:pt x="393" y="110"/>
                  <a:pt x="406" y="109"/>
                </a:cubicBezTo>
                <a:cubicBezTo>
                  <a:pt x="423" y="108"/>
                  <a:pt x="440" y="109"/>
                  <a:pt x="458" y="109"/>
                </a:cubicBezTo>
                <a:cubicBezTo>
                  <a:pt x="499" y="109"/>
                  <a:pt x="521" y="131"/>
                  <a:pt x="521" y="172"/>
                </a:cubicBezTo>
                <a:cubicBezTo>
                  <a:pt x="521" y="231"/>
                  <a:pt x="521" y="289"/>
                  <a:pt x="521" y="348"/>
                </a:cubicBezTo>
                <a:cubicBezTo>
                  <a:pt x="521" y="379"/>
                  <a:pt x="521" y="409"/>
                  <a:pt x="521" y="440"/>
                </a:cubicBezTo>
                <a:cubicBezTo>
                  <a:pt x="520" y="482"/>
                  <a:pt x="499" y="503"/>
                  <a:pt x="458" y="503"/>
                </a:cubicBezTo>
                <a:cubicBezTo>
                  <a:pt x="392" y="503"/>
                  <a:pt x="326" y="503"/>
                  <a:pt x="260" y="503"/>
                </a:cubicBezTo>
                <a:close/>
                <a:moveTo>
                  <a:pt x="259" y="404"/>
                </a:moveTo>
                <a:cubicBezTo>
                  <a:pt x="277" y="407"/>
                  <a:pt x="285" y="402"/>
                  <a:pt x="285" y="381"/>
                </a:cubicBezTo>
                <a:cubicBezTo>
                  <a:pt x="284" y="334"/>
                  <a:pt x="278" y="328"/>
                  <a:pt x="335" y="330"/>
                </a:cubicBezTo>
                <a:cubicBezTo>
                  <a:pt x="354" y="331"/>
                  <a:pt x="358" y="322"/>
                  <a:pt x="358" y="306"/>
                </a:cubicBezTo>
                <a:cubicBezTo>
                  <a:pt x="358" y="289"/>
                  <a:pt x="353" y="282"/>
                  <a:pt x="335" y="282"/>
                </a:cubicBezTo>
                <a:cubicBezTo>
                  <a:pt x="281" y="284"/>
                  <a:pt x="283" y="280"/>
                  <a:pt x="285" y="233"/>
                </a:cubicBezTo>
                <a:cubicBezTo>
                  <a:pt x="285" y="212"/>
                  <a:pt x="276" y="209"/>
                  <a:pt x="260" y="209"/>
                </a:cubicBezTo>
                <a:cubicBezTo>
                  <a:pt x="243" y="209"/>
                  <a:pt x="234" y="212"/>
                  <a:pt x="234" y="232"/>
                </a:cubicBezTo>
                <a:cubicBezTo>
                  <a:pt x="236" y="279"/>
                  <a:pt x="242" y="284"/>
                  <a:pt x="184" y="282"/>
                </a:cubicBezTo>
                <a:cubicBezTo>
                  <a:pt x="166" y="282"/>
                  <a:pt x="162" y="289"/>
                  <a:pt x="162" y="306"/>
                </a:cubicBezTo>
                <a:cubicBezTo>
                  <a:pt x="162" y="321"/>
                  <a:pt x="164" y="331"/>
                  <a:pt x="183" y="330"/>
                </a:cubicBezTo>
                <a:cubicBezTo>
                  <a:pt x="244" y="328"/>
                  <a:pt x="235" y="334"/>
                  <a:pt x="234" y="381"/>
                </a:cubicBezTo>
                <a:cubicBezTo>
                  <a:pt x="234" y="399"/>
                  <a:pt x="240" y="408"/>
                  <a:pt x="259" y="404"/>
                </a:cubicBezTo>
                <a:close/>
                <a:moveTo>
                  <a:pt x="260" y="109"/>
                </a:moveTo>
                <a:cubicBezTo>
                  <a:pt x="287" y="109"/>
                  <a:pt x="314" y="109"/>
                  <a:pt x="340" y="109"/>
                </a:cubicBezTo>
                <a:cubicBezTo>
                  <a:pt x="353" y="109"/>
                  <a:pt x="357" y="106"/>
                  <a:pt x="353" y="92"/>
                </a:cubicBezTo>
                <a:cubicBezTo>
                  <a:pt x="341" y="56"/>
                  <a:pt x="304" y="30"/>
                  <a:pt x="262" y="30"/>
                </a:cubicBezTo>
                <a:cubicBezTo>
                  <a:pt x="221" y="30"/>
                  <a:pt x="182" y="57"/>
                  <a:pt x="171" y="93"/>
                </a:cubicBezTo>
                <a:cubicBezTo>
                  <a:pt x="168" y="106"/>
                  <a:pt x="171" y="110"/>
                  <a:pt x="184" y="109"/>
                </a:cubicBezTo>
                <a:cubicBezTo>
                  <a:pt x="210" y="109"/>
                  <a:pt x="235" y="109"/>
                  <a:pt x="260" y="109"/>
                </a:cubicBezTo>
                <a:close/>
              </a:path>
            </a:pathLst>
          </a:custGeom>
          <a:solidFill>
            <a:srgbClr val="84CCC6"/>
          </a:solidFill>
          <a:ln>
            <a:noFill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 sz="2100">
              <a:cs typeface="B Nazanin" panose="00000400000000000000" pitchFamily="2" charset="-78"/>
            </a:endParaRPr>
          </a:p>
        </p:txBody>
      </p:sp>
      <p:sp>
        <p:nvSpPr>
          <p:cNvPr id="57" name="Freeform 7">
            <a:extLst>
              <a:ext uri="{FF2B5EF4-FFF2-40B4-BE49-F238E27FC236}">
                <a16:creationId xmlns:a16="http://schemas.microsoft.com/office/drawing/2014/main" id="{A0632EA5-5EFF-4A9C-9474-F58B5B8100CF}"/>
              </a:ext>
            </a:extLst>
          </p:cNvPr>
          <p:cNvSpPr>
            <a:spLocks noEditPoints="1"/>
          </p:cNvSpPr>
          <p:nvPr/>
        </p:nvSpPr>
        <p:spPr bwMode="auto">
          <a:xfrm>
            <a:off x="4078290" y="4550306"/>
            <a:ext cx="1395412" cy="2231232"/>
          </a:xfrm>
          <a:custGeom>
            <a:avLst/>
            <a:gdLst>
              <a:gd name="T0" fmla="*/ 186 w 374"/>
              <a:gd name="T1" fmla="*/ 597 h 597"/>
              <a:gd name="T2" fmla="*/ 74 w 374"/>
              <a:gd name="T3" fmla="*/ 597 h 597"/>
              <a:gd name="T4" fmla="*/ 3 w 374"/>
              <a:gd name="T5" fmla="*/ 525 h 597"/>
              <a:gd name="T6" fmla="*/ 43 w 374"/>
              <a:gd name="T7" fmla="*/ 446 h 597"/>
              <a:gd name="T8" fmla="*/ 49 w 374"/>
              <a:gd name="T9" fmla="*/ 432 h 597"/>
              <a:gd name="T10" fmla="*/ 49 w 374"/>
              <a:gd name="T11" fmla="*/ 300 h 597"/>
              <a:gd name="T12" fmla="*/ 38 w 374"/>
              <a:gd name="T13" fmla="*/ 284 h 597"/>
              <a:gd name="T14" fmla="*/ 4 w 374"/>
              <a:gd name="T15" fmla="*/ 230 h 597"/>
              <a:gd name="T16" fmla="*/ 4 w 374"/>
              <a:gd name="T17" fmla="*/ 224 h 597"/>
              <a:gd name="T18" fmla="*/ 89 w 374"/>
              <a:gd name="T19" fmla="*/ 136 h 597"/>
              <a:gd name="T20" fmla="*/ 105 w 374"/>
              <a:gd name="T21" fmla="*/ 136 h 597"/>
              <a:gd name="T22" fmla="*/ 119 w 374"/>
              <a:gd name="T23" fmla="*/ 127 h 597"/>
              <a:gd name="T24" fmla="*/ 112 w 374"/>
              <a:gd name="T25" fmla="*/ 110 h 597"/>
              <a:gd name="T26" fmla="*/ 99 w 374"/>
              <a:gd name="T27" fmla="*/ 84 h 597"/>
              <a:gd name="T28" fmla="*/ 99 w 374"/>
              <a:gd name="T29" fmla="*/ 24 h 597"/>
              <a:gd name="T30" fmla="*/ 121 w 374"/>
              <a:gd name="T31" fmla="*/ 0 h 597"/>
              <a:gd name="T32" fmla="*/ 251 w 374"/>
              <a:gd name="T33" fmla="*/ 0 h 597"/>
              <a:gd name="T34" fmla="*/ 273 w 374"/>
              <a:gd name="T35" fmla="*/ 23 h 597"/>
              <a:gd name="T36" fmla="*/ 273 w 374"/>
              <a:gd name="T37" fmla="*/ 89 h 597"/>
              <a:gd name="T38" fmla="*/ 263 w 374"/>
              <a:gd name="T39" fmla="*/ 108 h 597"/>
              <a:gd name="T40" fmla="*/ 254 w 374"/>
              <a:gd name="T41" fmla="*/ 128 h 597"/>
              <a:gd name="T42" fmla="*/ 272 w 374"/>
              <a:gd name="T43" fmla="*/ 136 h 597"/>
              <a:gd name="T44" fmla="*/ 312 w 374"/>
              <a:gd name="T45" fmla="*/ 136 h 597"/>
              <a:gd name="T46" fmla="*/ 367 w 374"/>
              <a:gd name="T47" fmla="*/ 185 h 597"/>
              <a:gd name="T48" fmla="*/ 362 w 374"/>
              <a:gd name="T49" fmla="*/ 256 h 597"/>
              <a:gd name="T50" fmla="*/ 340 w 374"/>
              <a:gd name="T51" fmla="*/ 281 h 597"/>
              <a:gd name="T52" fmla="*/ 324 w 374"/>
              <a:gd name="T53" fmla="*/ 310 h 597"/>
              <a:gd name="T54" fmla="*/ 324 w 374"/>
              <a:gd name="T55" fmla="*/ 426 h 597"/>
              <a:gd name="T56" fmla="*/ 337 w 374"/>
              <a:gd name="T57" fmla="*/ 449 h 597"/>
              <a:gd name="T58" fmla="*/ 340 w 374"/>
              <a:gd name="T59" fmla="*/ 451 h 597"/>
              <a:gd name="T60" fmla="*/ 365 w 374"/>
              <a:gd name="T61" fmla="*/ 553 h 597"/>
              <a:gd name="T62" fmla="*/ 302 w 374"/>
              <a:gd name="T63" fmla="*/ 597 h 597"/>
              <a:gd name="T64" fmla="*/ 186 w 374"/>
              <a:gd name="T65" fmla="*/ 597 h 597"/>
              <a:gd name="T66" fmla="*/ 186 w 374"/>
              <a:gd name="T67" fmla="*/ 109 h 597"/>
              <a:gd name="T68" fmla="*/ 186 w 374"/>
              <a:gd name="T69" fmla="*/ 109 h 597"/>
              <a:gd name="T70" fmla="*/ 166 w 374"/>
              <a:gd name="T71" fmla="*/ 109 h 597"/>
              <a:gd name="T72" fmla="*/ 152 w 374"/>
              <a:gd name="T73" fmla="*/ 121 h 597"/>
              <a:gd name="T74" fmla="*/ 166 w 374"/>
              <a:gd name="T75" fmla="*/ 136 h 597"/>
              <a:gd name="T76" fmla="*/ 210 w 374"/>
              <a:gd name="T77" fmla="*/ 136 h 597"/>
              <a:gd name="T78" fmla="*/ 223 w 374"/>
              <a:gd name="T79" fmla="*/ 123 h 597"/>
              <a:gd name="T80" fmla="*/ 210 w 374"/>
              <a:gd name="T81" fmla="*/ 109 h 597"/>
              <a:gd name="T82" fmla="*/ 186 w 374"/>
              <a:gd name="T83" fmla="*/ 109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74" h="597">
                <a:moveTo>
                  <a:pt x="186" y="597"/>
                </a:moveTo>
                <a:cubicBezTo>
                  <a:pt x="148" y="597"/>
                  <a:pt x="111" y="597"/>
                  <a:pt x="74" y="597"/>
                </a:cubicBezTo>
                <a:cubicBezTo>
                  <a:pt x="24" y="596"/>
                  <a:pt x="4" y="575"/>
                  <a:pt x="3" y="525"/>
                </a:cubicBezTo>
                <a:cubicBezTo>
                  <a:pt x="3" y="491"/>
                  <a:pt x="6" y="460"/>
                  <a:pt x="43" y="446"/>
                </a:cubicBezTo>
                <a:cubicBezTo>
                  <a:pt x="49" y="443"/>
                  <a:pt x="49" y="438"/>
                  <a:pt x="49" y="432"/>
                </a:cubicBezTo>
                <a:cubicBezTo>
                  <a:pt x="49" y="388"/>
                  <a:pt x="49" y="344"/>
                  <a:pt x="49" y="300"/>
                </a:cubicBezTo>
                <a:cubicBezTo>
                  <a:pt x="49" y="291"/>
                  <a:pt x="45" y="287"/>
                  <a:pt x="38" y="284"/>
                </a:cubicBezTo>
                <a:cubicBezTo>
                  <a:pt x="15" y="273"/>
                  <a:pt x="5" y="254"/>
                  <a:pt x="4" y="230"/>
                </a:cubicBezTo>
                <a:cubicBezTo>
                  <a:pt x="4" y="228"/>
                  <a:pt x="4" y="226"/>
                  <a:pt x="4" y="224"/>
                </a:cubicBezTo>
                <a:cubicBezTo>
                  <a:pt x="0" y="165"/>
                  <a:pt x="16" y="131"/>
                  <a:pt x="89" y="136"/>
                </a:cubicBezTo>
                <a:cubicBezTo>
                  <a:pt x="95" y="136"/>
                  <a:pt x="100" y="136"/>
                  <a:pt x="105" y="136"/>
                </a:cubicBezTo>
                <a:cubicBezTo>
                  <a:pt x="112" y="136"/>
                  <a:pt x="118" y="135"/>
                  <a:pt x="119" y="127"/>
                </a:cubicBezTo>
                <a:cubicBezTo>
                  <a:pt x="119" y="120"/>
                  <a:pt x="120" y="113"/>
                  <a:pt x="112" y="110"/>
                </a:cubicBezTo>
                <a:cubicBezTo>
                  <a:pt x="100" y="105"/>
                  <a:pt x="99" y="95"/>
                  <a:pt x="99" y="84"/>
                </a:cubicBezTo>
                <a:cubicBezTo>
                  <a:pt x="99" y="64"/>
                  <a:pt x="99" y="44"/>
                  <a:pt x="99" y="24"/>
                </a:cubicBezTo>
                <a:cubicBezTo>
                  <a:pt x="98" y="8"/>
                  <a:pt x="105" y="0"/>
                  <a:pt x="121" y="0"/>
                </a:cubicBezTo>
                <a:cubicBezTo>
                  <a:pt x="165" y="0"/>
                  <a:pt x="208" y="0"/>
                  <a:pt x="251" y="0"/>
                </a:cubicBezTo>
                <a:cubicBezTo>
                  <a:pt x="266" y="0"/>
                  <a:pt x="273" y="8"/>
                  <a:pt x="273" y="23"/>
                </a:cubicBezTo>
                <a:cubicBezTo>
                  <a:pt x="273" y="45"/>
                  <a:pt x="273" y="67"/>
                  <a:pt x="273" y="89"/>
                </a:cubicBezTo>
                <a:cubicBezTo>
                  <a:pt x="273" y="97"/>
                  <a:pt x="271" y="105"/>
                  <a:pt x="263" y="108"/>
                </a:cubicBezTo>
                <a:cubicBezTo>
                  <a:pt x="253" y="112"/>
                  <a:pt x="252" y="119"/>
                  <a:pt x="254" y="128"/>
                </a:cubicBezTo>
                <a:cubicBezTo>
                  <a:pt x="256" y="138"/>
                  <a:pt x="265" y="136"/>
                  <a:pt x="272" y="136"/>
                </a:cubicBezTo>
                <a:cubicBezTo>
                  <a:pt x="285" y="136"/>
                  <a:pt x="298" y="136"/>
                  <a:pt x="312" y="136"/>
                </a:cubicBezTo>
                <a:cubicBezTo>
                  <a:pt x="341" y="138"/>
                  <a:pt x="363" y="156"/>
                  <a:pt x="367" y="185"/>
                </a:cubicBezTo>
                <a:cubicBezTo>
                  <a:pt x="370" y="208"/>
                  <a:pt x="372" y="233"/>
                  <a:pt x="362" y="256"/>
                </a:cubicBezTo>
                <a:cubicBezTo>
                  <a:pt x="358" y="266"/>
                  <a:pt x="351" y="276"/>
                  <a:pt x="340" y="281"/>
                </a:cubicBezTo>
                <a:cubicBezTo>
                  <a:pt x="326" y="286"/>
                  <a:pt x="323" y="295"/>
                  <a:pt x="324" y="310"/>
                </a:cubicBezTo>
                <a:cubicBezTo>
                  <a:pt x="325" y="348"/>
                  <a:pt x="324" y="387"/>
                  <a:pt x="324" y="426"/>
                </a:cubicBezTo>
                <a:cubicBezTo>
                  <a:pt x="324" y="437"/>
                  <a:pt x="324" y="446"/>
                  <a:pt x="337" y="449"/>
                </a:cubicBezTo>
                <a:cubicBezTo>
                  <a:pt x="338" y="449"/>
                  <a:pt x="339" y="450"/>
                  <a:pt x="340" y="451"/>
                </a:cubicBezTo>
                <a:cubicBezTo>
                  <a:pt x="369" y="470"/>
                  <a:pt x="374" y="502"/>
                  <a:pt x="365" y="553"/>
                </a:cubicBezTo>
                <a:cubicBezTo>
                  <a:pt x="360" y="582"/>
                  <a:pt x="337" y="596"/>
                  <a:pt x="302" y="597"/>
                </a:cubicBezTo>
                <a:cubicBezTo>
                  <a:pt x="263" y="597"/>
                  <a:pt x="224" y="597"/>
                  <a:pt x="186" y="597"/>
                </a:cubicBezTo>
                <a:close/>
                <a:moveTo>
                  <a:pt x="186" y="109"/>
                </a:moveTo>
                <a:cubicBezTo>
                  <a:pt x="186" y="109"/>
                  <a:pt x="186" y="109"/>
                  <a:pt x="186" y="109"/>
                </a:cubicBezTo>
                <a:cubicBezTo>
                  <a:pt x="179" y="109"/>
                  <a:pt x="172" y="109"/>
                  <a:pt x="166" y="109"/>
                </a:cubicBezTo>
                <a:cubicBezTo>
                  <a:pt x="157" y="109"/>
                  <a:pt x="151" y="111"/>
                  <a:pt x="152" y="121"/>
                </a:cubicBezTo>
                <a:cubicBezTo>
                  <a:pt x="153" y="130"/>
                  <a:pt x="156" y="136"/>
                  <a:pt x="166" y="136"/>
                </a:cubicBezTo>
                <a:cubicBezTo>
                  <a:pt x="181" y="136"/>
                  <a:pt x="195" y="136"/>
                  <a:pt x="210" y="136"/>
                </a:cubicBezTo>
                <a:cubicBezTo>
                  <a:pt x="219" y="136"/>
                  <a:pt x="223" y="132"/>
                  <a:pt x="223" y="123"/>
                </a:cubicBezTo>
                <a:cubicBezTo>
                  <a:pt x="223" y="113"/>
                  <a:pt x="219" y="109"/>
                  <a:pt x="210" y="109"/>
                </a:cubicBezTo>
                <a:cubicBezTo>
                  <a:pt x="202" y="109"/>
                  <a:pt x="194" y="109"/>
                  <a:pt x="186" y="109"/>
                </a:cubicBezTo>
                <a:close/>
              </a:path>
            </a:pathLst>
          </a:custGeom>
          <a:solidFill>
            <a:srgbClr val="84CCC6"/>
          </a:solidFill>
          <a:ln>
            <a:noFill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 sz="2100">
              <a:cs typeface="B Nazanin" panose="00000400000000000000" pitchFamily="2" charset="-78"/>
            </a:endParaRPr>
          </a:p>
        </p:txBody>
      </p:sp>
      <p:sp>
        <p:nvSpPr>
          <p:cNvPr id="58" name="Freeform 8">
            <a:extLst>
              <a:ext uri="{FF2B5EF4-FFF2-40B4-BE49-F238E27FC236}">
                <a16:creationId xmlns:a16="http://schemas.microsoft.com/office/drawing/2014/main" id="{C0DA60B8-BE33-454E-9E4C-2F2CC87D71E0}"/>
              </a:ext>
            </a:extLst>
          </p:cNvPr>
          <p:cNvSpPr>
            <a:spLocks noEditPoints="1"/>
          </p:cNvSpPr>
          <p:nvPr/>
        </p:nvSpPr>
        <p:spPr bwMode="auto">
          <a:xfrm>
            <a:off x="6745288" y="4400287"/>
            <a:ext cx="1171576" cy="2381250"/>
          </a:xfrm>
          <a:custGeom>
            <a:avLst/>
            <a:gdLst>
              <a:gd name="T0" fmla="*/ 155 w 314"/>
              <a:gd name="T1" fmla="*/ 637 h 637"/>
              <a:gd name="T2" fmla="*/ 49 w 314"/>
              <a:gd name="T3" fmla="*/ 637 h 637"/>
              <a:gd name="T4" fmla="*/ 21 w 314"/>
              <a:gd name="T5" fmla="*/ 608 h 637"/>
              <a:gd name="T6" fmla="*/ 9 w 314"/>
              <a:gd name="T7" fmla="*/ 581 h 637"/>
              <a:gd name="T8" fmla="*/ 2 w 314"/>
              <a:gd name="T9" fmla="*/ 558 h 637"/>
              <a:gd name="T10" fmla="*/ 30 w 314"/>
              <a:gd name="T11" fmla="*/ 165 h 637"/>
              <a:gd name="T12" fmla="*/ 57 w 314"/>
              <a:gd name="T13" fmla="*/ 139 h 637"/>
              <a:gd name="T14" fmla="*/ 76 w 314"/>
              <a:gd name="T15" fmla="*/ 133 h 637"/>
              <a:gd name="T16" fmla="*/ 62 w 314"/>
              <a:gd name="T17" fmla="*/ 120 h 637"/>
              <a:gd name="T18" fmla="*/ 50 w 314"/>
              <a:gd name="T19" fmla="*/ 99 h 637"/>
              <a:gd name="T20" fmla="*/ 50 w 314"/>
              <a:gd name="T21" fmla="*/ 26 h 637"/>
              <a:gd name="T22" fmla="*/ 76 w 314"/>
              <a:gd name="T23" fmla="*/ 1 h 637"/>
              <a:gd name="T24" fmla="*/ 236 w 314"/>
              <a:gd name="T25" fmla="*/ 1 h 637"/>
              <a:gd name="T26" fmla="*/ 262 w 314"/>
              <a:gd name="T27" fmla="*/ 26 h 637"/>
              <a:gd name="T28" fmla="*/ 262 w 314"/>
              <a:gd name="T29" fmla="*/ 98 h 637"/>
              <a:gd name="T30" fmla="*/ 246 w 314"/>
              <a:gd name="T31" fmla="*/ 122 h 637"/>
              <a:gd name="T32" fmla="*/ 237 w 314"/>
              <a:gd name="T33" fmla="*/ 132 h 637"/>
              <a:gd name="T34" fmla="*/ 247 w 314"/>
              <a:gd name="T35" fmla="*/ 139 h 637"/>
              <a:gd name="T36" fmla="*/ 283 w 314"/>
              <a:gd name="T37" fmla="*/ 181 h 637"/>
              <a:gd name="T38" fmla="*/ 310 w 314"/>
              <a:gd name="T39" fmla="*/ 548 h 637"/>
              <a:gd name="T40" fmla="*/ 297 w 314"/>
              <a:gd name="T41" fmla="*/ 586 h 637"/>
              <a:gd name="T42" fmla="*/ 292 w 314"/>
              <a:gd name="T43" fmla="*/ 608 h 637"/>
              <a:gd name="T44" fmla="*/ 263 w 314"/>
              <a:gd name="T45" fmla="*/ 637 h 637"/>
              <a:gd name="T46" fmla="*/ 155 w 314"/>
              <a:gd name="T47" fmla="*/ 637 h 637"/>
              <a:gd name="T48" fmla="*/ 156 w 314"/>
              <a:gd name="T49" fmla="*/ 604 h 637"/>
              <a:gd name="T50" fmla="*/ 244 w 314"/>
              <a:gd name="T51" fmla="*/ 604 h 637"/>
              <a:gd name="T52" fmla="*/ 260 w 314"/>
              <a:gd name="T53" fmla="*/ 595 h 637"/>
              <a:gd name="T54" fmla="*/ 244 w 314"/>
              <a:gd name="T55" fmla="*/ 585 h 637"/>
              <a:gd name="T56" fmla="*/ 69 w 314"/>
              <a:gd name="T57" fmla="*/ 585 h 637"/>
              <a:gd name="T58" fmla="*/ 52 w 314"/>
              <a:gd name="T59" fmla="*/ 595 h 637"/>
              <a:gd name="T60" fmla="*/ 69 w 314"/>
              <a:gd name="T61" fmla="*/ 604 h 637"/>
              <a:gd name="T62" fmla="*/ 156 w 314"/>
              <a:gd name="T63" fmla="*/ 604 h 637"/>
              <a:gd name="T64" fmla="*/ 156 w 314"/>
              <a:gd name="T65" fmla="*/ 140 h 637"/>
              <a:gd name="T66" fmla="*/ 192 w 314"/>
              <a:gd name="T67" fmla="*/ 140 h 637"/>
              <a:gd name="T68" fmla="*/ 205 w 314"/>
              <a:gd name="T69" fmla="*/ 130 h 637"/>
              <a:gd name="T70" fmla="*/ 193 w 314"/>
              <a:gd name="T71" fmla="*/ 122 h 637"/>
              <a:gd name="T72" fmla="*/ 120 w 314"/>
              <a:gd name="T73" fmla="*/ 122 h 637"/>
              <a:gd name="T74" fmla="*/ 108 w 314"/>
              <a:gd name="T75" fmla="*/ 130 h 637"/>
              <a:gd name="T76" fmla="*/ 121 w 314"/>
              <a:gd name="T77" fmla="*/ 140 h 637"/>
              <a:gd name="T78" fmla="*/ 156 w 314"/>
              <a:gd name="T79" fmla="*/ 140 h 6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14" h="637">
                <a:moveTo>
                  <a:pt x="155" y="637"/>
                </a:moveTo>
                <a:cubicBezTo>
                  <a:pt x="120" y="637"/>
                  <a:pt x="85" y="637"/>
                  <a:pt x="49" y="637"/>
                </a:cubicBezTo>
                <a:cubicBezTo>
                  <a:pt x="26" y="636"/>
                  <a:pt x="21" y="631"/>
                  <a:pt x="21" y="608"/>
                </a:cubicBezTo>
                <a:cubicBezTo>
                  <a:pt x="21" y="597"/>
                  <a:pt x="21" y="587"/>
                  <a:pt x="9" y="581"/>
                </a:cubicBezTo>
                <a:cubicBezTo>
                  <a:pt x="0" y="577"/>
                  <a:pt x="1" y="566"/>
                  <a:pt x="2" y="558"/>
                </a:cubicBezTo>
                <a:cubicBezTo>
                  <a:pt x="11" y="427"/>
                  <a:pt x="21" y="296"/>
                  <a:pt x="30" y="165"/>
                </a:cubicBezTo>
                <a:cubicBezTo>
                  <a:pt x="31" y="147"/>
                  <a:pt x="38" y="138"/>
                  <a:pt x="57" y="139"/>
                </a:cubicBezTo>
                <a:cubicBezTo>
                  <a:pt x="64" y="140"/>
                  <a:pt x="73" y="143"/>
                  <a:pt x="76" y="133"/>
                </a:cubicBezTo>
                <a:cubicBezTo>
                  <a:pt x="79" y="122"/>
                  <a:pt x="69" y="123"/>
                  <a:pt x="62" y="120"/>
                </a:cubicBezTo>
                <a:cubicBezTo>
                  <a:pt x="53" y="117"/>
                  <a:pt x="50" y="109"/>
                  <a:pt x="50" y="99"/>
                </a:cubicBezTo>
                <a:cubicBezTo>
                  <a:pt x="50" y="75"/>
                  <a:pt x="50" y="50"/>
                  <a:pt x="50" y="26"/>
                </a:cubicBezTo>
                <a:cubicBezTo>
                  <a:pt x="50" y="8"/>
                  <a:pt x="59" y="1"/>
                  <a:pt x="76" y="1"/>
                </a:cubicBezTo>
                <a:cubicBezTo>
                  <a:pt x="130" y="1"/>
                  <a:pt x="183" y="1"/>
                  <a:pt x="236" y="1"/>
                </a:cubicBezTo>
                <a:cubicBezTo>
                  <a:pt x="254" y="0"/>
                  <a:pt x="262" y="8"/>
                  <a:pt x="262" y="26"/>
                </a:cubicBezTo>
                <a:cubicBezTo>
                  <a:pt x="262" y="50"/>
                  <a:pt x="262" y="74"/>
                  <a:pt x="262" y="98"/>
                </a:cubicBezTo>
                <a:cubicBezTo>
                  <a:pt x="262" y="109"/>
                  <a:pt x="259" y="119"/>
                  <a:pt x="246" y="122"/>
                </a:cubicBezTo>
                <a:cubicBezTo>
                  <a:pt x="240" y="123"/>
                  <a:pt x="235" y="125"/>
                  <a:pt x="237" y="132"/>
                </a:cubicBezTo>
                <a:cubicBezTo>
                  <a:pt x="238" y="138"/>
                  <a:pt x="242" y="138"/>
                  <a:pt x="247" y="139"/>
                </a:cubicBezTo>
                <a:cubicBezTo>
                  <a:pt x="282" y="146"/>
                  <a:pt x="281" y="146"/>
                  <a:pt x="283" y="181"/>
                </a:cubicBezTo>
                <a:cubicBezTo>
                  <a:pt x="292" y="303"/>
                  <a:pt x="301" y="426"/>
                  <a:pt x="310" y="548"/>
                </a:cubicBezTo>
                <a:cubicBezTo>
                  <a:pt x="311" y="562"/>
                  <a:pt x="314" y="577"/>
                  <a:pt x="297" y="586"/>
                </a:cubicBezTo>
                <a:cubicBezTo>
                  <a:pt x="289" y="591"/>
                  <a:pt x="292" y="600"/>
                  <a:pt x="292" y="608"/>
                </a:cubicBezTo>
                <a:cubicBezTo>
                  <a:pt x="291" y="631"/>
                  <a:pt x="286" y="636"/>
                  <a:pt x="263" y="637"/>
                </a:cubicBezTo>
                <a:cubicBezTo>
                  <a:pt x="227" y="637"/>
                  <a:pt x="191" y="637"/>
                  <a:pt x="155" y="637"/>
                </a:cubicBezTo>
                <a:close/>
                <a:moveTo>
                  <a:pt x="156" y="604"/>
                </a:moveTo>
                <a:cubicBezTo>
                  <a:pt x="186" y="604"/>
                  <a:pt x="215" y="605"/>
                  <a:pt x="244" y="604"/>
                </a:cubicBezTo>
                <a:cubicBezTo>
                  <a:pt x="251" y="604"/>
                  <a:pt x="260" y="606"/>
                  <a:pt x="260" y="595"/>
                </a:cubicBezTo>
                <a:cubicBezTo>
                  <a:pt x="260" y="584"/>
                  <a:pt x="251" y="585"/>
                  <a:pt x="244" y="585"/>
                </a:cubicBezTo>
                <a:cubicBezTo>
                  <a:pt x="185" y="585"/>
                  <a:pt x="127" y="585"/>
                  <a:pt x="69" y="585"/>
                </a:cubicBezTo>
                <a:cubicBezTo>
                  <a:pt x="61" y="585"/>
                  <a:pt x="52" y="584"/>
                  <a:pt x="52" y="595"/>
                </a:cubicBezTo>
                <a:cubicBezTo>
                  <a:pt x="52" y="606"/>
                  <a:pt x="62" y="604"/>
                  <a:pt x="69" y="604"/>
                </a:cubicBezTo>
                <a:cubicBezTo>
                  <a:pt x="98" y="605"/>
                  <a:pt x="127" y="604"/>
                  <a:pt x="156" y="604"/>
                </a:cubicBezTo>
                <a:close/>
                <a:moveTo>
                  <a:pt x="156" y="140"/>
                </a:moveTo>
                <a:cubicBezTo>
                  <a:pt x="168" y="140"/>
                  <a:pt x="180" y="140"/>
                  <a:pt x="192" y="140"/>
                </a:cubicBezTo>
                <a:cubicBezTo>
                  <a:pt x="199" y="140"/>
                  <a:pt x="205" y="139"/>
                  <a:pt x="205" y="130"/>
                </a:cubicBezTo>
                <a:cubicBezTo>
                  <a:pt x="204" y="123"/>
                  <a:pt x="199" y="122"/>
                  <a:pt x="193" y="122"/>
                </a:cubicBezTo>
                <a:cubicBezTo>
                  <a:pt x="169" y="122"/>
                  <a:pt x="144" y="122"/>
                  <a:pt x="120" y="122"/>
                </a:cubicBezTo>
                <a:cubicBezTo>
                  <a:pt x="114" y="122"/>
                  <a:pt x="109" y="123"/>
                  <a:pt x="108" y="130"/>
                </a:cubicBezTo>
                <a:cubicBezTo>
                  <a:pt x="108" y="139"/>
                  <a:pt x="114" y="140"/>
                  <a:pt x="121" y="140"/>
                </a:cubicBezTo>
                <a:cubicBezTo>
                  <a:pt x="132" y="140"/>
                  <a:pt x="144" y="140"/>
                  <a:pt x="156" y="140"/>
                </a:cubicBezTo>
                <a:close/>
              </a:path>
            </a:pathLst>
          </a:custGeom>
          <a:solidFill>
            <a:srgbClr val="84CCC6"/>
          </a:solidFill>
          <a:ln>
            <a:noFill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 sz="2100">
              <a:cs typeface="B Nazanin" panose="00000400000000000000" pitchFamily="2" charset="-78"/>
            </a:endParaRPr>
          </a:p>
        </p:txBody>
      </p:sp>
      <p:sp>
        <p:nvSpPr>
          <p:cNvPr id="59" name="Freeform 9">
            <a:extLst>
              <a:ext uri="{FF2B5EF4-FFF2-40B4-BE49-F238E27FC236}">
                <a16:creationId xmlns:a16="http://schemas.microsoft.com/office/drawing/2014/main" id="{AAA5EF1E-20A8-473B-9CF8-350C36004BCC}"/>
              </a:ext>
            </a:extLst>
          </p:cNvPr>
          <p:cNvSpPr/>
          <p:nvPr/>
        </p:nvSpPr>
        <p:spPr bwMode="auto">
          <a:xfrm>
            <a:off x="1261270" y="1888068"/>
            <a:ext cx="1497808" cy="1995488"/>
          </a:xfrm>
          <a:custGeom>
            <a:avLst/>
            <a:gdLst>
              <a:gd name="T0" fmla="*/ 171 w 401"/>
              <a:gd name="T1" fmla="*/ 409 h 534"/>
              <a:gd name="T2" fmla="*/ 181 w 401"/>
              <a:gd name="T3" fmla="*/ 485 h 534"/>
              <a:gd name="T4" fmla="*/ 168 w 401"/>
              <a:gd name="T5" fmla="*/ 525 h 534"/>
              <a:gd name="T6" fmla="*/ 127 w 401"/>
              <a:gd name="T7" fmla="*/ 516 h 534"/>
              <a:gd name="T8" fmla="*/ 46 w 401"/>
              <a:gd name="T9" fmla="*/ 383 h 534"/>
              <a:gd name="T10" fmla="*/ 29 w 401"/>
              <a:gd name="T11" fmla="*/ 284 h 534"/>
              <a:gd name="T12" fmla="*/ 9 w 401"/>
              <a:gd name="T13" fmla="*/ 145 h 534"/>
              <a:gd name="T14" fmla="*/ 54 w 401"/>
              <a:gd name="T15" fmla="*/ 30 h 534"/>
              <a:gd name="T16" fmla="*/ 187 w 401"/>
              <a:gd name="T17" fmla="*/ 30 h 534"/>
              <a:gd name="T18" fmla="*/ 218 w 401"/>
              <a:gd name="T19" fmla="*/ 29 h 534"/>
              <a:gd name="T20" fmla="*/ 350 w 401"/>
              <a:gd name="T21" fmla="*/ 29 h 534"/>
              <a:gd name="T22" fmla="*/ 397 w 401"/>
              <a:gd name="T23" fmla="*/ 140 h 534"/>
              <a:gd name="T24" fmla="*/ 395 w 401"/>
              <a:gd name="T25" fmla="*/ 156 h 534"/>
              <a:gd name="T26" fmla="*/ 371 w 401"/>
              <a:gd name="T27" fmla="*/ 327 h 534"/>
              <a:gd name="T28" fmla="*/ 291 w 401"/>
              <a:gd name="T29" fmla="*/ 503 h 534"/>
              <a:gd name="T30" fmla="*/ 276 w 401"/>
              <a:gd name="T31" fmla="*/ 518 h 534"/>
              <a:gd name="T32" fmla="*/ 235 w 401"/>
              <a:gd name="T33" fmla="*/ 525 h 534"/>
              <a:gd name="T34" fmla="*/ 224 w 401"/>
              <a:gd name="T35" fmla="*/ 486 h 534"/>
              <a:gd name="T36" fmla="*/ 229 w 401"/>
              <a:gd name="T37" fmla="*/ 371 h 534"/>
              <a:gd name="T38" fmla="*/ 218 w 401"/>
              <a:gd name="T39" fmla="*/ 339 h 534"/>
              <a:gd name="T40" fmla="*/ 202 w 401"/>
              <a:gd name="T41" fmla="*/ 327 h 534"/>
              <a:gd name="T42" fmla="*/ 186 w 401"/>
              <a:gd name="T43" fmla="*/ 340 h 534"/>
              <a:gd name="T44" fmla="*/ 171 w 401"/>
              <a:gd name="T45" fmla="*/ 409 h 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01" h="534">
                <a:moveTo>
                  <a:pt x="171" y="409"/>
                </a:moveTo>
                <a:cubicBezTo>
                  <a:pt x="171" y="438"/>
                  <a:pt x="175" y="462"/>
                  <a:pt x="181" y="485"/>
                </a:cubicBezTo>
                <a:cubicBezTo>
                  <a:pt x="185" y="501"/>
                  <a:pt x="184" y="516"/>
                  <a:pt x="168" y="525"/>
                </a:cubicBezTo>
                <a:cubicBezTo>
                  <a:pt x="152" y="534"/>
                  <a:pt x="139" y="527"/>
                  <a:pt x="127" y="516"/>
                </a:cubicBezTo>
                <a:cubicBezTo>
                  <a:pt x="86" y="480"/>
                  <a:pt x="62" y="434"/>
                  <a:pt x="46" y="383"/>
                </a:cubicBezTo>
                <a:cubicBezTo>
                  <a:pt x="37" y="351"/>
                  <a:pt x="30" y="318"/>
                  <a:pt x="29" y="284"/>
                </a:cubicBezTo>
                <a:cubicBezTo>
                  <a:pt x="28" y="237"/>
                  <a:pt x="17" y="191"/>
                  <a:pt x="9" y="145"/>
                </a:cubicBezTo>
                <a:cubicBezTo>
                  <a:pt x="0" y="98"/>
                  <a:pt x="12" y="57"/>
                  <a:pt x="54" y="30"/>
                </a:cubicBezTo>
                <a:cubicBezTo>
                  <a:pt x="97" y="2"/>
                  <a:pt x="143" y="0"/>
                  <a:pt x="187" y="30"/>
                </a:cubicBezTo>
                <a:cubicBezTo>
                  <a:pt x="199" y="38"/>
                  <a:pt x="207" y="37"/>
                  <a:pt x="218" y="29"/>
                </a:cubicBezTo>
                <a:cubicBezTo>
                  <a:pt x="262" y="0"/>
                  <a:pt x="307" y="2"/>
                  <a:pt x="350" y="29"/>
                </a:cubicBezTo>
                <a:cubicBezTo>
                  <a:pt x="391" y="54"/>
                  <a:pt x="401" y="95"/>
                  <a:pt x="397" y="140"/>
                </a:cubicBezTo>
                <a:cubicBezTo>
                  <a:pt x="396" y="145"/>
                  <a:pt x="397" y="151"/>
                  <a:pt x="395" y="156"/>
                </a:cubicBezTo>
                <a:cubicBezTo>
                  <a:pt x="374" y="211"/>
                  <a:pt x="381" y="271"/>
                  <a:pt x="371" y="327"/>
                </a:cubicBezTo>
                <a:cubicBezTo>
                  <a:pt x="359" y="393"/>
                  <a:pt x="336" y="453"/>
                  <a:pt x="291" y="503"/>
                </a:cubicBezTo>
                <a:cubicBezTo>
                  <a:pt x="286" y="509"/>
                  <a:pt x="281" y="514"/>
                  <a:pt x="276" y="518"/>
                </a:cubicBezTo>
                <a:cubicBezTo>
                  <a:pt x="263" y="528"/>
                  <a:pt x="250" y="534"/>
                  <a:pt x="235" y="525"/>
                </a:cubicBezTo>
                <a:cubicBezTo>
                  <a:pt x="220" y="516"/>
                  <a:pt x="220" y="502"/>
                  <a:pt x="224" y="486"/>
                </a:cubicBezTo>
                <a:cubicBezTo>
                  <a:pt x="233" y="448"/>
                  <a:pt x="238" y="410"/>
                  <a:pt x="229" y="371"/>
                </a:cubicBezTo>
                <a:cubicBezTo>
                  <a:pt x="226" y="361"/>
                  <a:pt x="222" y="350"/>
                  <a:pt x="218" y="339"/>
                </a:cubicBezTo>
                <a:cubicBezTo>
                  <a:pt x="215" y="333"/>
                  <a:pt x="211" y="326"/>
                  <a:pt x="202" y="327"/>
                </a:cubicBezTo>
                <a:cubicBezTo>
                  <a:pt x="193" y="327"/>
                  <a:pt x="189" y="333"/>
                  <a:pt x="186" y="340"/>
                </a:cubicBezTo>
                <a:cubicBezTo>
                  <a:pt x="175" y="364"/>
                  <a:pt x="170" y="388"/>
                  <a:pt x="171" y="409"/>
                </a:cubicBezTo>
                <a:close/>
              </a:path>
            </a:pathLst>
          </a:custGeom>
          <a:solidFill>
            <a:srgbClr val="84CCC6"/>
          </a:solidFill>
          <a:ln w="9525" cap="flat">
            <a:noFill/>
            <a:prstDash val="solid"/>
            <a:miter lim="800000"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 sz="2100">
              <a:cs typeface="B Nazanin" panose="00000400000000000000" pitchFamily="2" charset="-78"/>
            </a:endParaRPr>
          </a:p>
        </p:txBody>
      </p:sp>
      <p:sp>
        <p:nvSpPr>
          <p:cNvPr id="60" name="Freeform 10">
            <a:extLst>
              <a:ext uri="{FF2B5EF4-FFF2-40B4-BE49-F238E27FC236}">
                <a16:creationId xmlns:a16="http://schemas.microsoft.com/office/drawing/2014/main" id="{6E09EE4F-61D4-429B-B003-28E4EECDBF68}"/>
              </a:ext>
            </a:extLst>
          </p:cNvPr>
          <p:cNvSpPr/>
          <p:nvPr/>
        </p:nvSpPr>
        <p:spPr bwMode="auto">
          <a:xfrm>
            <a:off x="6595270" y="1849970"/>
            <a:ext cx="1476376" cy="2026444"/>
          </a:xfrm>
          <a:custGeom>
            <a:avLst/>
            <a:gdLst>
              <a:gd name="T0" fmla="*/ 20 w 395"/>
              <a:gd name="T1" fmla="*/ 266 h 542"/>
              <a:gd name="T2" fmla="*/ 11 w 395"/>
              <a:gd name="T3" fmla="*/ 197 h 542"/>
              <a:gd name="T4" fmla="*/ 1 w 395"/>
              <a:gd name="T5" fmla="*/ 123 h 542"/>
              <a:gd name="T6" fmla="*/ 60 w 395"/>
              <a:gd name="T7" fmla="*/ 32 h 542"/>
              <a:gd name="T8" fmla="*/ 177 w 395"/>
              <a:gd name="T9" fmla="*/ 37 h 542"/>
              <a:gd name="T10" fmla="*/ 184 w 395"/>
              <a:gd name="T11" fmla="*/ 62 h 542"/>
              <a:gd name="T12" fmla="*/ 164 w 395"/>
              <a:gd name="T13" fmla="*/ 119 h 542"/>
              <a:gd name="T14" fmla="*/ 181 w 395"/>
              <a:gd name="T15" fmla="*/ 145 h 542"/>
              <a:gd name="T16" fmla="*/ 183 w 395"/>
              <a:gd name="T17" fmla="*/ 145 h 542"/>
              <a:gd name="T18" fmla="*/ 199 w 395"/>
              <a:gd name="T19" fmla="*/ 179 h 542"/>
              <a:gd name="T20" fmla="*/ 178 w 395"/>
              <a:gd name="T21" fmla="*/ 213 h 542"/>
              <a:gd name="T22" fmla="*/ 181 w 395"/>
              <a:gd name="T23" fmla="*/ 229 h 542"/>
              <a:gd name="T24" fmla="*/ 198 w 395"/>
              <a:gd name="T25" fmla="*/ 226 h 542"/>
              <a:gd name="T26" fmla="*/ 251 w 395"/>
              <a:gd name="T27" fmla="*/ 141 h 542"/>
              <a:gd name="T28" fmla="*/ 238 w 395"/>
              <a:gd name="T29" fmla="*/ 120 h 542"/>
              <a:gd name="T30" fmla="*/ 204 w 395"/>
              <a:gd name="T31" fmla="*/ 120 h 542"/>
              <a:gd name="T32" fmla="*/ 194 w 395"/>
              <a:gd name="T33" fmla="*/ 106 h 542"/>
              <a:gd name="T34" fmla="*/ 217 w 395"/>
              <a:gd name="T35" fmla="*/ 42 h 542"/>
              <a:gd name="T36" fmla="*/ 235 w 395"/>
              <a:gd name="T37" fmla="*/ 27 h 542"/>
              <a:gd name="T38" fmla="*/ 392 w 395"/>
              <a:gd name="T39" fmla="*/ 132 h 542"/>
              <a:gd name="T40" fmla="*/ 383 w 395"/>
              <a:gd name="T41" fmla="*/ 193 h 542"/>
              <a:gd name="T42" fmla="*/ 371 w 395"/>
              <a:gd name="T43" fmla="*/ 279 h 542"/>
              <a:gd name="T44" fmla="*/ 287 w 395"/>
              <a:gd name="T45" fmla="*/ 511 h 542"/>
              <a:gd name="T46" fmla="*/ 263 w 395"/>
              <a:gd name="T47" fmla="*/ 533 h 542"/>
              <a:gd name="T48" fmla="*/ 228 w 395"/>
              <a:gd name="T49" fmla="*/ 534 h 542"/>
              <a:gd name="T50" fmla="*/ 217 w 395"/>
              <a:gd name="T51" fmla="*/ 502 h 542"/>
              <a:gd name="T52" fmla="*/ 227 w 395"/>
              <a:gd name="T53" fmla="*/ 431 h 542"/>
              <a:gd name="T54" fmla="*/ 215 w 395"/>
              <a:gd name="T55" fmla="*/ 354 h 542"/>
              <a:gd name="T56" fmla="*/ 197 w 395"/>
              <a:gd name="T57" fmla="*/ 337 h 542"/>
              <a:gd name="T58" fmla="*/ 178 w 395"/>
              <a:gd name="T59" fmla="*/ 355 h 542"/>
              <a:gd name="T60" fmla="*/ 173 w 395"/>
              <a:gd name="T61" fmla="*/ 488 h 542"/>
              <a:gd name="T62" fmla="*/ 177 w 395"/>
              <a:gd name="T63" fmla="*/ 504 h 542"/>
              <a:gd name="T64" fmla="*/ 165 w 395"/>
              <a:gd name="T65" fmla="*/ 533 h 542"/>
              <a:gd name="T66" fmla="*/ 133 w 395"/>
              <a:gd name="T67" fmla="*/ 535 h 542"/>
              <a:gd name="T68" fmla="*/ 98 w 395"/>
              <a:gd name="T69" fmla="*/ 503 h 542"/>
              <a:gd name="T70" fmla="*/ 20 w 395"/>
              <a:gd name="T71" fmla="*/ 266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95" h="542">
                <a:moveTo>
                  <a:pt x="20" y="266"/>
                </a:moveTo>
                <a:cubicBezTo>
                  <a:pt x="22" y="241"/>
                  <a:pt x="19" y="219"/>
                  <a:pt x="11" y="197"/>
                </a:cubicBezTo>
                <a:cubicBezTo>
                  <a:pt x="2" y="174"/>
                  <a:pt x="0" y="148"/>
                  <a:pt x="1" y="123"/>
                </a:cubicBezTo>
                <a:cubicBezTo>
                  <a:pt x="3" y="81"/>
                  <a:pt x="23" y="50"/>
                  <a:pt x="60" y="32"/>
                </a:cubicBezTo>
                <a:cubicBezTo>
                  <a:pt x="99" y="13"/>
                  <a:pt x="138" y="14"/>
                  <a:pt x="177" y="37"/>
                </a:cubicBezTo>
                <a:cubicBezTo>
                  <a:pt x="187" y="43"/>
                  <a:pt x="188" y="52"/>
                  <a:pt x="184" y="62"/>
                </a:cubicBezTo>
                <a:cubicBezTo>
                  <a:pt x="178" y="81"/>
                  <a:pt x="171" y="100"/>
                  <a:pt x="164" y="119"/>
                </a:cubicBezTo>
                <a:cubicBezTo>
                  <a:pt x="158" y="137"/>
                  <a:pt x="162" y="143"/>
                  <a:pt x="181" y="145"/>
                </a:cubicBezTo>
                <a:cubicBezTo>
                  <a:pt x="182" y="145"/>
                  <a:pt x="183" y="145"/>
                  <a:pt x="183" y="145"/>
                </a:cubicBezTo>
                <a:cubicBezTo>
                  <a:pt x="219" y="148"/>
                  <a:pt x="219" y="148"/>
                  <a:pt x="199" y="179"/>
                </a:cubicBezTo>
                <a:cubicBezTo>
                  <a:pt x="192" y="191"/>
                  <a:pt x="185" y="202"/>
                  <a:pt x="178" y="213"/>
                </a:cubicBezTo>
                <a:cubicBezTo>
                  <a:pt x="175" y="219"/>
                  <a:pt x="175" y="225"/>
                  <a:pt x="181" y="229"/>
                </a:cubicBezTo>
                <a:cubicBezTo>
                  <a:pt x="188" y="234"/>
                  <a:pt x="194" y="232"/>
                  <a:pt x="198" y="226"/>
                </a:cubicBezTo>
                <a:cubicBezTo>
                  <a:pt x="216" y="198"/>
                  <a:pt x="234" y="169"/>
                  <a:pt x="251" y="141"/>
                </a:cubicBezTo>
                <a:cubicBezTo>
                  <a:pt x="257" y="129"/>
                  <a:pt x="251" y="121"/>
                  <a:pt x="238" y="120"/>
                </a:cubicBezTo>
                <a:cubicBezTo>
                  <a:pt x="227" y="120"/>
                  <a:pt x="216" y="120"/>
                  <a:pt x="204" y="120"/>
                </a:cubicBezTo>
                <a:cubicBezTo>
                  <a:pt x="195" y="120"/>
                  <a:pt x="191" y="116"/>
                  <a:pt x="194" y="106"/>
                </a:cubicBezTo>
                <a:cubicBezTo>
                  <a:pt x="202" y="85"/>
                  <a:pt x="210" y="63"/>
                  <a:pt x="217" y="42"/>
                </a:cubicBezTo>
                <a:cubicBezTo>
                  <a:pt x="220" y="34"/>
                  <a:pt x="227" y="30"/>
                  <a:pt x="235" y="27"/>
                </a:cubicBezTo>
                <a:cubicBezTo>
                  <a:pt x="302" y="0"/>
                  <a:pt x="395" y="42"/>
                  <a:pt x="392" y="132"/>
                </a:cubicBezTo>
                <a:cubicBezTo>
                  <a:pt x="391" y="153"/>
                  <a:pt x="391" y="174"/>
                  <a:pt x="383" y="193"/>
                </a:cubicBezTo>
                <a:cubicBezTo>
                  <a:pt x="371" y="221"/>
                  <a:pt x="373" y="250"/>
                  <a:pt x="371" y="279"/>
                </a:cubicBezTo>
                <a:cubicBezTo>
                  <a:pt x="367" y="365"/>
                  <a:pt x="345" y="445"/>
                  <a:pt x="287" y="511"/>
                </a:cubicBezTo>
                <a:cubicBezTo>
                  <a:pt x="280" y="520"/>
                  <a:pt x="272" y="527"/>
                  <a:pt x="263" y="533"/>
                </a:cubicBezTo>
                <a:cubicBezTo>
                  <a:pt x="251" y="540"/>
                  <a:pt x="240" y="542"/>
                  <a:pt x="228" y="534"/>
                </a:cubicBezTo>
                <a:cubicBezTo>
                  <a:pt x="216" y="526"/>
                  <a:pt x="214" y="514"/>
                  <a:pt x="217" y="502"/>
                </a:cubicBezTo>
                <a:cubicBezTo>
                  <a:pt x="222" y="478"/>
                  <a:pt x="226" y="455"/>
                  <a:pt x="227" y="431"/>
                </a:cubicBezTo>
                <a:cubicBezTo>
                  <a:pt x="228" y="405"/>
                  <a:pt x="225" y="379"/>
                  <a:pt x="215" y="354"/>
                </a:cubicBezTo>
                <a:cubicBezTo>
                  <a:pt x="211" y="347"/>
                  <a:pt x="207" y="338"/>
                  <a:pt x="197" y="337"/>
                </a:cubicBezTo>
                <a:cubicBezTo>
                  <a:pt x="186" y="336"/>
                  <a:pt x="182" y="346"/>
                  <a:pt x="178" y="355"/>
                </a:cubicBezTo>
                <a:cubicBezTo>
                  <a:pt x="159" y="398"/>
                  <a:pt x="164" y="443"/>
                  <a:pt x="173" y="488"/>
                </a:cubicBezTo>
                <a:cubicBezTo>
                  <a:pt x="174" y="493"/>
                  <a:pt x="175" y="498"/>
                  <a:pt x="177" y="504"/>
                </a:cubicBezTo>
                <a:cubicBezTo>
                  <a:pt x="179" y="516"/>
                  <a:pt x="175" y="526"/>
                  <a:pt x="165" y="533"/>
                </a:cubicBezTo>
                <a:cubicBezTo>
                  <a:pt x="155" y="541"/>
                  <a:pt x="144" y="541"/>
                  <a:pt x="133" y="535"/>
                </a:cubicBezTo>
                <a:cubicBezTo>
                  <a:pt x="119" y="527"/>
                  <a:pt x="108" y="516"/>
                  <a:pt x="98" y="503"/>
                </a:cubicBezTo>
                <a:cubicBezTo>
                  <a:pt x="42" y="433"/>
                  <a:pt x="24" y="351"/>
                  <a:pt x="20" y="266"/>
                </a:cubicBezTo>
                <a:close/>
              </a:path>
            </a:pathLst>
          </a:custGeom>
          <a:solidFill>
            <a:srgbClr val="84CCC6"/>
          </a:solidFill>
          <a:ln>
            <a:noFill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 sz="2100">
              <a:cs typeface="B Nazanin" panose="00000400000000000000" pitchFamily="2" charset="-78"/>
            </a:endParaRPr>
          </a:p>
        </p:txBody>
      </p:sp>
      <p:sp>
        <p:nvSpPr>
          <p:cNvPr id="63" name="Freeform 13">
            <a:extLst>
              <a:ext uri="{FF2B5EF4-FFF2-40B4-BE49-F238E27FC236}">
                <a16:creationId xmlns:a16="http://schemas.microsoft.com/office/drawing/2014/main" id="{D3DF6D36-9FF2-4DE9-B479-41DCFA8922AB}"/>
              </a:ext>
            </a:extLst>
          </p:cNvPr>
          <p:cNvSpPr>
            <a:spLocks noEditPoints="1"/>
          </p:cNvSpPr>
          <p:nvPr/>
        </p:nvSpPr>
        <p:spPr bwMode="auto">
          <a:xfrm>
            <a:off x="9031289" y="1907119"/>
            <a:ext cx="1754982" cy="1976438"/>
          </a:xfrm>
          <a:custGeom>
            <a:avLst/>
            <a:gdLst>
              <a:gd name="T0" fmla="*/ 470 w 470"/>
              <a:gd name="T1" fmla="*/ 67 h 529"/>
              <a:gd name="T2" fmla="*/ 351 w 470"/>
              <a:gd name="T3" fmla="*/ 424 h 529"/>
              <a:gd name="T4" fmla="*/ 262 w 470"/>
              <a:gd name="T5" fmla="*/ 510 h 529"/>
              <a:gd name="T6" fmla="*/ 209 w 470"/>
              <a:gd name="T7" fmla="*/ 510 h 529"/>
              <a:gd name="T8" fmla="*/ 10 w 470"/>
              <a:gd name="T9" fmla="*/ 179 h 529"/>
              <a:gd name="T10" fmla="*/ 2 w 470"/>
              <a:gd name="T11" fmla="*/ 28 h 529"/>
              <a:gd name="T12" fmla="*/ 31 w 470"/>
              <a:gd name="T13" fmla="*/ 8 h 529"/>
              <a:gd name="T14" fmla="*/ 211 w 470"/>
              <a:gd name="T15" fmla="*/ 10 h 529"/>
              <a:gd name="T16" fmla="*/ 259 w 470"/>
              <a:gd name="T17" fmla="*/ 10 h 529"/>
              <a:gd name="T18" fmla="*/ 440 w 470"/>
              <a:gd name="T19" fmla="*/ 7 h 529"/>
              <a:gd name="T20" fmla="*/ 467 w 470"/>
              <a:gd name="T21" fmla="*/ 24 h 529"/>
              <a:gd name="T22" fmla="*/ 470 w 470"/>
              <a:gd name="T23" fmla="*/ 67 h 529"/>
              <a:gd name="T24" fmla="*/ 86 w 470"/>
              <a:gd name="T25" fmla="*/ 127 h 529"/>
              <a:gd name="T26" fmla="*/ 96 w 470"/>
              <a:gd name="T27" fmla="*/ 182 h 529"/>
              <a:gd name="T28" fmla="*/ 213 w 470"/>
              <a:gd name="T29" fmla="*/ 407 h 529"/>
              <a:gd name="T30" fmla="*/ 256 w 470"/>
              <a:gd name="T31" fmla="*/ 408 h 529"/>
              <a:gd name="T32" fmla="*/ 385 w 470"/>
              <a:gd name="T33" fmla="*/ 124 h 529"/>
              <a:gd name="T34" fmla="*/ 371 w 470"/>
              <a:gd name="T35" fmla="*/ 113 h 529"/>
              <a:gd name="T36" fmla="*/ 254 w 470"/>
              <a:gd name="T37" fmla="*/ 107 h 529"/>
              <a:gd name="T38" fmla="*/ 217 w 470"/>
              <a:gd name="T39" fmla="*/ 108 h 529"/>
              <a:gd name="T40" fmla="*/ 98 w 470"/>
              <a:gd name="T41" fmla="*/ 113 h 529"/>
              <a:gd name="T42" fmla="*/ 86 w 470"/>
              <a:gd name="T43" fmla="*/ 127 h 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70" h="529">
                <a:moveTo>
                  <a:pt x="470" y="67"/>
                </a:moveTo>
                <a:cubicBezTo>
                  <a:pt x="468" y="203"/>
                  <a:pt x="433" y="322"/>
                  <a:pt x="351" y="424"/>
                </a:cubicBezTo>
                <a:cubicBezTo>
                  <a:pt x="325" y="456"/>
                  <a:pt x="295" y="485"/>
                  <a:pt x="262" y="510"/>
                </a:cubicBezTo>
                <a:cubicBezTo>
                  <a:pt x="237" y="528"/>
                  <a:pt x="234" y="529"/>
                  <a:pt x="209" y="510"/>
                </a:cubicBezTo>
                <a:cubicBezTo>
                  <a:pt x="99" y="426"/>
                  <a:pt x="36" y="314"/>
                  <a:pt x="10" y="179"/>
                </a:cubicBezTo>
                <a:cubicBezTo>
                  <a:pt x="0" y="129"/>
                  <a:pt x="0" y="79"/>
                  <a:pt x="2" y="28"/>
                </a:cubicBezTo>
                <a:cubicBezTo>
                  <a:pt x="3" y="6"/>
                  <a:pt x="12" y="0"/>
                  <a:pt x="31" y="8"/>
                </a:cubicBezTo>
                <a:cubicBezTo>
                  <a:pt x="91" y="32"/>
                  <a:pt x="151" y="30"/>
                  <a:pt x="211" y="10"/>
                </a:cubicBezTo>
                <a:cubicBezTo>
                  <a:pt x="227" y="5"/>
                  <a:pt x="242" y="5"/>
                  <a:pt x="259" y="10"/>
                </a:cubicBezTo>
                <a:cubicBezTo>
                  <a:pt x="319" y="29"/>
                  <a:pt x="380" y="32"/>
                  <a:pt x="440" y="7"/>
                </a:cubicBezTo>
                <a:cubicBezTo>
                  <a:pt x="457" y="0"/>
                  <a:pt x="466" y="6"/>
                  <a:pt x="467" y="24"/>
                </a:cubicBezTo>
                <a:cubicBezTo>
                  <a:pt x="469" y="40"/>
                  <a:pt x="469" y="57"/>
                  <a:pt x="470" y="67"/>
                </a:cubicBezTo>
                <a:close/>
                <a:moveTo>
                  <a:pt x="86" y="127"/>
                </a:moveTo>
                <a:cubicBezTo>
                  <a:pt x="89" y="145"/>
                  <a:pt x="92" y="164"/>
                  <a:pt x="96" y="182"/>
                </a:cubicBezTo>
                <a:cubicBezTo>
                  <a:pt x="115" y="267"/>
                  <a:pt x="150" y="345"/>
                  <a:pt x="213" y="407"/>
                </a:cubicBezTo>
                <a:cubicBezTo>
                  <a:pt x="235" y="428"/>
                  <a:pt x="235" y="428"/>
                  <a:pt x="256" y="408"/>
                </a:cubicBezTo>
                <a:cubicBezTo>
                  <a:pt x="336" y="330"/>
                  <a:pt x="370" y="232"/>
                  <a:pt x="385" y="124"/>
                </a:cubicBezTo>
                <a:cubicBezTo>
                  <a:pt x="386" y="112"/>
                  <a:pt x="380" y="111"/>
                  <a:pt x="371" y="113"/>
                </a:cubicBezTo>
                <a:cubicBezTo>
                  <a:pt x="331" y="121"/>
                  <a:pt x="292" y="117"/>
                  <a:pt x="254" y="107"/>
                </a:cubicBezTo>
                <a:cubicBezTo>
                  <a:pt x="241" y="104"/>
                  <a:pt x="229" y="104"/>
                  <a:pt x="217" y="108"/>
                </a:cubicBezTo>
                <a:cubicBezTo>
                  <a:pt x="177" y="117"/>
                  <a:pt x="138" y="122"/>
                  <a:pt x="98" y="113"/>
                </a:cubicBezTo>
                <a:cubicBezTo>
                  <a:pt x="82" y="109"/>
                  <a:pt x="85" y="118"/>
                  <a:pt x="86" y="127"/>
                </a:cubicBezTo>
                <a:close/>
              </a:path>
            </a:pathLst>
          </a:custGeom>
          <a:solidFill>
            <a:srgbClr val="84CCC6"/>
          </a:solidFill>
          <a:ln>
            <a:noFill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 sz="2100">
              <a:cs typeface="B Nazanin" panose="00000400000000000000" pitchFamily="2" charset="-78"/>
            </a:endParaRPr>
          </a:p>
        </p:txBody>
      </p:sp>
      <p:sp>
        <p:nvSpPr>
          <p:cNvPr id="64" name="Freeform 14">
            <a:extLst>
              <a:ext uri="{FF2B5EF4-FFF2-40B4-BE49-F238E27FC236}">
                <a16:creationId xmlns:a16="http://schemas.microsoft.com/office/drawing/2014/main" id="{1AB0FB06-D4BE-4CAC-9DF0-3A396964F2A2}"/>
              </a:ext>
            </a:extLst>
          </p:cNvPr>
          <p:cNvSpPr>
            <a:spLocks noEditPoints="1"/>
          </p:cNvSpPr>
          <p:nvPr/>
        </p:nvSpPr>
        <p:spPr bwMode="auto">
          <a:xfrm>
            <a:off x="8828882" y="7484006"/>
            <a:ext cx="2162176" cy="2157412"/>
          </a:xfrm>
          <a:custGeom>
            <a:avLst/>
            <a:gdLst>
              <a:gd name="T0" fmla="*/ 521 w 579"/>
              <a:gd name="T1" fmla="*/ 0 h 577"/>
              <a:gd name="T2" fmla="*/ 575 w 579"/>
              <a:gd name="T3" fmla="*/ 56 h 577"/>
              <a:gd name="T4" fmla="*/ 490 w 579"/>
              <a:gd name="T5" fmla="*/ 213 h 577"/>
              <a:gd name="T6" fmla="*/ 419 w 579"/>
              <a:gd name="T7" fmla="*/ 287 h 577"/>
              <a:gd name="T8" fmla="*/ 211 w 579"/>
              <a:gd name="T9" fmla="*/ 525 h 577"/>
              <a:gd name="T10" fmla="*/ 133 w 579"/>
              <a:gd name="T11" fmla="*/ 568 h 577"/>
              <a:gd name="T12" fmla="*/ 82 w 579"/>
              <a:gd name="T13" fmla="*/ 551 h 577"/>
              <a:gd name="T14" fmla="*/ 101 w 579"/>
              <a:gd name="T15" fmla="*/ 501 h 577"/>
              <a:gd name="T16" fmla="*/ 322 w 579"/>
              <a:gd name="T17" fmla="*/ 285 h 577"/>
              <a:gd name="T18" fmla="*/ 328 w 579"/>
              <a:gd name="T19" fmla="*/ 249 h 577"/>
              <a:gd name="T20" fmla="*/ 290 w 579"/>
              <a:gd name="T21" fmla="*/ 254 h 577"/>
              <a:gd name="T22" fmla="*/ 81 w 579"/>
              <a:gd name="T23" fmla="*/ 464 h 577"/>
              <a:gd name="T24" fmla="*/ 70 w 579"/>
              <a:gd name="T25" fmla="*/ 481 h 577"/>
              <a:gd name="T26" fmla="*/ 22 w 579"/>
              <a:gd name="T27" fmla="*/ 493 h 577"/>
              <a:gd name="T28" fmla="*/ 7 w 579"/>
              <a:gd name="T29" fmla="*/ 446 h 577"/>
              <a:gd name="T30" fmla="*/ 138 w 579"/>
              <a:gd name="T31" fmla="*/ 270 h 577"/>
              <a:gd name="T32" fmla="*/ 316 w 579"/>
              <a:gd name="T33" fmla="*/ 139 h 577"/>
              <a:gd name="T34" fmla="*/ 359 w 579"/>
              <a:gd name="T35" fmla="*/ 89 h 577"/>
              <a:gd name="T36" fmla="*/ 511 w 579"/>
              <a:gd name="T37" fmla="*/ 1 h 577"/>
              <a:gd name="T38" fmla="*/ 521 w 579"/>
              <a:gd name="T39" fmla="*/ 0 h 577"/>
              <a:gd name="T40" fmla="*/ 503 w 579"/>
              <a:gd name="T41" fmla="*/ 73 h 577"/>
              <a:gd name="T42" fmla="*/ 446 w 579"/>
              <a:gd name="T43" fmla="*/ 112 h 577"/>
              <a:gd name="T44" fmla="*/ 445 w 579"/>
              <a:gd name="T45" fmla="*/ 132 h 577"/>
              <a:gd name="T46" fmla="*/ 464 w 579"/>
              <a:gd name="T47" fmla="*/ 129 h 577"/>
              <a:gd name="T48" fmla="*/ 503 w 579"/>
              <a:gd name="T49" fmla="*/ 73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79" h="577">
                <a:moveTo>
                  <a:pt x="521" y="0"/>
                </a:moveTo>
                <a:cubicBezTo>
                  <a:pt x="565" y="1"/>
                  <a:pt x="579" y="15"/>
                  <a:pt x="575" y="56"/>
                </a:cubicBezTo>
                <a:cubicBezTo>
                  <a:pt x="570" y="121"/>
                  <a:pt x="547" y="177"/>
                  <a:pt x="490" y="213"/>
                </a:cubicBezTo>
                <a:cubicBezTo>
                  <a:pt x="460" y="232"/>
                  <a:pt x="438" y="257"/>
                  <a:pt x="419" y="287"/>
                </a:cubicBezTo>
                <a:cubicBezTo>
                  <a:pt x="363" y="378"/>
                  <a:pt x="298" y="461"/>
                  <a:pt x="211" y="525"/>
                </a:cubicBezTo>
                <a:cubicBezTo>
                  <a:pt x="187" y="543"/>
                  <a:pt x="161" y="558"/>
                  <a:pt x="133" y="568"/>
                </a:cubicBezTo>
                <a:cubicBezTo>
                  <a:pt x="110" y="577"/>
                  <a:pt x="90" y="570"/>
                  <a:pt x="82" y="551"/>
                </a:cubicBezTo>
                <a:cubicBezTo>
                  <a:pt x="73" y="533"/>
                  <a:pt x="80" y="514"/>
                  <a:pt x="101" y="501"/>
                </a:cubicBezTo>
                <a:cubicBezTo>
                  <a:pt x="193" y="447"/>
                  <a:pt x="267" y="377"/>
                  <a:pt x="322" y="285"/>
                </a:cubicBezTo>
                <a:cubicBezTo>
                  <a:pt x="328" y="274"/>
                  <a:pt x="339" y="260"/>
                  <a:pt x="328" y="249"/>
                </a:cubicBezTo>
                <a:cubicBezTo>
                  <a:pt x="317" y="237"/>
                  <a:pt x="302" y="247"/>
                  <a:pt x="290" y="254"/>
                </a:cubicBezTo>
                <a:cubicBezTo>
                  <a:pt x="202" y="306"/>
                  <a:pt x="134" y="377"/>
                  <a:pt x="81" y="464"/>
                </a:cubicBezTo>
                <a:cubicBezTo>
                  <a:pt x="77" y="470"/>
                  <a:pt x="74" y="476"/>
                  <a:pt x="70" y="481"/>
                </a:cubicBezTo>
                <a:cubicBezTo>
                  <a:pt x="57" y="498"/>
                  <a:pt x="39" y="502"/>
                  <a:pt x="22" y="493"/>
                </a:cubicBezTo>
                <a:cubicBezTo>
                  <a:pt x="7" y="484"/>
                  <a:pt x="0" y="465"/>
                  <a:pt x="7" y="446"/>
                </a:cubicBezTo>
                <a:cubicBezTo>
                  <a:pt x="34" y="375"/>
                  <a:pt x="83" y="320"/>
                  <a:pt x="138" y="270"/>
                </a:cubicBezTo>
                <a:cubicBezTo>
                  <a:pt x="193" y="220"/>
                  <a:pt x="252" y="176"/>
                  <a:pt x="316" y="139"/>
                </a:cubicBezTo>
                <a:cubicBezTo>
                  <a:pt x="336" y="127"/>
                  <a:pt x="347" y="107"/>
                  <a:pt x="359" y="89"/>
                </a:cubicBezTo>
                <a:cubicBezTo>
                  <a:pt x="395" y="34"/>
                  <a:pt x="448" y="10"/>
                  <a:pt x="511" y="1"/>
                </a:cubicBezTo>
                <a:cubicBezTo>
                  <a:pt x="515" y="1"/>
                  <a:pt x="519" y="1"/>
                  <a:pt x="521" y="0"/>
                </a:cubicBezTo>
                <a:close/>
                <a:moveTo>
                  <a:pt x="503" y="73"/>
                </a:moveTo>
                <a:cubicBezTo>
                  <a:pt x="478" y="82"/>
                  <a:pt x="459" y="93"/>
                  <a:pt x="446" y="112"/>
                </a:cubicBezTo>
                <a:cubicBezTo>
                  <a:pt x="442" y="118"/>
                  <a:pt x="438" y="125"/>
                  <a:pt x="445" y="132"/>
                </a:cubicBezTo>
                <a:cubicBezTo>
                  <a:pt x="451" y="138"/>
                  <a:pt x="458" y="133"/>
                  <a:pt x="464" y="129"/>
                </a:cubicBezTo>
                <a:cubicBezTo>
                  <a:pt x="483" y="117"/>
                  <a:pt x="494" y="98"/>
                  <a:pt x="503" y="73"/>
                </a:cubicBezTo>
                <a:close/>
              </a:path>
            </a:pathLst>
          </a:custGeom>
          <a:solidFill>
            <a:srgbClr val="84CCC6"/>
          </a:solidFill>
          <a:ln>
            <a:noFill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 sz="2100">
              <a:cs typeface="B Nazanin" panose="00000400000000000000" pitchFamily="2" charset="-78"/>
            </a:endParaRPr>
          </a:p>
        </p:txBody>
      </p:sp>
      <p:sp>
        <p:nvSpPr>
          <p:cNvPr id="65" name="Freeform 15">
            <a:extLst>
              <a:ext uri="{FF2B5EF4-FFF2-40B4-BE49-F238E27FC236}">
                <a16:creationId xmlns:a16="http://schemas.microsoft.com/office/drawing/2014/main" id="{2A3681E0-0C28-48D4-A14E-357386CCDE3D}"/>
              </a:ext>
            </a:extLst>
          </p:cNvPr>
          <p:cNvSpPr/>
          <p:nvPr/>
        </p:nvSpPr>
        <p:spPr bwMode="auto">
          <a:xfrm>
            <a:off x="6826252" y="7345892"/>
            <a:ext cx="1676400" cy="2276476"/>
          </a:xfrm>
          <a:custGeom>
            <a:avLst/>
            <a:gdLst>
              <a:gd name="T0" fmla="*/ 135 w 449"/>
              <a:gd name="T1" fmla="*/ 1 h 609"/>
              <a:gd name="T2" fmla="*/ 213 w 449"/>
              <a:gd name="T3" fmla="*/ 1 h 609"/>
              <a:gd name="T4" fmla="*/ 266 w 449"/>
              <a:gd name="T5" fmla="*/ 40 h 609"/>
              <a:gd name="T6" fmla="*/ 286 w 449"/>
              <a:gd name="T7" fmla="*/ 53 h 609"/>
              <a:gd name="T8" fmla="*/ 432 w 449"/>
              <a:gd name="T9" fmla="*/ 75 h 609"/>
              <a:gd name="T10" fmla="*/ 449 w 449"/>
              <a:gd name="T11" fmla="*/ 92 h 609"/>
              <a:gd name="T12" fmla="*/ 432 w 449"/>
              <a:gd name="T13" fmla="*/ 108 h 609"/>
              <a:gd name="T14" fmla="*/ 290 w 449"/>
              <a:gd name="T15" fmla="*/ 130 h 609"/>
              <a:gd name="T16" fmla="*/ 265 w 449"/>
              <a:gd name="T17" fmla="*/ 149 h 609"/>
              <a:gd name="T18" fmla="*/ 237 w 449"/>
              <a:gd name="T19" fmla="*/ 179 h 609"/>
              <a:gd name="T20" fmla="*/ 204 w 449"/>
              <a:gd name="T21" fmla="*/ 201 h 609"/>
              <a:gd name="T22" fmla="*/ 190 w 449"/>
              <a:gd name="T23" fmla="*/ 252 h 609"/>
              <a:gd name="T24" fmla="*/ 207 w 449"/>
              <a:gd name="T25" fmla="*/ 332 h 609"/>
              <a:gd name="T26" fmla="*/ 195 w 449"/>
              <a:gd name="T27" fmla="*/ 361 h 609"/>
              <a:gd name="T28" fmla="*/ 158 w 449"/>
              <a:gd name="T29" fmla="*/ 438 h 609"/>
              <a:gd name="T30" fmla="*/ 158 w 449"/>
              <a:gd name="T31" fmla="*/ 456 h 609"/>
              <a:gd name="T32" fmla="*/ 132 w 449"/>
              <a:gd name="T33" fmla="*/ 486 h 609"/>
              <a:gd name="T34" fmla="*/ 117 w 449"/>
              <a:gd name="T35" fmla="*/ 502 h 609"/>
              <a:gd name="T36" fmla="*/ 117 w 449"/>
              <a:gd name="T37" fmla="*/ 584 h 609"/>
              <a:gd name="T38" fmla="*/ 102 w 449"/>
              <a:gd name="T39" fmla="*/ 608 h 609"/>
              <a:gd name="T40" fmla="*/ 87 w 449"/>
              <a:gd name="T41" fmla="*/ 585 h 609"/>
              <a:gd name="T42" fmla="*/ 87 w 449"/>
              <a:gd name="T43" fmla="*/ 505 h 609"/>
              <a:gd name="T44" fmla="*/ 71 w 449"/>
              <a:gd name="T45" fmla="*/ 485 h 609"/>
              <a:gd name="T46" fmla="*/ 47 w 449"/>
              <a:gd name="T47" fmla="*/ 457 h 609"/>
              <a:gd name="T48" fmla="*/ 47 w 449"/>
              <a:gd name="T49" fmla="*/ 207 h 609"/>
              <a:gd name="T50" fmla="*/ 29 w 449"/>
              <a:gd name="T51" fmla="*/ 178 h 609"/>
              <a:gd name="T52" fmla="*/ 1 w 449"/>
              <a:gd name="T53" fmla="*/ 138 h 609"/>
              <a:gd name="T54" fmla="*/ 1 w 449"/>
              <a:gd name="T55" fmla="*/ 46 h 609"/>
              <a:gd name="T56" fmla="*/ 49 w 449"/>
              <a:gd name="T57" fmla="*/ 1 h 609"/>
              <a:gd name="T58" fmla="*/ 135 w 449"/>
              <a:gd name="T59" fmla="*/ 1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49" h="609">
                <a:moveTo>
                  <a:pt x="135" y="1"/>
                </a:moveTo>
                <a:cubicBezTo>
                  <a:pt x="161" y="1"/>
                  <a:pt x="187" y="0"/>
                  <a:pt x="213" y="1"/>
                </a:cubicBezTo>
                <a:cubicBezTo>
                  <a:pt x="246" y="1"/>
                  <a:pt x="256" y="9"/>
                  <a:pt x="266" y="40"/>
                </a:cubicBezTo>
                <a:cubicBezTo>
                  <a:pt x="270" y="50"/>
                  <a:pt x="276" y="53"/>
                  <a:pt x="286" y="53"/>
                </a:cubicBezTo>
                <a:cubicBezTo>
                  <a:pt x="336" y="53"/>
                  <a:pt x="383" y="68"/>
                  <a:pt x="432" y="75"/>
                </a:cubicBezTo>
                <a:cubicBezTo>
                  <a:pt x="441" y="77"/>
                  <a:pt x="449" y="81"/>
                  <a:pt x="449" y="92"/>
                </a:cubicBezTo>
                <a:cubicBezTo>
                  <a:pt x="449" y="103"/>
                  <a:pt x="440" y="107"/>
                  <a:pt x="432" y="108"/>
                </a:cubicBezTo>
                <a:cubicBezTo>
                  <a:pt x="384" y="115"/>
                  <a:pt x="338" y="131"/>
                  <a:pt x="290" y="130"/>
                </a:cubicBezTo>
                <a:cubicBezTo>
                  <a:pt x="276" y="130"/>
                  <a:pt x="267" y="133"/>
                  <a:pt x="265" y="149"/>
                </a:cubicBezTo>
                <a:cubicBezTo>
                  <a:pt x="263" y="165"/>
                  <a:pt x="252" y="174"/>
                  <a:pt x="237" y="179"/>
                </a:cubicBezTo>
                <a:cubicBezTo>
                  <a:pt x="224" y="184"/>
                  <a:pt x="213" y="191"/>
                  <a:pt x="204" y="201"/>
                </a:cubicBezTo>
                <a:cubicBezTo>
                  <a:pt x="190" y="216"/>
                  <a:pt x="185" y="231"/>
                  <a:pt x="190" y="252"/>
                </a:cubicBezTo>
                <a:cubicBezTo>
                  <a:pt x="197" y="278"/>
                  <a:pt x="200" y="305"/>
                  <a:pt x="207" y="332"/>
                </a:cubicBezTo>
                <a:cubicBezTo>
                  <a:pt x="210" y="345"/>
                  <a:pt x="206" y="355"/>
                  <a:pt x="195" y="361"/>
                </a:cubicBezTo>
                <a:cubicBezTo>
                  <a:pt x="161" y="377"/>
                  <a:pt x="152" y="403"/>
                  <a:pt x="158" y="438"/>
                </a:cubicBezTo>
                <a:cubicBezTo>
                  <a:pt x="159" y="444"/>
                  <a:pt x="157" y="450"/>
                  <a:pt x="158" y="456"/>
                </a:cubicBezTo>
                <a:cubicBezTo>
                  <a:pt x="160" y="475"/>
                  <a:pt x="153" y="487"/>
                  <a:pt x="132" y="486"/>
                </a:cubicBezTo>
                <a:cubicBezTo>
                  <a:pt x="120" y="485"/>
                  <a:pt x="117" y="492"/>
                  <a:pt x="117" y="502"/>
                </a:cubicBezTo>
                <a:cubicBezTo>
                  <a:pt x="117" y="530"/>
                  <a:pt x="117" y="557"/>
                  <a:pt x="117" y="584"/>
                </a:cubicBezTo>
                <a:cubicBezTo>
                  <a:pt x="117" y="596"/>
                  <a:pt x="116" y="608"/>
                  <a:pt x="102" y="608"/>
                </a:cubicBezTo>
                <a:cubicBezTo>
                  <a:pt x="87" y="609"/>
                  <a:pt x="87" y="596"/>
                  <a:pt x="87" y="585"/>
                </a:cubicBezTo>
                <a:cubicBezTo>
                  <a:pt x="87" y="558"/>
                  <a:pt x="87" y="532"/>
                  <a:pt x="87" y="505"/>
                </a:cubicBezTo>
                <a:cubicBezTo>
                  <a:pt x="87" y="494"/>
                  <a:pt x="86" y="485"/>
                  <a:pt x="71" y="485"/>
                </a:cubicBezTo>
                <a:cubicBezTo>
                  <a:pt x="52" y="486"/>
                  <a:pt x="47" y="474"/>
                  <a:pt x="47" y="457"/>
                </a:cubicBezTo>
                <a:cubicBezTo>
                  <a:pt x="47" y="374"/>
                  <a:pt x="47" y="290"/>
                  <a:pt x="47" y="207"/>
                </a:cubicBezTo>
                <a:cubicBezTo>
                  <a:pt x="47" y="192"/>
                  <a:pt x="46" y="182"/>
                  <a:pt x="29" y="178"/>
                </a:cubicBezTo>
                <a:cubicBezTo>
                  <a:pt x="10" y="173"/>
                  <a:pt x="1" y="157"/>
                  <a:pt x="1" y="138"/>
                </a:cubicBezTo>
                <a:cubicBezTo>
                  <a:pt x="0" y="107"/>
                  <a:pt x="0" y="77"/>
                  <a:pt x="1" y="46"/>
                </a:cubicBezTo>
                <a:cubicBezTo>
                  <a:pt x="2" y="18"/>
                  <a:pt x="20" y="2"/>
                  <a:pt x="49" y="1"/>
                </a:cubicBezTo>
                <a:cubicBezTo>
                  <a:pt x="78" y="0"/>
                  <a:pt x="106" y="1"/>
                  <a:pt x="135" y="1"/>
                </a:cubicBezTo>
                <a:close/>
              </a:path>
            </a:pathLst>
          </a:custGeom>
          <a:solidFill>
            <a:srgbClr val="84CCC6"/>
          </a:solidFill>
          <a:ln>
            <a:noFill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 sz="2100">
              <a:cs typeface="B Nazanin" panose="00000400000000000000" pitchFamily="2" charset="-78"/>
            </a:endParaRPr>
          </a:p>
        </p:txBody>
      </p:sp>
      <p:sp>
        <p:nvSpPr>
          <p:cNvPr id="66" name="Freeform 16">
            <a:extLst>
              <a:ext uri="{FF2B5EF4-FFF2-40B4-BE49-F238E27FC236}">
                <a16:creationId xmlns:a16="http://schemas.microsoft.com/office/drawing/2014/main" id="{1763BA51-EA79-471E-BD5F-4731E80E6345}"/>
              </a:ext>
            </a:extLst>
          </p:cNvPr>
          <p:cNvSpPr/>
          <p:nvPr/>
        </p:nvSpPr>
        <p:spPr bwMode="auto">
          <a:xfrm>
            <a:off x="4114008" y="2650069"/>
            <a:ext cx="1323976" cy="1238250"/>
          </a:xfrm>
          <a:custGeom>
            <a:avLst/>
            <a:gdLst>
              <a:gd name="T0" fmla="*/ 56 w 354"/>
              <a:gd name="T1" fmla="*/ 1 h 331"/>
              <a:gd name="T2" fmla="*/ 84 w 354"/>
              <a:gd name="T3" fmla="*/ 1 h 331"/>
              <a:gd name="T4" fmla="*/ 112 w 354"/>
              <a:gd name="T5" fmla="*/ 19 h 331"/>
              <a:gd name="T6" fmla="*/ 133 w 354"/>
              <a:gd name="T7" fmla="*/ 33 h 331"/>
              <a:gd name="T8" fmla="*/ 219 w 354"/>
              <a:gd name="T9" fmla="*/ 33 h 331"/>
              <a:gd name="T10" fmla="*/ 242 w 354"/>
              <a:gd name="T11" fmla="*/ 15 h 331"/>
              <a:gd name="T12" fmla="*/ 260 w 354"/>
              <a:gd name="T13" fmla="*/ 1 h 331"/>
              <a:gd name="T14" fmla="*/ 338 w 354"/>
              <a:gd name="T15" fmla="*/ 1 h 331"/>
              <a:gd name="T16" fmla="*/ 352 w 354"/>
              <a:gd name="T17" fmla="*/ 13 h 331"/>
              <a:gd name="T18" fmla="*/ 299 w 354"/>
              <a:gd name="T19" fmla="*/ 254 h 331"/>
              <a:gd name="T20" fmla="*/ 255 w 354"/>
              <a:gd name="T21" fmla="*/ 310 h 331"/>
              <a:gd name="T22" fmla="*/ 210 w 354"/>
              <a:gd name="T23" fmla="*/ 321 h 331"/>
              <a:gd name="T24" fmla="*/ 198 w 354"/>
              <a:gd name="T25" fmla="*/ 277 h 331"/>
              <a:gd name="T26" fmla="*/ 200 w 354"/>
              <a:gd name="T27" fmla="*/ 158 h 331"/>
              <a:gd name="T28" fmla="*/ 176 w 354"/>
              <a:gd name="T29" fmla="*/ 124 h 331"/>
              <a:gd name="T30" fmla="*/ 152 w 354"/>
              <a:gd name="T31" fmla="*/ 157 h 331"/>
              <a:gd name="T32" fmla="*/ 153 w 354"/>
              <a:gd name="T33" fmla="*/ 275 h 331"/>
              <a:gd name="T34" fmla="*/ 155 w 354"/>
              <a:gd name="T35" fmla="*/ 299 h 331"/>
              <a:gd name="T36" fmla="*/ 119 w 354"/>
              <a:gd name="T37" fmla="*/ 323 h 331"/>
              <a:gd name="T38" fmla="*/ 82 w 354"/>
              <a:gd name="T39" fmla="*/ 294 h 331"/>
              <a:gd name="T40" fmla="*/ 5 w 354"/>
              <a:gd name="T41" fmla="*/ 112 h 331"/>
              <a:gd name="T42" fmla="*/ 0 w 354"/>
              <a:gd name="T43" fmla="*/ 16 h 331"/>
              <a:gd name="T44" fmla="*/ 14 w 354"/>
              <a:gd name="T45" fmla="*/ 1 h 331"/>
              <a:gd name="T46" fmla="*/ 56 w 354"/>
              <a:gd name="T47" fmla="*/ 1 h 331"/>
              <a:gd name="T48" fmla="*/ 56 w 354"/>
              <a:gd name="T49" fmla="*/ 1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54" h="331">
                <a:moveTo>
                  <a:pt x="56" y="1"/>
                </a:moveTo>
                <a:cubicBezTo>
                  <a:pt x="66" y="1"/>
                  <a:pt x="75" y="1"/>
                  <a:pt x="84" y="1"/>
                </a:cubicBezTo>
                <a:cubicBezTo>
                  <a:pt x="98" y="0"/>
                  <a:pt x="109" y="2"/>
                  <a:pt x="112" y="19"/>
                </a:cubicBezTo>
                <a:cubicBezTo>
                  <a:pt x="113" y="30"/>
                  <a:pt x="123" y="33"/>
                  <a:pt x="133" y="33"/>
                </a:cubicBezTo>
                <a:cubicBezTo>
                  <a:pt x="162" y="33"/>
                  <a:pt x="190" y="33"/>
                  <a:pt x="219" y="33"/>
                </a:cubicBezTo>
                <a:cubicBezTo>
                  <a:pt x="231" y="33"/>
                  <a:pt x="240" y="28"/>
                  <a:pt x="242" y="15"/>
                </a:cubicBezTo>
                <a:cubicBezTo>
                  <a:pt x="244" y="5"/>
                  <a:pt x="250" y="1"/>
                  <a:pt x="260" y="1"/>
                </a:cubicBezTo>
                <a:cubicBezTo>
                  <a:pt x="286" y="1"/>
                  <a:pt x="312" y="1"/>
                  <a:pt x="338" y="1"/>
                </a:cubicBezTo>
                <a:cubicBezTo>
                  <a:pt x="346" y="1"/>
                  <a:pt x="352" y="2"/>
                  <a:pt x="352" y="13"/>
                </a:cubicBezTo>
                <a:cubicBezTo>
                  <a:pt x="354" y="97"/>
                  <a:pt x="342" y="179"/>
                  <a:pt x="299" y="254"/>
                </a:cubicBezTo>
                <a:cubicBezTo>
                  <a:pt x="287" y="275"/>
                  <a:pt x="273" y="294"/>
                  <a:pt x="255" y="310"/>
                </a:cubicBezTo>
                <a:cubicBezTo>
                  <a:pt x="242" y="321"/>
                  <a:pt x="227" y="331"/>
                  <a:pt x="210" y="321"/>
                </a:cubicBezTo>
                <a:cubicBezTo>
                  <a:pt x="191" y="310"/>
                  <a:pt x="194" y="294"/>
                  <a:pt x="198" y="277"/>
                </a:cubicBezTo>
                <a:cubicBezTo>
                  <a:pt x="208" y="237"/>
                  <a:pt x="211" y="198"/>
                  <a:pt x="200" y="158"/>
                </a:cubicBezTo>
                <a:cubicBezTo>
                  <a:pt x="197" y="144"/>
                  <a:pt x="194" y="124"/>
                  <a:pt x="176" y="124"/>
                </a:cubicBezTo>
                <a:cubicBezTo>
                  <a:pt x="158" y="124"/>
                  <a:pt x="156" y="144"/>
                  <a:pt x="152" y="157"/>
                </a:cubicBezTo>
                <a:cubicBezTo>
                  <a:pt x="140" y="196"/>
                  <a:pt x="145" y="236"/>
                  <a:pt x="153" y="275"/>
                </a:cubicBezTo>
                <a:cubicBezTo>
                  <a:pt x="154" y="283"/>
                  <a:pt x="156" y="291"/>
                  <a:pt x="155" y="299"/>
                </a:cubicBezTo>
                <a:cubicBezTo>
                  <a:pt x="155" y="318"/>
                  <a:pt x="138" y="329"/>
                  <a:pt x="119" y="323"/>
                </a:cubicBezTo>
                <a:cubicBezTo>
                  <a:pt x="103" y="318"/>
                  <a:pt x="92" y="306"/>
                  <a:pt x="82" y="294"/>
                </a:cubicBezTo>
                <a:cubicBezTo>
                  <a:pt x="37" y="241"/>
                  <a:pt x="16" y="179"/>
                  <a:pt x="5" y="112"/>
                </a:cubicBezTo>
                <a:cubicBezTo>
                  <a:pt x="0" y="80"/>
                  <a:pt x="2" y="48"/>
                  <a:pt x="0" y="16"/>
                </a:cubicBezTo>
                <a:cubicBezTo>
                  <a:pt x="0" y="5"/>
                  <a:pt x="5" y="2"/>
                  <a:pt x="14" y="1"/>
                </a:cubicBezTo>
                <a:cubicBezTo>
                  <a:pt x="28" y="1"/>
                  <a:pt x="42" y="1"/>
                  <a:pt x="56" y="1"/>
                </a:cubicBezTo>
                <a:cubicBezTo>
                  <a:pt x="56" y="1"/>
                  <a:pt x="56" y="1"/>
                  <a:pt x="56" y="1"/>
                </a:cubicBezTo>
                <a:close/>
              </a:path>
            </a:pathLst>
          </a:custGeom>
          <a:solidFill>
            <a:srgbClr val="84CCC6"/>
          </a:solidFill>
          <a:ln>
            <a:noFill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 sz="2100">
              <a:cs typeface="B Nazanin" panose="00000400000000000000" pitchFamily="2" charset="-78"/>
            </a:endParaRPr>
          </a:p>
        </p:txBody>
      </p:sp>
      <p:sp>
        <p:nvSpPr>
          <p:cNvPr id="68" name="Freeform 18">
            <a:extLst>
              <a:ext uri="{FF2B5EF4-FFF2-40B4-BE49-F238E27FC236}">
                <a16:creationId xmlns:a16="http://schemas.microsoft.com/office/drawing/2014/main" id="{0ABB6DEB-F7E3-4D2D-B1F7-3130997B1871}"/>
              </a:ext>
            </a:extLst>
          </p:cNvPr>
          <p:cNvSpPr>
            <a:spLocks noEditPoints="1"/>
          </p:cNvSpPr>
          <p:nvPr/>
        </p:nvSpPr>
        <p:spPr bwMode="auto">
          <a:xfrm>
            <a:off x="3797303" y="7438763"/>
            <a:ext cx="2188370" cy="2214562"/>
          </a:xfrm>
          <a:custGeom>
            <a:avLst/>
            <a:gdLst>
              <a:gd name="T0" fmla="*/ 187 w 586"/>
              <a:gd name="T1" fmla="*/ 474 h 592"/>
              <a:gd name="T2" fmla="*/ 153 w 586"/>
              <a:gd name="T3" fmla="*/ 486 h 592"/>
              <a:gd name="T4" fmla="*/ 151 w 586"/>
              <a:gd name="T5" fmla="*/ 556 h 592"/>
              <a:gd name="T6" fmla="*/ 14 w 586"/>
              <a:gd name="T7" fmla="*/ 489 h 592"/>
              <a:gd name="T8" fmla="*/ 25 w 586"/>
              <a:gd name="T9" fmla="*/ 443 h 592"/>
              <a:gd name="T10" fmla="*/ 91 w 586"/>
              <a:gd name="T11" fmla="*/ 443 h 592"/>
              <a:gd name="T12" fmla="*/ 103 w 586"/>
              <a:gd name="T13" fmla="*/ 390 h 592"/>
              <a:gd name="T14" fmla="*/ 213 w 586"/>
              <a:gd name="T15" fmla="*/ 255 h 592"/>
              <a:gd name="T16" fmla="*/ 382 w 586"/>
              <a:gd name="T17" fmla="*/ 98 h 592"/>
              <a:gd name="T18" fmla="*/ 506 w 586"/>
              <a:gd name="T19" fmla="*/ 59 h 592"/>
              <a:gd name="T20" fmla="*/ 577 w 586"/>
              <a:gd name="T21" fmla="*/ 9 h 592"/>
              <a:gd name="T22" fmla="*/ 530 w 586"/>
              <a:gd name="T23" fmla="*/ 79 h 592"/>
              <a:gd name="T24" fmla="*/ 498 w 586"/>
              <a:gd name="T25" fmla="*/ 172 h 592"/>
              <a:gd name="T26" fmla="*/ 231 w 586"/>
              <a:gd name="T27" fmla="*/ 475 h 592"/>
              <a:gd name="T28" fmla="*/ 268 w 586"/>
              <a:gd name="T29" fmla="*/ 303 h 592"/>
              <a:gd name="T30" fmla="*/ 228 w 586"/>
              <a:gd name="T31" fmla="*/ 300 h 592"/>
              <a:gd name="T32" fmla="*/ 213 w 586"/>
              <a:gd name="T33" fmla="*/ 315 h 592"/>
              <a:gd name="T34" fmla="*/ 242 w 586"/>
              <a:gd name="T35" fmla="*/ 365 h 592"/>
              <a:gd name="T36" fmla="*/ 192 w 586"/>
              <a:gd name="T37" fmla="*/ 338 h 592"/>
              <a:gd name="T38" fmla="*/ 174 w 586"/>
              <a:gd name="T39" fmla="*/ 356 h 592"/>
              <a:gd name="T40" fmla="*/ 187 w 586"/>
              <a:gd name="T41" fmla="*/ 391 h 592"/>
              <a:gd name="T42" fmla="*/ 150 w 586"/>
              <a:gd name="T43" fmla="*/ 377 h 592"/>
              <a:gd name="T44" fmla="*/ 142 w 586"/>
              <a:gd name="T45" fmla="*/ 384 h 592"/>
              <a:gd name="T46" fmla="*/ 239 w 586"/>
              <a:gd name="T47" fmla="*/ 424 h 592"/>
              <a:gd name="T48" fmla="*/ 440 w 586"/>
              <a:gd name="T49" fmla="*/ 208 h 592"/>
              <a:gd name="T50" fmla="*/ 366 w 586"/>
              <a:gd name="T51" fmla="*/ 146 h 592"/>
              <a:gd name="T52" fmla="*/ 393 w 586"/>
              <a:gd name="T53" fmla="*/ 186 h 592"/>
              <a:gd name="T54" fmla="*/ 371 w 586"/>
              <a:gd name="T55" fmla="*/ 209 h 592"/>
              <a:gd name="T56" fmla="*/ 327 w 586"/>
              <a:gd name="T57" fmla="*/ 184 h 592"/>
              <a:gd name="T58" fmla="*/ 342 w 586"/>
              <a:gd name="T59" fmla="*/ 217 h 592"/>
              <a:gd name="T60" fmla="*/ 320 w 586"/>
              <a:gd name="T61" fmla="*/ 238 h 592"/>
              <a:gd name="T62" fmla="*/ 288 w 586"/>
              <a:gd name="T63" fmla="*/ 222 h 592"/>
              <a:gd name="T64" fmla="*/ 315 w 586"/>
              <a:gd name="T65" fmla="*/ 264 h 592"/>
              <a:gd name="T66" fmla="*/ 294 w 586"/>
              <a:gd name="T67" fmla="*/ 285 h 592"/>
              <a:gd name="T68" fmla="*/ 250 w 586"/>
              <a:gd name="T69" fmla="*/ 261 h 592"/>
              <a:gd name="T70" fmla="*/ 268 w 586"/>
              <a:gd name="T71" fmla="*/ 303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86" h="592">
                <a:moveTo>
                  <a:pt x="211" y="490"/>
                </a:moveTo>
                <a:cubicBezTo>
                  <a:pt x="200" y="489"/>
                  <a:pt x="193" y="481"/>
                  <a:pt x="187" y="474"/>
                </a:cubicBezTo>
                <a:cubicBezTo>
                  <a:pt x="179" y="465"/>
                  <a:pt x="172" y="465"/>
                  <a:pt x="165" y="475"/>
                </a:cubicBezTo>
                <a:cubicBezTo>
                  <a:pt x="161" y="479"/>
                  <a:pt x="157" y="482"/>
                  <a:pt x="153" y="486"/>
                </a:cubicBezTo>
                <a:cubicBezTo>
                  <a:pt x="133" y="506"/>
                  <a:pt x="133" y="507"/>
                  <a:pt x="151" y="528"/>
                </a:cubicBezTo>
                <a:cubicBezTo>
                  <a:pt x="160" y="538"/>
                  <a:pt x="159" y="546"/>
                  <a:pt x="151" y="556"/>
                </a:cubicBezTo>
                <a:cubicBezTo>
                  <a:pt x="120" y="592"/>
                  <a:pt x="117" y="592"/>
                  <a:pt x="83" y="558"/>
                </a:cubicBezTo>
                <a:cubicBezTo>
                  <a:pt x="60" y="535"/>
                  <a:pt x="37" y="512"/>
                  <a:pt x="14" y="489"/>
                </a:cubicBezTo>
                <a:cubicBezTo>
                  <a:pt x="1" y="477"/>
                  <a:pt x="0" y="466"/>
                  <a:pt x="14" y="454"/>
                </a:cubicBezTo>
                <a:cubicBezTo>
                  <a:pt x="18" y="451"/>
                  <a:pt x="21" y="446"/>
                  <a:pt x="25" y="443"/>
                </a:cubicBezTo>
                <a:cubicBezTo>
                  <a:pt x="43" y="425"/>
                  <a:pt x="47" y="424"/>
                  <a:pt x="65" y="443"/>
                </a:cubicBezTo>
                <a:cubicBezTo>
                  <a:pt x="75" y="453"/>
                  <a:pt x="82" y="454"/>
                  <a:pt x="91" y="443"/>
                </a:cubicBezTo>
                <a:cubicBezTo>
                  <a:pt x="93" y="439"/>
                  <a:pt x="97" y="436"/>
                  <a:pt x="101" y="433"/>
                </a:cubicBezTo>
                <a:cubicBezTo>
                  <a:pt x="120" y="413"/>
                  <a:pt x="121" y="413"/>
                  <a:pt x="103" y="390"/>
                </a:cubicBezTo>
                <a:cubicBezTo>
                  <a:pt x="93" y="377"/>
                  <a:pt x="99" y="368"/>
                  <a:pt x="108" y="359"/>
                </a:cubicBezTo>
                <a:cubicBezTo>
                  <a:pt x="143" y="324"/>
                  <a:pt x="178" y="289"/>
                  <a:pt x="213" y="255"/>
                </a:cubicBezTo>
                <a:cubicBezTo>
                  <a:pt x="259" y="208"/>
                  <a:pt x="306" y="162"/>
                  <a:pt x="351" y="116"/>
                </a:cubicBezTo>
                <a:cubicBezTo>
                  <a:pt x="360" y="107"/>
                  <a:pt x="370" y="101"/>
                  <a:pt x="382" y="98"/>
                </a:cubicBezTo>
                <a:cubicBezTo>
                  <a:pt x="416" y="89"/>
                  <a:pt x="450" y="80"/>
                  <a:pt x="484" y="71"/>
                </a:cubicBezTo>
                <a:cubicBezTo>
                  <a:pt x="493" y="69"/>
                  <a:pt x="500" y="65"/>
                  <a:pt x="506" y="59"/>
                </a:cubicBezTo>
                <a:cubicBezTo>
                  <a:pt x="522" y="43"/>
                  <a:pt x="537" y="27"/>
                  <a:pt x="553" y="12"/>
                </a:cubicBezTo>
                <a:cubicBezTo>
                  <a:pt x="560" y="5"/>
                  <a:pt x="568" y="0"/>
                  <a:pt x="577" y="9"/>
                </a:cubicBezTo>
                <a:cubicBezTo>
                  <a:pt x="586" y="17"/>
                  <a:pt x="582" y="26"/>
                  <a:pt x="575" y="33"/>
                </a:cubicBezTo>
                <a:cubicBezTo>
                  <a:pt x="561" y="49"/>
                  <a:pt x="546" y="64"/>
                  <a:pt x="530" y="79"/>
                </a:cubicBezTo>
                <a:cubicBezTo>
                  <a:pt x="522" y="87"/>
                  <a:pt x="516" y="96"/>
                  <a:pt x="514" y="108"/>
                </a:cubicBezTo>
                <a:cubicBezTo>
                  <a:pt x="509" y="129"/>
                  <a:pt x="501" y="150"/>
                  <a:pt x="498" y="172"/>
                </a:cubicBezTo>
                <a:cubicBezTo>
                  <a:pt x="492" y="208"/>
                  <a:pt x="473" y="235"/>
                  <a:pt x="446" y="261"/>
                </a:cubicBezTo>
                <a:cubicBezTo>
                  <a:pt x="374" y="331"/>
                  <a:pt x="303" y="404"/>
                  <a:pt x="231" y="475"/>
                </a:cubicBezTo>
                <a:cubicBezTo>
                  <a:pt x="225" y="482"/>
                  <a:pt x="219" y="488"/>
                  <a:pt x="211" y="490"/>
                </a:cubicBezTo>
                <a:close/>
                <a:moveTo>
                  <a:pt x="268" y="303"/>
                </a:moveTo>
                <a:cubicBezTo>
                  <a:pt x="268" y="316"/>
                  <a:pt x="256" y="323"/>
                  <a:pt x="245" y="316"/>
                </a:cubicBezTo>
                <a:cubicBezTo>
                  <a:pt x="239" y="312"/>
                  <a:pt x="233" y="306"/>
                  <a:pt x="228" y="300"/>
                </a:cubicBezTo>
                <a:cubicBezTo>
                  <a:pt x="222" y="294"/>
                  <a:pt x="217" y="293"/>
                  <a:pt x="211" y="300"/>
                </a:cubicBezTo>
                <a:cubicBezTo>
                  <a:pt x="205" y="306"/>
                  <a:pt x="209" y="310"/>
                  <a:pt x="213" y="315"/>
                </a:cubicBezTo>
                <a:cubicBezTo>
                  <a:pt x="222" y="324"/>
                  <a:pt x="232" y="334"/>
                  <a:pt x="241" y="344"/>
                </a:cubicBezTo>
                <a:cubicBezTo>
                  <a:pt x="247" y="350"/>
                  <a:pt x="249" y="358"/>
                  <a:pt x="242" y="365"/>
                </a:cubicBezTo>
                <a:cubicBezTo>
                  <a:pt x="235" y="373"/>
                  <a:pt x="226" y="371"/>
                  <a:pt x="219" y="365"/>
                </a:cubicBezTo>
                <a:cubicBezTo>
                  <a:pt x="210" y="356"/>
                  <a:pt x="201" y="347"/>
                  <a:pt x="192" y="338"/>
                </a:cubicBezTo>
                <a:cubicBezTo>
                  <a:pt x="186" y="332"/>
                  <a:pt x="181" y="330"/>
                  <a:pt x="174" y="337"/>
                </a:cubicBezTo>
                <a:cubicBezTo>
                  <a:pt x="166" y="344"/>
                  <a:pt x="166" y="350"/>
                  <a:pt x="174" y="356"/>
                </a:cubicBezTo>
                <a:cubicBezTo>
                  <a:pt x="179" y="361"/>
                  <a:pt x="184" y="366"/>
                  <a:pt x="188" y="371"/>
                </a:cubicBezTo>
                <a:cubicBezTo>
                  <a:pt x="193" y="378"/>
                  <a:pt x="193" y="385"/>
                  <a:pt x="187" y="391"/>
                </a:cubicBezTo>
                <a:cubicBezTo>
                  <a:pt x="180" y="398"/>
                  <a:pt x="173" y="398"/>
                  <a:pt x="165" y="392"/>
                </a:cubicBezTo>
                <a:cubicBezTo>
                  <a:pt x="160" y="387"/>
                  <a:pt x="155" y="382"/>
                  <a:pt x="150" y="377"/>
                </a:cubicBezTo>
                <a:cubicBezTo>
                  <a:pt x="147" y="374"/>
                  <a:pt x="144" y="370"/>
                  <a:pt x="140" y="374"/>
                </a:cubicBezTo>
                <a:cubicBezTo>
                  <a:pt x="135" y="377"/>
                  <a:pt x="139" y="381"/>
                  <a:pt x="142" y="384"/>
                </a:cubicBezTo>
                <a:cubicBezTo>
                  <a:pt x="155" y="397"/>
                  <a:pt x="169" y="411"/>
                  <a:pt x="183" y="425"/>
                </a:cubicBezTo>
                <a:cubicBezTo>
                  <a:pt x="211" y="453"/>
                  <a:pt x="211" y="453"/>
                  <a:pt x="239" y="424"/>
                </a:cubicBezTo>
                <a:cubicBezTo>
                  <a:pt x="304" y="359"/>
                  <a:pt x="369" y="294"/>
                  <a:pt x="434" y="229"/>
                </a:cubicBezTo>
                <a:cubicBezTo>
                  <a:pt x="440" y="223"/>
                  <a:pt x="450" y="218"/>
                  <a:pt x="440" y="208"/>
                </a:cubicBezTo>
                <a:cubicBezTo>
                  <a:pt x="420" y="188"/>
                  <a:pt x="400" y="168"/>
                  <a:pt x="379" y="147"/>
                </a:cubicBezTo>
                <a:cubicBezTo>
                  <a:pt x="375" y="143"/>
                  <a:pt x="371" y="141"/>
                  <a:pt x="366" y="146"/>
                </a:cubicBezTo>
                <a:cubicBezTo>
                  <a:pt x="359" y="151"/>
                  <a:pt x="363" y="156"/>
                  <a:pt x="367" y="161"/>
                </a:cubicBezTo>
                <a:cubicBezTo>
                  <a:pt x="376" y="169"/>
                  <a:pt x="384" y="178"/>
                  <a:pt x="393" y="186"/>
                </a:cubicBezTo>
                <a:cubicBezTo>
                  <a:pt x="400" y="194"/>
                  <a:pt x="404" y="202"/>
                  <a:pt x="396" y="211"/>
                </a:cubicBezTo>
                <a:cubicBezTo>
                  <a:pt x="388" y="220"/>
                  <a:pt x="379" y="216"/>
                  <a:pt x="371" y="209"/>
                </a:cubicBezTo>
                <a:cubicBezTo>
                  <a:pt x="362" y="201"/>
                  <a:pt x="353" y="192"/>
                  <a:pt x="344" y="183"/>
                </a:cubicBezTo>
                <a:cubicBezTo>
                  <a:pt x="338" y="177"/>
                  <a:pt x="333" y="178"/>
                  <a:pt x="327" y="184"/>
                </a:cubicBezTo>
                <a:cubicBezTo>
                  <a:pt x="321" y="190"/>
                  <a:pt x="321" y="195"/>
                  <a:pt x="327" y="201"/>
                </a:cubicBezTo>
                <a:cubicBezTo>
                  <a:pt x="332" y="206"/>
                  <a:pt x="337" y="211"/>
                  <a:pt x="342" y="217"/>
                </a:cubicBezTo>
                <a:cubicBezTo>
                  <a:pt x="347" y="223"/>
                  <a:pt x="348" y="230"/>
                  <a:pt x="342" y="237"/>
                </a:cubicBezTo>
                <a:cubicBezTo>
                  <a:pt x="335" y="243"/>
                  <a:pt x="327" y="243"/>
                  <a:pt x="320" y="238"/>
                </a:cubicBezTo>
                <a:cubicBezTo>
                  <a:pt x="315" y="234"/>
                  <a:pt x="310" y="229"/>
                  <a:pt x="305" y="224"/>
                </a:cubicBezTo>
                <a:cubicBezTo>
                  <a:pt x="300" y="219"/>
                  <a:pt x="295" y="216"/>
                  <a:pt x="288" y="222"/>
                </a:cubicBezTo>
                <a:cubicBezTo>
                  <a:pt x="281" y="229"/>
                  <a:pt x="285" y="234"/>
                  <a:pt x="290" y="239"/>
                </a:cubicBezTo>
                <a:cubicBezTo>
                  <a:pt x="299" y="247"/>
                  <a:pt x="307" y="256"/>
                  <a:pt x="315" y="264"/>
                </a:cubicBezTo>
                <a:cubicBezTo>
                  <a:pt x="323" y="272"/>
                  <a:pt x="327" y="280"/>
                  <a:pt x="318" y="289"/>
                </a:cubicBezTo>
                <a:cubicBezTo>
                  <a:pt x="309" y="297"/>
                  <a:pt x="301" y="292"/>
                  <a:pt x="294" y="285"/>
                </a:cubicBezTo>
                <a:cubicBezTo>
                  <a:pt x="285" y="278"/>
                  <a:pt x="277" y="270"/>
                  <a:pt x="270" y="261"/>
                </a:cubicBezTo>
                <a:cubicBezTo>
                  <a:pt x="263" y="254"/>
                  <a:pt x="257" y="253"/>
                  <a:pt x="250" y="261"/>
                </a:cubicBezTo>
                <a:cubicBezTo>
                  <a:pt x="241" y="269"/>
                  <a:pt x="244" y="274"/>
                  <a:pt x="251" y="280"/>
                </a:cubicBezTo>
                <a:cubicBezTo>
                  <a:pt x="258" y="287"/>
                  <a:pt x="267" y="293"/>
                  <a:pt x="268" y="303"/>
                </a:cubicBezTo>
                <a:close/>
              </a:path>
            </a:pathLst>
          </a:custGeom>
          <a:solidFill>
            <a:srgbClr val="84CCC6"/>
          </a:solidFill>
          <a:ln>
            <a:noFill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 sz="2100">
              <a:cs typeface="B Nazanin" panose="00000400000000000000" pitchFamily="2" charset="-78"/>
            </a:endParaRPr>
          </a:p>
        </p:txBody>
      </p:sp>
      <p:sp>
        <p:nvSpPr>
          <p:cNvPr id="69" name="Freeform 19">
            <a:extLst>
              <a:ext uri="{FF2B5EF4-FFF2-40B4-BE49-F238E27FC236}">
                <a16:creationId xmlns:a16="http://schemas.microsoft.com/office/drawing/2014/main" id="{55A1F309-0421-41E4-B993-20A488B7834F}"/>
              </a:ext>
            </a:extLst>
          </p:cNvPr>
          <p:cNvSpPr/>
          <p:nvPr/>
        </p:nvSpPr>
        <p:spPr bwMode="auto">
          <a:xfrm>
            <a:off x="3990184" y="1895212"/>
            <a:ext cx="1524000" cy="692944"/>
          </a:xfrm>
          <a:custGeom>
            <a:avLst/>
            <a:gdLst>
              <a:gd name="T0" fmla="*/ 335 w 408"/>
              <a:gd name="T1" fmla="*/ 184 h 185"/>
              <a:gd name="T2" fmla="*/ 299 w 408"/>
              <a:gd name="T3" fmla="*/ 184 h 185"/>
              <a:gd name="T4" fmla="*/ 273 w 408"/>
              <a:gd name="T5" fmla="*/ 167 h 185"/>
              <a:gd name="T6" fmla="*/ 252 w 408"/>
              <a:gd name="T7" fmla="*/ 153 h 185"/>
              <a:gd name="T8" fmla="*/ 166 w 408"/>
              <a:gd name="T9" fmla="*/ 153 h 185"/>
              <a:gd name="T10" fmla="*/ 143 w 408"/>
              <a:gd name="T11" fmla="*/ 171 h 185"/>
              <a:gd name="T12" fmla="*/ 125 w 408"/>
              <a:gd name="T13" fmla="*/ 184 h 185"/>
              <a:gd name="T14" fmla="*/ 39 w 408"/>
              <a:gd name="T15" fmla="*/ 184 h 185"/>
              <a:gd name="T16" fmla="*/ 20 w 408"/>
              <a:gd name="T17" fmla="*/ 171 h 185"/>
              <a:gd name="T18" fmla="*/ 115 w 408"/>
              <a:gd name="T19" fmla="*/ 8 h 185"/>
              <a:gd name="T20" fmla="*/ 193 w 408"/>
              <a:gd name="T21" fmla="*/ 27 h 185"/>
              <a:gd name="T22" fmla="*/ 225 w 408"/>
              <a:gd name="T23" fmla="*/ 27 h 185"/>
              <a:gd name="T24" fmla="*/ 348 w 408"/>
              <a:gd name="T25" fmla="*/ 22 h 185"/>
              <a:gd name="T26" fmla="*/ 404 w 408"/>
              <a:gd name="T27" fmla="*/ 141 h 185"/>
              <a:gd name="T28" fmla="*/ 357 w 408"/>
              <a:gd name="T29" fmla="*/ 184 h 185"/>
              <a:gd name="T30" fmla="*/ 335 w 408"/>
              <a:gd name="T31" fmla="*/ 184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8" h="185">
                <a:moveTo>
                  <a:pt x="335" y="184"/>
                </a:moveTo>
                <a:cubicBezTo>
                  <a:pt x="323" y="184"/>
                  <a:pt x="311" y="184"/>
                  <a:pt x="299" y="184"/>
                </a:cubicBezTo>
                <a:cubicBezTo>
                  <a:pt x="286" y="185"/>
                  <a:pt x="276" y="184"/>
                  <a:pt x="273" y="167"/>
                </a:cubicBezTo>
                <a:cubicBezTo>
                  <a:pt x="272" y="157"/>
                  <a:pt x="262" y="153"/>
                  <a:pt x="252" y="153"/>
                </a:cubicBezTo>
                <a:cubicBezTo>
                  <a:pt x="223" y="152"/>
                  <a:pt x="195" y="153"/>
                  <a:pt x="166" y="153"/>
                </a:cubicBezTo>
                <a:cubicBezTo>
                  <a:pt x="154" y="153"/>
                  <a:pt x="145" y="159"/>
                  <a:pt x="143" y="171"/>
                </a:cubicBezTo>
                <a:cubicBezTo>
                  <a:pt x="141" y="182"/>
                  <a:pt x="135" y="185"/>
                  <a:pt x="125" y="184"/>
                </a:cubicBezTo>
                <a:cubicBezTo>
                  <a:pt x="97" y="184"/>
                  <a:pt x="68" y="184"/>
                  <a:pt x="39" y="184"/>
                </a:cubicBezTo>
                <a:cubicBezTo>
                  <a:pt x="30" y="184"/>
                  <a:pt x="22" y="181"/>
                  <a:pt x="20" y="171"/>
                </a:cubicBezTo>
                <a:cubicBezTo>
                  <a:pt x="0" y="94"/>
                  <a:pt x="23" y="21"/>
                  <a:pt x="115" y="8"/>
                </a:cubicBezTo>
                <a:cubicBezTo>
                  <a:pt x="144" y="4"/>
                  <a:pt x="170" y="11"/>
                  <a:pt x="193" y="27"/>
                </a:cubicBezTo>
                <a:cubicBezTo>
                  <a:pt x="205" y="36"/>
                  <a:pt x="213" y="35"/>
                  <a:pt x="225" y="27"/>
                </a:cubicBezTo>
                <a:cubicBezTo>
                  <a:pt x="264" y="1"/>
                  <a:pt x="306" y="0"/>
                  <a:pt x="348" y="22"/>
                </a:cubicBezTo>
                <a:cubicBezTo>
                  <a:pt x="397" y="47"/>
                  <a:pt x="408" y="91"/>
                  <a:pt x="404" y="141"/>
                </a:cubicBezTo>
                <a:cubicBezTo>
                  <a:pt x="400" y="183"/>
                  <a:pt x="399" y="184"/>
                  <a:pt x="357" y="184"/>
                </a:cubicBezTo>
                <a:cubicBezTo>
                  <a:pt x="350" y="184"/>
                  <a:pt x="343" y="184"/>
                  <a:pt x="335" y="184"/>
                </a:cubicBezTo>
                <a:close/>
              </a:path>
            </a:pathLst>
          </a:custGeom>
          <a:solidFill>
            <a:srgbClr val="84CCC6"/>
          </a:solidFill>
          <a:ln>
            <a:noFill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 sz="2100">
              <a:cs typeface="B Nazanin" panose="00000400000000000000" pitchFamily="2" charset="-78"/>
            </a:endParaRPr>
          </a:p>
        </p:txBody>
      </p:sp>
      <p:sp>
        <p:nvSpPr>
          <p:cNvPr id="70" name="Freeform 20">
            <a:extLst>
              <a:ext uri="{FF2B5EF4-FFF2-40B4-BE49-F238E27FC236}">
                <a16:creationId xmlns:a16="http://schemas.microsoft.com/office/drawing/2014/main" id="{C7D18C5A-EB42-4FF5-B563-9BA9D55BD6D7}"/>
              </a:ext>
            </a:extLst>
          </p:cNvPr>
          <p:cNvSpPr>
            <a:spLocks noEditPoints="1"/>
          </p:cNvSpPr>
          <p:nvPr/>
        </p:nvSpPr>
        <p:spPr bwMode="auto">
          <a:xfrm>
            <a:off x="1439865" y="4516969"/>
            <a:ext cx="1097758" cy="2264570"/>
          </a:xfrm>
          <a:custGeom>
            <a:avLst/>
            <a:gdLst>
              <a:gd name="T0" fmla="*/ 93 w 294"/>
              <a:gd name="T1" fmla="*/ 490 h 606"/>
              <a:gd name="T2" fmla="*/ 93 w 294"/>
              <a:gd name="T3" fmla="*/ 402 h 606"/>
              <a:gd name="T4" fmla="*/ 100 w 294"/>
              <a:gd name="T5" fmla="*/ 381 h 606"/>
              <a:gd name="T6" fmla="*/ 114 w 294"/>
              <a:gd name="T7" fmla="*/ 349 h 606"/>
              <a:gd name="T8" fmla="*/ 114 w 294"/>
              <a:gd name="T9" fmla="*/ 331 h 606"/>
              <a:gd name="T10" fmla="*/ 73 w 294"/>
              <a:gd name="T11" fmla="*/ 251 h 606"/>
              <a:gd name="T12" fmla="*/ 20 w 294"/>
              <a:gd name="T13" fmla="*/ 96 h 606"/>
              <a:gd name="T14" fmla="*/ 166 w 294"/>
              <a:gd name="T15" fmla="*/ 5 h 606"/>
              <a:gd name="T16" fmla="*/ 283 w 294"/>
              <a:gd name="T17" fmla="*/ 115 h 606"/>
              <a:gd name="T18" fmla="*/ 205 w 294"/>
              <a:gd name="T19" fmla="*/ 264 h 606"/>
              <a:gd name="T20" fmla="*/ 183 w 294"/>
              <a:gd name="T21" fmla="*/ 298 h 606"/>
              <a:gd name="T22" fmla="*/ 184 w 294"/>
              <a:gd name="T23" fmla="*/ 352 h 606"/>
              <a:gd name="T24" fmla="*/ 198 w 294"/>
              <a:gd name="T25" fmla="*/ 381 h 606"/>
              <a:gd name="T26" fmla="*/ 207 w 294"/>
              <a:gd name="T27" fmla="*/ 401 h 606"/>
              <a:gd name="T28" fmla="*/ 207 w 294"/>
              <a:gd name="T29" fmla="*/ 579 h 606"/>
              <a:gd name="T30" fmla="*/ 182 w 294"/>
              <a:gd name="T31" fmla="*/ 606 h 606"/>
              <a:gd name="T32" fmla="*/ 118 w 294"/>
              <a:gd name="T33" fmla="*/ 606 h 606"/>
              <a:gd name="T34" fmla="*/ 93 w 294"/>
              <a:gd name="T35" fmla="*/ 580 h 606"/>
              <a:gd name="T36" fmla="*/ 93 w 294"/>
              <a:gd name="T37" fmla="*/ 490 h 606"/>
              <a:gd name="T38" fmla="*/ 254 w 294"/>
              <a:gd name="T39" fmla="*/ 140 h 606"/>
              <a:gd name="T40" fmla="*/ 149 w 294"/>
              <a:gd name="T41" fmla="*/ 35 h 606"/>
              <a:gd name="T42" fmla="*/ 44 w 294"/>
              <a:gd name="T43" fmla="*/ 141 h 606"/>
              <a:gd name="T44" fmla="*/ 148 w 294"/>
              <a:gd name="T45" fmla="*/ 245 h 606"/>
              <a:gd name="T46" fmla="*/ 254 w 294"/>
              <a:gd name="T47" fmla="*/ 140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94" h="606">
                <a:moveTo>
                  <a:pt x="93" y="490"/>
                </a:moveTo>
                <a:cubicBezTo>
                  <a:pt x="93" y="461"/>
                  <a:pt x="93" y="432"/>
                  <a:pt x="93" y="402"/>
                </a:cubicBezTo>
                <a:cubicBezTo>
                  <a:pt x="93" y="394"/>
                  <a:pt x="91" y="384"/>
                  <a:pt x="100" y="381"/>
                </a:cubicBezTo>
                <a:cubicBezTo>
                  <a:pt x="116" y="374"/>
                  <a:pt x="114" y="362"/>
                  <a:pt x="114" y="349"/>
                </a:cubicBezTo>
                <a:cubicBezTo>
                  <a:pt x="114" y="343"/>
                  <a:pt x="113" y="337"/>
                  <a:pt x="114" y="331"/>
                </a:cubicBezTo>
                <a:cubicBezTo>
                  <a:pt x="118" y="296"/>
                  <a:pt x="111" y="271"/>
                  <a:pt x="73" y="251"/>
                </a:cubicBezTo>
                <a:cubicBezTo>
                  <a:pt x="19" y="223"/>
                  <a:pt x="0" y="153"/>
                  <a:pt x="20" y="96"/>
                </a:cubicBezTo>
                <a:cubicBezTo>
                  <a:pt x="41" y="35"/>
                  <a:pt x="98" y="0"/>
                  <a:pt x="166" y="5"/>
                </a:cubicBezTo>
                <a:cubicBezTo>
                  <a:pt x="221" y="9"/>
                  <a:pt x="273" y="58"/>
                  <a:pt x="283" y="115"/>
                </a:cubicBezTo>
                <a:cubicBezTo>
                  <a:pt x="294" y="178"/>
                  <a:pt x="263" y="239"/>
                  <a:pt x="205" y="264"/>
                </a:cubicBezTo>
                <a:cubicBezTo>
                  <a:pt x="187" y="271"/>
                  <a:pt x="182" y="281"/>
                  <a:pt x="183" y="298"/>
                </a:cubicBezTo>
                <a:cubicBezTo>
                  <a:pt x="185" y="316"/>
                  <a:pt x="184" y="334"/>
                  <a:pt x="184" y="352"/>
                </a:cubicBezTo>
                <a:cubicBezTo>
                  <a:pt x="183" y="365"/>
                  <a:pt x="183" y="376"/>
                  <a:pt x="198" y="381"/>
                </a:cubicBezTo>
                <a:cubicBezTo>
                  <a:pt x="206" y="383"/>
                  <a:pt x="207" y="393"/>
                  <a:pt x="207" y="401"/>
                </a:cubicBezTo>
                <a:cubicBezTo>
                  <a:pt x="207" y="461"/>
                  <a:pt x="207" y="520"/>
                  <a:pt x="207" y="579"/>
                </a:cubicBezTo>
                <a:cubicBezTo>
                  <a:pt x="207" y="597"/>
                  <a:pt x="199" y="606"/>
                  <a:pt x="182" y="606"/>
                </a:cubicBezTo>
                <a:cubicBezTo>
                  <a:pt x="161" y="606"/>
                  <a:pt x="139" y="606"/>
                  <a:pt x="118" y="606"/>
                </a:cubicBezTo>
                <a:cubicBezTo>
                  <a:pt x="101" y="606"/>
                  <a:pt x="92" y="598"/>
                  <a:pt x="93" y="580"/>
                </a:cubicBezTo>
                <a:cubicBezTo>
                  <a:pt x="93" y="550"/>
                  <a:pt x="93" y="520"/>
                  <a:pt x="93" y="490"/>
                </a:cubicBezTo>
                <a:close/>
                <a:moveTo>
                  <a:pt x="254" y="140"/>
                </a:moveTo>
                <a:cubicBezTo>
                  <a:pt x="254" y="82"/>
                  <a:pt x="207" y="35"/>
                  <a:pt x="149" y="35"/>
                </a:cubicBezTo>
                <a:cubicBezTo>
                  <a:pt x="91" y="35"/>
                  <a:pt x="44" y="82"/>
                  <a:pt x="44" y="141"/>
                </a:cubicBezTo>
                <a:cubicBezTo>
                  <a:pt x="44" y="198"/>
                  <a:pt x="91" y="245"/>
                  <a:pt x="148" y="245"/>
                </a:cubicBezTo>
                <a:cubicBezTo>
                  <a:pt x="207" y="245"/>
                  <a:pt x="254" y="200"/>
                  <a:pt x="254" y="140"/>
                </a:cubicBezTo>
                <a:close/>
              </a:path>
            </a:pathLst>
          </a:custGeom>
          <a:solidFill>
            <a:srgbClr val="84CCC6"/>
          </a:solidFill>
          <a:ln>
            <a:noFill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 sz="2100">
              <a:cs typeface="B Nazanin" panose="00000400000000000000" pitchFamily="2" charset="-78"/>
            </a:endParaRPr>
          </a:p>
        </p:txBody>
      </p:sp>
      <p:sp>
        <p:nvSpPr>
          <p:cNvPr id="72" name="Freeform 22">
            <a:extLst>
              <a:ext uri="{FF2B5EF4-FFF2-40B4-BE49-F238E27FC236}">
                <a16:creationId xmlns:a16="http://schemas.microsoft.com/office/drawing/2014/main" id="{E1404B6D-85CE-4EAD-80C5-943112FE02B2}"/>
              </a:ext>
            </a:extLst>
          </p:cNvPr>
          <p:cNvSpPr/>
          <p:nvPr/>
        </p:nvSpPr>
        <p:spPr bwMode="auto">
          <a:xfrm>
            <a:off x="4592639" y="2531006"/>
            <a:ext cx="361950" cy="188120"/>
          </a:xfrm>
          <a:custGeom>
            <a:avLst/>
            <a:gdLst>
              <a:gd name="T0" fmla="*/ 47 w 97"/>
              <a:gd name="T1" fmla="*/ 49 h 50"/>
              <a:gd name="T2" fmla="*/ 23 w 97"/>
              <a:gd name="T3" fmla="*/ 49 h 50"/>
              <a:gd name="T4" fmla="*/ 0 w 97"/>
              <a:gd name="T5" fmla="*/ 25 h 50"/>
              <a:gd name="T6" fmla="*/ 25 w 97"/>
              <a:gd name="T7" fmla="*/ 1 h 50"/>
              <a:gd name="T8" fmla="*/ 78 w 97"/>
              <a:gd name="T9" fmla="*/ 1 h 50"/>
              <a:gd name="T10" fmla="*/ 96 w 97"/>
              <a:gd name="T11" fmla="*/ 24 h 50"/>
              <a:gd name="T12" fmla="*/ 79 w 97"/>
              <a:gd name="T13" fmla="*/ 49 h 50"/>
              <a:gd name="T14" fmla="*/ 47 w 97"/>
              <a:gd name="T15" fmla="*/ 49 h 50"/>
              <a:gd name="T16" fmla="*/ 47 w 97"/>
              <a:gd name="T17" fmla="*/ 49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7" h="50">
                <a:moveTo>
                  <a:pt x="47" y="49"/>
                </a:moveTo>
                <a:cubicBezTo>
                  <a:pt x="39" y="49"/>
                  <a:pt x="31" y="48"/>
                  <a:pt x="23" y="49"/>
                </a:cubicBezTo>
                <a:cubicBezTo>
                  <a:pt x="5" y="50"/>
                  <a:pt x="1" y="42"/>
                  <a:pt x="0" y="25"/>
                </a:cubicBezTo>
                <a:cubicBezTo>
                  <a:pt x="0" y="6"/>
                  <a:pt x="7" y="0"/>
                  <a:pt x="25" y="1"/>
                </a:cubicBezTo>
                <a:cubicBezTo>
                  <a:pt x="42" y="2"/>
                  <a:pt x="60" y="2"/>
                  <a:pt x="78" y="1"/>
                </a:cubicBezTo>
                <a:cubicBezTo>
                  <a:pt x="95" y="1"/>
                  <a:pt x="96" y="11"/>
                  <a:pt x="96" y="24"/>
                </a:cubicBezTo>
                <a:cubicBezTo>
                  <a:pt x="95" y="36"/>
                  <a:pt x="97" y="49"/>
                  <a:pt x="79" y="49"/>
                </a:cubicBezTo>
                <a:cubicBezTo>
                  <a:pt x="68" y="48"/>
                  <a:pt x="58" y="49"/>
                  <a:pt x="47" y="49"/>
                </a:cubicBezTo>
                <a:cubicBezTo>
                  <a:pt x="47" y="49"/>
                  <a:pt x="47" y="49"/>
                  <a:pt x="47" y="49"/>
                </a:cubicBezTo>
                <a:close/>
              </a:path>
            </a:pathLst>
          </a:custGeom>
          <a:solidFill>
            <a:srgbClr val="84CCC6"/>
          </a:solidFill>
          <a:ln>
            <a:noFill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 sz="2100">
              <a:cs typeface="B Nazanin" panose="00000400000000000000" pitchFamily="2" charset="-78"/>
            </a:endParaRPr>
          </a:p>
        </p:txBody>
      </p:sp>
      <p:sp>
        <p:nvSpPr>
          <p:cNvPr id="73" name="Freeform 23">
            <a:extLst>
              <a:ext uri="{FF2B5EF4-FFF2-40B4-BE49-F238E27FC236}">
                <a16:creationId xmlns:a16="http://schemas.microsoft.com/office/drawing/2014/main" id="{1A340EDD-9D60-4390-9C12-7C263789511A}"/>
              </a:ext>
            </a:extLst>
          </p:cNvPr>
          <p:cNvSpPr/>
          <p:nvPr/>
        </p:nvSpPr>
        <p:spPr bwMode="auto">
          <a:xfrm>
            <a:off x="887414" y="1859493"/>
            <a:ext cx="433388" cy="297658"/>
          </a:xfrm>
          <a:custGeom>
            <a:avLst/>
            <a:gdLst>
              <a:gd name="T0" fmla="*/ 20 w 116"/>
              <a:gd name="T1" fmla="*/ 0 h 80"/>
              <a:gd name="T2" fmla="*/ 30 w 116"/>
              <a:gd name="T3" fmla="*/ 4 h 80"/>
              <a:gd name="T4" fmla="*/ 100 w 116"/>
              <a:gd name="T5" fmla="*/ 45 h 80"/>
              <a:gd name="T6" fmla="*/ 109 w 116"/>
              <a:gd name="T7" fmla="*/ 70 h 80"/>
              <a:gd name="T8" fmla="*/ 84 w 116"/>
              <a:gd name="T9" fmla="*/ 72 h 80"/>
              <a:gd name="T10" fmla="*/ 12 w 116"/>
              <a:gd name="T11" fmla="*/ 30 h 80"/>
              <a:gd name="T12" fmla="*/ 3 w 116"/>
              <a:gd name="T13" fmla="*/ 10 h 80"/>
              <a:gd name="T14" fmla="*/ 20 w 116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80">
                <a:moveTo>
                  <a:pt x="20" y="0"/>
                </a:moveTo>
                <a:cubicBezTo>
                  <a:pt x="22" y="1"/>
                  <a:pt x="26" y="2"/>
                  <a:pt x="30" y="4"/>
                </a:cubicBezTo>
                <a:cubicBezTo>
                  <a:pt x="53" y="18"/>
                  <a:pt x="77" y="31"/>
                  <a:pt x="100" y="45"/>
                </a:cubicBezTo>
                <a:cubicBezTo>
                  <a:pt x="109" y="51"/>
                  <a:pt x="116" y="59"/>
                  <a:pt x="109" y="70"/>
                </a:cubicBezTo>
                <a:cubicBezTo>
                  <a:pt x="102" y="80"/>
                  <a:pt x="93" y="77"/>
                  <a:pt x="84" y="72"/>
                </a:cubicBezTo>
                <a:cubicBezTo>
                  <a:pt x="60" y="58"/>
                  <a:pt x="36" y="44"/>
                  <a:pt x="12" y="30"/>
                </a:cubicBezTo>
                <a:cubicBezTo>
                  <a:pt x="5" y="26"/>
                  <a:pt x="0" y="19"/>
                  <a:pt x="3" y="10"/>
                </a:cubicBezTo>
                <a:cubicBezTo>
                  <a:pt x="5" y="3"/>
                  <a:pt x="11" y="0"/>
                  <a:pt x="20" y="0"/>
                </a:cubicBezTo>
                <a:close/>
              </a:path>
            </a:pathLst>
          </a:custGeom>
          <a:solidFill>
            <a:srgbClr val="84CCC6"/>
          </a:solidFill>
          <a:ln w="9525" cap="flat">
            <a:noFill/>
            <a:prstDash val="solid"/>
            <a:miter lim="800000"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 sz="2100">
              <a:cs typeface="B Nazanin" panose="00000400000000000000" pitchFamily="2" charset="-78"/>
            </a:endParaRPr>
          </a:p>
        </p:txBody>
      </p:sp>
      <p:sp>
        <p:nvSpPr>
          <p:cNvPr id="74" name="Freeform 24">
            <a:extLst>
              <a:ext uri="{FF2B5EF4-FFF2-40B4-BE49-F238E27FC236}">
                <a16:creationId xmlns:a16="http://schemas.microsoft.com/office/drawing/2014/main" id="{C34B60BA-D955-4884-A7BF-E8B00C5F4CD9}"/>
              </a:ext>
            </a:extLst>
          </p:cNvPr>
          <p:cNvSpPr/>
          <p:nvPr/>
        </p:nvSpPr>
        <p:spPr bwMode="auto">
          <a:xfrm>
            <a:off x="882652" y="2197633"/>
            <a:ext cx="381000" cy="130970"/>
          </a:xfrm>
          <a:custGeom>
            <a:avLst/>
            <a:gdLst>
              <a:gd name="T0" fmla="*/ 46 w 102"/>
              <a:gd name="T1" fmla="*/ 1 h 35"/>
              <a:gd name="T2" fmla="*/ 85 w 102"/>
              <a:gd name="T3" fmla="*/ 4 h 35"/>
              <a:gd name="T4" fmla="*/ 101 w 102"/>
              <a:gd name="T5" fmla="*/ 20 h 35"/>
              <a:gd name="T6" fmla="*/ 83 w 102"/>
              <a:gd name="T7" fmla="*/ 35 h 35"/>
              <a:gd name="T8" fmla="*/ 16 w 102"/>
              <a:gd name="T9" fmla="*/ 30 h 35"/>
              <a:gd name="T10" fmla="*/ 1 w 102"/>
              <a:gd name="T11" fmla="*/ 15 h 35"/>
              <a:gd name="T12" fmla="*/ 17 w 102"/>
              <a:gd name="T13" fmla="*/ 1 h 35"/>
              <a:gd name="T14" fmla="*/ 46 w 102"/>
              <a:gd name="T15" fmla="*/ 1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2" h="35">
                <a:moveTo>
                  <a:pt x="46" y="1"/>
                </a:moveTo>
                <a:cubicBezTo>
                  <a:pt x="61" y="2"/>
                  <a:pt x="73" y="2"/>
                  <a:pt x="85" y="4"/>
                </a:cubicBezTo>
                <a:cubicBezTo>
                  <a:pt x="94" y="5"/>
                  <a:pt x="102" y="9"/>
                  <a:pt x="101" y="20"/>
                </a:cubicBezTo>
                <a:cubicBezTo>
                  <a:pt x="100" y="31"/>
                  <a:pt x="93" y="35"/>
                  <a:pt x="83" y="35"/>
                </a:cubicBezTo>
                <a:cubicBezTo>
                  <a:pt x="60" y="34"/>
                  <a:pt x="38" y="32"/>
                  <a:pt x="16" y="30"/>
                </a:cubicBezTo>
                <a:cubicBezTo>
                  <a:pt x="7" y="30"/>
                  <a:pt x="0" y="24"/>
                  <a:pt x="1" y="15"/>
                </a:cubicBezTo>
                <a:cubicBezTo>
                  <a:pt x="1" y="5"/>
                  <a:pt x="8" y="1"/>
                  <a:pt x="17" y="1"/>
                </a:cubicBezTo>
                <a:cubicBezTo>
                  <a:pt x="28" y="0"/>
                  <a:pt x="38" y="1"/>
                  <a:pt x="46" y="1"/>
                </a:cubicBezTo>
                <a:close/>
              </a:path>
            </a:pathLst>
          </a:custGeom>
          <a:solidFill>
            <a:srgbClr val="84CCC6"/>
          </a:solidFill>
          <a:ln w="9525" cap="flat">
            <a:noFill/>
            <a:prstDash val="solid"/>
            <a:miter lim="800000"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 sz="2100">
              <a:cs typeface="B Nazanin" panose="00000400000000000000" pitchFamily="2" charset="-78"/>
            </a:endParaRPr>
          </a:p>
        </p:txBody>
      </p:sp>
      <p:sp>
        <p:nvSpPr>
          <p:cNvPr id="75" name="Freeform 25">
            <a:extLst>
              <a:ext uri="{FF2B5EF4-FFF2-40B4-BE49-F238E27FC236}">
                <a16:creationId xmlns:a16="http://schemas.microsoft.com/office/drawing/2014/main" id="{3E3752E5-54C7-43A4-827F-66E13DDD2C78}"/>
              </a:ext>
            </a:extLst>
          </p:cNvPr>
          <p:cNvSpPr/>
          <p:nvPr/>
        </p:nvSpPr>
        <p:spPr bwMode="auto">
          <a:xfrm>
            <a:off x="1185073" y="1678518"/>
            <a:ext cx="254794" cy="333376"/>
          </a:xfrm>
          <a:custGeom>
            <a:avLst/>
            <a:gdLst>
              <a:gd name="T0" fmla="*/ 68 w 68"/>
              <a:gd name="T1" fmla="*/ 71 h 89"/>
              <a:gd name="T2" fmla="*/ 60 w 68"/>
              <a:gd name="T3" fmla="*/ 85 h 89"/>
              <a:gd name="T4" fmla="*/ 42 w 68"/>
              <a:gd name="T5" fmla="*/ 81 h 89"/>
              <a:gd name="T6" fmla="*/ 4 w 68"/>
              <a:gd name="T7" fmla="*/ 23 h 89"/>
              <a:gd name="T8" fmla="*/ 7 w 68"/>
              <a:gd name="T9" fmla="*/ 5 h 89"/>
              <a:gd name="T10" fmla="*/ 24 w 68"/>
              <a:gd name="T11" fmla="*/ 3 h 89"/>
              <a:gd name="T12" fmla="*/ 68 w 68"/>
              <a:gd name="T13" fmla="*/ 71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89">
                <a:moveTo>
                  <a:pt x="68" y="71"/>
                </a:moveTo>
                <a:cubicBezTo>
                  <a:pt x="68" y="77"/>
                  <a:pt x="66" y="83"/>
                  <a:pt x="60" y="85"/>
                </a:cubicBezTo>
                <a:cubicBezTo>
                  <a:pt x="53" y="89"/>
                  <a:pt x="46" y="87"/>
                  <a:pt x="42" y="81"/>
                </a:cubicBezTo>
                <a:cubicBezTo>
                  <a:pt x="29" y="62"/>
                  <a:pt x="16" y="42"/>
                  <a:pt x="4" y="23"/>
                </a:cubicBezTo>
                <a:cubicBezTo>
                  <a:pt x="0" y="16"/>
                  <a:pt x="1" y="10"/>
                  <a:pt x="7" y="5"/>
                </a:cubicBezTo>
                <a:cubicBezTo>
                  <a:pt x="12" y="1"/>
                  <a:pt x="18" y="0"/>
                  <a:pt x="24" y="3"/>
                </a:cubicBezTo>
                <a:cubicBezTo>
                  <a:pt x="31" y="7"/>
                  <a:pt x="68" y="63"/>
                  <a:pt x="68" y="71"/>
                </a:cubicBezTo>
                <a:close/>
              </a:path>
            </a:pathLst>
          </a:custGeom>
          <a:solidFill>
            <a:srgbClr val="84CCC6"/>
          </a:solidFill>
          <a:ln w="9525" cap="flat">
            <a:noFill/>
            <a:prstDash val="solid"/>
            <a:miter lim="800000"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 sz="2100">
              <a:cs typeface="B Nazanin" panose="00000400000000000000" pitchFamily="2" charset="-78"/>
            </a:endParaRPr>
          </a:p>
        </p:txBody>
      </p:sp>
      <p:sp>
        <p:nvSpPr>
          <p:cNvPr id="76" name="Freeform 26">
            <a:extLst>
              <a:ext uri="{FF2B5EF4-FFF2-40B4-BE49-F238E27FC236}">
                <a16:creationId xmlns:a16="http://schemas.microsoft.com/office/drawing/2014/main" id="{0D6721CE-DB6A-4216-8692-1D66C0B76268}"/>
              </a:ext>
            </a:extLst>
          </p:cNvPr>
          <p:cNvSpPr/>
          <p:nvPr/>
        </p:nvSpPr>
        <p:spPr bwMode="auto">
          <a:xfrm>
            <a:off x="9662321" y="2423851"/>
            <a:ext cx="590550" cy="664370"/>
          </a:xfrm>
          <a:custGeom>
            <a:avLst/>
            <a:gdLst>
              <a:gd name="T0" fmla="*/ 158 w 158"/>
              <a:gd name="T1" fmla="*/ 17 h 178"/>
              <a:gd name="T2" fmla="*/ 149 w 158"/>
              <a:gd name="T3" fmla="*/ 33 h 178"/>
              <a:gd name="T4" fmla="*/ 36 w 158"/>
              <a:gd name="T5" fmla="*/ 162 h 178"/>
              <a:gd name="T6" fmla="*/ 11 w 158"/>
              <a:gd name="T7" fmla="*/ 170 h 178"/>
              <a:gd name="T8" fmla="*/ 12 w 158"/>
              <a:gd name="T9" fmla="*/ 143 h 178"/>
              <a:gd name="T10" fmla="*/ 129 w 158"/>
              <a:gd name="T11" fmla="*/ 11 h 178"/>
              <a:gd name="T12" fmla="*/ 148 w 158"/>
              <a:gd name="T13" fmla="*/ 4 h 178"/>
              <a:gd name="T14" fmla="*/ 158 w 158"/>
              <a:gd name="T15" fmla="*/ 17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8" h="178">
                <a:moveTo>
                  <a:pt x="158" y="17"/>
                </a:moveTo>
                <a:cubicBezTo>
                  <a:pt x="157" y="24"/>
                  <a:pt x="153" y="29"/>
                  <a:pt x="149" y="33"/>
                </a:cubicBezTo>
                <a:cubicBezTo>
                  <a:pt x="112" y="76"/>
                  <a:pt x="74" y="119"/>
                  <a:pt x="36" y="162"/>
                </a:cubicBezTo>
                <a:cubicBezTo>
                  <a:pt x="29" y="170"/>
                  <a:pt x="22" y="178"/>
                  <a:pt x="11" y="170"/>
                </a:cubicBezTo>
                <a:cubicBezTo>
                  <a:pt x="0" y="161"/>
                  <a:pt x="5" y="152"/>
                  <a:pt x="12" y="143"/>
                </a:cubicBezTo>
                <a:cubicBezTo>
                  <a:pt x="51" y="99"/>
                  <a:pt x="90" y="55"/>
                  <a:pt x="129" y="11"/>
                </a:cubicBezTo>
                <a:cubicBezTo>
                  <a:pt x="134" y="5"/>
                  <a:pt x="140" y="0"/>
                  <a:pt x="148" y="4"/>
                </a:cubicBezTo>
                <a:cubicBezTo>
                  <a:pt x="155" y="7"/>
                  <a:pt x="157" y="12"/>
                  <a:pt x="158" y="17"/>
                </a:cubicBezTo>
                <a:close/>
              </a:path>
            </a:pathLst>
          </a:custGeom>
          <a:solidFill>
            <a:srgbClr val="84CCC6"/>
          </a:solidFill>
          <a:ln>
            <a:noFill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 sz="2100">
              <a:cs typeface="B Nazanin" panose="00000400000000000000" pitchFamily="2" charset="-78"/>
            </a:endParaRPr>
          </a:p>
        </p:txBody>
      </p:sp>
      <p:sp>
        <p:nvSpPr>
          <p:cNvPr id="77" name="Freeform 27">
            <a:extLst>
              <a:ext uri="{FF2B5EF4-FFF2-40B4-BE49-F238E27FC236}">
                <a16:creationId xmlns:a16="http://schemas.microsoft.com/office/drawing/2014/main" id="{C2FE6E59-7DE7-447B-AA0B-4BE561E3088D}"/>
              </a:ext>
            </a:extLst>
          </p:cNvPr>
          <p:cNvSpPr/>
          <p:nvPr/>
        </p:nvSpPr>
        <p:spPr bwMode="auto">
          <a:xfrm>
            <a:off x="9683751" y="2426230"/>
            <a:ext cx="335758" cy="333376"/>
          </a:xfrm>
          <a:custGeom>
            <a:avLst/>
            <a:gdLst>
              <a:gd name="T0" fmla="*/ 20 w 90"/>
              <a:gd name="T1" fmla="*/ 89 h 89"/>
              <a:gd name="T2" fmla="*/ 8 w 90"/>
              <a:gd name="T3" fmla="*/ 66 h 89"/>
              <a:gd name="T4" fmla="*/ 64 w 90"/>
              <a:gd name="T5" fmla="*/ 5 h 89"/>
              <a:gd name="T6" fmla="*/ 82 w 90"/>
              <a:gd name="T7" fmla="*/ 5 h 89"/>
              <a:gd name="T8" fmla="*/ 87 w 90"/>
              <a:gd name="T9" fmla="*/ 21 h 89"/>
              <a:gd name="T10" fmla="*/ 25 w 90"/>
              <a:gd name="T11" fmla="*/ 88 h 89"/>
              <a:gd name="T12" fmla="*/ 20 w 90"/>
              <a:gd name="T13" fmla="*/ 89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0" h="89">
                <a:moveTo>
                  <a:pt x="20" y="89"/>
                </a:moveTo>
                <a:cubicBezTo>
                  <a:pt x="7" y="89"/>
                  <a:pt x="0" y="76"/>
                  <a:pt x="8" y="66"/>
                </a:cubicBezTo>
                <a:cubicBezTo>
                  <a:pt x="24" y="44"/>
                  <a:pt x="44" y="24"/>
                  <a:pt x="64" y="5"/>
                </a:cubicBezTo>
                <a:cubicBezTo>
                  <a:pt x="69" y="0"/>
                  <a:pt x="76" y="0"/>
                  <a:pt x="82" y="5"/>
                </a:cubicBezTo>
                <a:cubicBezTo>
                  <a:pt x="87" y="10"/>
                  <a:pt x="90" y="16"/>
                  <a:pt x="87" y="21"/>
                </a:cubicBezTo>
                <a:cubicBezTo>
                  <a:pt x="68" y="45"/>
                  <a:pt x="49" y="69"/>
                  <a:pt x="25" y="88"/>
                </a:cubicBezTo>
                <a:cubicBezTo>
                  <a:pt x="23" y="89"/>
                  <a:pt x="21" y="89"/>
                  <a:pt x="20" y="89"/>
                </a:cubicBezTo>
                <a:close/>
              </a:path>
            </a:pathLst>
          </a:custGeom>
          <a:solidFill>
            <a:srgbClr val="84CCC6"/>
          </a:solidFill>
          <a:ln>
            <a:noFill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 sz="2100">
              <a:cs typeface="B Nazanin" panose="00000400000000000000" pitchFamily="2" charset="-78"/>
            </a:endParaRPr>
          </a:p>
        </p:txBody>
      </p:sp>
      <p:sp>
        <p:nvSpPr>
          <p:cNvPr id="79" name="Freeform 29">
            <a:extLst>
              <a:ext uri="{FF2B5EF4-FFF2-40B4-BE49-F238E27FC236}">
                <a16:creationId xmlns:a16="http://schemas.microsoft.com/office/drawing/2014/main" id="{D71599C2-EA87-4CD1-B4B5-95011A134854}"/>
              </a:ext>
            </a:extLst>
          </p:cNvPr>
          <p:cNvSpPr/>
          <p:nvPr/>
        </p:nvSpPr>
        <p:spPr bwMode="auto">
          <a:xfrm>
            <a:off x="1651797" y="4709848"/>
            <a:ext cx="321470" cy="326232"/>
          </a:xfrm>
          <a:custGeom>
            <a:avLst/>
            <a:gdLst>
              <a:gd name="T0" fmla="*/ 1 w 86"/>
              <a:gd name="T1" fmla="*/ 71 h 87"/>
              <a:gd name="T2" fmla="*/ 68 w 86"/>
              <a:gd name="T3" fmla="*/ 0 h 87"/>
              <a:gd name="T4" fmla="*/ 84 w 86"/>
              <a:gd name="T5" fmla="*/ 9 h 87"/>
              <a:gd name="T6" fmla="*/ 75 w 86"/>
              <a:gd name="T7" fmla="*/ 24 h 87"/>
              <a:gd name="T8" fmla="*/ 26 w 86"/>
              <a:gd name="T9" fmla="*/ 77 h 87"/>
              <a:gd name="T10" fmla="*/ 13 w 86"/>
              <a:gd name="T11" fmla="*/ 87 h 87"/>
              <a:gd name="T12" fmla="*/ 1 w 86"/>
              <a:gd name="T13" fmla="*/ 7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" h="87">
                <a:moveTo>
                  <a:pt x="1" y="71"/>
                </a:moveTo>
                <a:cubicBezTo>
                  <a:pt x="0" y="38"/>
                  <a:pt x="35" y="1"/>
                  <a:pt x="68" y="0"/>
                </a:cubicBezTo>
                <a:cubicBezTo>
                  <a:pt x="76" y="0"/>
                  <a:pt x="82" y="1"/>
                  <a:pt x="84" y="9"/>
                </a:cubicBezTo>
                <a:cubicBezTo>
                  <a:pt x="86" y="17"/>
                  <a:pt x="82" y="23"/>
                  <a:pt x="75" y="24"/>
                </a:cubicBezTo>
                <a:cubicBezTo>
                  <a:pt x="47" y="31"/>
                  <a:pt x="29" y="47"/>
                  <a:pt x="26" y="77"/>
                </a:cubicBezTo>
                <a:cubicBezTo>
                  <a:pt x="25" y="84"/>
                  <a:pt x="20" y="87"/>
                  <a:pt x="13" y="87"/>
                </a:cubicBezTo>
                <a:cubicBezTo>
                  <a:pt x="4" y="85"/>
                  <a:pt x="1" y="79"/>
                  <a:pt x="1" y="71"/>
                </a:cubicBezTo>
                <a:close/>
              </a:path>
            </a:pathLst>
          </a:custGeom>
          <a:solidFill>
            <a:srgbClr val="84CCC6"/>
          </a:solidFill>
          <a:ln>
            <a:noFill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 sz="2100">
              <a:cs typeface="B Nazanin" panose="00000400000000000000" pitchFamily="2" charset="-78"/>
            </a:endParaRPr>
          </a:p>
        </p:txBody>
      </p:sp>
      <p:sp>
        <p:nvSpPr>
          <p:cNvPr id="84" name="Freeform 33">
            <a:extLst>
              <a:ext uri="{FF2B5EF4-FFF2-40B4-BE49-F238E27FC236}">
                <a16:creationId xmlns:a16="http://schemas.microsoft.com/office/drawing/2014/main" id="{E0DC6C5A-9983-4957-ABB3-B34349DFE374}"/>
              </a:ext>
            </a:extLst>
          </p:cNvPr>
          <p:cNvSpPr>
            <a:spLocks noEditPoints="1"/>
          </p:cNvSpPr>
          <p:nvPr/>
        </p:nvSpPr>
        <p:spPr bwMode="auto">
          <a:xfrm>
            <a:off x="11884821" y="8374858"/>
            <a:ext cx="1993106" cy="1273968"/>
          </a:xfrm>
          <a:custGeom>
            <a:avLst/>
            <a:gdLst>
              <a:gd name="T0" fmla="*/ 176 w 352"/>
              <a:gd name="T1" fmla="*/ 225 h 225"/>
              <a:gd name="T2" fmla="*/ 36 w 352"/>
              <a:gd name="T3" fmla="*/ 225 h 225"/>
              <a:gd name="T4" fmla="*/ 1 w 352"/>
              <a:gd name="T5" fmla="*/ 190 h 225"/>
              <a:gd name="T6" fmla="*/ 1 w 352"/>
              <a:gd name="T7" fmla="*/ 36 h 225"/>
              <a:gd name="T8" fmla="*/ 36 w 352"/>
              <a:gd name="T9" fmla="*/ 1 h 225"/>
              <a:gd name="T10" fmla="*/ 316 w 352"/>
              <a:gd name="T11" fmla="*/ 1 h 225"/>
              <a:gd name="T12" fmla="*/ 352 w 352"/>
              <a:gd name="T13" fmla="*/ 37 h 225"/>
              <a:gd name="T14" fmla="*/ 352 w 352"/>
              <a:gd name="T15" fmla="*/ 189 h 225"/>
              <a:gd name="T16" fmla="*/ 316 w 352"/>
              <a:gd name="T17" fmla="*/ 225 h 225"/>
              <a:gd name="T18" fmla="*/ 176 w 352"/>
              <a:gd name="T19" fmla="*/ 225 h 225"/>
              <a:gd name="T20" fmla="*/ 160 w 352"/>
              <a:gd name="T21" fmla="*/ 93 h 225"/>
              <a:gd name="T22" fmla="*/ 112 w 352"/>
              <a:gd name="T23" fmla="*/ 55 h 225"/>
              <a:gd name="T24" fmla="*/ 87 w 352"/>
              <a:gd name="T25" fmla="*/ 52 h 225"/>
              <a:gd name="T26" fmla="*/ 45 w 352"/>
              <a:gd name="T27" fmla="*/ 74 h 225"/>
              <a:gd name="T28" fmla="*/ 46 w 352"/>
              <a:gd name="T29" fmla="*/ 102 h 225"/>
              <a:gd name="T30" fmla="*/ 67 w 352"/>
              <a:gd name="T31" fmla="*/ 164 h 225"/>
              <a:gd name="T32" fmla="*/ 80 w 352"/>
              <a:gd name="T33" fmla="*/ 177 h 225"/>
              <a:gd name="T34" fmla="*/ 91 w 352"/>
              <a:gd name="T35" fmla="*/ 162 h 225"/>
              <a:gd name="T36" fmla="*/ 94 w 352"/>
              <a:gd name="T37" fmla="*/ 149 h 225"/>
              <a:gd name="T38" fmla="*/ 102 w 352"/>
              <a:gd name="T39" fmla="*/ 139 h 225"/>
              <a:gd name="T40" fmla="*/ 111 w 352"/>
              <a:gd name="T41" fmla="*/ 149 h 225"/>
              <a:gd name="T42" fmla="*/ 113 w 352"/>
              <a:gd name="T43" fmla="*/ 160 h 225"/>
              <a:gd name="T44" fmla="*/ 124 w 352"/>
              <a:gd name="T45" fmla="*/ 177 h 225"/>
              <a:gd name="T46" fmla="*/ 138 w 352"/>
              <a:gd name="T47" fmla="*/ 162 h 225"/>
              <a:gd name="T48" fmla="*/ 157 w 352"/>
              <a:gd name="T49" fmla="*/ 108 h 225"/>
              <a:gd name="T50" fmla="*/ 160 w 352"/>
              <a:gd name="T51" fmla="*/ 93 h 225"/>
              <a:gd name="T52" fmla="*/ 253 w 352"/>
              <a:gd name="T53" fmla="*/ 65 h 225"/>
              <a:gd name="T54" fmla="*/ 253 w 352"/>
              <a:gd name="T55" fmla="*/ 65 h 225"/>
              <a:gd name="T56" fmla="*/ 207 w 352"/>
              <a:gd name="T57" fmla="*/ 66 h 225"/>
              <a:gd name="T58" fmla="*/ 196 w 352"/>
              <a:gd name="T59" fmla="*/ 75 h 225"/>
              <a:gd name="T60" fmla="*/ 207 w 352"/>
              <a:gd name="T61" fmla="*/ 86 h 225"/>
              <a:gd name="T62" fmla="*/ 294 w 352"/>
              <a:gd name="T63" fmla="*/ 86 h 225"/>
              <a:gd name="T64" fmla="*/ 306 w 352"/>
              <a:gd name="T65" fmla="*/ 75 h 225"/>
              <a:gd name="T66" fmla="*/ 293 w 352"/>
              <a:gd name="T67" fmla="*/ 65 h 225"/>
              <a:gd name="T68" fmla="*/ 253 w 352"/>
              <a:gd name="T69" fmla="*/ 65 h 225"/>
              <a:gd name="T70" fmla="*/ 251 w 352"/>
              <a:gd name="T71" fmla="*/ 152 h 225"/>
              <a:gd name="T72" fmla="*/ 251 w 352"/>
              <a:gd name="T73" fmla="*/ 152 h 225"/>
              <a:gd name="T74" fmla="*/ 295 w 352"/>
              <a:gd name="T75" fmla="*/ 152 h 225"/>
              <a:gd name="T76" fmla="*/ 306 w 352"/>
              <a:gd name="T77" fmla="*/ 143 h 225"/>
              <a:gd name="T78" fmla="*/ 295 w 352"/>
              <a:gd name="T79" fmla="*/ 133 h 225"/>
              <a:gd name="T80" fmla="*/ 207 w 352"/>
              <a:gd name="T81" fmla="*/ 134 h 225"/>
              <a:gd name="T82" fmla="*/ 196 w 352"/>
              <a:gd name="T83" fmla="*/ 143 h 225"/>
              <a:gd name="T84" fmla="*/ 209 w 352"/>
              <a:gd name="T85" fmla="*/ 152 h 225"/>
              <a:gd name="T86" fmla="*/ 251 w 352"/>
              <a:gd name="T87" fmla="*/ 152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52" h="225">
                <a:moveTo>
                  <a:pt x="176" y="225"/>
                </a:moveTo>
                <a:cubicBezTo>
                  <a:pt x="130" y="225"/>
                  <a:pt x="83" y="225"/>
                  <a:pt x="36" y="225"/>
                </a:cubicBezTo>
                <a:cubicBezTo>
                  <a:pt x="10" y="224"/>
                  <a:pt x="1" y="216"/>
                  <a:pt x="1" y="190"/>
                </a:cubicBezTo>
                <a:cubicBezTo>
                  <a:pt x="0" y="139"/>
                  <a:pt x="0" y="87"/>
                  <a:pt x="1" y="36"/>
                </a:cubicBezTo>
                <a:cubicBezTo>
                  <a:pt x="1" y="10"/>
                  <a:pt x="10" y="1"/>
                  <a:pt x="36" y="1"/>
                </a:cubicBezTo>
                <a:cubicBezTo>
                  <a:pt x="129" y="0"/>
                  <a:pt x="223" y="0"/>
                  <a:pt x="316" y="1"/>
                </a:cubicBezTo>
                <a:cubicBezTo>
                  <a:pt x="343" y="1"/>
                  <a:pt x="352" y="10"/>
                  <a:pt x="352" y="37"/>
                </a:cubicBezTo>
                <a:cubicBezTo>
                  <a:pt x="352" y="87"/>
                  <a:pt x="352" y="138"/>
                  <a:pt x="352" y="189"/>
                </a:cubicBezTo>
                <a:cubicBezTo>
                  <a:pt x="352" y="217"/>
                  <a:pt x="344" y="224"/>
                  <a:pt x="316" y="225"/>
                </a:cubicBezTo>
                <a:cubicBezTo>
                  <a:pt x="270" y="225"/>
                  <a:pt x="223" y="225"/>
                  <a:pt x="176" y="225"/>
                </a:cubicBezTo>
                <a:close/>
                <a:moveTo>
                  <a:pt x="160" y="93"/>
                </a:moveTo>
                <a:cubicBezTo>
                  <a:pt x="161" y="56"/>
                  <a:pt x="137" y="38"/>
                  <a:pt x="112" y="55"/>
                </a:cubicBezTo>
                <a:cubicBezTo>
                  <a:pt x="103" y="61"/>
                  <a:pt x="95" y="56"/>
                  <a:pt x="87" y="52"/>
                </a:cubicBezTo>
                <a:cubicBezTo>
                  <a:pt x="66" y="44"/>
                  <a:pt x="50" y="52"/>
                  <a:pt x="45" y="74"/>
                </a:cubicBezTo>
                <a:cubicBezTo>
                  <a:pt x="44" y="84"/>
                  <a:pt x="42" y="94"/>
                  <a:pt x="46" y="102"/>
                </a:cubicBezTo>
                <a:cubicBezTo>
                  <a:pt x="55" y="122"/>
                  <a:pt x="63" y="142"/>
                  <a:pt x="67" y="164"/>
                </a:cubicBezTo>
                <a:cubicBezTo>
                  <a:pt x="68" y="171"/>
                  <a:pt x="72" y="177"/>
                  <a:pt x="80" y="177"/>
                </a:cubicBezTo>
                <a:cubicBezTo>
                  <a:pt x="89" y="176"/>
                  <a:pt x="90" y="169"/>
                  <a:pt x="91" y="162"/>
                </a:cubicBezTo>
                <a:cubicBezTo>
                  <a:pt x="92" y="158"/>
                  <a:pt x="93" y="153"/>
                  <a:pt x="94" y="149"/>
                </a:cubicBezTo>
                <a:cubicBezTo>
                  <a:pt x="95" y="144"/>
                  <a:pt x="97" y="139"/>
                  <a:pt x="102" y="139"/>
                </a:cubicBezTo>
                <a:cubicBezTo>
                  <a:pt x="108" y="139"/>
                  <a:pt x="110" y="144"/>
                  <a:pt x="111" y="149"/>
                </a:cubicBezTo>
                <a:cubicBezTo>
                  <a:pt x="112" y="152"/>
                  <a:pt x="112" y="156"/>
                  <a:pt x="113" y="160"/>
                </a:cubicBezTo>
                <a:cubicBezTo>
                  <a:pt x="114" y="168"/>
                  <a:pt x="115" y="176"/>
                  <a:pt x="124" y="177"/>
                </a:cubicBezTo>
                <a:cubicBezTo>
                  <a:pt x="133" y="177"/>
                  <a:pt x="137" y="169"/>
                  <a:pt x="138" y="162"/>
                </a:cubicBezTo>
                <a:cubicBezTo>
                  <a:pt x="141" y="143"/>
                  <a:pt x="148" y="125"/>
                  <a:pt x="157" y="108"/>
                </a:cubicBezTo>
                <a:cubicBezTo>
                  <a:pt x="160" y="102"/>
                  <a:pt x="159" y="95"/>
                  <a:pt x="160" y="93"/>
                </a:cubicBezTo>
                <a:close/>
                <a:moveTo>
                  <a:pt x="253" y="65"/>
                </a:moveTo>
                <a:cubicBezTo>
                  <a:pt x="253" y="65"/>
                  <a:pt x="253" y="65"/>
                  <a:pt x="253" y="65"/>
                </a:cubicBezTo>
                <a:cubicBezTo>
                  <a:pt x="238" y="65"/>
                  <a:pt x="223" y="65"/>
                  <a:pt x="207" y="66"/>
                </a:cubicBezTo>
                <a:cubicBezTo>
                  <a:pt x="202" y="66"/>
                  <a:pt x="197" y="68"/>
                  <a:pt x="196" y="75"/>
                </a:cubicBezTo>
                <a:cubicBezTo>
                  <a:pt x="195" y="82"/>
                  <a:pt x="200" y="86"/>
                  <a:pt x="207" y="86"/>
                </a:cubicBezTo>
                <a:cubicBezTo>
                  <a:pt x="236" y="87"/>
                  <a:pt x="265" y="87"/>
                  <a:pt x="294" y="86"/>
                </a:cubicBezTo>
                <a:cubicBezTo>
                  <a:pt x="301" y="86"/>
                  <a:pt x="306" y="82"/>
                  <a:pt x="306" y="75"/>
                </a:cubicBezTo>
                <a:cubicBezTo>
                  <a:pt x="305" y="67"/>
                  <a:pt x="299" y="65"/>
                  <a:pt x="293" y="65"/>
                </a:cubicBezTo>
                <a:cubicBezTo>
                  <a:pt x="280" y="65"/>
                  <a:pt x="266" y="65"/>
                  <a:pt x="253" y="65"/>
                </a:cubicBezTo>
                <a:close/>
                <a:moveTo>
                  <a:pt x="251" y="152"/>
                </a:moveTo>
                <a:cubicBezTo>
                  <a:pt x="251" y="152"/>
                  <a:pt x="251" y="152"/>
                  <a:pt x="251" y="152"/>
                </a:cubicBezTo>
                <a:cubicBezTo>
                  <a:pt x="265" y="152"/>
                  <a:pt x="280" y="152"/>
                  <a:pt x="295" y="152"/>
                </a:cubicBezTo>
                <a:cubicBezTo>
                  <a:pt x="300" y="152"/>
                  <a:pt x="306" y="149"/>
                  <a:pt x="306" y="143"/>
                </a:cubicBezTo>
                <a:cubicBezTo>
                  <a:pt x="306" y="136"/>
                  <a:pt x="300" y="133"/>
                  <a:pt x="295" y="133"/>
                </a:cubicBezTo>
                <a:cubicBezTo>
                  <a:pt x="266" y="133"/>
                  <a:pt x="236" y="133"/>
                  <a:pt x="207" y="134"/>
                </a:cubicBezTo>
                <a:cubicBezTo>
                  <a:pt x="201" y="134"/>
                  <a:pt x="196" y="136"/>
                  <a:pt x="196" y="143"/>
                </a:cubicBezTo>
                <a:cubicBezTo>
                  <a:pt x="196" y="151"/>
                  <a:pt x="203" y="152"/>
                  <a:pt x="209" y="152"/>
                </a:cubicBezTo>
                <a:cubicBezTo>
                  <a:pt x="223" y="153"/>
                  <a:pt x="237" y="152"/>
                  <a:pt x="251" y="152"/>
                </a:cubicBezTo>
                <a:close/>
              </a:path>
            </a:pathLst>
          </a:custGeom>
          <a:solidFill>
            <a:srgbClr val="84CCC6"/>
          </a:solidFill>
          <a:ln>
            <a:noFill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 sz="2100">
              <a:cs typeface="B Nazanin" panose="00000400000000000000" pitchFamily="2" charset="-78"/>
            </a:endParaRPr>
          </a:p>
        </p:txBody>
      </p:sp>
      <p:sp>
        <p:nvSpPr>
          <p:cNvPr id="85" name="Freeform 34">
            <a:extLst>
              <a:ext uri="{FF2B5EF4-FFF2-40B4-BE49-F238E27FC236}">
                <a16:creationId xmlns:a16="http://schemas.microsoft.com/office/drawing/2014/main" id="{5B69735D-789D-48DF-B7B4-E67207640B66}"/>
              </a:ext>
            </a:extLst>
          </p:cNvPr>
          <p:cNvSpPr>
            <a:spLocks noEditPoints="1"/>
          </p:cNvSpPr>
          <p:nvPr/>
        </p:nvSpPr>
        <p:spPr bwMode="auto">
          <a:xfrm>
            <a:off x="15147135" y="1462091"/>
            <a:ext cx="1719262" cy="1962150"/>
          </a:xfrm>
          <a:custGeom>
            <a:avLst/>
            <a:gdLst>
              <a:gd name="T0" fmla="*/ 156 w 304"/>
              <a:gd name="T1" fmla="*/ 273 h 347"/>
              <a:gd name="T2" fmla="*/ 148 w 304"/>
              <a:gd name="T3" fmla="*/ 310 h 347"/>
              <a:gd name="T4" fmla="*/ 78 w 304"/>
              <a:gd name="T5" fmla="*/ 324 h 347"/>
              <a:gd name="T6" fmla="*/ 56 w 304"/>
              <a:gd name="T7" fmla="*/ 273 h 347"/>
              <a:gd name="T8" fmla="*/ 26 w 304"/>
              <a:gd name="T9" fmla="*/ 185 h 347"/>
              <a:gd name="T10" fmla="*/ 40 w 304"/>
              <a:gd name="T11" fmla="*/ 43 h 347"/>
              <a:gd name="T12" fmla="*/ 128 w 304"/>
              <a:gd name="T13" fmla="*/ 28 h 347"/>
              <a:gd name="T14" fmla="*/ 183 w 304"/>
              <a:gd name="T15" fmla="*/ 29 h 347"/>
              <a:gd name="T16" fmla="*/ 300 w 304"/>
              <a:gd name="T17" fmla="*/ 103 h 347"/>
              <a:gd name="T18" fmla="*/ 284 w 304"/>
              <a:gd name="T19" fmla="*/ 190 h 347"/>
              <a:gd name="T20" fmla="*/ 257 w 304"/>
              <a:gd name="T21" fmla="*/ 268 h 347"/>
              <a:gd name="T22" fmla="*/ 240 w 304"/>
              <a:gd name="T23" fmla="*/ 316 h 347"/>
              <a:gd name="T24" fmla="*/ 195 w 304"/>
              <a:gd name="T25" fmla="*/ 337 h 347"/>
              <a:gd name="T26" fmla="*/ 162 w 304"/>
              <a:gd name="T27" fmla="*/ 302 h 347"/>
              <a:gd name="T28" fmla="*/ 156 w 304"/>
              <a:gd name="T29" fmla="*/ 273 h 347"/>
              <a:gd name="T30" fmla="*/ 45 w 304"/>
              <a:gd name="T31" fmla="*/ 121 h 347"/>
              <a:gd name="T32" fmla="*/ 57 w 304"/>
              <a:gd name="T33" fmla="*/ 173 h 347"/>
              <a:gd name="T34" fmla="*/ 89 w 304"/>
              <a:gd name="T35" fmla="*/ 265 h 347"/>
              <a:gd name="T36" fmla="*/ 94 w 304"/>
              <a:gd name="T37" fmla="*/ 286 h 347"/>
              <a:gd name="T38" fmla="*/ 109 w 304"/>
              <a:gd name="T39" fmla="*/ 300 h 347"/>
              <a:gd name="T40" fmla="*/ 119 w 304"/>
              <a:gd name="T41" fmla="*/ 283 h 347"/>
              <a:gd name="T42" fmla="*/ 128 w 304"/>
              <a:gd name="T43" fmla="*/ 236 h 347"/>
              <a:gd name="T44" fmla="*/ 157 w 304"/>
              <a:gd name="T45" fmla="*/ 215 h 347"/>
              <a:gd name="T46" fmla="*/ 184 w 304"/>
              <a:gd name="T47" fmla="*/ 235 h 347"/>
              <a:gd name="T48" fmla="*/ 192 w 304"/>
              <a:gd name="T49" fmla="*/ 270 h 347"/>
              <a:gd name="T50" fmla="*/ 203 w 304"/>
              <a:gd name="T51" fmla="*/ 301 h 347"/>
              <a:gd name="T52" fmla="*/ 222 w 304"/>
              <a:gd name="T53" fmla="*/ 270 h 347"/>
              <a:gd name="T54" fmla="*/ 256 w 304"/>
              <a:gd name="T55" fmla="*/ 169 h 347"/>
              <a:gd name="T56" fmla="*/ 259 w 304"/>
              <a:gd name="T57" fmla="*/ 84 h 347"/>
              <a:gd name="T58" fmla="*/ 191 w 304"/>
              <a:gd name="T59" fmla="*/ 63 h 347"/>
              <a:gd name="T60" fmla="*/ 120 w 304"/>
              <a:gd name="T61" fmla="*/ 62 h 347"/>
              <a:gd name="T62" fmla="*/ 55 w 304"/>
              <a:gd name="T63" fmla="*/ 81 h 347"/>
              <a:gd name="T64" fmla="*/ 45 w 304"/>
              <a:gd name="T65" fmla="*/ 121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04" h="347">
                <a:moveTo>
                  <a:pt x="156" y="273"/>
                </a:moveTo>
                <a:cubicBezTo>
                  <a:pt x="153" y="288"/>
                  <a:pt x="152" y="299"/>
                  <a:pt x="148" y="310"/>
                </a:cubicBezTo>
                <a:cubicBezTo>
                  <a:pt x="136" y="340"/>
                  <a:pt x="102" y="347"/>
                  <a:pt x="78" y="324"/>
                </a:cubicBezTo>
                <a:cubicBezTo>
                  <a:pt x="64" y="310"/>
                  <a:pt x="58" y="292"/>
                  <a:pt x="56" y="273"/>
                </a:cubicBezTo>
                <a:cubicBezTo>
                  <a:pt x="52" y="242"/>
                  <a:pt x="41" y="213"/>
                  <a:pt x="26" y="185"/>
                </a:cubicBezTo>
                <a:cubicBezTo>
                  <a:pt x="0" y="139"/>
                  <a:pt x="7" y="78"/>
                  <a:pt x="40" y="43"/>
                </a:cubicBezTo>
                <a:cubicBezTo>
                  <a:pt x="66" y="16"/>
                  <a:pt x="94" y="9"/>
                  <a:pt x="128" y="28"/>
                </a:cubicBezTo>
                <a:cubicBezTo>
                  <a:pt x="147" y="39"/>
                  <a:pt x="162" y="40"/>
                  <a:pt x="183" y="29"/>
                </a:cubicBezTo>
                <a:cubicBezTo>
                  <a:pt x="236" y="0"/>
                  <a:pt x="290" y="35"/>
                  <a:pt x="300" y="103"/>
                </a:cubicBezTo>
                <a:cubicBezTo>
                  <a:pt x="304" y="133"/>
                  <a:pt x="301" y="163"/>
                  <a:pt x="284" y="190"/>
                </a:cubicBezTo>
                <a:cubicBezTo>
                  <a:pt x="269" y="214"/>
                  <a:pt x="261" y="240"/>
                  <a:pt x="257" y="268"/>
                </a:cubicBezTo>
                <a:cubicBezTo>
                  <a:pt x="255" y="285"/>
                  <a:pt x="251" y="302"/>
                  <a:pt x="240" y="316"/>
                </a:cubicBezTo>
                <a:cubicBezTo>
                  <a:pt x="229" y="331"/>
                  <a:pt x="215" y="341"/>
                  <a:pt x="195" y="337"/>
                </a:cubicBezTo>
                <a:cubicBezTo>
                  <a:pt x="176" y="333"/>
                  <a:pt x="166" y="320"/>
                  <a:pt x="162" y="302"/>
                </a:cubicBezTo>
                <a:cubicBezTo>
                  <a:pt x="160" y="293"/>
                  <a:pt x="159" y="285"/>
                  <a:pt x="156" y="273"/>
                </a:cubicBezTo>
                <a:close/>
                <a:moveTo>
                  <a:pt x="45" y="121"/>
                </a:moveTo>
                <a:cubicBezTo>
                  <a:pt x="45" y="141"/>
                  <a:pt x="48" y="158"/>
                  <a:pt x="57" y="173"/>
                </a:cubicBezTo>
                <a:cubicBezTo>
                  <a:pt x="75" y="201"/>
                  <a:pt x="86" y="232"/>
                  <a:pt x="89" y="265"/>
                </a:cubicBezTo>
                <a:cubicBezTo>
                  <a:pt x="90" y="272"/>
                  <a:pt x="92" y="279"/>
                  <a:pt x="94" y="286"/>
                </a:cubicBezTo>
                <a:cubicBezTo>
                  <a:pt x="97" y="292"/>
                  <a:pt x="99" y="301"/>
                  <a:pt x="109" y="300"/>
                </a:cubicBezTo>
                <a:cubicBezTo>
                  <a:pt x="118" y="299"/>
                  <a:pt x="118" y="290"/>
                  <a:pt x="119" y="283"/>
                </a:cubicBezTo>
                <a:cubicBezTo>
                  <a:pt x="120" y="267"/>
                  <a:pt x="122" y="251"/>
                  <a:pt x="128" y="236"/>
                </a:cubicBezTo>
                <a:cubicBezTo>
                  <a:pt x="133" y="223"/>
                  <a:pt x="142" y="215"/>
                  <a:pt x="157" y="215"/>
                </a:cubicBezTo>
                <a:cubicBezTo>
                  <a:pt x="170" y="216"/>
                  <a:pt x="180" y="223"/>
                  <a:pt x="184" y="235"/>
                </a:cubicBezTo>
                <a:cubicBezTo>
                  <a:pt x="188" y="247"/>
                  <a:pt x="189" y="259"/>
                  <a:pt x="192" y="270"/>
                </a:cubicBezTo>
                <a:cubicBezTo>
                  <a:pt x="194" y="281"/>
                  <a:pt x="189" y="300"/>
                  <a:pt x="203" y="301"/>
                </a:cubicBezTo>
                <a:cubicBezTo>
                  <a:pt x="218" y="301"/>
                  <a:pt x="220" y="282"/>
                  <a:pt x="222" y="270"/>
                </a:cubicBezTo>
                <a:cubicBezTo>
                  <a:pt x="226" y="233"/>
                  <a:pt x="238" y="200"/>
                  <a:pt x="256" y="169"/>
                </a:cubicBezTo>
                <a:cubicBezTo>
                  <a:pt x="272" y="142"/>
                  <a:pt x="272" y="112"/>
                  <a:pt x="259" y="84"/>
                </a:cubicBezTo>
                <a:cubicBezTo>
                  <a:pt x="243" y="51"/>
                  <a:pt x="221" y="43"/>
                  <a:pt x="191" y="63"/>
                </a:cubicBezTo>
                <a:cubicBezTo>
                  <a:pt x="166" y="79"/>
                  <a:pt x="145" y="79"/>
                  <a:pt x="120" y="62"/>
                </a:cubicBezTo>
                <a:cubicBezTo>
                  <a:pt x="92" y="44"/>
                  <a:pt x="71" y="51"/>
                  <a:pt x="55" y="81"/>
                </a:cubicBezTo>
                <a:cubicBezTo>
                  <a:pt x="48" y="94"/>
                  <a:pt x="44" y="108"/>
                  <a:pt x="45" y="121"/>
                </a:cubicBezTo>
                <a:close/>
              </a:path>
            </a:pathLst>
          </a:custGeom>
          <a:solidFill>
            <a:srgbClr val="84CCC6"/>
          </a:solidFill>
          <a:ln>
            <a:noFill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 sz="2100">
              <a:cs typeface="B Nazanin" panose="00000400000000000000" pitchFamily="2" charset="-78"/>
            </a:endParaRPr>
          </a:p>
        </p:txBody>
      </p:sp>
      <p:sp>
        <p:nvSpPr>
          <p:cNvPr id="86" name="Freeform 35">
            <a:extLst>
              <a:ext uri="{FF2B5EF4-FFF2-40B4-BE49-F238E27FC236}">
                <a16:creationId xmlns:a16="http://schemas.microsoft.com/office/drawing/2014/main" id="{0998CC9C-525F-41DF-8FAC-6F695C6DA430}"/>
              </a:ext>
            </a:extLst>
          </p:cNvPr>
          <p:cNvSpPr>
            <a:spLocks noEditPoints="1"/>
          </p:cNvSpPr>
          <p:nvPr/>
        </p:nvSpPr>
        <p:spPr bwMode="auto">
          <a:xfrm>
            <a:off x="15299532" y="7996238"/>
            <a:ext cx="1426368" cy="1652588"/>
          </a:xfrm>
          <a:custGeom>
            <a:avLst/>
            <a:gdLst>
              <a:gd name="T0" fmla="*/ 78 w 252"/>
              <a:gd name="T1" fmla="*/ 41 h 292"/>
              <a:gd name="T2" fmla="*/ 67 w 252"/>
              <a:gd name="T3" fmla="*/ 9 h 292"/>
              <a:gd name="T4" fmla="*/ 91 w 252"/>
              <a:gd name="T5" fmla="*/ 5 h 292"/>
              <a:gd name="T6" fmla="*/ 98 w 252"/>
              <a:gd name="T7" fmla="*/ 27 h 292"/>
              <a:gd name="T8" fmla="*/ 106 w 252"/>
              <a:gd name="T9" fmla="*/ 47 h 292"/>
              <a:gd name="T10" fmla="*/ 125 w 252"/>
              <a:gd name="T11" fmla="*/ 43 h 292"/>
              <a:gd name="T12" fmla="*/ 153 w 252"/>
              <a:gd name="T13" fmla="*/ 15 h 292"/>
              <a:gd name="T14" fmla="*/ 172 w 252"/>
              <a:gd name="T15" fmla="*/ 9 h 292"/>
              <a:gd name="T16" fmla="*/ 169 w 252"/>
              <a:gd name="T17" fmla="*/ 28 h 292"/>
              <a:gd name="T18" fmla="*/ 160 w 252"/>
              <a:gd name="T19" fmla="*/ 39 h 292"/>
              <a:gd name="T20" fmla="*/ 190 w 252"/>
              <a:gd name="T21" fmla="*/ 28 h 292"/>
              <a:gd name="T22" fmla="*/ 182 w 252"/>
              <a:gd name="T23" fmla="*/ 55 h 292"/>
              <a:gd name="T24" fmla="*/ 208 w 252"/>
              <a:gd name="T25" fmla="*/ 46 h 292"/>
              <a:gd name="T26" fmla="*/ 198 w 252"/>
              <a:gd name="T27" fmla="*/ 76 h 292"/>
              <a:gd name="T28" fmla="*/ 225 w 252"/>
              <a:gd name="T29" fmla="*/ 63 h 292"/>
              <a:gd name="T30" fmla="*/ 225 w 252"/>
              <a:gd name="T31" fmla="*/ 84 h 292"/>
              <a:gd name="T32" fmla="*/ 245 w 252"/>
              <a:gd name="T33" fmla="*/ 82 h 292"/>
              <a:gd name="T34" fmla="*/ 243 w 252"/>
              <a:gd name="T35" fmla="*/ 100 h 292"/>
              <a:gd name="T36" fmla="*/ 222 w 252"/>
              <a:gd name="T37" fmla="*/ 148 h 292"/>
              <a:gd name="T38" fmla="*/ 223 w 252"/>
              <a:gd name="T39" fmla="*/ 159 h 292"/>
              <a:gd name="T40" fmla="*/ 211 w 252"/>
              <a:gd name="T41" fmla="*/ 200 h 292"/>
              <a:gd name="T42" fmla="*/ 188 w 252"/>
              <a:gd name="T43" fmla="*/ 234 h 292"/>
              <a:gd name="T44" fmla="*/ 179 w 252"/>
              <a:gd name="T45" fmla="*/ 267 h 292"/>
              <a:gd name="T46" fmla="*/ 146 w 252"/>
              <a:gd name="T47" fmla="*/ 291 h 292"/>
              <a:gd name="T48" fmla="*/ 117 w 252"/>
              <a:gd name="T49" fmla="*/ 262 h 292"/>
              <a:gd name="T50" fmla="*/ 115 w 252"/>
              <a:gd name="T51" fmla="*/ 250 h 292"/>
              <a:gd name="T52" fmla="*/ 83 w 252"/>
              <a:gd name="T53" fmla="*/ 291 h 292"/>
              <a:gd name="T54" fmla="*/ 45 w 252"/>
              <a:gd name="T55" fmla="*/ 251 h 292"/>
              <a:gd name="T56" fmla="*/ 19 w 252"/>
              <a:gd name="T57" fmla="*/ 178 h 292"/>
              <a:gd name="T58" fmla="*/ 49 w 252"/>
              <a:gd name="T59" fmla="*/ 68 h 292"/>
              <a:gd name="T60" fmla="*/ 78 w 252"/>
              <a:gd name="T61" fmla="*/ 41 h 292"/>
              <a:gd name="T62" fmla="*/ 124 w 252"/>
              <a:gd name="T63" fmla="*/ 113 h 292"/>
              <a:gd name="T64" fmla="*/ 115 w 252"/>
              <a:gd name="T65" fmla="*/ 108 h 292"/>
              <a:gd name="T66" fmla="*/ 74 w 252"/>
              <a:gd name="T67" fmla="*/ 103 h 292"/>
              <a:gd name="T68" fmla="*/ 41 w 252"/>
              <a:gd name="T69" fmla="*/ 115 h 292"/>
              <a:gd name="T70" fmla="*/ 40 w 252"/>
              <a:gd name="T71" fmla="*/ 160 h 292"/>
              <a:gd name="T72" fmla="*/ 72 w 252"/>
              <a:gd name="T73" fmla="*/ 253 h 292"/>
              <a:gd name="T74" fmla="*/ 81 w 252"/>
              <a:gd name="T75" fmla="*/ 263 h 292"/>
              <a:gd name="T76" fmla="*/ 88 w 252"/>
              <a:gd name="T77" fmla="*/ 253 h 292"/>
              <a:gd name="T78" fmla="*/ 91 w 252"/>
              <a:gd name="T79" fmla="*/ 229 h 292"/>
              <a:gd name="T80" fmla="*/ 115 w 252"/>
              <a:gd name="T81" fmla="*/ 204 h 292"/>
              <a:gd name="T82" fmla="*/ 139 w 252"/>
              <a:gd name="T83" fmla="*/ 229 h 292"/>
              <a:gd name="T84" fmla="*/ 149 w 252"/>
              <a:gd name="T85" fmla="*/ 261 h 292"/>
              <a:gd name="T86" fmla="*/ 164 w 252"/>
              <a:gd name="T87" fmla="*/ 225 h 292"/>
              <a:gd name="T88" fmla="*/ 168 w 252"/>
              <a:gd name="T89" fmla="*/ 170 h 292"/>
              <a:gd name="T90" fmla="*/ 164 w 252"/>
              <a:gd name="T91" fmla="*/ 132 h 292"/>
              <a:gd name="T92" fmla="*/ 142 w 252"/>
              <a:gd name="T93" fmla="*/ 128 h 292"/>
              <a:gd name="T94" fmla="*/ 93 w 252"/>
              <a:gd name="T95" fmla="*/ 127 h 292"/>
              <a:gd name="T96" fmla="*/ 88 w 252"/>
              <a:gd name="T97" fmla="*/ 118 h 292"/>
              <a:gd name="T98" fmla="*/ 99 w 252"/>
              <a:gd name="T99" fmla="*/ 114 h 292"/>
              <a:gd name="T100" fmla="*/ 124 w 252"/>
              <a:gd name="T101" fmla="*/ 113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51" h="292">
                <a:moveTo>
                  <a:pt x="78" y="41"/>
                </a:moveTo>
                <a:cubicBezTo>
                  <a:pt x="64" y="34"/>
                  <a:pt x="56" y="24"/>
                  <a:pt x="67" y="9"/>
                </a:cubicBezTo>
                <a:cubicBezTo>
                  <a:pt x="73" y="1"/>
                  <a:pt x="82" y="0"/>
                  <a:pt x="91" y="5"/>
                </a:cubicBezTo>
                <a:cubicBezTo>
                  <a:pt x="99" y="10"/>
                  <a:pt x="104" y="19"/>
                  <a:pt x="98" y="27"/>
                </a:cubicBezTo>
                <a:cubicBezTo>
                  <a:pt x="91" y="40"/>
                  <a:pt x="100" y="41"/>
                  <a:pt x="106" y="47"/>
                </a:cubicBezTo>
                <a:cubicBezTo>
                  <a:pt x="115" y="54"/>
                  <a:pt x="119" y="48"/>
                  <a:pt x="125" y="43"/>
                </a:cubicBezTo>
                <a:cubicBezTo>
                  <a:pt x="134" y="33"/>
                  <a:pt x="144" y="24"/>
                  <a:pt x="153" y="15"/>
                </a:cubicBezTo>
                <a:cubicBezTo>
                  <a:pt x="158" y="9"/>
                  <a:pt x="164" y="3"/>
                  <a:pt x="172" y="9"/>
                </a:cubicBezTo>
                <a:cubicBezTo>
                  <a:pt x="180" y="16"/>
                  <a:pt x="173" y="22"/>
                  <a:pt x="169" y="28"/>
                </a:cubicBezTo>
                <a:cubicBezTo>
                  <a:pt x="166" y="32"/>
                  <a:pt x="163" y="35"/>
                  <a:pt x="160" y="39"/>
                </a:cubicBezTo>
                <a:cubicBezTo>
                  <a:pt x="173" y="38"/>
                  <a:pt x="177" y="17"/>
                  <a:pt x="190" y="28"/>
                </a:cubicBezTo>
                <a:cubicBezTo>
                  <a:pt x="202" y="38"/>
                  <a:pt x="184" y="45"/>
                  <a:pt x="182" y="55"/>
                </a:cubicBezTo>
                <a:cubicBezTo>
                  <a:pt x="192" y="53"/>
                  <a:pt x="198" y="36"/>
                  <a:pt x="208" y="46"/>
                </a:cubicBezTo>
                <a:cubicBezTo>
                  <a:pt x="221" y="59"/>
                  <a:pt x="199" y="64"/>
                  <a:pt x="198" y="76"/>
                </a:cubicBezTo>
                <a:cubicBezTo>
                  <a:pt x="209" y="74"/>
                  <a:pt x="212" y="56"/>
                  <a:pt x="225" y="63"/>
                </a:cubicBezTo>
                <a:cubicBezTo>
                  <a:pt x="234" y="67"/>
                  <a:pt x="228" y="76"/>
                  <a:pt x="225" y="84"/>
                </a:cubicBezTo>
                <a:cubicBezTo>
                  <a:pt x="233" y="82"/>
                  <a:pt x="239" y="75"/>
                  <a:pt x="245" y="82"/>
                </a:cubicBezTo>
                <a:cubicBezTo>
                  <a:pt x="252" y="89"/>
                  <a:pt x="244" y="94"/>
                  <a:pt x="243" y="100"/>
                </a:cubicBezTo>
                <a:cubicBezTo>
                  <a:pt x="240" y="118"/>
                  <a:pt x="241" y="137"/>
                  <a:pt x="222" y="148"/>
                </a:cubicBezTo>
                <a:cubicBezTo>
                  <a:pt x="218" y="150"/>
                  <a:pt x="220" y="155"/>
                  <a:pt x="223" y="159"/>
                </a:cubicBezTo>
                <a:cubicBezTo>
                  <a:pt x="235" y="177"/>
                  <a:pt x="228" y="191"/>
                  <a:pt x="211" y="200"/>
                </a:cubicBezTo>
                <a:cubicBezTo>
                  <a:pt x="196" y="208"/>
                  <a:pt x="190" y="218"/>
                  <a:pt x="188" y="234"/>
                </a:cubicBezTo>
                <a:cubicBezTo>
                  <a:pt x="187" y="245"/>
                  <a:pt x="184" y="257"/>
                  <a:pt x="179" y="267"/>
                </a:cubicBezTo>
                <a:cubicBezTo>
                  <a:pt x="173" y="281"/>
                  <a:pt x="162" y="292"/>
                  <a:pt x="146" y="291"/>
                </a:cubicBezTo>
                <a:cubicBezTo>
                  <a:pt x="129" y="289"/>
                  <a:pt x="121" y="277"/>
                  <a:pt x="117" y="262"/>
                </a:cubicBezTo>
                <a:cubicBezTo>
                  <a:pt x="116" y="258"/>
                  <a:pt x="116" y="255"/>
                  <a:pt x="115" y="250"/>
                </a:cubicBezTo>
                <a:cubicBezTo>
                  <a:pt x="111" y="270"/>
                  <a:pt x="106" y="289"/>
                  <a:pt x="83" y="291"/>
                </a:cubicBezTo>
                <a:cubicBezTo>
                  <a:pt x="65" y="292"/>
                  <a:pt x="50" y="277"/>
                  <a:pt x="45" y="251"/>
                </a:cubicBezTo>
                <a:cubicBezTo>
                  <a:pt x="40" y="225"/>
                  <a:pt x="32" y="201"/>
                  <a:pt x="19" y="178"/>
                </a:cubicBezTo>
                <a:cubicBezTo>
                  <a:pt x="0" y="139"/>
                  <a:pt x="13" y="94"/>
                  <a:pt x="49" y="68"/>
                </a:cubicBezTo>
                <a:cubicBezTo>
                  <a:pt x="59" y="61"/>
                  <a:pt x="68" y="51"/>
                  <a:pt x="78" y="41"/>
                </a:cubicBezTo>
                <a:close/>
                <a:moveTo>
                  <a:pt x="124" y="113"/>
                </a:moveTo>
                <a:cubicBezTo>
                  <a:pt x="121" y="108"/>
                  <a:pt x="118" y="109"/>
                  <a:pt x="115" y="108"/>
                </a:cubicBezTo>
                <a:cubicBezTo>
                  <a:pt x="102" y="102"/>
                  <a:pt x="87" y="111"/>
                  <a:pt x="74" y="103"/>
                </a:cubicBezTo>
                <a:cubicBezTo>
                  <a:pt x="56" y="92"/>
                  <a:pt x="49" y="95"/>
                  <a:pt x="41" y="115"/>
                </a:cubicBezTo>
                <a:cubicBezTo>
                  <a:pt x="36" y="130"/>
                  <a:pt x="33" y="146"/>
                  <a:pt x="40" y="160"/>
                </a:cubicBezTo>
                <a:cubicBezTo>
                  <a:pt x="55" y="190"/>
                  <a:pt x="67" y="220"/>
                  <a:pt x="72" y="253"/>
                </a:cubicBezTo>
                <a:cubicBezTo>
                  <a:pt x="73" y="258"/>
                  <a:pt x="75" y="263"/>
                  <a:pt x="81" y="263"/>
                </a:cubicBezTo>
                <a:cubicBezTo>
                  <a:pt x="87" y="263"/>
                  <a:pt x="87" y="257"/>
                  <a:pt x="88" y="253"/>
                </a:cubicBezTo>
                <a:cubicBezTo>
                  <a:pt x="89" y="245"/>
                  <a:pt x="90" y="237"/>
                  <a:pt x="91" y="229"/>
                </a:cubicBezTo>
                <a:cubicBezTo>
                  <a:pt x="94" y="216"/>
                  <a:pt x="100" y="204"/>
                  <a:pt x="115" y="204"/>
                </a:cubicBezTo>
                <a:cubicBezTo>
                  <a:pt x="131" y="204"/>
                  <a:pt x="134" y="217"/>
                  <a:pt x="139" y="229"/>
                </a:cubicBezTo>
                <a:cubicBezTo>
                  <a:pt x="142" y="240"/>
                  <a:pt x="136" y="262"/>
                  <a:pt x="149" y="261"/>
                </a:cubicBezTo>
                <a:cubicBezTo>
                  <a:pt x="163" y="260"/>
                  <a:pt x="160" y="238"/>
                  <a:pt x="164" y="225"/>
                </a:cubicBezTo>
                <a:cubicBezTo>
                  <a:pt x="170" y="207"/>
                  <a:pt x="162" y="186"/>
                  <a:pt x="168" y="170"/>
                </a:cubicBezTo>
                <a:cubicBezTo>
                  <a:pt x="174" y="153"/>
                  <a:pt x="171" y="145"/>
                  <a:pt x="164" y="132"/>
                </a:cubicBezTo>
                <a:cubicBezTo>
                  <a:pt x="156" y="117"/>
                  <a:pt x="152" y="118"/>
                  <a:pt x="142" y="128"/>
                </a:cubicBezTo>
                <a:cubicBezTo>
                  <a:pt x="129" y="139"/>
                  <a:pt x="107" y="138"/>
                  <a:pt x="93" y="127"/>
                </a:cubicBezTo>
                <a:cubicBezTo>
                  <a:pt x="90" y="125"/>
                  <a:pt x="86" y="122"/>
                  <a:pt x="88" y="118"/>
                </a:cubicBezTo>
                <a:cubicBezTo>
                  <a:pt x="90" y="112"/>
                  <a:pt x="95" y="113"/>
                  <a:pt x="99" y="114"/>
                </a:cubicBezTo>
                <a:cubicBezTo>
                  <a:pt x="108" y="116"/>
                  <a:pt x="116" y="122"/>
                  <a:pt x="124" y="113"/>
                </a:cubicBezTo>
                <a:close/>
              </a:path>
            </a:pathLst>
          </a:custGeom>
          <a:solidFill>
            <a:srgbClr val="84CCC6"/>
          </a:solidFill>
          <a:ln>
            <a:noFill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 sz="2100">
              <a:cs typeface="B Nazanin" panose="00000400000000000000" pitchFamily="2" charset="-78"/>
            </a:endParaRPr>
          </a:p>
        </p:txBody>
      </p:sp>
      <p:sp>
        <p:nvSpPr>
          <p:cNvPr id="87" name="Freeform 36">
            <a:extLst>
              <a:ext uri="{FF2B5EF4-FFF2-40B4-BE49-F238E27FC236}">
                <a16:creationId xmlns:a16="http://schemas.microsoft.com/office/drawing/2014/main" id="{AE63011F-C00E-48C6-ADCC-F9C4ADB8689C}"/>
              </a:ext>
            </a:extLst>
          </p:cNvPr>
          <p:cNvSpPr>
            <a:spLocks noEditPoints="1"/>
          </p:cNvSpPr>
          <p:nvPr/>
        </p:nvSpPr>
        <p:spPr bwMode="auto">
          <a:xfrm>
            <a:off x="12168189" y="2526509"/>
            <a:ext cx="1421606" cy="859630"/>
          </a:xfrm>
          <a:custGeom>
            <a:avLst/>
            <a:gdLst>
              <a:gd name="T0" fmla="*/ 151 w 251"/>
              <a:gd name="T1" fmla="*/ 67 h 152"/>
              <a:gd name="T2" fmla="*/ 172 w 251"/>
              <a:gd name="T3" fmla="*/ 14 h 152"/>
              <a:gd name="T4" fmla="*/ 191 w 251"/>
              <a:gd name="T5" fmla="*/ 6 h 152"/>
              <a:gd name="T6" fmla="*/ 251 w 251"/>
              <a:gd name="T7" fmla="*/ 106 h 152"/>
              <a:gd name="T8" fmla="*/ 213 w 251"/>
              <a:gd name="T9" fmla="*/ 147 h 152"/>
              <a:gd name="T10" fmla="*/ 41 w 251"/>
              <a:gd name="T11" fmla="*/ 147 h 152"/>
              <a:gd name="T12" fmla="*/ 2 w 251"/>
              <a:gd name="T13" fmla="*/ 100 h 152"/>
              <a:gd name="T14" fmla="*/ 57 w 251"/>
              <a:gd name="T15" fmla="*/ 9 h 152"/>
              <a:gd name="T16" fmla="*/ 83 w 251"/>
              <a:gd name="T17" fmla="*/ 18 h 152"/>
              <a:gd name="T18" fmla="*/ 102 w 251"/>
              <a:gd name="T19" fmla="*/ 64 h 152"/>
              <a:gd name="T20" fmla="*/ 111 w 251"/>
              <a:gd name="T21" fmla="*/ 31 h 152"/>
              <a:gd name="T22" fmla="*/ 126 w 251"/>
              <a:gd name="T23" fmla="*/ 18 h 152"/>
              <a:gd name="T24" fmla="*/ 143 w 251"/>
              <a:gd name="T25" fmla="*/ 32 h 152"/>
              <a:gd name="T26" fmla="*/ 151 w 251"/>
              <a:gd name="T27" fmla="*/ 67 h 152"/>
              <a:gd name="T28" fmla="*/ 66 w 251"/>
              <a:gd name="T29" fmla="*/ 121 h 152"/>
              <a:gd name="T30" fmla="*/ 84 w 251"/>
              <a:gd name="T31" fmla="*/ 95 h 152"/>
              <a:gd name="T32" fmla="*/ 74 w 251"/>
              <a:gd name="T33" fmla="*/ 71 h 152"/>
              <a:gd name="T34" fmla="*/ 60 w 251"/>
              <a:gd name="T35" fmla="*/ 44 h 152"/>
              <a:gd name="T36" fmla="*/ 37 w 251"/>
              <a:gd name="T37" fmla="*/ 71 h 152"/>
              <a:gd name="T38" fmla="*/ 66 w 251"/>
              <a:gd name="T39" fmla="*/ 121 h 152"/>
              <a:gd name="T40" fmla="*/ 190 w 251"/>
              <a:gd name="T41" fmla="*/ 121 h 152"/>
              <a:gd name="T42" fmla="*/ 204 w 251"/>
              <a:gd name="T43" fmla="*/ 120 h 152"/>
              <a:gd name="T44" fmla="*/ 223 w 251"/>
              <a:gd name="T45" fmla="*/ 93 h 152"/>
              <a:gd name="T46" fmla="*/ 203 w 251"/>
              <a:gd name="T47" fmla="*/ 51 h 152"/>
              <a:gd name="T48" fmla="*/ 185 w 251"/>
              <a:gd name="T49" fmla="*/ 53 h 152"/>
              <a:gd name="T50" fmla="*/ 168 w 251"/>
              <a:gd name="T51" fmla="*/ 97 h 152"/>
              <a:gd name="T52" fmla="*/ 190 w 251"/>
              <a:gd name="T53" fmla="*/ 121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51" h="152">
                <a:moveTo>
                  <a:pt x="151" y="67"/>
                </a:moveTo>
                <a:cubicBezTo>
                  <a:pt x="159" y="46"/>
                  <a:pt x="166" y="30"/>
                  <a:pt x="172" y="14"/>
                </a:cubicBezTo>
                <a:cubicBezTo>
                  <a:pt x="176" y="3"/>
                  <a:pt x="181" y="0"/>
                  <a:pt x="191" y="6"/>
                </a:cubicBezTo>
                <a:cubicBezTo>
                  <a:pt x="228" y="29"/>
                  <a:pt x="251" y="61"/>
                  <a:pt x="251" y="106"/>
                </a:cubicBezTo>
                <a:cubicBezTo>
                  <a:pt x="250" y="130"/>
                  <a:pt x="237" y="145"/>
                  <a:pt x="213" y="147"/>
                </a:cubicBezTo>
                <a:cubicBezTo>
                  <a:pt x="155" y="152"/>
                  <a:pt x="98" y="152"/>
                  <a:pt x="41" y="147"/>
                </a:cubicBezTo>
                <a:cubicBezTo>
                  <a:pt x="15" y="144"/>
                  <a:pt x="0" y="127"/>
                  <a:pt x="2" y="100"/>
                </a:cubicBezTo>
                <a:cubicBezTo>
                  <a:pt x="6" y="61"/>
                  <a:pt x="24" y="31"/>
                  <a:pt x="57" y="9"/>
                </a:cubicBezTo>
                <a:cubicBezTo>
                  <a:pt x="70" y="1"/>
                  <a:pt x="78" y="1"/>
                  <a:pt x="83" y="18"/>
                </a:cubicBezTo>
                <a:cubicBezTo>
                  <a:pt x="88" y="31"/>
                  <a:pt x="94" y="45"/>
                  <a:pt x="102" y="64"/>
                </a:cubicBezTo>
                <a:cubicBezTo>
                  <a:pt x="106" y="49"/>
                  <a:pt x="109" y="40"/>
                  <a:pt x="111" y="31"/>
                </a:cubicBezTo>
                <a:cubicBezTo>
                  <a:pt x="113" y="22"/>
                  <a:pt x="118" y="18"/>
                  <a:pt x="126" y="18"/>
                </a:cubicBezTo>
                <a:cubicBezTo>
                  <a:pt x="136" y="18"/>
                  <a:pt x="141" y="23"/>
                  <a:pt x="143" y="32"/>
                </a:cubicBezTo>
                <a:cubicBezTo>
                  <a:pt x="144" y="42"/>
                  <a:pt x="147" y="51"/>
                  <a:pt x="151" y="67"/>
                </a:cubicBezTo>
                <a:close/>
                <a:moveTo>
                  <a:pt x="66" y="121"/>
                </a:moveTo>
                <a:cubicBezTo>
                  <a:pt x="95" y="122"/>
                  <a:pt x="95" y="122"/>
                  <a:pt x="84" y="95"/>
                </a:cubicBezTo>
                <a:cubicBezTo>
                  <a:pt x="81" y="87"/>
                  <a:pt x="78" y="78"/>
                  <a:pt x="74" y="71"/>
                </a:cubicBezTo>
                <a:cubicBezTo>
                  <a:pt x="70" y="61"/>
                  <a:pt x="70" y="44"/>
                  <a:pt x="60" y="44"/>
                </a:cubicBezTo>
                <a:cubicBezTo>
                  <a:pt x="47" y="44"/>
                  <a:pt x="43" y="60"/>
                  <a:pt x="37" y="71"/>
                </a:cubicBezTo>
                <a:cubicBezTo>
                  <a:pt x="20" y="106"/>
                  <a:pt x="29" y="121"/>
                  <a:pt x="66" y="121"/>
                </a:cubicBezTo>
                <a:close/>
                <a:moveTo>
                  <a:pt x="190" y="121"/>
                </a:moveTo>
                <a:cubicBezTo>
                  <a:pt x="192" y="121"/>
                  <a:pt x="198" y="121"/>
                  <a:pt x="204" y="120"/>
                </a:cubicBezTo>
                <a:cubicBezTo>
                  <a:pt x="220" y="119"/>
                  <a:pt x="227" y="111"/>
                  <a:pt x="223" y="93"/>
                </a:cubicBezTo>
                <a:cubicBezTo>
                  <a:pt x="219" y="77"/>
                  <a:pt x="214" y="63"/>
                  <a:pt x="203" y="51"/>
                </a:cubicBezTo>
                <a:cubicBezTo>
                  <a:pt x="196" y="42"/>
                  <a:pt x="190" y="40"/>
                  <a:pt x="185" y="53"/>
                </a:cubicBezTo>
                <a:cubicBezTo>
                  <a:pt x="180" y="68"/>
                  <a:pt x="174" y="83"/>
                  <a:pt x="168" y="97"/>
                </a:cubicBezTo>
                <a:cubicBezTo>
                  <a:pt x="159" y="122"/>
                  <a:pt x="159" y="122"/>
                  <a:pt x="190" y="121"/>
                </a:cubicBezTo>
                <a:close/>
              </a:path>
            </a:pathLst>
          </a:custGeom>
          <a:solidFill>
            <a:srgbClr val="84CCC6"/>
          </a:solidFill>
          <a:ln>
            <a:noFill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 sz="2100">
              <a:cs typeface="B Nazanin" panose="00000400000000000000" pitchFamily="2" charset="-78"/>
            </a:endParaRPr>
          </a:p>
        </p:txBody>
      </p:sp>
      <p:sp>
        <p:nvSpPr>
          <p:cNvPr id="88" name="Freeform 37">
            <a:extLst>
              <a:ext uri="{FF2B5EF4-FFF2-40B4-BE49-F238E27FC236}">
                <a16:creationId xmlns:a16="http://schemas.microsoft.com/office/drawing/2014/main" id="{2F6B2F3E-40C0-4AEA-AA34-09EC76549F53}"/>
              </a:ext>
            </a:extLst>
          </p:cNvPr>
          <p:cNvSpPr>
            <a:spLocks noEditPoints="1"/>
          </p:cNvSpPr>
          <p:nvPr/>
        </p:nvSpPr>
        <p:spPr bwMode="auto">
          <a:xfrm>
            <a:off x="12792076" y="4591051"/>
            <a:ext cx="802480" cy="1940718"/>
          </a:xfrm>
          <a:custGeom>
            <a:avLst/>
            <a:gdLst>
              <a:gd name="T0" fmla="*/ 101 w 142"/>
              <a:gd name="T1" fmla="*/ 253 h 343"/>
              <a:gd name="T2" fmla="*/ 101 w 142"/>
              <a:gd name="T3" fmla="*/ 307 h 343"/>
              <a:gd name="T4" fmla="*/ 73 w 142"/>
              <a:gd name="T5" fmla="*/ 342 h 343"/>
              <a:gd name="T6" fmla="*/ 41 w 142"/>
              <a:gd name="T7" fmla="*/ 311 h 343"/>
              <a:gd name="T8" fmla="*/ 41 w 142"/>
              <a:gd name="T9" fmla="*/ 189 h 343"/>
              <a:gd name="T10" fmla="*/ 21 w 142"/>
              <a:gd name="T11" fmla="*/ 106 h 343"/>
              <a:gd name="T12" fmla="*/ 35 w 142"/>
              <a:gd name="T13" fmla="*/ 19 h 343"/>
              <a:gd name="T14" fmla="*/ 121 w 142"/>
              <a:gd name="T15" fmla="*/ 32 h 343"/>
              <a:gd name="T16" fmla="*/ 108 w 142"/>
              <a:gd name="T17" fmla="*/ 119 h 343"/>
              <a:gd name="T18" fmla="*/ 96 w 142"/>
              <a:gd name="T19" fmla="*/ 172 h 343"/>
              <a:gd name="T20" fmla="*/ 101 w 142"/>
              <a:gd name="T21" fmla="*/ 195 h 343"/>
              <a:gd name="T22" fmla="*/ 101 w 142"/>
              <a:gd name="T23" fmla="*/ 253 h 343"/>
              <a:gd name="T24" fmla="*/ 72 w 142"/>
              <a:gd name="T25" fmla="*/ 43 h 343"/>
              <a:gd name="T26" fmla="*/ 45 w 142"/>
              <a:gd name="T27" fmla="*/ 68 h 343"/>
              <a:gd name="T28" fmla="*/ 71 w 142"/>
              <a:gd name="T29" fmla="*/ 96 h 343"/>
              <a:gd name="T30" fmla="*/ 98 w 142"/>
              <a:gd name="T31" fmla="*/ 70 h 343"/>
              <a:gd name="T32" fmla="*/ 72 w 142"/>
              <a:gd name="T33" fmla="*/ 43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42" h="343">
                <a:moveTo>
                  <a:pt x="101" y="253"/>
                </a:moveTo>
                <a:cubicBezTo>
                  <a:pt x="101" y="271"/>
                  <a:pt x="101" y="289"/>
                  <a:pt x="101" y="307"/>
                </a:cubicBezTo>
                <a:cubicBezTo>
                  <a:pt x="100" y="328"/>
                  <a:pt x="90" y="341"/>
                  <a:pt x="73" y="342"/>
                </a:cubicBezTo>
                <a:cubicBezTo>
                  <a:pt x="56" y="343"/>
                  <a:pt x="42" y="331"/>
                  <a:pt x="41" y="311"/>
                </a:cubicBezTo>
                <a:cubicBezTo>
                  <a:pt x="40" y="270"/>
                  <a:pt x="39" y="229"/>
                  <a:pt x="41" y="189"/>
                </a:cubicBezTo>
                <a:cubicBezTo>
                  <a:pt x="44" y="151"/>
                  <a:pt x="43" y="136"/>
                  <a:pt x="21" y="106"/>
                </a:cubicBezTo>
                <a:cubicBezTo>
                  <a:pt x="0" y="77"/>
                  <a:pt x="6" y="41"/>
                  <a:pt x="35" y="19"/>
                </a:cubicBezTo>
                <a:cubicBezTo>
                  <a:pt x="61" y="0"/>
                  <a:pt x="101" y="6"/>
                  <a:pt x="121" y="32"/>
                </a:cubicBezTo>
                <a:cubicBezTo>
                  <a:pt x="142" y="60"/>
                  <a:pt x="136" y="98"/>
                  <a:pt x="108" y="119"/>
                </a:cubicBezTo>
                <a:cubicBezTo>
                  <a:pt x="85" y="136"/>
                  <a:pt x="83" y="146"/>
                  <a:pt x="96" y="172"/>
                </a:cubicBezTo>
                <a:cubicBezTo>
                  <a:pt x="100" y="180"/>
                  <a:pt x="101" y="187"/>
                  <a:pt x="101" y="195"/>
                </a:cubicBezTo>
                <a:cubicBezTo>
                  <a:pt x="101" y="215"/>
                  <a:pt x="101" y="234"/>
                  <a:pt x="101" y="253"/>
                </a:cubicBezTo>
                <a:close/>
                <a:moveTo>
                  <a:pt x="72" y="43"/>
                </a:moveTo>
                <a:cubicBezTo>
                  <a:pt x="58" y="42"/>
                  <a:pt x="45" y="54"/>
                  <a:pt x="45" y="68"/>
                </a:cubicBezTo>
                <a:cubicBezTo>
                  <a:pt x="44" y="84"/>
                  <a:pt x="55" y="96"/>
                  <a:pt x="71" y="96"/>
                </a:cubicBezTo>
                <a:cubicBezTo>
                  <a:pt x="85" y="96"/>
                  <a:pt x="98" y="84"/>
                  <a:pt x="98" y="70"/>
                </a:cubicBezTo>
                <a:cubicBezTo>
                  <a:pt x="99" y="56"/>
                  <a:pt x="86" y="43"/>
                  <a:pt x="72" y="43"/>
                </a:cubicBezTo>
                <a:close/>
              </a:path>
            </a:pathLst>
          </a:custGeom>
          <a:solidFill>
            <a:srgbClr val="84CCC6"/>
          </a:solidFill>
          <a:ln>
            <a:noFill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 sz="2100">
              <a:cs typeface="B Nazanin" panose="00000400000000000000" pitchFamily="2" charset="-78"/>
            </a:endParaRPr>
          </a:p>
        </p:txBody>
      </p:sp>
      <p:sp>
        <p:nvSpPr>
          <p:cNvPr id="89" name="Freeform 38">
            <a:extLst>
              <a:ext uri="{FF2B5EF4-FFF2-40B4-BE49-F238E27FC236}">
                <a16:creationId xmlns:a16="http://schemas.microsoft.com/office/drawing/2014/main" id="{32F9BBE6-32FC-4BF0-B68B-3621DE7FF879}"/>
              </a:ext>
            </a:extLst>
          </p:cNvPr>
          <p:cNvSpPr>
            <a:spLocks noEditPoints="1"/>
          </p:cNvSpPr>
          <p:nvPr/>
        </p:nvSpPr>
        <p:spPr bwMode="auto">
          <a:xfrm>
            <a:off x="12411076" y="1450182"/>
            <a:ext cx="969168" cy="990600"/>
          </a:xfrm>
          <a:custGeom>
            <a:avLst/>
            <a:gdLst>
              <a:gd name="T0" fmla="*/ 83 w 171"/>
              <a:gd name="T1" fmla="*/ 174 h 175"/>
              <a:gd name="T2" fmla="*/ 1 w 171"/>
              <a:gd name="T3" fmla="*/ 91 h 175"/>
              <a:gd name="T4" fmla="*/ 24 w 171"/>
              <a:gd name="T5" fmla="*/ 69 h 175"/>
              <a:gd name="T6" fmla="*/ 41 w 171"/>
              <a:gd name="T7" fmla="*/ 62 h 175"/>
              <a:gd name="T8" fmla="*/ 27 w 171"/>
              <a:gd name="T9" fmla="*/ 52 h 175"/>
              <a:gd name="T10" fmla="*/ 22 w 171"/>
              <a:gd name="T11" fmla="*/ 36 h 175"/>
              <a:gd name="T12" fmla="*/ 144 w 171"/>
              <a:gd name="T13" fmla="*/ 35 h 175"/>
              <a:gd name="T14" fmla="*/ 139 w 171"/>
              <a:gd name="T15" fmla="*/ 52 h 175"/>
              <a:gd name="T16" fmla="*/ 126 w 171"/>
              <a:gd name="T17" fmla="*/ 61 h 175"/>
              <a:gd name="T18" fmla="*/ 140 w 171"/>
              <a:gd name="T19" fmla="*/ 69 h 175"/>
              <a:gd name="T20" fmla="*/ 166 w 171"/>
              <a:gd name="T21" fmla="*/ 105 h 175"/>
              <a:gd name="T22" fmla="*/ 83 w 171"/>
              <a:gd name="T23" fmla="*/ 174 h 175"/>
              <a:gd name="T24" fmla="*/ 135 w 171"/>
              <a:gd name="T25" fmla="*/ 95 h 175"/>
              <a:gd name="T26" fmla="*/ 107 w 171"/>
              <a:gd name="T27" fmla="*/ 94 h 175"/>
              <a:gd name="T28" fmla="*/ 60 w 171"/>
              <a:gd name="T29" fmla="*/ 94 h 175"/>
              <a:gd name="T30" fmla="*/ 45 w 171"/>
              <a:gd name="T31" fmla="*/ 90 h 175"/>
              <a:gd name="T32" fmla="*/ 30 w 171"/>
              <a:gd name="T33" fmla="*/ 96 h 175"/>
              <a:gd name="T34" fmla="*/ 42 w 171"/>
              <a:gd name="T35" fmla="*/ 104 h 175"/>
              <a:gd name="T36" fmla="*/ 124 w 171"/>
              <a:gd name="T37" fmla="*/ 104 h 175"/>
              <a:gd name="T38" fmla="*/ 135 w 171"/>
              <a:gd name="T39" fmla="*/ 95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71" h="175">
                <a:moveTo>
                  <a:pt x="83" y="174"/>
                </a:moveTo>
                <a:cubicBezTo>
                  <a:pt x="37" y="174"/>
                  <a:pt x="0" y="136"/>
                  <a:pt x="1" y="91"/>
                </a:cubicBezTo>
                <a:cubicBezTo>
                  <a:pt x="2" y="75"/>
                  <a:pt x="8" y="68"/>
                  <a:pt x="24" y="69"/>
                </a:cubicBezTo>
                <a:cubicBezTo>
                  <a:pt x="30" y="69"/>
                  <a:pt x="40" y="74"/>
                  <a:pt x="41" y="62"/>
                </a:cubicBezTo>
                <a:cubicBezTo>
                  <a:pt x="42" y="53"/>
                  <a:pt x="34" y="53"/>
                  <a:pt x="27" y="52"/>
                </a:cubicBezTo>
                <a:cubicBezTo>
                  <a:pt x="14" y="50"/>
                  <a:pt x="16" y="44"/>
                  <a:pt x="22" y="36"/>
                </a:cubicBezTo>
                <a:cubicBezTo>
                  <a:pt x="50" y="0"/>
                  <a:pt x="115" y="0"/>
                  <a:pt x="144" y="35"/>
                </a:cubicBezTo>
                <a:cubicBezTo>
                  <a:pt x="152" y="45"/>
                  <a:pt x="152" y="51"/>
                  <a:pt x="139" y="52"/>
                </a:cubicBezTo>
                <a:cubicBezTo>
                  <a:pt x="133" y="53"/>
                  <a:pt x="125" y="52"/>
                  <a:pt x="126" y="61"/>
                </a:cubicBezTo>
                <a:cubicBezTo>
                  <a:pt x="126" y="69"/>
                  <a:pt x="134" y="68"/>
                  <a:pt x="140" y="69"/>
                </a:cubicBezTo>
                <a:cubicBezTo>
                  <a:pt x="166" y="71"/>
                  <a:pt x="171" y="78"/>
                  <a:pt x="166" y="105"/>
                </a:cubicBezTo>
                <a:cubicBezTo>
                  <a:pt x="158" y="146"/>
                  <a:pt x="124" y="175"/>
                  <a:pt x="83" y="174"/>
                </a:cubicBezTo>
                <a:close/>
                <a:moveTo>
                  <a:pt x="135" y="95"/>
                </a:moveTo>
                <a:cubicBezTo>
                  <a:pt x="126" y="94"/>
                  <a:pt x="117" y="88"/>
                  <a:pt x="107" y="94"/>
                </a:cubicBezTo>
                <a:cubicBezTo>
                  <a:pt x="91" y="104"/>
                  <a:pt x="76" y="102"/>
                  <a:pt x="60" y="94"/>
                </a:cubicBezTo>
                <a:cubicBezTo>
                  <a:pt x="56" y="91"/>
                  <a:pt x="50" y="90"/>
                  <a:pt x="45" y="90"/>
                </a:cubicBezTo>
                <a:cubicBezTo>
                  <a:pt x="39" y="90"/>
                  <a:pt x="31" y="87"/>
                  <a:pt x="30" y="96"/>
                </a:cubicBezTo>
                <a:cubicBezTo>
                  <a:pt x="29" y="102"/>
                  <a:pt x="37" y="103"/>
                  <a:pt x="42" y="104"/>
                </a:cubicBezTo>
                <a:cubicBezTo>
                  <a:pt x="69" y="111"/>
                  <a:pt x="97" y="111"/>
                  <a:pt x="124" y="104"/>
                </a:cubicBezTo>
                <a:cubicBezTo>
                  <a:pt x="129" y="103"/>
                  <a:pt x="134" y="103"/>
                  <a:pt x="135" y="95"/>
                </a:cubicBezTo>
                <a:close/>
              </a:path>
            </a:pathLst>
          </a:custGeom>
          <a:solidFill>
            <a:srgbClr val="84CCC6"/>
          </a:solidFill>
          <a:ln>
            <a:noFill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 sz="2100">
              <a:cs typeface="B Nazanin" panose="00000400000000000000" pitchFamily="2" charset="-78"/>
            </a:endParaRPr>
          </a:p>
        </p:txBody>
      </p:sp>
      <p:sp>
        <p:nvSpPr>
          <p:cNvPr id="90" name="Freeform 39">
            <a:extLst>
              <a:ext uri="{FF2B5EF4-FFF2-40B4-BE49-F238E27FC236}">
                <a16:creationId xmlns:a16="http://schemas.microsoft.com/office/drawing/2014/main" id="{92C150E0-0B24-4738-B115-BBA40BB49D85}"/>
              </a:ext>
            </a:extLst>
          </p:cNvPr>
          <p:cNvSpPr/>
          <p:nvPr/>
        </p:nvSpPr>
        <p:spPr bwMode="auto">
          <a:xfrm>
            <a:off x="12180095" y="4636297"/>
            <a:ext cx="531018" cy="1888330"/>
          </a:xfrm>
          <a:custGeom>
            <a:avLst/>
            <a:gdLst>
              <a:gd name="T0" fmla="*/ 19 w 94"/>
              <a:gd name="T1" fmla="*/ 243 h 334"/>
              <a:gd name="T2" fmla="*/ 19 w 94"/>
              <a:gd name="T3" fmla="*/ 187 h 334"/>
              <a:gd name="T4" fmla="*/ 26 w 94"/>
              <a:gd name="T5" fmla="*/ 163 h 334"/>
              <a:gd name="T6" fmla="*/ 27 w 94"/>
              <a:gd name="T7" fmla="*/ 105 h 334"/>
              <a:gd name="T8" fmla="*/ 36 w 94"/>
              <a:gd name="T9" fmla="*/ 41 h 334"/>
              <a:gd name="T10" fmla="*/ 62 w 94"/>
              <a:gd name="T11" fmla="*/ 17 h 334"/>
              <a:gd name="T12" fmla="*/ 83 w 94"/>
              <a:gd name="T13" fmla="*/ 8 h 334"/>
              <a:gd name="T14" fmla="*/ 76 w 94"/>
              <a:gd name="T15" fmla="*/ 29 h 334"/>
              <a:gd name="T16" fmla="*/ 45 w 94"/>
              <a:gd name="T17" fmla="*/ 63 h 334"/>
              <a:gd name="T18" fmla="*/ 43 w 94"/>
              <a:gd name="T19" fmla="*/ 87 h 334"/>
              <a:gd name="T20" fmla="*/ 63 w 94"/>
              <a:gd name="T21" fmla="*/ 142 h 334"/>
              <a:gd name="T22" fmla="*/ 65 w 94"/>
              <a:gd name="T23" fmla="*/ 151 h 334"/>
              <a:gd name="T24" fmla="*/ 78 w 94"/>
              <a:gd name="T25" fmla="*/ 307 h 334"/>
              <a:gd name="T26" fmla="*/ 49 w 94"/>
              <a:gd name="T27" fmla="*/ 334 h 334"/>
              <a:gd name="T28" fmla="*/ 20 w 94"/>
              <a:gd name="T29" fmla="*/ 305 h 334"/>
              <a:gd name="T30" fmla="*/ 20 w 94"/>
              <a:gd name="T31" fmla="*/ 243 h 334"/>
              <a:gd name="T32" fmla="*/ 19 w 94"/>
              <a:gd name="T33" fmla="*/ 243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4" h="334">
                <a:moveTo>
                  <a:pt x="19" y="243"/>
                </a:moveTo>
                <a:cubicBezTo>
                  <a:pt x="19" y="224"/>
                  <a:pt x="19" y="206"/>
                  <a:pt x="19" y="187"/>
                </a:cubicBezTo>
                <a:cubicBezTo>
                  <a:pt x="19" y="178"/>
                  <a:pt x="20" y="170"/>
                  <a:pt x="26" y="163"/>
                </a:cubicBezTo>
                <a:cubicBezTo>
                  <a:pt x="41" y="144"/>
                  <a:pt x="39" y="124"/>
                  <a:pt x="27" y="105"/>
                </a:cubicBezTo>
                <a:cubicBezTo>
                  <a:pt x="3" y="68"/>
                  <a:pt x="0" y="73"/>
                  <a:pt x="36" y="41"/>
                </a:cubicBezTo>
                <a:cubicBezTo>
                  <a:pt x="45" y="34"/>
                  <a:pt x="53" y="25"/>
                  <a:pt x="62" y="17"/>
                </a:cubicBezTo>
                <a:cubicBezTo>
                  <a:pt x="68" y="12"/>
                  <a:pt x="74" y="0"/>
                  <a:pt x="83" y="8"/>
                </a:cubicBezTo>
                <a:cubicBezTo>
                  <a:pt x="93" y="17"/>
                  <a:pt x="81" y="23"/>
                  <a:pt x="76" y="29"/>
                </a:cubicBezTo>
                <a:cubicBezTo>
                  <a:pt x="66" y="40"/>
                  <a:pt x="55" y="52"/>
                  <a:pt x="45" y="63"/>
                </a:cubicBezTo>
                <a:cubicBezTo>
                  <a:pt x="36" y="71"/>
                  <a:pt x="36" y="78"/>
                  <a:pt x="43" y="87"/>
                </a:cubicBezTo>
                <a:cubicBezTo>
                  <a:pt x="57" y="102"/>
                  <a:pt x="63" y="121"/>
                  <a:pt x="63" y="142"/>
                </a:cubicBezTo>
                <a:cubicBezTo>
                  <a:pt x="63" y="145"/>
                  <a:pt x="64" y="149"/>
                  <a:pt x="65" y="151"/>
                </a:cubicBezTo>
                <a:cubicBezTo>
                  <a:pt x="94" y="201"/>
                  <a:pt x="76" y="255"/>
                  <a:pt x="78" y="307"/>
                </a:cubicBezTo>
                <a:cubicBezTo>
                  <a:pt x="79" y="323"/>
                  <a:pt x="67" y="334"/>
                  <a:pt x="49" y="334"/>
                </a:cubicBezTo>
                <a:cubicBezTo>
                  <a:pt x="34" y="334"/>
                  <a:pt x="21" y="322"/>
                  <a:pt x="20" y="305"/>
                </a:cubicBezTo>
                <a:cubicBezTo>
                  <a:pt x="19" y="284"/>
                  <a:pt x="20" y="264"/>
                  <a:pt x="20" y="243"/>
                </a:cubicBezTo>
                <a:cubicBezTo>
                  <a:pt x="20" y="243"/>
                  <a:pt x="19" y="243"/>
                  <a:pt x="19" y="243"/>
                </a:cubicBezTo>
                <a:close/>
              </a:path>
            </a:pathLst>
          </a:custGeom>
          <a:solidFill>
            <a:srgbClr val="84CCC6"/>
          </a:solidFill>
          <a:ln>
            <a:noFill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 sz="2100">
              <a:cs typeface="B Nazanin" panose="00000400000000000000" pitchFamily="2" charset="-78"/>
            </a:endParaRPr>
          </a:p>
        </p:txBody>
      </p:sp>
      <p:sp>
        <p:nvSpPr>
          <p:cNvPr id="91" name="Freeform 40">
            <a:extLst>
              <a:ext uri="{FF2B5EF4-FFF2-40B4-BE49-F238E27FC236}">
                <a16:creationId xmlns:a16="http://schemas.microsoft.com/office/drawing/2014/main" id="{547F8CED-5330-4D23-8210-9E422CA16409}"/>
              </a:ext>
            </a:extLst>
          </p:cNvPr>
          <p:cNvSpPr/>
          <p:nvPr/>
        </p:nvSpPr>
        <p:spPr bwMode="auto">
          <a:xfrm>
            <a:off x="16459200" y="5183982"/>
            <a:ext cx="419100" cy="1340644"/>
          </a:xfrm>
          <a:custGeom>
            <a:avLst/>
            <a:gdLst>
              <a:gd name="T0" fmla="*/ 7 w 74"/>
              <a:gd name="T1" fmla="*/ 145 h 237"/>
              <a:gd name="T2" fmla="*/ 20 w 74"/>
              <a:gd name="T3" fmla="*/ 13 h 237"/>
              <a:gd name="T4" fmla="*/ 36 w 74"/>
              <a:gd name="T5" fmla="*/ 0 h 237"/>
              <a:gd name="T6" fmla="*/ 55 w 74"/>
              <a:gd name="T7" fmla="*/ 12 h 237"/>
              <a:gd name="T8" fmla="*/ 56 w 74"/>
              <a:gd name="T9" fmla="*/ 14 h 237"/>
              <a:gd name="T10" fmla="*/ 68 w 74"/>
              <a:gd name="T11" fmla="*/ 203 h 237"/>
              <a:gd name="T12" fmla="*/ 37 w 74"/>
              <a:gd name="T13" fmla="*/ 237 h 237"/>
              <a:gd name="T14" fmla="*/ 7 w 74"/>
              <a:gd name="T15" fmla="*/ 202 h 237"/>
              <a:gd name="T16" fmla="*/ 7 w 74"/>
              <a:gd name="T17" fmla="*/ 198 h 237"/>
              <a:gd name="T18" fmla="*/ 7 w 74"/>
              <a:gd name="T19" fmla="*/ 145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4" h="236">
                <a:moveTo>
                  <a:pt x="7" y="145"/>
                </a:moveTo>
                <a:cubicBezTo>
                  <a:pt x="0" y="105"/>
                  <a:pt x="21" y="60"/>
                  <a:pt x="20" y="13"/>
                </a:cubicBezTo>
                <a:cubicBezTo>
                  <a:pt x="20" y="3"/>
                  <a:pt x="27" y="0"/>
                  <a:pt x="36" y="0"/>
                </a:cubicBezTo>
                <a:cubicBezTo>
                  <a:pt x="45" y="0"/>
                  <a:pt x="54" y="1"/>
                  <a:pt x="55" y="12"/>
                </a:cubicBezTo>
                <a:cubicBezTo>
                  <a:pt x="55" y="13"/>
                  <a:pt x="55" y="14"/>
                  <a:pt x="56" y="14"/>
                </a:cubicBezTo>
                <a:cubicBezTo>
                  <a:pt x="60" y="77"/>
                  <a:pt x="74" y="139"/>
                  <a:pt x="68" y="203"/>
                </a:cubicBezTo>
                <a:cubicBezTo>
                  <a:pt x="66" y="224"/>
                  <a:pt x="55" y="237"/>
                  <a:pt x="37" y="237"/>
                </a:cubicBezTo>
                <a:cubicBezTo>
                  <a:pt x="19" y="237"/>
                  <a:pt x="8" y="223"/>
                  <a:pt x="7" y="202"/>
                </a:cubicBezTo>
                <a:cubicBezTo>
                  <a:pt x="7" y="200"/>
                  <a:pt x="7" y="199"/>
                  <a:pt x="7" y="198"/>
                </a:cubicBezTo>
                <a:cubicBezTo>
                  <a:pt x="7" y="182"/>
                  <a:pt x="7" y="167"/>
                  <a:pt x="7" y="145"/>
                </a:cubicBezTo>
                <a:close/>
              </a:path>
            </a:pathLst>
          </a:custGeom>
          <a:solidFill>
            <a:srgbClr val="84CCC6"/>
          </a:solidFill>
          <a:ln>
            <a:noFill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 sz="2100">
              <a:cs typeface="B Nazanin" panose="00000400000000000000" pitchFamily="2" charset="-78"/>
            </a:endParaRPr>
          </a:p>
        </p:txBody>
      </p:sp>
      <p:sp>
        <p:nvSpPr>
          <p:cNvPr id="92" name="Freeform 41">
            <a:extLst>
              <a:ext uri="{FF2B5EF4-FFF2-40B4-BE49-F238E27FC236}">
                <a16:creationId xmlns:a16="http://schemas.microsoft.com/office/drawing/2014/main" id="{AA97534A-55F0-42E7-9F93-AE6324635558}"/>
              </a:ext>
            </a:extLst>
          </p:cNvPr>
          <p:cNvSpPr/>
          <p:nvPr/>
        </p:nvSpPr>
        <p:spPr bwMode="auto">
          <a:xfrm>
            <a:off x="15451932" y="5183982"/>
            <a:ext cx="419100" cy="1340644"/>
          </a:xfrm>
          <a:custGeom>
            <a:avLst/>
            <a:gdLst>
              <a:gd name="T0" fmla="*/ 67 w 74"/>
              <a:gd name="T1" fmla="*/ 146 h 237"/>
              <a:gd name="T2" fmla="*/ 67 w 74"/>
              <a:gd name="T3" fmla="*/ 207 h 237"/>
              <a:gd name="T4" fmla="*/ 39 w 74"/>
              <a:gd name="T5" fmla="*/ 237 h 237"/>
              <a:gd name="T6" fmla="*/ 9 w 74"/>
              <a:gd name="T7" fmla="*/ 209 h 237"/>
              <a:gd name="T8" fmla="*/ 15 w 74"/>
              <a:gd name="T9" fmla="*/ 71 h 237"/>
              <a:gd name="T10" fmla="*/ 20 w 74"/>
              <a:gd name="T11" fmla="*/ 18 h 237"/>
              <a:gd name="T12" fmla="*/ 38 w 74"/>
              <a:gd name="T13" fmla="*/ 0 h 237"/>
              <a:gd name="T14" fmla="*/ 55 w 74"/>
              <a:gd name="T15" fmla="*/ 19 h 237"/>
              <a:gd name="T16" fmla="*/ 67 w 74"/>
              <a:gd name="T17" fmla="*/ 146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" h="236">
                <a:moveTo>
                  <a:pt x="67" y="146"/>
                </a:moveTo>
                <a:cubicBezTo>
                  <a:pt x="67" y="171"/>
                  <a:pt x="67" y="189"/>
                  <a:pt x="67" y="207"/>
                </a:cubicBezTo>
                <a:cubicBezTo>
                  <a:pt x="66" y="225"/>
                  <a:pt x="55" y="237"/>
                  <a:pt x="39" y="237"/>
                </a:cubicBezTo>
                <a:cubicBezTo>
                  <a:pt x="21" y="237"/>
                  <a:pt x="9" y="227"/>
                  <a:pt x="9" y="209"/>
                </a:cubicBezTo>
                <a:cubicBezTo>
                  <a:pt x="7" y="163"/>
                  <a:pt x="0" y="117"/>
                  <a:pt x="15" y="71"/>
                </a:cubicBezTo>
                <a:cubicBezTo>
                  <a:pt x="20" y="54"/>
                  <a:pt x="18" y="35"/>
                  <a:pt x="20" y="18"/>
                </a:cubicBezTo>
                <a:cubicBezTo>
                  <a:pt x="20" y="6"/>
                  <a:pt x="25" y="0"/>
                  <a:pt x="38" y="0"/>
                </a:cubicBezTo>
                <a:cubicBezTo>
                  <a:pt x="52" y="0"/>
                  <a:pt x="55" y="8"/>
                  <a:pt x="55" y="19"/>
                </a:cubicBezTo>
                <a:cubicBezTo>
                  <a:pt x="56" y="64"/>
                  <a:pt x="74" y="107"/>
                  <a:pt x="67" y="146"/>
                </a:cubicBezTo>
                <a:close/>
              </a:path>
            </a:pathLst>
          </a:custGeom>
          <a:solidFill>
            <a:srgbClr val="84CCC6"/>
          </a:solidFill>
          <a:ln>
            <a:noFill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 sz="2100">
              <a:cs typeface="B Nazanin" panose="00000400000000000000" pitchFamily="2" charset="-78"/>
            </a:endParaRPr>
          </a:p>
        </p:txBody>
      </p:sp>
      <p:sp>
        <p:nvSpPr>
          <p:cNvPr id="93" name="Freeform 42">
            <a:extLst>
              <a:ext uri="{FF2B5EF4-FFF2-40B4-BE49-F238E27FC236}">
                <a16:creationId xmlns:a16="http://schemas.microsoft.com/office/drawing/2014/main" id="{C01173D0-7E1B-4463-87BC-8D4754427322}"/>
              </a:ext>
            </a:extLst>
          </p:cNvPr>
          <p:cNvSpPr/>
          <p:nvPr/>
        </p:nvSpPr>
        <p:spPr bwMode="auto">
          <a:xfrm>
            <a:off x="16216314" y="7810503"/>
            <a:ext cx="1319212" cy="1300162"/>
          </a:xfrm>
          <a:custGeom>
            <a:avLst/>
            <a:gdLst>
              <a:gd name="T0" fmla="*/ 21 w 233"/>
              <a:gd name="T1" fmla="*/ 0 h 230"/>
              <a:gd name="T2" fmla="*/ 40 w 233"/>
              <a:gd name="T3" fmla="*/ 10 h 230"/>
              <a:gd name="T4" fmla="*/ 218 w 233"/>
              <a:gd name="T5" fmla="*/ 188 h 230"/>
              <a:gd name="T6" fmla="*/ 222 w 233"/>
              <a:gd name="T7" fmla="*/ 219 h 230"/>
              <a:gd name="T8" fmla="*/ 191 w 233"/>
              <a:gd name="T9" fmla="*/ 214 h 230"/>
              <a:gd name="T10" fmla="*/ 13 w 233"/>
              <a:gd name="T11" fmla="*/ 37 h 230"/>
              <a:gd name="T12" fmla="*/ 4 w 233"/>
              <a:gd name="T13" fmla="*/ 12 h 230"/>
              <a:gd name="T14" fmla="*/ 21 w 233"/>
              <a:gd name="T15" fmla="*/ 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3" h="230">
                <a:moveTo>
                  <a:pt x="21" y="0"/>
                </a:moveTo>
                <a:cubicBezTo>
                  <a:pt x="29" y="0"/>
                  <a:pt x="34" y="5"/>
                  <a:pt x="40" y="10"/>
                </a:cubicBezTo>
                <a:cubicBezTo>
                  <a:pt x="99" y="70"/>
                  <a:pt x="158" y="129"/>
                  <a:pt x="218" y="188"/>
                </a:cubicBezTo>
                <a:cubicBezTo>
                  <a:pt x="227" y="197"/>
                  <a:pt x="233" y="208"/>
                  <a:pt x="222" y="219"/>
                </a:cubicBezTo>
                <a:cubicBezTo>
                  <a:pt x="211" y="230"/>
                  <a:pt x="200" y="224"/>
                  <a:pt x="191" y="214"/>
                </a:cubicBezTo>
                <a:cubicBezTo>
                  <a:pt x="131" y="155"/>
                  <a:pt x="72" y="96"/>
                  <a:pt x="13" y="37"/>
                </a:cubicBezTo>
                <a:cubicBezTo>
                  <a:pt x="6" y="30"/>
                  <a:pt x="0" y="23"/>
                  <a:pt x="4" y="12"/>
                </a:cubicBezTo>
                <a:cubicBezTo>
                  <a:pt x="7" y="5"/>
                  <a:pt x="13" y="1"/>
                  <a:pt x="21" y="0"/>
                </a:cubicBezTo>
                <a:close/>
              </a:path>
            </a:pathLst>
          </a:custGeom>
          <a:solidFill>
            <a:srgbClr val="84CCC6"/>
          </a:solidFill>
          <a:ln>
            <a:noFill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 sz="2100">
              <a:cs typeface="B Nazanin" panose="00000400000000000000" pitchFamily="2" charset="-78"/>
            </a:endParaRPr>
          </a:p>
        </p:txBody>
      </p:sp>
      <p:sp>
        <p:nvSpPr>
          <p:cNvPr id="94" name="Freeform 43">
            <a:extLst>
              <a:ext uri="{FF2B5EF4-FFF2-40B4-BE49-F238E27FC236}">
                <a16:creationId xmlns:a16="http://schemas.microsoft.com/office/drawing/2014/main" id="{CE0964C5-5D69-4A61-827B-85C6AFD0CA54}"/>
              </a:ext>
            </a:extLst>
          </p:cNvPr>
          <p:cNvSpPr/>
          <p:nvPr/>
        </p:nvSpPr>
        <p:spPr bwMode="auto">
          <a:xfrm>
            <a:off x="14901864" y="4731544"/>
            <a:ext cx="1042988" cy="485776"/>
          </a:xfrm>
          <a:custGeom>
            <a:avLst/>
            <a:gdLst>
              <a:gd name="T0" fmla="*/ 121 w 184"/>
              <a:gd name="T1" fmla="*/ 73 h 86"/>
              <a:gd name="T2" fmla="*/ 81 w 184"/>
              <a:gd name="T3" fmla="*/ 73 h 86"/>
              <a:gd name="T4" fmla="*/ 58 w 184"/>
              <a:gd name="T5" fmla="*/ 66 h 86"/>
              <a:gd name="T6" fmla="*/ 18 w 184"/>
              <a:gd name="T7" fmla="*/ 54 h 86"/>
              <a:gd name="T8" fmla="*/ 2 w 184"/>
              <a:gd name="T9" fmla="*/ 44 h 86"/>
              <a:gd name="T10" fmla="*/ 4 w 184"/>
              <a:gd name="T11" fmla="*/ 27 h 86"/>
              <a:gd name="T12" fmla="*/ 24 w 184"/>
              <a:gd name="T13" fmla="*/ 21 h 86"/>
              <a:gd name="T14" fmla="*/ 51 w 184"/>
              <a:gd name="T15" fmla="*/ 14 h 86"/>
              <a:gd name="T16" fmla="*/ 79 w 184"/>
              <a:gd name="T17" fmla="*/ 0 h 86"/>
              <a:gd name="T18" fmla="*/ 161 w 184"/>
              <a:gd name="T19" fmla="*/ 0 h 86"/>
              <a:gd name="T20" fmla="*/ 179 w 184"/>
              <a:gd name="T21" fmla="*/ 18 h 86"/>
              <a:gd name="T22" fmla="*/ 128 w 184"/>
              <a:gd name="T23" fmla="*/ 73 h 86"/>
              <a:gd name="T24" fmla="*/ 121 w 184"/>
              <a:gd name="T25" fmla="*/ 73 h 86"/>
              <a:gd name="T26" fmla="*/ 121 w 184"/>
              <a:gd name="T27" fmla="*/ 7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4" h="86">
                <a:moveTo>
                  <a:pt x="121" y="73"/>
                </a:moveTo>
                <a:cubicBezTo>
                  <a:pt x="107" y="73"/>
                  <a:pt x="94" y="73"/>
                  <a:pt x="81" y="73"/>
                </a:cubicBezTo>
                <a:cubicBezTo>
                  <a:pt x="72" y="73"/>
                  <a:pt x="64" y="72"/>
                  <a:pt x="58" y="66"/>
                </a:cubicBezTo>
                <a:cubicBezTo>
                  <a:pt x="47" y="53"/>
                  <a:pt x="36" y="45"/>
                  <a:pt x="18" y="54"/>
                </a:cubicBezTo>
                <a:cubicBezTo>
                  <a:pt x="12" y="56"/>
                  <a:pt x="5" y="50"/>
                  <a:pt x="2" y="44"/>
                </a:cubicBezTo>
                <a:cubicBezTo>
                  <a:pt x="0" y="38"/>
                  <a:pt x="0" y="32"/>
                  <a:pt x="4" y="27"/>
                </a:cubicBezTo>
                <a:cubicBezTo>
                  <a:pt x="9" y="20"/>
                  <a:pt x="17" y="17"/>
                  <a:pt x="24" y="21"/>
                </a:cubicBezTo>
                <a:cubicBezTo>
                  <a:pt x="36" y="29"/>
                  <a:pt x="44" y="26"/>
                  <a:pt x="51" y="14"/>
                </a:cubicBezTo>
                <a:cubicBezTo>
                  <a:pt x="57" y="5"/>
                  <a:pt x="68" y="0"/>
                  <a:pt x="79" y="0"/>
                </a:cubicBezTo>
                <a:cubicBezTo>
                  <a:pt x="106" y="0"/>
                  <a:pt x="133" y="0"/>
                  <a:pt x="161" y="0"/>
                </a:cubicBezTo>
                <a:cubicBezTo>
                  <a:pt x="173" y="0"/>
                  <a:pt x="179" y="6"/>
                  <a:pt x="179" y="18"/>
                </a:cubicBezTo>
                <a:cubicBezTo>
                  <a:pt x="179" y="86"/>
                  <a:pt x="184" y="72"/>
                  <a:pt x="128" y="73"/>
                </a:cubicBezTo>
                <a:cubicBezTo>
                  <a:pt x="126" y="73"/>
                  <a:pt x="123" y="73"/>
                  <a:pt x="121" y="73"/>
                </a:cubicBezTo>
                <a:cubicBezTo>
                  <a:pt x="121" y="73"/>
                  <a:pt x="121" y="73"/>
                  <a:pt x="121" y="73"/>
                </a:cubicBezTo>
                <a:close/>
              </a:path>
            </a:pathLst>
          </a:custGeom>
          <a:solidFill>
            <a:srgbClr val="84CCC6"/>
          </a:solidFill>
          <a:ln>
            <a:noFill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 sz="2100">
              <a:cs typeface="B Nazanin" panose="00000400000000000000" pitchFamily="2" charset="-78"/>
            </a:endParaRPr>
          </a:p>
        </p:txBody>
      </p:sp>
      <p:sp>
        <p:nvSpPr>
          <p:cNvPr id="95" name="Freeform 44">
            <a:extLst>
              <a:ext uri="{FF2B5EF4-FFF2-40B4-BE49-F238E27FC236}">
                <a16:creationId xmlns:a16="http://schemas.microsoft.com/office/drawing/2014/main" id="{73674336-1A51-474A-93BF-4DF6E3F86E09}"/>
              </a:ext>
            </a:extLst>
          </p:cNvPr>
          <p:cNvSpPr/>
          <p:nvPr/>
        </p:nvSpPr>
        <p:spPr bwMode="auto">
          <a:xfrm>
            <a:off x="15985332" y="4731546"/>
            <a:ext cx="983456" cy="481012"/>
          </a:xfrm>
          <a:custGeom>
            <a:avLst/>
            <a:gdLst>
              <a:gd name="T0" fmla="*/ 109 w 174"/>
              <a:gd name="T1" fmla="*/ 73 h 85"/>
              <a:gd name="T2" fmla="*/ 68 w 174"/>
              <a:gd name="T3" fmla="*/ 73 h 85"/>
              <a:gd name="T4" fmla="*/ 41 w 174"/>
              <a:gd name="T5" fmla="*/ 63 h 85"/>
              <a:gd name="T6" fmla="*/ 13 w 174"/>
              <a:gd name="T7" fmla="*/ 47 h 85"/>
              <a:gd name="T8" fmla="*/ 0 w 174"/>
              <a:gd name="T9" fmla="*/ 37 h 85"/>
              <a:gd name="T10" fmla="*/ 13 w 174"/>
              <a:gd name="T11" fmla="*/ 27 h 85"/>
              <a:gd name="T12" fmla="*/ 39 w 174"/>
              <a:gd name="T13" fmla="*/ 13 h 85"/>
              <a:gd name="T14" fmla="*/ 69 w 174"/>
              <a:gd name="T15" fmla="*/ 0 h 85"/>
              <a:gd name="T16" fmla="*/ 146 w 174"/>
              <a:gd name="T17" fmla="*/ 0 h 85"/>
              <a:gd name="T18" fmla="*/ 165 w 174"/>
              <a:gd name="T19" fmla="*/ 19 h 85"/>
              <a:gd name="T20" fmla="*/ 109 w 174"/>
              <a:gd name="T21" fmla="*/ 73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4" h="85">
                <a:moveTo>
                  <a:pt x="109" y="73"/>
                </a:moveTo>
                <a:cubicBezTo>
                  <a:pt x="93" y="73"/>
                  <a:pt x="80" y="73"/>
                  <a:pt x="68" y="73"/>
                </a:cubicBezTo>
                <a:cubicBezTo>
                  <a:pt x="57" y="73"/>
                  <a:pt x="48" y="71"/>
                  <a:pt x="41" y="63"/>
                </a:cubicBezTo>
                <a:cubicBezTo>
                  <a:pt x="33" y="53"/>
                  <a:pt x="25" y="47"/>
                  <a:pt x="13" y="47"/>
                </a:cubicBezTo>
                <a:cubicBezTo>
                  <a:pt x="6" y="48"/>
                  <a:pt x="0" y="45"/>
                  <a:pt x="0" y="37"/>
                </a:cubicBezTo>
                <a:cubicBezTo>
                  <a:pt x="0" y="29"/>
                  <a:pt x="7" y="27"/>
                  <a:pt x="13" y="27"/>
                </a:cubicBezTo>
                <a:cubicBezTo>
                  <a:pt x="25" y="28"/>
                  <a:pt x="32" y="22"/>
                  <a:pt x="39" y="13"/>
                </a:cubicBezTo>
                <a:cubicBezTo>
                  <a:pt x="46" y="3"/>
                  <a:pt x="57" y="0"/>
                  <a:pt x="69" y="0"/>
                </a:cubicBezTo>
                <a:cubicBezTo>
                  <a:pt x="95" y="0"/>
                  <a:pt x="121" y="0"/>
                  <a:pt x="146" y="0"/>
                </a:cubicBezTo>
                <a:cubicBezTo>
                  <a:pt x="160" y="0"/>
                  <a:pt x="165" y="6"/>
                  <a:pt x="165" y="19"/>
                </a:cubicBezTo>
                <a:cubicBezTo>
                  <a:pt x="164" y="85"/>
                  <a:pt x="174" y="72"/>
                  <a:pt x="109" y="73"/>
                </a:cubicBezTo>
                <a:close/>
              </a:path>
            </a:pathLst>
          </a:custGeom>
          <a:solidFill>
            <a:srgbClr val="84CCC6"/>
          </a:solidFill>
          <a:ln>
            <a:noFill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 sz="2100">
              <a:cs typeface="B Nazanin" panose="00000400000000000000" pitchFamily="2" charset="-78"/>
            </a:endParaRPr>
          </a:p>
        </p:txBody>
      </p:sp>
      <p:sp>
        <p:nvSpPr>
          <p:cNvPr id="96" name="Freeform 45">
            <a:extLst>
              <a:ext uri="{FF2B5EF4-FFF2-40B4-BE49-F238E27FC236}">
                <a16:creationId xmlns:a16="http://schemas.microsoft.com/office/drawing/2014/main" id="{A26688A9-CD0A-47C6-BC11-A30DCD1B6466}"/>
              </a:ext>
            </a:extLst>
          </p:cNvPr>
          <p:cNvSpPr/>
          <p:nvPr/>
        </p:nvSpPr>
        <p:spPr bwMode="auto">
          <a:xfrm>
            <a:off x="15801976" y="1919289"/>
            <a:ext cx="488156" cy="209550"/>
          </a:xfrm>
          <a:custGeom>
            <a:avLst/>
            <a:gdLst>
              <a:gd name="T0" fmla="*/ 45 w 86"/>
              <a:gd name="T1" fmla="*/ 37 h 37"/>
              <a:gd name="T2" fmla="*/ 7 w 86"/>
              <a:gd name="T3" fmla="*/ 23 h 37"/>
              <a:gd name="T4" fmla="*/ 2 w 86"/>
              <a:gd name="T5" fmla="*/ 11 h 37"/>
              <a:gd name="T6" fmla="*/ 14 w 86"/>
              <a:gd name="T7" fmla="*/ 7 h 37"/>
              <a:gd name="T8" fmla="*/ 65 w 86"/>
              <a:gd name="T9" fmla="*/ 4 h 37"/>
              <a:gd name="T10" fmla="*/ 82 w 86"/>
              <a:gd name="T11" fmla="*/ 10 h 37"/>
              <a:gd name="T12" fmla="*/ 78 w 86"/>
              <a:gd name="T13" fmla="*/ 28 h 37"/>
              <a:gd name="T14" fmla="*/ 45 w 86"/>
              <a:gd name="T15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6" h="37">
                <a:moveTo>
                  <a:pt x="45" y="37"/>
                </a:moveTo>
                <a:cubicBezTo>
                  <a:pt x="31" y="36"/>
                  <a:pt x="18" y="32"/>
                  <a:pt x="7" y="23"/>
                </a:cubicBezTo>
                <a:cubicBezTo>
                  <a:pt x="3" y="20"/>
                  <a:pt x="0" y="17"/>
                  <a:pt x="2" y="11"/>
                </a:cubicBezTo>
                <a:cubicBezTo>
                  <a:pt x="4" y="6"/>
                  <a:pt x="9" y="6"/>
                  <a:pt x="14" y="7"/>
                </a:cubicBezTo>
                <a:cubicBezTo>
                  <a:pt x="32" y="14"/>
                  <a:pt x="49" y="14"/>
                  <a:pt x="65" y="4"/>
                </a:cubicBezTo>
                <a:cubicBezTo>
                  <a:pt x="72" y="0"/>
                  <a:pt x="79" y="3"/>
                  <a:pt x="82" y="10"/>
                </a:cubicBezTo>
                <a:cubicBezTo>
                  <a:pt x="86" y="17"/>
                  <a:pt x="84" y="23"/>
                  <a:pt x="78" y="28"/>
                </a:cubicBezTo>
                <a:cubicBezTo>
                  <a:pt x="68" y="35"/>
                  <a:pt x="57" y="37"/>
                  <a:pt x="45" y="37"/>
                </a:cubicBezTo>
                <a:close/>
              </a:path>
            </a:pathLst>
          </a:custGeom>
          <a:solidFill>
            <a:srgbClr val="84CCC6"/>
          </a:solidFill>
          <a:ln>
            <a:noFill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 sz="210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582699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411</Words>
  <Application>Microsoft Office PowerPoint</Application>
  <PresentationFormat>Custom</PresentationFormat>
  <Paragraphs>83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Nourd Bold</vt:lpstr>
      <vt:lpstr>Nourd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created xsi:type="dcterms:W3CDTF">2024-02-21T15:23:24Z</dcterms:created>
  <dcterms:modified xsi:type="dcterms:W3CDTF">2024-02-28T14:58:51Z</dcterms:modified>
  <dc:identifier/>
</cp:coreProperties>
</file>