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  <p:sldMasterId id="2147483654" r:id="rId3"/>
  </p:sldMasterIdLst>
  <p:notesMasterIdLst>
    <p:notesMasterId r:id="rId55"/>
  </p:notesMasterIdLst>
  <p:sldIdLst>
    <p:sldId id="256" r:id="rId4"/>
    <p:sldId id="257" r:id="rId5"/>
    <p:sldId id="267" r:id="rId6"/>
    <p:sldId id="319" r:id="rId7"/>
    <p:sldId id="440" r:id="rId8"/>
    <p:sldId id="274" r:id="rId9"/>
    <p:sldId id="258" r:id="rId10"/>
    <p:sldId id="277" r:id="rId11"/>
    <p:sldId id="280" r:id="rId12"/>
    <p:sldId id="259" r:id="rId13"/>
    <p:sldId id="281" r:id="rId14"/>
    <p:sldId id="260" r:id="rId15"/>
    <p:sldId id="286" r:id="rId16"/>
    <p:sldId id="261" r:id="rId17"/>
    <p:sldId id="285" r:id="rId18"/>
    <p:sldId id="262" r:id="rId19"/>
    <p:sldId id="287" r:id="rId20"/>
    <p:sldId id="263" r:id="rId21"/>
    <p:sldId id="288" r:id="rId22"/>
    <p:sldId id="317" r:id="rId23"/>
    <p:sldId id="293" r:id="rId24"/>
    <p:sldId id="265" r:id="rId25"/>
    <p:sldId id="294" r:id="rId26"/>
    <p:sldId id="296" r:id="rId27"/>
    <p:sldId id="298" r:id="rId28"/>
    <p:sldId id="299" r:id="rId29"/>
    <p:sldId id="300" r:id="rId30"/>
    <p:sldId id="301" r:id="rId31"/>
    <p:sldId id="264" r:id="rId32"/>
    <p:sldId id="302" r:id="rId33"/>
    <p:sldId id="305" r:id="rId34"/>
    <p:sldId id="268" r:id="rId35"/>
    <p:sldId id="320" r:id="rId36"/>
    <p:sldId id="269" r:id="rId37"/>
    <p:sldId id="310" r:id="rId38"/>
    <p:sldId id="321" r:id="rId39"/>
    <p:sldId id="316" r:id="rId40"/>
    <p:sldId id="322" r:id="rId41"/>
    <p:sldId id="435" r:id="rId42"/>
    <p:sldId id="1745" r:id="rId43"/>
    <p:sldId id="1747" r:id="rId44"/>
    <p:sldId id="1748" r:id="rId45"/>
    <p:sldId id="368" r:id="rId46"/>
    <p:sldId id="370" r:id="rId47"/>
    <p:sldId id="369" r:id="rId48"/>
    <p:sldId id="292" r:id="rId49"/>
    <p:sldId id="1750" r:id="rId50"/>
    <p:sldId id="295" r:id="rId51"/>
    <p:sldId id="297" r:id="rId52"/>
    <p:sldId id="1744" r:id="rId53"/>
    <p:sldId id="306" r:id="rId54"/>
  </p:sldIdLst>
  <p:sldSz cx="12192000" cy="6858000"/>
  <p:notesSz cx="6858000" cy="9144000"/>
  <p:custDataLst>
    <p:tags r:id="rId5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0F9F8"/>
    <a:srgbClr val="C9E8E6"/>
    <a:srgbClr val="D5EEEC"/>
    <a:srgbClr val="84CCC6"/>
    <a:srgbClr val="93D1CD"/>
    <a:srgbClr val="FFFFFF"/>
    <a:srgbClr val="7CC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2" autoAdjust="0"/>
    <p:restoredTop sz="94061" autoAdjust="0"/>
  </p:normalViewPr>
  <p:slideViewPr>
    <p:cSldViewPr snapToGrid="0" showGuides="1">
      <p:cViewPr varScale="1">
        <p:scale>
          <a:sx n="62" d="100"/>
          <a:sy n="62" d="100"/>
        </p:scale>
        <p:origin x="888" y="6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gs" Target="tags/tag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51486-83B9-4653-8447-D24B5AA18E98}" type="datetimeFigureOut">
              <a:rPr lang="es-ES" smtClean="0"/>
              <a:t>28/02/2024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861AF-C23A-4C5B-A85F-84153B4EC5AA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1750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358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9648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0740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2265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1981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8600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2D84397-6DE4-4B5D-B04B-BB62AE643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D8F7E9A-55F7-49C2-B049-5DD7771747E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92140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0AB6249-B923-4303-A0A3-50232EE1E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BF61BF7-44ED-44F0-8997-7CF336F1F61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550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60989652ab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60989652ab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7486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4690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8367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751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144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841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8017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861AF-C23A-4C5B-A85F-84153B4EC5AA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6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69856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47985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1434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50199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6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81C681-0569-4BB1-8ADB-D35C68F4E3D1}"/>
              </a:ext>
            </a:extLst>
          </p:cNvPr>
          <p:cNvSpPr/>
          <p:nvPr userDrawn="1"/>
        </p:nvSpPr>
        <p:spPr>
          <a:xfrm>
            <a:off x="0" y="1659657"/>
            <a:ext cx="12192000" cy="3089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5BE22DD8-B19E-4F15-9CFF-0EFF3B7813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659657"/>
            <a:ext cx="6096000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27B530-4C1F-42F4-8ED0-F71C39C47F53}"/>
              </a:ext>
            </a:extLst>
          </p:cNvPr>
          <p:cNvSpPr/>
          <p:nvPr userDrawn="1"/>
        </p:nvSpPr>
        <p:spPr>
          <a:xfrm>
            <a:off x="0" y="1466874"/>
            <a:ext cx="12192000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408708828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6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DF56339C-0DF1-4690-9AD7-3EE176C2BD1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7687" y="1563871"/>
            <a:ext cx="12209687" cy="2606653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324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Your Picture Here And Send To Back </a:t>
            </a:r>
            <a:endParaRPr lang="ko-KR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9B7F99-D33C-44A9-9D7B-5BFEB336F230}"/>
              </a:ext>
            </a:extLst>
          </p:cNvPr>
          <p:cNvSpPr/>
          <p:nvPr userDrawn="1"/>
        </p:nvSpPr>
        <p:spPr>
          <a:xfrm>
            <a:off x="-13449" y="4165937"/>
            <a:ext cx="12209687" cy="432048"/>
          </a:xfrm>
          <a:prstGeom prst="rect">
            <a:avLst/>
          </a:prstGeom>
          <a:solidFill>
            <a:srgbClr val="84C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800"/>
              <a:t>                     </a:t>
            </a: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13273890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>
            <a:extLst>
              <a:ext uri="{FF2B5EF4-FFF2-40B4-BE49-F238E27FC236}">
                <a16:creationId xmlns:a16="http://schemas.microsoft.com/office/drawing/2014/main" id="{0F6A89B1-04CD-4FF0-AE06-81259D669205}"/>
              </a:ext>
            </a:extLst>
          </p:cNvPr>
          <p:cNvSpPr/>
          <p:nvPr userDrawn="1"/>
        </p:nvSpPr>
        <p:spPr>
          <a:xfrm rot="14821187">
            <a:off x="5514976" y="688129"/>
            <a:ext cx="5466390" cy="5991495"/>
          </a:xfrm>
          <a:custGeom>
            <a:avLst/>
            <a:gdLst>
              <a:gd name="connsiteX0" fmla="*/ 255022 w 1226229"/>
              <a:gd name="connsiteY0" fmla="*/ 3188 h 1344022"/>
              <a:gd name="connsiteX1" fmla="*/ 36909 w 1226229"/>
              <a:gd name="connsiteY1" fmla="*/ 959533 h 1344022"/>
              <a:gd name="connsiteX2" fmla="*/ 875808 w 1226229"/>
              <a:gd name="connsiteY2" fmla="*/ 1337038 h 1344022"/>
              <a:gd name="connsiteX3" fmla="*/ 1202978 w 1226229"/>
              <a:gd name="connsiteY3" fmla="*/ 674307 h 1344022"/>
              <a:gd name="connsiteX4" fmla="*/ 255022 w 1226229"/>
              <a:gd name="connsiteY4" fmla="*/ 3188 h 134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229" h="1344022">
                <a:moveTo>
                  <a:pt x="255022" y="3188"/>
                </a:moveTo>
                <a:cubicBezTo>
                  <a:pt x="60677" y="50726"/>
                  <a:pt x="-66555" y="737225"/>
                  <a:pt x="36909" y="959533"/>
                </a:cubicBezTo>
                <a:cubicBezTo>
                  <a:pt x="140373" y="1181841"/>
                  <a:pt x="681463" y="1384576"/>
                  <a:pt x="875808" y="1337038"/>
                </a:cubicBezTo>
                <a:cubicBezTo>
                  <a:pt x="1070153" y="1289500"/>
                  <a:pt x="1300850" y="896615"/>
                  <a:pt x="1202978" y="674307"/>
                </a:cubicBezTo>
                <a:cubicBezTo>
                  <a:pt x="1105106" y="451999"/>
                  <a:pt x="449367" y="-44350"/>
                  <a:pt x="255022" y="3188"/>
                </a:cubicBezTo>
                <a:close/>
              </a:path>
            </a:pathLst>
          </a:custGeom>
          <a:solidFill>
            <a:srgbClr val="84CCC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C24EFD36-4486-435E-8E82-7B26BE10E289}"/>
              </a:ext>
            </a:extLst>
          </p:cNvPr>
          <p:cNvSpPr/>
          <p:nvPr userDrawn="1"/>
        </p:nvSpPr>
        <p:spPr>
          <a:xfrm rot="11086192">
            <a:off x="6319169" y="1017523"/>
            <a:ext cx="5305966" cy="5125061"/>
          </a:xfrm>
          <a:custGeom>
            <a:avLst/>
            <a:gdLst>
              <a:gd name="connsiteX0" fmla="*/ 51347 w 1697323"/>
              <a:gd name="connsiteY0" fmla="*/ 164668 h 1639454"/>
              <a:gd name="connsiteX1" fmla="*/ 613409 w 1697323"/>
              <a:gd name="connsiteY1" fmla="*/ 5277 h 1639454"/>
              <a:gd name="connsiteX2" fmla="*/ 1410364 w 1697323"/>
              <a:gd name="connsiteY2" fmla="*/ 324059 h 1639454"/>
              <a:gd name="connsiteX3" fmla="*/ 1628477 w 1697323"/>
              <a:gd name="connsiteY3" fmla="*/ 1313960 h 1639454"/>
              <a:gd name="connsiteX4" fmla="*/ 286239 w 1697323"/>
              <a:gd name="connsiteY4" fmla="*/ 1607574 h 1639454"/>
              <a:gd name="connsiteX5" fmla="*/ 51347 w 1697323"/>
              <a:gd name="connsiteY5" fmla="*/ 659618 h 1639454"/>
              <a:gd name="connsiteX6" fmla="*/ 51347 w 1697323"/>
              <a:gd name="connsiteY6" fmla="*/ 164668 h 163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7323" h="1639454">
                <a:moveTo>
                  <a:pt x="51347" y="164668"/>
                </a:moveTo>
                <a:cubicBezTo>
                  <a:pt x="145024" y="55611"/>
                  <a:pt x="386906" y="-21288"/>
                  <a:pt x="613409" y="5277"/>
                </a:cubicBezTo>
                <a:cubicBezTo>
                  <a:pt x="839912" y="31842"/>
                  <a:pt x="1241186" y="105945"/>
                  <a:pt x="1410364" y="324059"/>
                </a:cubicBezTo>
                <a:cubicBezTo>
                  <a:pt x="1579542" y="542173"/>
                  <a:pt x="1815831" y="1100041"/>
                  <a:pt x="1628477" y="1313960"/>
                </a:cubicBezTo>
                <a:cubicBezTo>
                  <a:pt x="1441123" y="1527879"/>
                  <a:pt x="549094" y="1716631"/>
                  <a:pt x="286239" y="1607574"/>
                </a:cubicBezTo>
                <a:cubicBezTo>
                  <a:pt x="23384" y="1498517"/>
                  <a:pt x="89098" y="898704"/>
                  <a:pt x="51347" y="659618"/>
                </a:cubicBezTo>
                <a:cubicBezTo>
                  <a:pt x="13596" y="420532"/>
                  <a:pt x="-42330" y="273725"/>
                  <a:pt x="51347" y="164668"/>
                </a:cubicBezTo>
                <a:close/>
              </a:path>
            </a:pathLst>
          </a:custGeom>
          <a:solidFill>
            <a:srgbClr val="84CCC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3F3DC6AD-450D-46E4-B483-8CEEC5853FB8}"/>
              </a:ext>
            </a:extLst>
          </p:cNvPr>
          <p:cNvSpPr/>
          <p:nvPr userDrawn="1"/>
        </p:nvSpPr>
        <p:spPr>
          <a:xfrm rot="1044868">
            <a:off x="5468953" y="595071"/>
            <a:ext cx="5558436" cy="5368925"/>
          </a:xfrm>
          <a:custGeom>
            <a:avLst/>
            <a:gdLst>
              <a:gd name="connsiteX0" fmla="*/ 51347 w 1697323"/>
              <a:gd name="connsiteY0" fmla="*/ 164668 h 1639454"/>
              <a:gd name="connsiteX1" fmla="*/ 613409 w 1697323"/>
              <a:gd name="connsiteY1" fmla="*/ 5277 h 1639454"/>
              <a:gd name="connsiteX2" fmla="*/ 1410364 w 1697323"/>
              <a:gd name="connsiteY2" fmla="*/ 324059 h 1639454"/>
              <a:gd name="connsiteX3" fmla="*/ 1628477 w 1697323"/>
              <a:gd name="connsiteY3" fmla="*/ 1313960 h 1639454"/>
              <a:gd name="connsiteX4" fmla="*/ 286239 w 1697323"/>
              <a:gd name="connsiteY4" fmla="*/ 1607574 h 1639454"/>
              <a:gd name="connsiteX5" fmla="*/ 51347 w 1697323"/>
              <a:gd name="connsiteY5" fmla="*/ 659618 h 1639454"/>
              <a:gd name="connsiteX6" fmla="*/ 51347 w 1697323"/>
              <a:gd name="connsiteY6" fmla="*/ 164668 h 163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7323" h="1639454">
                <a:moveTo>
                  <a:pt x="51347" y="164668"/>
                </a:moveTo>
                <a:cubicBezTo>
                  <a:pt x="145024" y="55611"/>
                  <a:pt x="386906" y="-21288"/>
                  <a:pt x="613409" y="5277"/>
                </a:cubicBezTo>
                <a:cubicBezTo>
                  <a:pt x="839912" y="31842"/>
                  <a:pt x="1241186" y="105945"/>
                  <a:pt x="1410364" y="324059"/>
                </a:cubicBezTo>
                <a:cubicBezTo>
                  <a:pt x="1579542" y="542173"/>
                  <a:pt x="1815831" y="1100041"/>
                  <a:pt x="1628477" y="1313960"/>
                </a:cubicBezTo>
                <a:cubicBezTo>
                  <a:pt x="1441123" y="1527879"/>
                  <a:pt x="549094" y="1716631"/>
                  <a:pt x="286239" y="1607574"/>
                </a:cubicBezTo>
                <a:cubicBezTo>
                  <a:pt x="23384" y="1498517"/>
                  <a:pt x="89098" y="898704"/>
                  <a:pt x="51347" y="659618"/>
                </a:cubicBezTo>
                <a:cubicBezTo>
                  <a:pt x="13596" y="420532"/>
                  <a:pt x="-42330" y="273725"/>
                  <a:pt x="51347" y="164668"/>
                </a:cubicBezTo>
                <a:close/>
              </a:path>
            </a:pathLst>
          </a:custGeom>
          <a:solidFill>
            <a:srgbClr val="84CCC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E619B52-20D6-46DE-83FD-B50472402379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 rot="245957">
            <a:off x="5499002" y="866468"/>
            <a:ext cx="5305968" cy="5125064"/>
          </a:xfrm>
          <a:custGeom>
            <a:avLst/>
            <a:gdLst>
              <a:gd name="connsiteX0" fmla="*/ 3768999 w 5305968"/>
              <a:gd name="connsiteY0" fmla="*/ 464 h 5125064"/>
              <a:gd name="connsiteX1" fmla="*/ 4411163 w 5305968"/>
              <a:gd name="connsiteY1" fmla="*/ 99662 h 5125064"/>
              <a:gd name="connsiteX2" fmla="*/ 5145453 w 5305968"/>
              <a:gd name="connsiteY2" fmla="*/ 3063046 h 5125064"/>
              <a:gd name="connsiteX3" fmla="*/ 5145453 w 5305968"/>
              <a:gd name="connsiteY3" fmla="*/ 4610298 h 5125064"/>
              <a:gd name="connsiteX4" fmla="*/ 3388403 w 5305968"/>
              <a:gd name="connsiteY4" fmla="*/ 5108567 h 5125064"/>
              <a:gd name="connsiteX5" fmla="*/ 897060 w 5305968"/>
              <a:gd name="connsiteY5" fmla="*/ 4112030 h 5125064"/>
              <a:gd name="connsiteX6" fmla="*/ 215221 w 5305968"/>
              <a:gd name="connsiteY6" fmla="*/ 1017522 h 5125064"/>
              <a:gd name="connsiteX7" fmla="*/ 3768999 w 5305968"/>
              <a:gd name="connsiteY7" fmla="*/ 464 h 512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5968" h="5125064">
                <a:moveTo>
                  <a:pt x="3768999" y="464"/>
                </a:moveTo>
                <a:cubicBezTo>
                  <a:pt x="4033876" y="4546"/>
                  <a:pt x="4257093" y="35739"/>
                  <a:pt x="4411163" y="99662"/>
                </a:cubicBezTo>
                <a:cubicBezTo>
                  <a:pt x="5232868" y="440582"/>
                  <a:pt x="5027441" y="2315644"/>
                  <a:pt x="5145453" y="3063046"/>
                </a:cubicBezTo>
                <a:cubicBezTo>
                  <a:pt x="5263466" y="3810447"/>
                  <a:pt x="5438295" y="4269378"/>
                  <a:pt x="5145453" y="4610298"/>
                </a:cubicBezTo>
                <a:cubicBezTo>
                  <a:pt x="4852612" y="4951219"/>
                  <a:pt x="4096470" y="5191611"/>
                  <a:pt x="3388403" y="5108567"/>
                </a:cubicBezTo>
                <a:cubicBezTo>
                  <a:pt x="2680337" y="5025523"/>
                  <a:pt x="1425923" y="4793871"/>
                  <a:pt x="897060" y="4112030"/>
                </a:cubicBezTo>
                <a:cubicBezTo>
                  <a:pt x="368196" y="3430188"/>
                  <a:pt x="-370462" y="1686249"/>
                  <a:pt x="215221" y="1017522"/>
                </a:cubicBezTo>
                <a:cubicBezTo>
                  <a:pt x="691089" y="474181"/>
                  <a:pt x="2621195" y="-17223"/>
                  <a:pt x="3768999" y="4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09522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36000" y="0"/>
            <a:ext cx="525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And Send To Back </a:t>
            </a:r>
            <a:endParaRPr lang="ko-KR" alt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-1" y="2043000"/>
            <a:ext cx="5255999" cy="27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460180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312000" y="0"/>
            <a:ext cx="288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And Send To Back </a:t>
            </a:r>
            <a:endParaRPr lang="ko-KR" alt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096000" y="2178000"/>
            <a:ext cx="288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33776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9B7364E-A361-4B4C-A786-E12741A1DFE4}"/>
              </a:ext>
            </a:extLst>
          </p:cNvPr>
          <p:cNvGrpSpPr/>
          <p:nvPr userDrawn="1"/>
        </p:nvGrpSpPr>
        <p:grpSpPr>
          <a:xfrm>
            <a:off x="6096001" y="875085"/>
            <a:ext cx="5286374" cy="5286377"/>
            <a:chOff x="6096001" y="875086"/>
            <a:chExt cx="5107827" cy="5107830"/>
          </a:xfrm>
        </p:grpSpPr>
        <p:sp>
          <p:nvSpPr>
            <p:cNvPr id="4" name="Rectangle 32">
              <a:extLst>
                <a:ext uri="{FF2B5EF4-FFF2-40B4-BE49-F238E27FC236}">
                  <a16:creationId xmlns:a16="http://schemas.microsoft.com/office/drawing/2014/main" id="{B1200484-72B4-43EB-A307-AC173EECE210}"/>
                </a:ext>
              </a:extLst>
            </p:cNvPr>
            <p:cNvSpPr/>
            <p:nvPr/>
          </p:nvSpPr>
          <p:spPr>
            <a:xfrm rot="5400000">
              <a:off x="7613275" y="909332"/>
              <a:ext cx="2073280" cy="5107827"/>
            </a:xfrm>
            <a:prstGeom prst="rect">
              <a:avLst/>
            </a:prstGeom>
            <a:noFill/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" name="Rectangle 33">
              <a:extLst>
                <a:ext uri="{FF2B5EF4-FFF2-40B4-BE49-F238E27FC236}">
                  <a16:creationId xmlns:a16="http://schemas.microsoft.com/office/drawing/2014/main" id="{746E5197-E35A-4AF6-8BB9-724E846289AD}"/>
                </a:ext>
              </a:extLst>
            </p:cNvPr>
            <p:cNvSpPr/>
            <p:nvPr/>
          </p:nvSpPr>
          <p:spPr>
            <a:xfrm>
              <a:off x="7613278" y="875086"/>
              <a:ext cx="2073279" cy="5107830"/>
            </a:xfrm>
            <a:prstGeom prst="rect">
              <a:avLst/>
            </a:prstGeom>
            <a:noFill/>
            <a:ln w="88900">
              <a:solidFill>
                <a:srgbClr val="7CC8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8DD4B79-21A3-4F71-9484-F392D69E984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863923" y="1664605"/>
            <a:ext cx="1828800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E559C20-5AD5-49FA-9084-2269CBAD1828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819782" y="1664605"/>
            <a:ext cx="1828800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CCE5731-7342-47E4-948B-4B435DBCBE0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863923" y="3625447"/>
            <a:ext cx="1828800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EADBD56-BD40-4F7C-8853-1841D9C9ADEE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819782" y="3625447"/>
            <a:ext cx="1828800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8798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B590B4A5-0307-49BC-880C-4202049059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7419" y="131807"/>
            <a:ext cx="9559076" cy="865717"/>
          </a:xfrm>
        </p:spPr>
        <p:txBody>
          <a:bodyPr lIns="0" tIns="0" rIns="0" bIns="0" anchorCtr="1"/>
          <a:lstStyle>
            <a:lvl1pPr algn="ctr">
              <a:lnSpc>
                <a:spcPct val="80000"/>
              </a:lnSpc>
              <a:defRPr sz="48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430284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4521600" y="1536633"/>
            <a:ext cx="7254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>
              <a:spcBef>
                <a:spcPct val="0"/>
              </a:spcBef>
              <a:spcAft>
                <a:spcPct val="0"/>
              </a:spcAft>
              <a:buSzPts val="16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ct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ct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ct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ct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ct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ct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ct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32" name="Google Shape;32;p3"/>
          <p:cNvSpPr txBox="1">
            <a:spLocks noGrp="1"/>
          </p:cNvSpPr>
          <p:nvPr>
            <p:ph type="title"/>
          </p:nvPr>
        </p:nvSpPr>
        <p:spPr>
          <a:xfrm rot="-5400000">
            <a:off x="-956200" y="3041200"/>
            <a:ext cx="6928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2pPr>
            <a:lvl3pPr lvl="2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3pPr>
            <a:lvl4pPr lvl="3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4pPr>
            <a:lvl5pPr lvl="4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5pPr>
            <a:lvl6pPr lvl="5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6pPr>
            <a:lvl7pPr lvl="6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7pPr>
            <a:lvl8pPr lvl="7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8pPr>
            <a:lvl9pPr lvl="8"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subTitle" idx="2"/>
          </p:nvPr>
        </p:nvSpPr>
        <p:spPr>
          <a:xfrm rot="-5400000">
            <a:off x="1420800" y="4771800"/>
            <a:ext cx="34624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2pPr>
            <a:lvl3pPr lvl="2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3pPr>
            <a:lvl4pPr lvl="3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4pPr>
            <a:lvl5pPr lvl="4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5pPr>
            <a:lvl6pPr lvl="5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6pPr>
            <a:lvl7pPr lvl="6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7pPr>
            <a:lvl8pPr lvl="7">
              <a:spcBef>
                <a:spcPts val="2133"/>
              </a:spcBef>
              <a:spcAft>
                <a:spcPct val="0"/>
              </a:spcAft>
              <a:buNone/>
              <a:defRPr>
                <a:solidFill>
                  <a:srgbClr val="6FA8DC"/>
                </a:solidFill>
              </a:defRPr>
            </a:lvl8pPr>
            <a:lvl9pPr lvl="8"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6FA8DC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 userDrawn="1">
            <p:ph type="subTitle" idx="3"/>
          </p:nvPr>
        </p:nvSpPr>
        <p:spPr>
          <a:xfrm>
            <a:off x="4604000" y="691000"/>
            <a:ext cx="62064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ct val="0"/>
              </a:spcBef>
              <a:spcAft>
                <a:spcPct val="0"/>
              </a:spcAft>
              <a:buNone/>
              <a:defRPr/>
            </a:lvl1pPr>
            <a:lvl2pPr lvl="1" algn="r" rtl="0">
              <a:spcBef>
                <a:spcPts val="2133"/>
              </a:spcBef>
              <a:spcAft>
                <a:spcPct val="0"/>
              </a:spcAft>
              <a:buNone/>
              <a:defRPr/>
            </a:lvl2pPr>
            <a:lvl3pPr lvl="2" algn="r" rtl="0">
              <a:spcBef>
                <a:spcPts val="2133"/>
              </a:spcBef>
              <a:spcAft>
                <a:spcPct val="0"/>
              </a:spcAft>
              <a:buNone/>
              <a:defRPr/>
            </a:lvl3pPr>
            <a:lvl4pPr lvl="3" algn="r" rtl="0">
              <a:spcBef>
                <a:spcPts val="2133"/>
              </a:spcBef>
              <a:spcAft>
                <a:spcPct val="0"/>
              </a:spcAft>
              <a:buNone/>
              <a:defRPr/>
            </a:lvl4pPr>
            <a:lvl5pPr lvl="4" algn="r" rtl="0">
              <a:spcBef>
                <a:spcPts val="2133"/>
              </a:spcBef>
              <a:spcAft>
                <a:spcPct val="0"/>
              </a:spcAft>
              <a:buNone/>
              <a:defRPr/>
            </a:lvl5pPr>
            <a:lvl6pPr lvl="5" algn="r" rtl="0">
              <a:spcBef>
                <a:spcPts val="2133"/>
              </a:spcBef>
              <a:spcAft>
                <a:spcPct val="0"/>
              </a:spcAft>
              <a:buNone/>
              <a:defRPr/>
            </a:lvl6pPr>
            <a:lvl7pPr lvl="6" algn="r" rtl="0">
              <a:spcBef>
                <a:spcPts val="2133"/>
              </a:spcBef>
              <a:spcAft>
                <a:spcPct val="0"/>
              </a:spcAft>
              <a:buNone/>
              <a:defRPr/>
            </a:lvl7pPr>
            <a:lvl8pPr lvl="7" algn="r" rtl="0">
              <a:spcBef>
                <a:spcPts val="2133"/>
              </a:spcBef>
              <a:spcAft>
                <a:spcPct val="0"/>
              </a:spcAft>
              <a:buNone/>
              <a:defRPr/>
            </a:lvl8pPr>
            <a:lvl9pPr lvl="8" algn="r" rtl="0">
              <a:spcBef>
                <a:spcPts val="2133"/>
              </a:spcBef>
              <a:spcAft>
                <a:spcPts val="2133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"/>
          <p:cNvSpPr txBox="1"/>
          <p:nvPr userDrawn="1"/>
        </p:nvSpPr>
        <p:spPr>
          <a:xfrm rot="5400000">
            <a:off x="-905800" y="6231033"/>
            <a:ext cx="21064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chemeClr val="lt2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600">
              <a:solidFill>
                <a:schemeClr val="lt2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0622821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4171F13A-6DA0-4426-8EDC-37F4E7325DF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09408" y="339510"/>
            <a:ext cx="11573195" cy="724241"/>
          </a:xfrm>
        </p:spPr>
        <p:txBody>
          <a:bodyPr anchor="ctr" anchorCtr="1"/>
          <a:lstStyle>
            <a:lvl1pPr marL="0" indent="0" algn="ctr">
              <a:buNone/>
              <a:defRPr lang="en-US" sz="5400">
                <a:solidFill>
                  <a:srgbClr val="FFFFFF"/>
                </a:solidFill>
                <a:latin typeface="Arial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7733807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5718CE-FCE7-4CBB-9C6A-F16594DFD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93CF3-ED28-44B4-A17C-A9967A362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E7E64-44EB-4BC0-99D8-0550F276C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41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4048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8208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1842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5718CE-FCE7-4CBB-9C6A-F16594DFD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93CF3-ED28-44B4-A17C-A9967A362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E7E64-44EB-4BC0-99D8-0550F276C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46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4003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6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50234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1545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4576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18619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9112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5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8" r:id="rId2"/>
    <p:sldLayoutId id="2147483677" r:id="rId3"/>
    <p:sldLayoutId id="2147483673" r:id="rId4"/>
    <p:sldLayoutId id="2147483674" r:id="rId5"/>
    <p:sldLayoutId id="2147483675" r:id="rId6"/>
    <p:sldLayoutId id="2147483676" r:id="rId7"/>
    <p:sldLayoutId id="2147483680" r:id="rId8"/>
    <p:sldLayoutId id="2147483679" r:id="rId9"/>
    <p:sldLayoutId id="2147483665" r:id="rId10"/>
    <p:sldLayoutId id="2147483686" r:id="rId11"/>
    <p:sldLayoutId id="2147483684" r:id="rId12"/>
    <p:sldLayoutId id="2147483683" r:id="rId13"/>
    <p:sldLayoutId id="2147483687" r:id="rId14"/>
    <p:sldLayoutId id="2147483688" r:id="rId15"/>
    <p:sldLayoutId id="2147483691" r:id="rId16"/>
    <p:sldLayoutId id="2147483692" r:id="rId17"/>
    <p:sldLayoutId id="2147483697" r:id="rId18"/>
    <p:sldLayoutId id="2147483698" r:id="rId19"/>
    <p:sldLayoutId id="2147483699" r:id="rId20"/>
    <p:sldLayoutId id="2147483700" r:id="rId2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6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retrato de una mujer en el dentista - odontologia fotografías e imágenes de stock">
            <a:extLst>
              <a:ext uri="{FF2B5EF4-FFF2-40B4-BE49-F238E27FC236}">
                <a16:creationId xmlns:a16="http://schemas.microsoft.com/office/drawing/2014/main" id="{6548A627-E2F0-4E51-9FF6-01F7D52D9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1"/>
            <a:ext cx="10267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208B5DCD-D3EC-468F-9A00-58765EBF79FD}"/>
              </a:ext>
            </a:extLst>
          </p:cNvPr>
          <p:cNvSpPr/>
          <p:nvPr/>
        </p:nvSpPr>
        <p:spPr>
          <a:xfrm>
            <a:off x="5490240" y="0"/>
            <a:ext cx="6701759" cy="6858000"/>
          </a:xfrm>
          <a:prstGeom prst="rect">
            <a:avLst/>
          </a:prstGeom>
          <a:gradFill flip="none" rotWithShape="1">
            <a:gsLst>
              <a:gs pos="3000">
                <a:schemeClr val="accent1">
                  <a:lumMod val="0"/>
                  <a:lumOff val="100000"/>
                  <a:alpha val="0"/>
                </a:schemeClr>
              </a:gs>
              <a:gs pos="66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0" name="Google Shape;130;p10"/>
          <p:cNvSpPr txBox="1">
            <a:spLocks noGrp="1"/>
          </p:cNvSpPr>
          <p:nvPr>
            <p:ph type="subTitle" idx="4294967295"/>
          </p:nvPr>
        </p:nvSpPr>
        <p:spPr>
          <a:xfrm>
            <a:off x="7653487" y="3852702"/>
            <a:ext cx="4205081" cy="552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chemeClr val="bg1"/>
                </a:solidFill>
                <a:latin typeface="Montserrat"/>
                <a:ea typeface="Montserrat"/>
                <a:cs typeface="B Nazanin" panose="00000700000000000000" pitchFamily="2" charset="-78"/>
                <a:sym typeface="Montserrat"/>
              </a:rPr>
              <a:t>تم : ادنتولوژی</a:t>
            </a:r>
            <a:endParaRPr sz="4000" b="1" dirty="0">
              <a:solidFill>
                <a:schemeClr val="bg1"/>
              </a:solidFill>
              <a:latin typeface="Montserrat"/>
              <a:ea typeface="Montserrat"/>
              <a:cs typeface="B Nazanin" panose="00000700000000000000" pitchFamily="2" charset="-78"/>
              <a:sym typeface="Montserrat"/>
            </a:endParaRPr>
          </a:p>
        </p:txBody>
      </p:sp>
      <p:sp>
        <p:nvSpPr>
          <p:cNvPr id="5" name="Google Shape;14;p2">
            <a:extLst>
              <a:ext uri="{FF2B5EF4-FFF2-40B4-BE49-F238E27FC236}">
                <a16:creationId xmlns:a16="http://schemas.microsoft.com/office/drawing/2014/main" id="{6336B4AC-6C63-428F-A613-2966588A3693}"/>
              </a:ext>
            </a:extLst>
          </p:cNvPr>
          <p:cNvSpPr/>
          <p:nvPr/>
        </p:nvSpPr>
        <p:spPr>
          <a:xfrm>
            <a:off x="183939" y="116403"/>
            <a:ext cx="11876427" cy="6625192"/>
          </a:xfrm>
          <a:prstGeom prst="rect">
            <a:avLst/>
          </a:prstGeom>
          <a:noFill/>
          <a:ln w="571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ct val="0"/>
              </a:spcBef>
              <a:spcAft>
                <a:spcPct val="0"/>
              </a:spcAft>
              <a:buNone/>
            </a:pPr>
            <a:endParaRPr sz="2400">
              <a:cs typeface="B Nazanin" panose="00000700000000000000" pitchFamily="2" charset="-78"/>
            </a:endParaRPr>
          </a:p>
        </p:txBody>
      </p:sp>
      <p:sp>
        <p:nvSpPr>
          <p:cNvPr id="6" name="Google Shape;131;p10">
            <a:extLst>
              <a:ext uri="{FF2B5EF4-FFF2-40B4-BE49-F238E27FC236}">
                <a16:creationId xmlns:a16="http://schemas.microsoft.com/office/drawing/2014/main" id="{2ECE684E-DAB6-41D1-AA14-825FFB7A663F}"/>
              </a:ext>
            </a:extLst>
          </p:cNvPr>
          <p:cNvSpPr txBox="1"/>
          <p:nvPr/>
        </p:nvSpPr>
        <p:spPr>
          <a:xfrm>
            <a:off x="7441670" y="4972683"/>
            <a:ext cx="3106781" cy="552401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3F3F3"/>
              </a:buClr>
              <a:buSzPts val="2800"/>
              <a:buFont typeface="Arial" panose="020B0604020202020204" pitchFamily="34" charset="0"/>
              <a:buNone/>
              <a:defRPr sz="3733" kern="1200">
                <a:solidFill>
                  <a:srgbClr val="F3F3F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1"/>
            <a:r>
              <a:rPr lang="fa-IR" sz="2000" dirty="0">
                <a:solidFill>
                  <a:schemeClr val="bg1"/>
                </a:solidFill>
                <a:latin typeface="Montserrat SemiBold"/>
                <a:ea typeface="Montserrat SemiBold"/>
                <a:cs typeface="B Nazanin" panose="00000700000000000000" pitchFamily="2" charset="-78"/>
                <a:sym typeface="Montserrat SemiBold"/>
              </a:rPr>
              <a:t>قالب پاورپوینت دندانپزشکی</a:t>
            </a:r>
            <a:endParaRPr lang="en-GB" sz="2000" dirty="0">
              <a:solidFill>
                <a:schemeClr val="bg1"/>
              </a:solidFill>
              <a:latin typeface="Montserrat SemiBold"/>
              <a:ea typeface="Montserrat SemiBold"/>
              <a:cs typeface="B Nazanin" panose="00000700000000000000" pitchFamily="2" charset="-78"/>
              <a:sym typeface="Montserrat SemiBold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0D97FE14-A7C9-4B63-B414-CDB905C17E74}"/>
              </a:ext>
            </a:extLst>
          </p:cNvPr>
          <p:cNvSpPr txBox="1"/>
          <p:nvPr/>
        </p:nvSpPr>
        <p:spPr>
          <a:xfrm>
            <a:off x="8674831" y="5901661"/>
            <a:ext cx="2892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2BE2FB2E-38F7-B1D2-27EB-9B9893F16C88}"/>
              </a:ext>
            </a:extLst>
          </p:cNvPr>
          <p:cNvGrpSpPr/>
          <p:nvPr/>
        </p:nvGrpSpPr>
        <p:grpSpPr>
          <a:xfrm>
            <a:off x="8176725" y="981352"/>
            <a:ext cx="2371726" cy="2786062"/>
            <a:chOff x="8176725" y="981352"/>
            <a:chExt cx="2371726" cy="2786062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C5E00246-F01B-4A92-84D9-0F3F121ED0F0}"/>
                </a:ext>
              </a:extLst>
            </p:cNvPr>
            <p:cNvSpPr/>
            <p:nvPr/>
          </p:nvSpPr>
          <p:spPr bwMode="auto">
            <a:xfrm>
              <a:off x="8654563" y="1246464"/>
              <a:ext cx="1893888" cy="2520950"/>
            </a:xfrm>
            <a:custGeom>
              <a:avLst/>
              <a:gdLst>
                <a:gd name="T0" fmla="*/ 171 w 401"/>
                <a:gd name="T1" fmla="*/ 409 h 534"/>
                <a:gd name="T2" fmla="*/ 181 w 401"/>
                <a:gd name="T3" fmla="*/ 485 h 534"/>
                <a:gd name="T4" fmla="*/ 168 w 401"/>
                <a:gd name="T5" fmla="*/ 525 h 534"/>
                <a:gd name="T6" fmla="*/ 127 w 401"/>
                <a:gd name="T7" fmla="*/ 516 h 534"/>
                <a:gd name="T8" fmla="*/ 46 w 401"/>
                <a:gd name="T9" fmla="*/ 383 h 534"/>
                <a:gd name="T10" fmla="*/ 29 w 401"/>
                <a:gd name="T11" fmla="*/ 284 h 534"/>
                <a:gd name="T12" fmla="*/ 9 w 401"/>
                <a:gd name="T13" fmla="*/ 145 h 534"/>
                <a:gd name="T14" fmla="*/ 54 w 401"/>
                <a:gd name="T15" fmla="*/ 30 h 534"/>
                <a:gd name="T16" fmla="*/ 187 w 401"/>
                <a:gd name="T17" fmla="*/ 30 h 534"/>
                <a:gd name="T18" fmla="*/ 218 w 401"/>
                <a:gd name="T19" fmla="*/ 29 h 534"/>
                <a:gd name="T20" fmla="*/ 350 w 401"/>
                <a:gd name="T21" fmla="*/ 29 h 534"/>
                <a:gd name="T22" fmla="*/ 397 w 401"/>
                <a:gd name="T23" fmla="*/ 140 h 534"/>
                <a:gd name="T24" fmla="*/ 395 w 401"/>
                <a:gd name="T25" fmla="*/ 156 h 534"/>
                <a:gd name="T26" fmla="*/ 371 w 401"/>
                <a:gd name="T27" fmla="*/ 327 h 534"/>
                <a:gd name="T28" fmla="*/ 291 w 401"/>
                <a:gd name="T29" fmla="*/ 503 h 534"/>
                <a:gd name="T30" fmla="*/ 276 w 401"/>
                <a:gd name="T31" fmla="*/ 518 h 534"/>
                <a:gd name="T32" fmla="*/ 235 w 401"/>
                <a:gd name="T33" fmla="*/ 525 h 534"/>
                <a:gd name="T34" fmla="*/ 224 w 401"/>
                <a:gd name="T35" fmla="*/ 486 h 534"/>
                <a:gd name="T36" fmla="*/ 229 w 401"/>
                <a:gd name="T37" fmla="*/ 371 h 534"/>
                <a:gd name="T38" fmla="*/ 218 w 401"/>
                <a:gd name="T39" fmla="*/ 339 h 534"/>
                <a:gd name="T40" fmla="*/ 202 w 401"/>
                <a:gd name="T41" fmla="*/ 327 h 534"/>
                <a:gd name="T42" fmla="*/ 186 w 401"/>
                <a:gd name="T43" fmla="*/ 340 h 534"/>
                <a:gd name="T44" fmla="*/ 171 w 401"/>
                <a:gd name="T45" fmla="*/ 40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1" h="534">
                  <a:moveTo>
                    <a:pt x="171" y="409"/>
                  </a:moveTo>
                  <a:cubicBezTo>
                    <a:pt x="171" y="438"/>
                    <a:pt x="175" y="462"/>
                    <a:pt x="181" y="485"/>
                  </a:cubicBezTo>
                  <a:cubicBezTo>
                    <a:pt x="185" y="501"/>
                    <a:pt x="184" y="516"/>
                    <a:pt x="168" y="525"/>
                  </a:cubicBezTo>
                  <a:cubicBezTo>
                    <a:pt x="152" y="534"/>
                    <a:pt x="139" y="527"/>
                    <a:pt x="127" y="516"/>
                  </a:cubicBezTo>
                  <a:cubicBezTo>
                    <a:pt x="86" y="480"/>
                    <a:pt x="62" y="434"/>
                    <a:pt x="46" y="383"/>
                  </a:cubicBezTo>
                  <a:cubicBezTo>
                    <a:pt x="37" y="351"/>
                    <a:pt x="30" y="318"/>
                    <a:pt x="29" y="284"/>
                  </a:cubicBezTo>
                  <a:cubicBezTo>
                    <a:pt x="28" y="237"/>
                    <a:pt x="17" y="191"/>
                    <a:pt x="9" y="145"/>
                  </a:cubicBezTo>
                  <a:cubicBezTo>
                    <a:pt x="0" y="98"/>
                    <a:pt x="12" y="57"/>
                    <a:pt x="54" y="30"/>
                  </a:cubicBezTo>
                  <a:cubicBezTo>
                    <a:pt x="97" y="2"/>
                    <a:pt x="143" y="0"/>
                    <a:pt x="187" y="30"/>
                  </a:cubicBezTo>
                  <a:cubicBezTo>
                    <a:pt x="199" y="38"/>
                    <a:pt x="207" y="37"/>
                    <a:pt x="218" y="29"/>
                  </a:cubicBezTo>
                  <a:cubicBezTo>
                    <a:pt x="262" y="0"/>
                    <a:pt x="307" y="2"/>
                    <a:pt x="350" y="29"/>
                  </a:cubicBezTo>
                  <a:cubicBezTo>
                    <a:pt x="391" y="54"/>
                    <a:pt x="401" y="95"/>
                    <a:pt x="397" y="140"/>
                  </a:cubicBezTo>
                  <a:cubicBezTo>
                    <a:pt x="396" y="145"/>
                    <a:pt x="397" y="151"/>
                    <a:pt x="395" y="156"/>
                  </a:cubicBezTo>
                  <a:cubicBezTo>
                    <a:pt x="374" y="211"/>
                    <a:pt x="381" y="271"/>
                    <a:pt x="371" y="327"/>
                  </a:cubicBezTo>
                  <a:cubicBezTo>
                    <a:pt x="359" y="393"/>
                    <a:pt x="336" y="453"/>
                    <a:pt x="291" y="503"/>
                  </a:cubicBezTo>
                  <a:cubicBezTo>
                    <a:pt x="286" y="509"/>
                    <a:pt x="281" y="514"/>
                    <a:pt x="276" y="518"/>
                  </a:cubicBezTo>
                  <a:cubicBezTo>
                    <a:pt x="263" y="528"/>
                    <a:pt x="250" y="534"/>
                    <a:pt x="235" y="525"/>
                  </a:cubicBezTo>
                  <a:cubicBezTo>
                    <a:pt x="220" y="516"/>
                    <a:pt x="220" y="502"/>
                    <a:pt x="224" y="486"/>
                  </a:cubicBezTo>
                  <a:cubicBezTo>
                    <a:pt x="233" y="448"/>
                    <a:pt x="238" y="410"/>
                    <a:pt x="229" y="371"/>
                  </a:cubicBezTo>
                  <a:cubicBezTo>
                    <a:pt x="226" y="361"/>
                    <a:pt x="222" y="350"/>
                    <a:pt x="218" y="339"/>
                  </a:cubicBezTo>
                  <a:cubicBezTo>
                    <a:pt x="215" y="333"/>
                    <a:pt x="211" y="326"/>
                    <a:pt x="202" y="327"/>
                  </a:cubicBezTo>
                  <a:cubicBezTo>
                    <a:pt x="193" y="327"/>
                    <a:pt x="189" y="333"/>
                    <a:pt x="186" y="340"/>
                  </a:cubicBezTo>
                  <a:cubicBezTo>
                    <a:pt x="175" y="364"/>
                    <a:pt x="170" y="388"/>
                    <a:pt x="171" y="4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B51DC2C-E561-40BD-AC18-5F7DA4B4D58F}"/>
                </a:ext>
              </a:extLst>
            </p:cNvPr>
            <p:cNvSpPr/>
            <p:nvPr/>
          </p:nvSpPr>
          <p:spPr bwMode="auto">
            <a:xfrm>
              <a:off x="8181488" y="1208364"/>
              <a:ext cx="547688" cy="377825"/>
            </a:xfrm>
            <a:custGeom>
              <a:avLst/>
              <a:gdLst>
                <a:gd name="T0" fmla="*/ 20 w 116"/>
                <a:gd name="T1" fmla="*/ 0 h 80"/>
                <a:gd name="T2" fmla="*/ 30 w 116"/>
                <a:gd name="T3" fmla="*/ 4 h 80"/>
                <a:gd name="T4" fmla="*/ 100 w 116"/>
                <a:gd name="T5" fmla="*/ 45 h 80"/>
                <a:gd name="T6" fmla="*/ 109 w 116"/>
                <a:gd name="T7" fmla="*/ 70 h 80"/>
                <a:gd name="T8" fmla="*/ 84 w 116"/>
                <a:gd name="T9" fmla="*/ 72 h 80"/>
                <a:gd name="T10" fmla="*/ 12 w 116"/>
                <a:gd name="T11" fmla="*/ 30 h 80"/>
                <a:gd name="T12" fmla="*/ 3 w 116"/>
                <a:gd name="T13" fmla="*/ 10 h 80"/>
                <a:gd name="T14" fmla="*/ 20 w 116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80">
                  <a:moveTo>
                    <a:pt x="20" y="0"/>
                  </a:moveTo>
                  <a:cubicBezTo>
                    <a:pt x="22" y="1"/>
                    <a:pt x="26" y="2"/>
                    <a:pt x="30" y="4"/>
                  </a:cubicBezTo>
                  <a:cubicBezTo>
                    <a:pt x="53" y="18"/>
                    <a:pt x="77" y="31"/>
                    <a:pt x="100" y="45"/>
                  </a:cubicBezTo>
                  <a:cubicBezTo>
                    <a:pt x="109" y="51"/>
                    <a:pt x="116" y="59"/>
                    <a:pt x="109" y="70"/>
                  </a:cubicBezTo>
                  <a:cubicBezTo>
                    <a:pt x="102" y="80"/>
                    <a:pt x="93" y="77"/>
                    <a:pt x="84" y="72"/>
                  </a:cubicBezTo>
                  <a:cubicBezTo>
                    <a:pt x="60" y="58"/>
                    <a:pt x="36" y="44"/>
                    <a:pt x="12" y="30"/>
                  </a:cubicBezTo>
                  <a:cubicBezTo>
                    <a:pt x="5" y="26"/>
                    <a:pt x="0" y="19"/>
                    <a:pt x="3" y="10"/>
                  </a:cubicBezTo>
                  <a:cubicBezTo>
                    <a:pt x="5" y="3"/>
                    <a:pt x="11" y="0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2B89DEF-F8D2-4DA7-95F3-3A2DDEB00506}"/>
                </a:ext>
              </a:extLst>
            </p:cNvPr>
            <p:cNvSpPr/>
            <p:nvPr/>
          </p:nvSpPr>
          <p:spPr bwMode="auto">
            <a:xfrm>
              <a:off x="8176725" y="1636989"/>
              <a:ext cx="482600" cy="166688"/>
            </a:xfrm>
            <a:custGeom>
              <a:avLst/>
              <a:gdLst>
                <a:gd name="T0" fmla="*/ 46 w 102"/>
                <a:gd name="T1" fmla="*/ 1 h 35"/>
                <a:gd name="T2" fmla="*/ 85 w 102"/>
                <a:gd name="T3" fmla="*/ 4 h 35"/>
                <a:gd name="T4" fmla="*/ 101 w 102"/>
                <a:gd name="T5" fmla="*/ 20 h 35"/>
                <a:gd name="T6" fmla="*/ 83 w 102"/>
                <a:gd name="T7" fmla="*/ 35 h 35"/>
                <a:gd name="T8" fmla="*/ 16 w 102"/>
                <a:gd name="T9" fmla="*/ 30 h 35"/>
                <a:gd name="T10" fmla="*/ 1 w 102"/>
                <a:gd name="T11" fmla="*/ 15 h 35"/>
                <a:gd name="T12" fmla="*/ 17 w 102"/>
                <a:gd name="T13" fmla="*/ 1 h 35"/>
                <a:gd name="T14" fmla="*/ 46 w 102"/>
                <a:gd name="T1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35">
                  <a:moveTo>
                    <a:pt x="46" y="1"/>
                  </a:moveTo>
                  <a:cubicBezTo>
                    <a:pt x="61" y="2"/>
                    <a:pt x="73" y="2"/>
                    <a:pt x="85" y="4"/>
                  </a:cubicBezTo>
                  <a:cubicBezTo>
                    <a:pt x="94" y="5"/>
                    <a:pt x="102" y="9"/>
                    <a:pt x="101" y="20"/>
                  </a:cubicBezTo>
                  <a:cubicBezTo>
                    <a:pt x="100" y="31"/>
                    <a:pt x="93" y="35"/>
                    <a:pt x="83" y="35"/>
                  </a:cubicBezTo>
                  <a:cubicBezTo>
                    <a:pt x="60" y="34"/>
                    <a:pt x="38" y="32"/>
                    <a:pt x="16" y="30"/>
                  </a:cubicBezTo>
                  <a:cubicBezTo>
                    <a:pt x="7" y="30"/>
                    <a:pt x="0" y="24"/>
                    <a:pt x="1" y="15"/>
                  </a:cubicBezTo>
                  <a:cubicBezTo>
                    <a:pt x="1" y="5"/>
                    <a:pt x="8" y="1"/>
                    <a:pt x="17" y="1"/>
                  </a:cubicBezTo>
                  <a:cubicBezTo>
                    <a:pt x="28" y="0"/>
                    <a:pt x="38" y="1"/>
                    <a:pt x="4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629F2EA9-4603-4B8C-8C13-42B78F68BA6F}"/>
                </a:ext>
              </a:extLst>
            </p:cNvPr>
            <p:cNvSpPr/>
            <p:nvPr/>
          </p:nvSpPr>
          <p:spPr bwMode="auto">
            <a:xfrm>
              <a:off x="8559313" y="981352"/>
              <a:ext cx="320675" cy="420688"/>
            </a:xfrm>
            <a:custGeom>
              <a:avLst/>
              <a:gdLst>
                <a:gd name="T0" fmla="*/ 68 w 68"/>
                <a:gd name="T1" fmla="*/ 71 h 89"/>
                <a:gd name="T2" fmla="*/ 60 w 68"/>
                <a:gd name="T3" fmla="*/ 85 h 89"/>
                <a:gd name="T4" fmla="*/ 42 w 68"/>
                <a:gd name="T5" fmla="*/ 81 h 89"/>
                <a:gd name="T6" fmla="*/ 4 w 68"/>
                <a:gd name="T7" fmla="*/ 23 h 89"/>
                <a:gd name="T8" fmla="*/ 7 w 68"/>
                <a:gd name="T9" fmla="*/ 5 h 89"/>
                <a:gd name="T10" fmla="*/ 24 w 68"/>
                <a:gd name="T11" fmla="*/ 3 h 89"/>
                <a:gd name="T12" fmla="*/ 68 w 68"/>
                <a:gd name="T13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9">
                  <a:moveTo>
                    <a:pt x="68" y="71"/>
                  </a:moveTo>
                  <a:cubicBezTo>
                    <a:pt x="68" y="77"/>
                    <a:pt x="66" y="83"/>
                    <a:pt x="60" y="85"/>
                  </a:cubicBezTo>
                  <a:cubicBezTo>
                    <a:pt x="53" y="89"/>
                    <a:pt x="46" y="87"/>
                    <a:pt x="42" y="81"/>
                  </a:cubicBezTo>
                  <a:cubicBezTo>
                    <a:pt x="29" y="62"/>
                    <a:pt x="16" y="42"/>
                    <a:pt x="4" y="23"/>
                  </a:cubicBezTo>
                  <a:cubicBezTo>
                    <a:pt x="0" y="16"/>
                    <a:pt x="1" y="10"/>
                    <a:pt x="7" y="5"/>
                  </a:cubicBezTo>
                  <a:cubicBezTo>
                    <a:pt x="12" y="1"/>
                    <a:pt x="18" y="0"/>
                    <a:pt x="24" y="3"/>
                  </a:cubicBezTo>
                  <a:cubicBezTo>
                    <a:pt x="31" y="7"/>
                    <a:pt x="68" y="63"/>
                    <a:pt x="68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  <p:sp>
        <p:nvSpPr>
          <p:cNvPr id="22" name="TextBox 24">
            <a:extLst>
              <a:ext uri="{FF2B5EF4-FFF2-40B4-BE49-F238E27FC236}">
                <a16:creationId xmlns:a16="http://schemas.microsoft.com/office/drawing/2014/main" id="{EB796EB0-8355-4FB0-985F-DF2EB0DEBDD0}"/>
              </a:ext>
            </a:extLst>
          </p:cNvPr>
          <p:cNvSpPr txBox="1"/>
          <p:nvPr/>
        </p:nvSpPr>
        <p:spPr>
          <a:xfrm>
            <a:off x="355195" y="6329294"/>
            <a:ext cx="2126996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E865AF75-AD11-478B-92AF-9DCC450A5799}"/>
              </a:ext>
            </a:extLst>
          </p:cNvPr>
          <p:cNvGrpSpPr/>
          <p:nvPr/>
        </p:nvGrpSpPr>
        <p:grpSpPr>
          <a:xfrm>
            <a:off x="355195" y="251708"/>
            <a:ext cx="859651" cy="1192750"/>
            <a:chOff x="105508" y="99759"/>
            <a:chExt cx="1491200" cy="2069011"/>
          </a:xfrm>
          <a:solidFill>
            <a:schemeClr val="bg1"/>
          </a:solidFill>
        </p:grpSpPr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B867863F-259B-45AA-90AD-BDDB890C6898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4;p2">
              <a:extLst>
                <a:ext uri="{FF2B5EF4-FFF2-40B4-BE49-F238E27FC236}">
                  <a16:creationId xmlns:a16="http://schemas.microsoft.com/office/drawing/2014/main" id="{0C20411B-1D8E-4CAE-A765-04895A8B4A7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5AE67FE9-E9FC-4393-B52E-F6ABBD6EA25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4;p2">
              <a:extLst>
                <a:ext uri="{FF2B5EF4-FFF2-40B4-BE49-F238E27FC236}">
                  <a16:creationId xmlns:a16="http://schemas.microsoft.com/office/drawing/2014/main" id="{7F629380-11FF-4EC1-B81D-48FA11FD4A3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06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41936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قالب اسلایدهای گوگل دندانپزشکی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597768" y="1747338"/>
            <a:ext cx="10996465" cy="4248470"/>
            <a:chOff x="564746" y="1515111"/>
            <a:chExt cx="10996465" cy="424847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297D690-2838-E3F0-7E9A-C05DC2291EFB}"/>
                </a:ext>
              </a:extLst>
            </p:cNvPr>
            <p:cNvSpPr/>
            <p:nvPr/>
          </p:nvSpPr>
          <p:spPr>
            <a:xfrm>
              <a:off x="4188296" y="1515111"/>
              <a:ext cx="3862894" cy="4205361"/>
            </a:xfrm>
            <a:custGeom>
              <a:avLst/>
              <a:gdLst>
                <a:gd name="connsiteX0" fmla="*/ 1534395 w 3068521"/>
                <a:gd name="connsiteY0" fmla="*/ 271712 h 3340562"/>
                <a:gd name="connsiteX1" fmla="*/ 570241 w 3068521"/>
                <a:gd name="connsiteY1" fmla="*/ 6512 h 3340562"/>
                <a:gd name="connsiteX2" fmla="*/ 6169 w 3068521"/>
                <a:gd name="connsiteY2" fmla="*/ 748702 h 3340562"/>
                <a:gd name="connsiteX3" fmla="*/ 19059 w 3068521"/>
                <a:gd name="connsiteY3" fmla="*/ 816519 h 3340562"/>
                <a:gd name="connsiteX4" fmla="*/ 543338 w 3068521"/>
                <a:gd name="connsiteY4" fmla="*/ 1682498 h 3340562"/>
                <a:gd name="connsiteX5" fmla="*/ 592298 w 3068521"/>
                <a:gd name="connsiteY5" fmla="*/ 2333512 h 3340562"/>
                <a:gd name="connsiteX6" fmla="*/ 522173 w 3068521"/>
                <a:gd name="connsiteY6" fmla="*/ 2988989 h 3340562"/>
                <a:gd name="connsiteX7" fmla="*/ 559276 w 3068521"/>
                <a:gd name="connsiteY7" fmla="*/ 3197961 h 3340562"/>
                <a:gd name="connsiteX8" fmla="*/ 712913 w 3068521"/>
                <a:gd name="connsiteY8" fmla="*/ 3335788 h 3340562"/>
                <a:gd name="connsiteX9" fmla="*/ 1029241 w 3068521"/>
                <a:gd name="connsiteY9" fmla="*/ 3119039 h 3340562"/>
                <a:gd name="connsiteX10" fmla="*/ 1204170 w 3068521"/>
                <a:gd name="connsiteY10" fmla="*/ 2660804 h 3340562"/>
                <a:gd name="connsiteX11" fmla="*/ 1471920 w 3068521"/>
                <a:gd name="connsiteY11" fmla="*/ 2256757 h 3340562"/>
                <a:gd name="connsiteX12" fmla="*/ 1534267 w 3068521"/>
                <a:gd name="connsiteY12" fmla="*/ 2215957 h 3340562"/>
                <a:gd name="connsiteX13" fmla="*/ 1596615 w 3068521"/>
                <a:gd name="connsiteY13" fmla="*/ 2256757 h 3340562"/>
                <a:gd name="connsiteX14" fmla="*/ 1864365 w 3068521"/>
                <a:gd name="connsiteY14" fmla="*/ 2660804 h 3340562"/>
                <a:gd name="connsiteX15" fmla="*/ 2039294 w 3068521"/>
                <a:gd name="connsiteY15" fmla="*/ 3119039 h 3340562"/>
                <a:gd name="connsiteX16" fmla="*/ 2355622 w 3068521"/>
                <a:gd name="connsiteY16" fmla="*/ 3335788 h 3340562"/>
                <a:gd name="connsiteX17" fmla="*/ 2509259 w 3068521"/>
                <a:gd name="connsiteY17" fmla="*/ 3197961 h 3340562"/>
                <a:gd name="connsiteX18" fmla="*/ 2546361 w 3068521"/>
                <a:gd name="connsiteY18" fmla="*/ 2988989 h 3340562"/>
                <a:gd name="connsiteX19" fmla="*/ 2476236 w 3068521"/>
                <a:gd name="connsiteY19" fmla="*/ 2333512 h 3340562"/>
                <a:gd name="connsiteX20" fmla="*/ 2525196 w 3068521"/>
                <a:gd name="connsiteY20" fmla="*/ 1682498 h 3340562"/>
                <a:gd name="connsiteX21" fmla="*/ 3049476 w 3068521"/>
                <a:gd name="connsiteY21" fmla="*/ 816519 h 3340562"/>
                <a:gd name="connsiteX22" fmla="*/ 2566111 w 3068521"/>
                <a:gd name="connsiteY22" fmla="*/ 19402 h 3340562"/>
                <a:gd name="connsiteX23" fmla="*/ 2498294 w 3068521"/>
                <a:gd name="connsiteY23" fmla="*/ 6512 h 3340562"/>
                <a:gd name="connsiteX24" fmla="*/ 1534395 w 3068521"/>
                <a:gd name="connsiteY24" fmla="*/ 271712 h 334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8521" h="3340562">
                  <a:moveTo>
                    <a:pt x="1534395" y="271712"/>
                  </a:moveTo>
                  <a:cubicBezTo>
                    <a:pt x="1209653" y="169712"/>
                    <a:pt x="904546" y="-39133"/>
                    <a:pt x="570241" y="6512"/>
                  </a:cubicBezTo>
                  <a:cubicBezTo>
                    <a:pt x="209531" y="55689"/>
                    <a:pt x="-43021" y="387979"/>
                    <a:pt x="6169" y="748702"/>
                  </a:cubicBezTo>
                  <a:cubicBezTo>
                    <a:pt x="9280" y="771511"/>
                    <a:pt x="13577" y="794155"/>
                    <a:pt x="19059" y="816519"/>
                  </a:cubicBezTo>
                  <a:cubicBezTo>
                    <a:pt x="99894" y="1146361"/>
                    <a:pt x="417624" y="1367063"/>
                    <a:pt x="543338" y="1682498"/>
                  </a:cubicBezTo>
                  <a:cubicBezTo>
                    <a:pt x="624811" y="1886498"/>
                    <a:pt x="619073" y="2115105"/>
                    <a:pt x="592298" y="2333512"/>
                  </a:cubicBezTo>
                  <a:cubicBezTo>
                    <a:pt x="565524" y="2551919"/>
                    <a:pt x="518731" y="2769051"/>
                    <a:pt x="522173" y="2988989"/>
                  </a:cubicBezTo>
                  <a:cubicBezTo>
                    <a:pt x="523321" y="3060261"/>
                    <a:pt x="530206" y="3132936"/>
                    <a:pt x="559276" y="3197961"/>
                  </a:cubicBezTo>
                  <a:cubicBezTo>
                    <a:pt x="588346" y="3262986"/>
                    <a:pt x="643426" y="3319723"/>
                    <a:pt x="712913" y="3335788"/>
                  </a:cubicBezTo>
                  <a:cubicBezTo>
                    <a:pt x="847426" y="3366771"/>
                    <a:pt x="966383" y="3241821"/>
                    <a:pt x="1029241" y="3119039"/>
                  </a:cubicBezTo>
                  <a:cubicBezTo>
                    <a:pt x="1103573" y="2973306"/>
                    <a:pt x="1145520" y="2813039"/>
                    <a:pt x="1204170" y="2660804"/>
                  </a:cubicBezTo>
                  <a:cubicBezTo>
                    <a:pt x="1262820" y="2508569"/>
                    <a:pt x="1342380" y="2356717"/>
                    <a:pt x="1471920" y="2256757"/>
                  </a:cubicBezTo>
                  <a:cubicBezTo>
                    <a:pt x="1491580" y="2241508"/>
                    <a:pt x="1512427" y="2227866"/>
                    <a:pt x="1534267" y="2215957"/>
                  </a:cubicBezTo>
                  <a:cubicBezTo>
                    <a:pt x="1556108" y="2227866"/>
                    <a:pt x="1576955" y="2241508"/>
                    <a:pt x="1596615" y="2256757"/>
                  </a:cubicBezTo>
                  <a:cubicBezTo>
                    <a:pt x="1726282" y="2356717"/>
                    <a:pt x="1805842" y="2507932"/>
                    <a:pt x="1864365" y="2660804"/>
                  </a:cubicBezTo>
                  <a:cubicBezTo>
                    <a:pt x="1922887" y="2813676"/>
                    <a:pt x="1964962" y="2973306"/>
                    <a:pt x="2039294" y="3119039"/>
                  </a:cubicBezTo>
                  <a:cubicBezTo>
                    <a:pt x="2102152" y="3242076"/>
                    <a:pt x="2221109" y="3367026"/>
                    <a:pt x="2355622" y="3335788"/>
                  </a:cubicBezTo>
                  <a:cubicBezTo>
                    <a:pt x="2425109" y="3319723"/>
                    <a:pt x="2480062" y="3262986"/>
                    <a:pt x="2509259" y="3197961"/>
                  </a:cubicBezTo>
                  <a:cubicBezTo>
                    <a:pt x="2538456" y="3132936"/>
                    <a:pt x="2545214" y="3060261"/>
                    <a:pt x="2546361" y="2988989"/>
                  </a:cubicBezTo>
                  <a:cubicBezTo>
                    <a:pt x="2549804" y="2769051"/>
                    <a:pt x="2503011" y="2551792"/>
                    <a:pt x="2476236" y="2333512"/>
                  </a:cubicBezTo>
                  <a:cubicBezTo>
                    <a:pt x="2449461" y="2115232"/>
                    <a:pt x="2443724" y="1887263"/>
                    <a:pt x="2525196" y="1682498"/>
                  </a:cubicBezTo>
                  <a:cubicBezTo>
                    <a:pt x="2650911" y="1367063"/>
                    <a:pt x="2968641" y="1146361"/>
                    <a:pt x="3049476" y="816519"/>
                  </a:cubicBezTo>
                  <a:cubicBezTo>
                    <a:pt x="3136112" y="462923"/>
                    <a:pt x="2919707" y="106051"/>
                    <a:pt x="2566111" y="19402"/>
                  </a:cubicBezTo>
                  <a:cubicBezTo>
                    <a:pt x="2543748" y="13933"/>
                    <a:pt x="2521117" y="9623"/>
                    <a:pt x="2498294" y="6512"/>
                  </a:cubicBezTo>
                  <a:cubicBezTo>
                    <a:pt x="2164244" y="-39133"/>
                    <a:pt x="1859137" y="169712"/>
                    <a:pt x="1534395" y="271712"/>
                  </a:cubicBezTo>
                  <a:close/>
                </a:path>
              </a:pathLst>
            </a:custGeom>
            <a:solidFill>
              <a:schemeClr val="bg1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grpSp>
        <p:nvGrpSpPr>
          <p:cNvPr id="2" name="Grupo 16">
            <a:extLst>
              <a:ext uri="{FF2B5EF4-FFF2-40B4-BE49-F238E27FC236}">
                <a16:creationId xmlns:a16="http://schemas.microsoft.com/office/drawing/2014/main" id="{01AFC8B9-12A4-3971-1EF3-3374983C6E18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11D5F01E-9DFA-26AA-0894-6DEBD2420C2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6A0A798F-903E-74DB-CAAD-92FDAA06AD76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D0AF3719-8902-7EEC-2988-760D0666232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893870F3-81B5-D1E9-0F8B-74C13848CE7A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upo 21">
            <a:extLst>
              <a:ext uri="{FF2B5EF4-FFF2-40B4-BE49-F238E27FC236}">
                <a16:creationId xmlns:a16="http://schemas.microsoft.com/office/drawing/2014/main" id="{0AED20DB-6710-19A0-F323-374466826376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FD3F7576-2736-1C63-9A78-823A1579C77E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B03809D1-3401-98D5-A66D-F0A231708B3C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BD6ADD85-DEAC-3328-B33A-CCC3F1A800B8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F0917BF5-0DD7-E26B-AB73-30D1C2944C76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2" name="Rectángulo 2">
            <a:extLst>
              <a:ext uri="{FF2B5EF4-FFF2-40B4-BE49-F238E27FC236}">
                <a16:creationId xmlns:a16="http://schemas.microsoft.com/office/drawing/2014/main" id="{1EB5CB4E-3934-5382-5B74-BF5E4443EFD1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84500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30A6CA9-14CF-47A1-B91C-9DF41FEC9D06}"/>
              </a:ext>
            </a:extLst>
          </p:cNvPr>
          <p:cNvSpPr/>
          <p:nvPr/>
        </p:nvSpPr>
        <p:spPr>
          <a:xfrm flipH="1">
            <a:off x="2" y="0"/>
            <a:ext cx="12191998" cy="6857999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bg1">
                  <a:lumMod val="100000"/>
                  <a:alpha val="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58372F-354D-4CF2-9FE5-CE9BB13EEA6F}"/>
              </a:ext>
            </a:extLst>
          </p:cNvPr>
          <p:cNvSpPr/>
          <p:nvPr/>
        </p:nvSpPr>
        <p:spPr>
          <a:xfrm>
            <a:off x="7409797" y="3820095"/>
            <a:ext cx="4070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لبخند روشن با معاینه منظم دندانپزشکی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B98D76A-6263-42C2-BAAB-2502E314296C}"/>
              </a:ext>
            </a:extLst>
          </p:cNvPr>
          <p:cNvGrpSpPr/>
          <p:nvPr/>
        </p:nvGrpSpPr>
        <p:grpSpPr>
          <a:xfrm>
            <a:off x="9445276" y="5118505"/>
            <a:ext cx="1964360" cy="1234641"/>
            <a:chOff x="4133851" y="1785621"/>
            <a:chExt cx="7625120" cy="4792546"/>
          </a:xfrm>
          <a:solidFill>
            <a:schemeClr val="bg1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370754D-104F-4F5E-AC0B-7BEC6B83AFAC}"/>
                </a:ext>
              </a:extLst>
            </p:cNvPr>
            <p:cNvSpPr/>
            <p:nvPr/>
          </p:nvSpPr>
          <p:spPr>
            <a:xfrm>
              <a:off x="4133851" y="2444665"/>
              <a:ext cx="4762051" cy="3100821"/>
            </a:xfrm>
            <a:custGeom>
              <a:avLst/>
              <a:gdLst/>
              <a:ahLst/>
              <a:cxnLst/>
              <a:rect l="l" t="t" r="r" b="b"/>
              <a:pathLst>
                <a:path w="911274" h="593378">
                  <a:moveTo>
                    <a:pt x="676126" y="431602"/>
                  </a:moveTo>
                  <a:lnTo>
                    <a:pt x="717946" y="431602"/>
                  </a:lnTo>
                  <a:lnTo>
                    <a:pt x="717946" y="589657"/>
                  </a:lnTo>
                  <a:lnTo>
                    <a:pt x="676126" y="589657"/>
                  </a:lnTo>
                  <a:close/>
                  <a:moveTo>
                    <a:pt x="399901" y="431602"/>
                  </a:moveTo>
                  <a:lnTo>
                    <a:pt x="441721" y="431602"/>
                  </a:lnTo>
                  <a:lnTo>
                    <a:pt x="441721" y="589657"/>
                  </a:lnTo>
                  <a:lnTo>
                    <a:pt x="399901" y="589657"/>
                  </a:lnTo>
                  <a:close/>
                  <a:moveTo>
                    <a:pt x="838795" y="428030"/>
                  </a:moveTo>
                  <a:cubicBezTo>
                    <a:pt x="858043" y="428030"/>
                    <a:pt x="873348" y="432172"/>
                    <a:pt x="884708" y="440457"/>
                  </a:cubicBezTo>
                  <a:cubicBezTo>
                    <a:pt x="896069" y="448742"/>
                    <a:pt x="904230" y="461367"/>
                    <a:pt x="909190" y="478334"/>
                  </a:cubicBezTo>
                  <a:lnTo>
                    <a:pt x="867965" y="485775"/>
                  </a:lnTo>
                  <a:cubicBezTo>
                    <a:pt x="866576" y="477540"/>
                    <a:pt x="863426" y="471339"/>
                    <a:pt x="858515" y="467172"/>
                  </a:cubicBezTo>
                  <a:cubicBezTo>
                    <a:pt x="853603" y="463004"/>
                    <a:pt x="847228" y="460921"/>
                    <a:pt x="839390" y="460921"/>
                  </a:cubicBezTo>
                  <a:cubicBezTo>
                    <a:pt x="828972" y="460921"/>
                    <a:pt x="820663" y="464518"/>
                    <a:pt x="814461" y="471711"/>
                  </a:cubicBezTo>
                  <a:cubicBezTo>
                    <a:pt x="808260" y="478904"/>
                    <a:pt x="805160" y="490935"/>
                    <a:pt x="805160" y="507802"/>
                  </a:cubicBezTo>
                  <a:cubicBezTo>
                    <a:pt x="805160" y="526554"/>
                    <a:pt x="808310" y="539800"/>
                    <a:pt x="814610" y="547539"/>
                  </a:cubicBezTo>
                  <a:cubicBezTo>
                    <a:pt x="820911" y="555278"/>
                    <a:pt x="829369" y="559147"/>
                    <a:pt x="839986" y="559147"/>
                  </a:cubicBezTo>
                  <a:cubicBezTo>
                    <a:pt x="847923" y="559147"/>
                    <a:pt x="854422" y="556890"/>
                    <a:pt x="859482" y="552376"/>
                  </a:cubicBezTo>
                  <a:cubicBezTo>
                    <a:pt x="864542" y="547861"/>
                    <a:pt x="868114" y="540097"/>
                    <a:pt x="870198" y="529084"/>
                  </a:cubicBezTo>
                  <a:lnTo>
                    <a:pt x="911274" y="536079"/>
                  </a:lnTo>
                  <a:cubicBezTo>
                    <a:pt x="907008" y="554931"/>
                    <a:pt x="898822" y="569169"/>
                    <a:pt x="886718" y="578793"/>
                  </a:cubicBezTo>
                  <a:cubicBezTo>
                    <a:pt x="874613" y="588417"/>
                    <a:pt x="858390" y="593229"/>
                    <a:pt x="838051" y="593229"/>
                  </a:cubicBezTo>
                  <a:cubicBezTo>
                    <a:pt x="814933" y="593229"/>
                    <a:pt x="796503" y="585937"/>
                    <a:pt x="782761" y="571351"/>
                  </a:cubicBezTo>
                  <a:cubicBezTo>
                    <a:pt x="769019" y="556766"/>
                    <a:pt x="762148" y="536575"/>
                    <a:pt x="762148" y="510778"/>
                  </a:cubicBezTo>
                  <a:cubicBezTo>
                    <a:pt x="762148" y="484684"/>
                    <a:pt x="769044" y="464369"/>
                    <a:pt x="782836" y="449833"/>
                  </a:cubicBezTo>
                  <a:cubicBezTo>
                    <a:pt x="796627" y="435298"/>
                    <a:pt x="815280" y="428030"/>
                    <a:pt x="838795" y="428030"/>
                  </a:cubicBezTo>
                  <a:close/>
                  <a:moveTo>
                    <a:pt x="585787" y="428030"/>
                  </a:moveTo>
                  <a:cubicBezTo>
                    <a:pt x="595014" y="428030"/>
                    <a:pt x="603448" y="429692"/>
                    <a:pt x="611088" y="433016"/>
                  </a:cubicBezTo>
                  <a:cubicBezTo>
                    <a:pt x="618728" y="436339"/>
                    <a:pt x="624507" y="440581"/>
                    <a:pt x="628426" y="445740"/>
                  </a:cubicBezTo>
                  <a:cubicBezTo>
                    <a:pt x="632345" y="450900"/>
                    <a:pt x="635074" y="456754"/>
                    <a:pt x="636612" y="463302"/>
                  </a:cubicBezTo>
                  <a:cubicBezTo>
                    <a:pt x="638150" y="469851"/>
                    <a:pt x="638919" y="479227"/>
                    <a:pt x="638919" y="491431"/>
                  </a:cubicBezTo>
                  <a:lnTo>
                    <a:pt x="638919" y="589657"/>
                  </a:lnTo>
                  <a:lnTo>
                    <a:pt x="597098" y="589657"/>
                  </a:lnTo>
                  <a:lnTo>
                    <a:pt x="597098" y="508992"/>
                  </a:lnTo>
                  <a:cubicBezTo>
                    <a:pt x="597098" y="491927"/>
                    <a:pt x="596205" y="480889"/>
                    <a:pt x="594419" y="475878"/>
                  </a:cubicBezTo>
                  <a:cubicBezTo>
                    <a:pt x="592633" y="470868"/>
                    <a:pt x="589731" y="466973"/>
                    <a:pt x="585713" y="464195"/>
                  </a:cubicBezTo>
                  <a:cubicBezTo>
                    <a:pt x="581694" y="461417"/>
                    <a:pt x="576857" y="460028"/>
                    <a:pt x="571202" y="460028"/>
                  </a:cubicBezTo>
                  <a:cubicBezTo>
                    <a:pt x="563959" y="460028"/>
                    <a:pt x="557460" y="462012"/>
                    <a:pt x="551705" y="465981"/>
                  </a:cubicBezTo>
                  <a:cubicBezTo>
                    <a:pt x="545951" y="469950"/>
                    <a:pt x="542007" y="475208"/>
                    <a:pt x="539874" y="481757"/>
                  </a:cubicBezTo>
                  <a:cubicBezTo>
                    <a:pt x="537740" y="488305"/>
                    <a:pt x="536674" y="500410"/>
                    <a:pt x="536674" y="518071"/>
                  </a:cubicBezTo>
                  <a:lnTo>
                    <a:pt x="536674" y="589657"/>
                  </a:lnTo>
                  <a:lnTo>
                    <a:pt x="494853" y="589657"/>
                  </a:lnTo>
                  <a:lnTo>
                    <a:pt x="494853" y="431602"/>
                  </a:lnTo>
                  <a:lnTo>
                    <a:pt x="533697" y="431602"/>
                  </a:lnTo>
                  <a:lnTo>
                    <a:pt x="533697" y="454819"/>
                  </a:lnTo>
                  <a:cubicBezTo>
                    <a:pt x="547489" y="436960"/>
                    <a:pt x="564852" y="428030"/>
                    <a:pt x="585787" y="428030"/>
                  </a:cubicBezTo>
                  <a:close/>
                  <a:moveTo>
                    <a:pt x="676126" y="371475"/>
                  </a:moveTo>
                  <a:lnTo>
                    <a:pt x="717946" y="371475"/>
                  </a:lnTo>
                  <a:lnTo>
                    <a:pt x="717946" y="410171"/>
                  </a:lnTo>
                  <a:lnTo>
                    <a:pt x="676126" y="410171"/>
                  </a:lnTo>
                  <a:close/>
                  <a:moveTo>
                    <a:pt x="399901" y="371475"/>
                  </a:moveTo>
                  <a:lnTo>
                    <a:pt x="441721" y="371475"/>
                  </a:lnTo>
                  <a:lnTo>
                    <a:pt x="441721" y="410171"/>
                  </a:lnTo>
                  <a:lnTo>
                    <a:pt x="399901" y="410171"/>
                  </a:lnTo>
                  <a:close/>
                  <a:moveTo>
                    <a:pt x="304651" y="371475"/>
                  </a:moveTo>
                  <a:lnTo>
                    <a:pt x="346471" y="371475"/>
                  </a:lnTo>
                  <a:lnTo>
                    <a:pt x="346471" y="589657"/>
                  </a:lnTo>
                  <a:lnTo>
                    <a:pt x="304651" y="589657"/>
                  </a:lnTo>
                  <a:close/>
                  <a:moveTo>
                    <a:pt x="180230" y="367754"/>
                  </a:moveTo>
                  <a:cubicBezTo>
                    <a:pt x="206920" y="367754"/>
                    <a:pt x="228600" y="375642"/>
                    <a:pt x="245268" y="391418"/>
                  </a:cubicBezTo>
                  <a:cubicBezTo>
                    <a:pt x="255190" y="400745"/>
                    <a:pt x="262632" y="414139"/>
                    <a:pt x="267593" y="431602"/>
                  </a:cubicBezTo>
                  <a:lnTo>
                    <a:pt x="223986" y="442020"/>
                  </a:lnTo>
                  <a:cubicBezTo>
                    <a:pt x="221406" y="430709"/>
                    <a:pt x="216024" y="421779"/>
                    <a:pt x="207838" y="415231"/>
                  </a:cubicBezTo>
                  <a:cubicBezTo>
                    <a:pt x="199652" y="408682"/>
                    <a:pt x="189706" y="405408"/>
                    <a:pt x="177998" y="405408"/>
                  </a:cubicBezTo>
                  <a:cubicBezTo>
                    <a:pt x="161825" y="405408"/>
                    <a:pt x="148704" y="411212"/>
                    <a:pt x="138633" y="422821"/>
                  </a:cubicBezTo>
                  <a:cubicBezTo>
                    <a:pt x="128562" y="434429"/>
                    <a:pt x="123527" y="453231"/>
                    <a:pt x="123527" y="479227"/>
                  </a:cubicBezTo>
                  <a:cubicBezTo>
                    <a:pt x="123527" y="506810"/>
                    <a:pt x="128488" y="526455"/>
                    <a:pt x="138410" y="538163"/>
                  </a:cubicBezTo>
                  <a:cubicBezTo>
                    <a:pt x="148332" y="549870"/>
                    <a:pt x="161230" y="555724"/>
                    <a:pt x="177105" y="555724"/>
                  </a:cubicBezTo>
                  <a:cubicBezTo>
                    <a:pt x="188813" y="555724"/>
                    <a:pt x="198884" y="552004"/>
                    <a:pt x="207317" y="544562"/>
                  </a:cubicBezTo>
                  <a:cubicBezTo>
                    <a:pt x="215751" y="537121"/>
                    <a:pt x="221803" y="525413"/>
                    <a:pt x="225474" y="509439"/>
                  </a:cubicBezTo>
                  <a:lnTo>
                    <a:pt x="268188" y="522982"/>
                  </a:lnTo>
                  <a:cubicBezTo>
                    <a:pt x="261639" y="546795"/>
                    <a:pt x="250750" y="564480"/>
                    <a:pt x="235520" y="576039"/>
                  </a:cubicBezTo>
                  <a:cubicBezTo>
                    <a:pt x="220290" y="587598"/>
                    <a:pt x="200967" y="593378"/>
                    <a:pt x="177552" y="593378"/>
                  </a:cubicBezTo>
                  <a:cubicBezTo>
                    <a:pt x="148580" y="593378"/>
                    <a:pt x="124767" y="583481"/>
                    <a:pt x="106114" y="563687"/>
                  </a:cubicBezTo>
                  <a:cubicBezTo>
                    <a:pt x="87461" y="543893"/>
                    <a:pt x="78134" y="516831"/>
                    <a:pt x="78134" y="482501"/>
                  </a:cubicBezTo>
                  <a:cubicBezTo>
                    <a:pt x="78134" y="446187"/>
                    <a:pt x="87510" y="417984"/>
                    <a:pt x="106263" y="397892"/>
                  </a:cubicBezTo>
                  <a:cubicBezTo>
                    <a:pt x="125015" y="377800"/>
                    <a:pt x="149671" y="367754"/>
                    <a:pt x="180230" y="367754"/>
                  </a:cubicBezTo>
                  <a:close/>
                  <a:moveTo>
                    <a:pt x="763339" y="142280"/>
                  </a:moveTo>
                  <a:cubicBezTo>
                    <a:pt x="757981" y="144066"/>
                    <a:pt x="749498" y="146199"/>
                    <a:pt x="737889" y="148679"/>
                  </a:cubicBezTo>
                  <a:cubicBezTo>
                    <a:pt x="726281" y="151160"/>
                    <a:pt x="718691" y="153591"/>
                    <a:pt x="715119" y="155972"/>
                  </a:cubicBezTo>
                  <a:cubicBezTo>
                    <a:pt x="709662" y="159842"/>
                    <a:pt x="706933" y="164753"/>
                    <a:pt x="706933" y="170706"/>
                  </a:cubicBezTo>
                  <a:cubicBezTo>
                    <a:pt x="706933" y="176560"/>
                    <a:pt x="709116" y="181620"/>
                    <a:pt x="713482" y="185886"/>
                  </a:cubicBezTo>
                  <a:cubicBezTo>
                    <a:pt x="717847" y="190153"/>
                    <a:pt x="723403" y="192286"/>
                    <a:pt x="730150" y="192286"/>
                  </a:cubicBezTo>
                  <a:cubicBezTo>
                    <a:pt x="737691" y="192286"/>
                    <a:pt x="744884" y="189806"/>
                    <a:pt x="751730" y="184845"/>
                  </a:cubicBezTo>
                  <a:cubicBezTo>
                    <a:pt x="756791" y="181074"/>
                    <a:pt x="760114" y="176461"/>
                    <a:pt x="761702" y="171004"/>
                  </a:cubicBezTo>
                  <a:cubicBezTo>
                    <a:pt x="762793" y="167432"/>
                    <a:pt x="763339" y="160635"/>
                    <a:pt x="763339" y="150614"/>
                  </a:cubicBezTo>
                  <a:close/>
                  <a:moveTo>
                    <a:pt x="281731" y="88553"/>
                  </a:moveTo>
                  <a:cubicBezTo>
                    <a:pt x="272603" y="88553"/>
                    <a:pt x="265062" y="91877"/>
                    <a:pt x="259109" y="98524"/>
                  </a:cubicBezTo>
                  <a:cubicBezTo>
                    <a:pt x="253156" y="105172"/>
                    <a:pt x="250229" y="114201"/>
                    <a:pt x="250328" y="125611"/>
                  </a:cubicBezTo>
                  <a:lnTo>
                    <a:pt x="312836" y="125611"/>
                  </a:lnTo>
                  <a:cubicBezTo>
                    <a:pt x="312539" y="113506"/>
                    <a:pt x="309413" y="104304"/>
                    <a:pt x="303460" y="98003"/>
                  </a:cubicBezTo>
                  <a:cubicBezTo>
                    <a:pt x="297507" y="91703"/>
                    <a:pt x="290264" y="88553"/>
                    <a:pt x="281731" y="88553"/>
                  </a:cubicBezTo>
                  <a:close/>
                  <a:moveTo>
                    <a:pt x="737889" y="56555"/>
                  </a:moveTo>
                  <a:cubicBezTo>
                    <a:pt x="756543" y="56555"/>
                    <a:pt x="770433" y="58762"/>
                    <a:pt x="779561" y="63178"/>
                  </a:cubicBezTo>
                  <a:cubicBezTo>
                    <a:pt x="788689" y="67593"/>
                    <a:pt x="795114" y="73199"/>
                    <a:pt x="798834" y="79995"/>
                  </a:cubicBezTo>
                  <a:cubicBezTo>
                    <a:pt x="802555" y="86792"/>
                    <a:pt x="804416" y="99268"/>
                    <a:pt x="804416" y="117425"/>
                  </a:cubicBezTo>
                  <a:lnTo>
                    <a:pt x="803969" y="166241"/>
                  </a:lnTo>
                  <a:cubicBezTo>
                    <a:pt x="803969" y="180132"/>
                    <a:pt x="804639" y="190376"/>
                    <a:pt x="805978" y="196974"/>
                  </a:cubicBezTo>
                  <a:cubicBezTo>
                    <a:pt x="807318" y="203572"/>
                    <a:pt x="809823" y="210642"/>
                    <a:pt x="813494" y="218182"/>
                  </a:cubicBezTo>
                  <a:lnTo>
                    <a:pt x="772120" y="218182"/>
                  </a:lnTo>
                  <a:cubicBezTo>
                    <a:pt x="771028" y="215404"/>
                    <a:pt x="769689" y="211287"/>
                    <a:pt x="768102" y="205829"/>
                  </a:cubicBezTo>
                  <a:cubicBezTo>
                    <a:pt x="767407" y="203349"/>
                    <a:pt x="766911" y="201712"/>
                    <a:pt x="766613" y="200918"/>
                  </a:cubicBezTo>
                  <a:cubicBezTo>
                    <a:pt x="759469" y="207863"/>
                    <a:pt x="751830" y="213072"/>
                    <a:pt x="743694" y="216545"/>
                  </a:cubicBezTo>
                  <a:cubicBezTo>
                    <a:pt x="735558" y="220018"/>
                    <a:pt x="726876" y="221754"/>
                    <a:pt x="717649" y="221754"/>
                  </a:cubicBezTo>
                  <a:cubicBezTo>
                    <a:pt x="701377" y="221754"/>
                    <a:pt x="688553" y="217339"/>
                    <a:pt x="679177" y="208508"/>
                  </a:cubicBezTo>
                  <a:cubicBezTo>
                    <a:pt x="669800" y="199678"/>
                    <a:pt x="665112" y="188516"/>
                    <a:pt x="665112" y="175022"/>
                  </a:cubicBezTo>
                  <a:cubicBezTo>
                    <a:pt x="665112" y="166092"/>
                    <a:pt x="667246" y="158130"/>
                    <a:pt x="671512" y="151135"/>
                  </a:cubicBezTo>
                  <a:cubicBezTo>
                    <a:pt x="675778" y="144140"/>
                    <a:pt x="681756" y="138782"/>
                    <a:pt x="689446" y="135062"/>
                  </a:cubicBezTo>
                  <a:cubicBezTo>
                    <a:pt x="697135" y="131341"/>
                    <a:pt x="708223" y="128092"/>
                    <a:pt x="722709" y="125313"/>
                  </a:cubicBezTo>
                  <a:cubicBezTo>
                    <a:pt x="742255" y="121642"/>
                    <a:pt x="755798" y="118219"/>
                    <a:pt x="763339" y="115044"/>
                  </a:cubicBezTo>
                  <a:lnTo>
                    <a:pt x="763339" y="110877"/>
                  </a:lnTo>
                  <a:cubicBezTo>
                    <a:pt x="763339" y="102840"/>
                    <a:pt x="761355" y="97110"/>
                    <a:pt x="757386" y="93687"/>
                  </a:cubicBezTo>
                  <a:cubicBezTo>
                    <a:pt x="753417" y="90264"/>
                    <a:pt x="745926" y="88553"/>
                    <a:pt x="734913" y="88553"/>
                  </a:cubicBezTo>
                  <a:cubicBezTo>
                    <a:pt x="727471" y="88553"/>
                    <a:pt x="721667" y="90016"/>
                    <a:pt x="717500" y="92943"/>
                  </a:cubicBezTo>
                  <a:cubicBezTo>
                    <a:pt x="713333" y="95870"/>
                    <a:pt x="709959" y="101005"/>
                    <a:pt x="707380" y="108347"/>
                  </a:cubicBezTo>
                  <a:lnTo>
                    <a:pt x="669428" y="101501"/>
                  </a:lnTo>
                  <a:cubicBezTo>
                    <a:pt x="673695" y="86221"/>
                    <a:pt x="681037" y="74910"/>
                    <a:pt x="691455" y="67568"/>
                  </a:cubicBezTo>
                  <a:cubicBezTo>
                    <a:pt x="701873" y="60226"/>
                    <a:pt x="717351" y="56555"/>
                    <a:pt x="737889" y="56555"/>
                  </a:cubicBezTo>
                  <a:close/>
                  <a:moveTo>
                    <a:pt x="481012" y="56555"/>
                  </a:moveTo>
                  <a:cubicBezTo>
                    <a:pt x="490239" y="56555"/>
                    <a:pt x="498673" y="58217"/>
                    <a:pt x="506313" y="61541"/>
                  </a:cubicBezTo>
                  <a:cubicBezTo>
                    <a:pt x="513953" y="64864"/>
                    <a:pt x="519732" y="69106"/>
                    <a:pt x="523651" y="74265"/>
                  </a:cubicBezTo>
                  <a:cubicBezTo>
                    <a:pt x="527570" y="79425"/>
                    <a:pt x="530299" y="85279"/>
                    <a:pt x="531837" y="91827"/>
                  </a:cubicBezTo>
                  <a:cubicBezTo>
                    <a:pt x="533375" y="98375"/>
                    <a:pt x="534144" y="107752"/>
                    <a:pt x="534144" y="119956"/>
                  </a:cubicBezTo>
                  <a:lnTo>
                    <a:pt x="534144" y="218182"/>
                  </a:lnTo>
                  <a:lnTo>
                    <a:pt x="492323" y="218182"/>
                  </a:lnTo>
                  <a:lnTo>
                    <a:pt x="492323" y="137517"/>
                  </a:lnTo>
                  <a:cubicBezTo>
                    <a:pt x="492323" y="120452"/>
                    <a:pt x="491430" y="109414"/>
                    <a:pt x="489644" y="104403"/>
                  </a:cubicBezTo>
                  <a:cubicBezTo>
                    <a:pt x="487858" y="99392"/>
                    <a:pt x="484956" y="95498"/>
                    <a:pt x="480938" y="92720"/>
                  </a:cubicBezTo>
                  <a:cubicBezTo>
                    <a:pt x="476919" y="89942"/>
                    <a:pt x="472082" y="88553"/>
                    <a:pt x="466427" y="88553"/>
                  </a:cubicBezTo>
                  <a:cubicBezTo>
                    <a:pt x="459184" y="88553"/>
                    <a:pt x="452685" y="90537"/>
                    <a:pt x="446930" y="94506"/>
                  </a:cubicBezTo>
                  <a:cubicBezTo>
                    <a:pt x="441176" y="98475"/>
                    <a:pt x="437232" y="103733"/>
                    <a:pt x="435099" y="110282"/>
                  </a:cubicBezTo>
                  <a:cubicBezTo>
                    <a:pt x="432965" y="116830"/>
                    <a:pt x="431899" y="128935"/>
                    <a:pt x="431899" y="146596"/>
                  </a:cubicBezTo>
                  <a:lnTo>
                    <a:pt x="431899" y="218182"/>
                  </a:lnTo>
                  <a:lnTo>
                    <a:pt x="390078" y="218182"/>
                  </a:lnTo>
                  <a:lnTo>
                    <a:pt x="390078" y="60127"/>
                  </a:lnTo>
                  <a:lnTo>
                    <a:pt x="428922" y="60127"/>
                  </a:lnTo>
                  <a:lnTo>
                    <a:pt x="428922" y="83344"/>
                  </a:lnTo>
                  <a:cubicBezTo>
                    <a:pt x="442714" y="65484"/>
                    <a:pt x="460077" y="56555"/>
                    <a:pt x="481012" y="56555"/>
                  </a:cubicBezTo>
                  <a:close/>
                  <a:moveTo>
                    <a:pt x="279201" y="56555"/>
                  </a:moveTo>
                  <a:cubicBezTo>
                    <a:pt x="302716" y="56555"/>
                    <a:pt x="321270" y="64319"/>
                    <a:pt x="334863" y="79846"/>
                  </a:cubicBezTo>
                  <a:cubicBezTo>
                    <a:pt x="348456" y="95374"/>
                    <a:pt x="354955" y="119162"/>
                    <a:pt x="354359" y="151209"/>
                  </a:cubicBezTo>
                  <a:lnTo>
                    <a:pt x="249584" y="151209"/>
                  </a:lnTo>
                  <a:cubicBezTo>
                    <a:pt x="249882" y="163612"/>
                    <a:pt x="253255" y="173261"/>
                    <a:pt x="259705" y="180157"/>
                  </a:cubicBezTo>
                  <a:cubicBezTo>
                    <a:pt x="266154" y="187052"/>
                    <a:pt x="274191" y="190500"/>
                    <a:pt x="283815" y="190500"/>
                  </a:cubicBezTo>
                  <a:cubicBezTo>
                    <a:pt x="290363" y="190500"/>
                    <a:pt x="295870" y="188714"/>
                    <a:pt x="300335" y="185142"/>
                  </a:cubicBezTo>
                  <a:cubicBezTo>
                    <a:pt x="304800" y="181570"/>
                    <a:pt x="308173" y="175816"/>
                    <a:pt x="310455" y="167878"/>
                  </a:cubicBezTo>
                  <a:lnTo>
                    <a:pt x="352127" y="174873"/>
                  </a:lnTo>
                  <a:cubicBezTo>
                    <a:pt x="346769" y="190153"/>
                    <a:pt x="338311" y="201786"/>
                    <a:pt x="326752" y="209773"/>
                  </a:cubicBezTo>
                  <a:cubicBezTo>
                    <a:pt x="315193" y="217761"/>
                    <a:pt x="300732" y="221754"/>
                    <a:pt x="283368" y="221754"/>
                  </a:cubicBezTo>
                  <a:cubicBezTo>
                    <a:pt x="255885" y="221754"/>
                    <a:pt x="235545" y="212775"/>
                    <a:pt x="222349" y="194816"/>
                  </a:cubicBezTo>
                  <a:cubicBezTo>
                    <a:pt x="211931" y="180429"/>
                    <a:pt x="206722" y="162272"/>
                    <a:pt x="206722" y="140345"/>
                  </a:cubicBezTo>
                  <a:cubicBezTo>
                    <a:pt x="206722" y="114151"/>
                    <a:pt x="213568" y="93638"/>
                    <a:pt x="227260" y="78805"/>
                  </a:cubicBezTo>
                  <a:cubicBezTo>
                    <a:pt x="240952" y="63971"/>
                    <a:pt x="258266" y="56555"/>
                    <a:pt x="279201" y="56555"/>
                  </a:cubicBezTo>
                  <a:close/>
                  <a:moveTo>
                    <a:pt x="44053" y="36909"/>
                  </a:moveTo>
                  <a:lnTo>
                    <a:pt x="44053" y="181422"/>
                  </a:lnTo>
                  <a:lnTo>
                    <a:pt x="76944" y="181422"/>
                  </a:lnTo>
                  <a:cubicBezTo>
                    <a:pt x="89247" y="181422"/>
                    <a:pt x="98127" y="180727"/>
                    <a:pt x="103584" y="179338"/>
                  </a:cubicBezTo>
                  <a:cubicBezTo>
                    <a:pt x="110728" y="177552"/>
                    <a:pt x="116656" y="174526"/>
                    <a:pt x="121369" y="170259"/>
                  </a:cubicBezTo>
                  <a:cubicBezTo>
                    <a:pt x="126082" y="165993"/>
                    <a:pt x="129927" y="158973"/>
                    <a:pt x="132903" y="149200"/>
                  </a:cubicBezTo>
                  <a:cubicBezTo>
                    <a:pt x="135880" y="139427"/>
                    <a:pt x="137368" y="126107"/>
                    <a:pt x="137368" y="109240"/>
                  </a:cubicBezTo>
                  <a:cubicBezTo>
                    <a:pt x="137368" y="92373"/>
                    <a:pt x="135880" y="79425"/>
                    <a:pt x="132903" y="70396"/>
                  </a:cubicBezTo>
                  <a:cubicBezTo>
                    <a:pt x="129927" y="61367"/>
                    <a:pt x="125759" y="54322"/>
                    <a:pt x="120402" y="49262"/>
                  </a:cubicBezTo>
                  <a:cubicBezTo>
                    <a:pt x="115044" y="44202"/>
                    <a:pt x="108247" y="40779"/>
                    <a:pt x="100012" y="38993"/>
                  </a:cubicBezTo>
                  <a:cubicBezTo>
                    <a:pt x="93861" y="37604"/>
                    <a:pt x="81805" y="36909"/>
                    <a:pt x="63847" y="36909"/>
                  </a:cubicBezTo>
                  <a:close/>
                  <a:moveTo>
                    <a:pt x="615255" y="4316"/>
                  </a:moveTo>
                  <a:lnTo>
                    <a:pt x="615255" y="60127"/>
                  </a:lnTo>
                  <a:lnTo>
                    <a:pt x="643830" y="60127"/>
                  </a:lnTo>
                  <a:lnTo>
                    <a:pt x="643830" y="93464"/>
                  </a:lnTo>
                  <a:lnTo>
                    <a:pt x="615255" y="93464"/>
                  </a:lnTo>
                  <a:lnTo>
                    <a:pt x="615255" y="157163"/>
                  </a:lnTo>
                  <a:cubicBezTo>
                    <a:pt x="615255" y="170061"/>
                    <a:pt x="615528" y="177577"/>
                    <a:pt x="616074" y="179710"/>
                  </a:cubicBezTo>
                  <a:cubicBezTo>
                    <a:pt x="616619" y="181843"/>
                    <a:pt x="617860" y="183604"/>
                    <a:pt x="619794" y="184993"/>
                  </a:cubicBezTo>
                  <a:cubicBezTo>
                    <a:pt x="621729" y="186383"/>
                    <a:pt x="624086" y="187077"/>
                    <a:pt x="626864" y="187077"/>
                  </a:cubicBezTo>
                  <a:cubicBezTo>
                    <a:pt x="630733" y="187077"/>
                    <a:pt x="636339" y="185738"/>
                    <a:pt x="643681" y="183059"/>
                  </a:cubicBezTo>
                  <a:lnTo>
                    <a:pt x="647253" y="215503"/>
                  </a:lnTo>
                  <a:cubicBezTo>
                    <a:pt x="637530" y="219671"/>
                    <a:pt x="626516" y="221754"/>
                    <a:pt x="614213" y="221754"/>
                  </a:cubicBezTo>
                  <a:cubicBezTo>
                    <a:pt x="606673" y="221754"/>
                    <a:pt x="599876" y="220489"/>
                    <a:pt x="593824" y="217959"/>
                  </a:cubicBezTo>
                  <a:cubicBezTo>
                    <a:pt x="587771" y="215429"/>
                    <a:pt x="583331" y="212155"/>
                    <a:pt x="580504" y="208136"/>
                  </a:cubicBezTo>
                  <a:cubicBezTo>
                    <a:pt x="577676" y="204118"/>
                    <a:pt x="575716" y="198686"/>
                    <a:pt x="574625" y="191840"/>
                  </a:cubicBezTo>
                  <a:cubicBezTo>
                    <a:pt x="573732" y="186978"/>
                    <a:pt x="573286" y="177155"/>
                    <a:pt x="573286" y="162372"/>
                  </a:cubicBezTo>
                  <a:lnTo>
                    <a:pt x="573286" y="93464"/>
                  </a:lnTo>
                  <a:lnTo>
                    <a:pt x="554087" y="93464"/>
                  </a:lnTo>
                  <a:lnTo>
                    <a:pt x="554087" y="60127"/>
                  </a:lnTo>
                  <a:lnTo>
                    <a:pt x="573286" y="60127"/>
                  </a:lnTo>
                  <a:lnTo>
                    <a:pt x="573286" y="28724"/>
                  </a:lnTo>
                  <a:close/>
                  <a:moveTo>
                    <a:pt x="847576" y="0"/>
                  </a:moveTo>
                  <a:lnTo>
                    <a:pt x="889396" y="0"/>
                  </a:lnTo>
                  <a:lnTo>
                    <a:pt x="889396" y="218182"/>
                  </a:lnTo>
                  <a:lnTo>
                    <a:pt x="847576" y="218182"/>
                  </a:lnTo>
                  <a:close/>
                  <a:moveTo>
                    <a:pt x="0" y="0"/>
                  </a:moveTo>
                  <a:lnTo>
                    <a:pt x="80516" y="0"/>
                  </a:lnTo>
                  <a:cubicBezTo>
                    <a:pt x="98673" y="0"/>
                    <a:pt x="112514" y="1389"/>
                    <a:pt x="122039" y="4167"/>
                  </a:cubicBezTo>
                  <a:cubicBezTo>
                    <a:pt x="134838" y="7938"/>
                    <a:pt x="145802" y="14635"/>
                    <a:pt x="154930" y="24259"/>
                  </a:cubicBezTo>
                  <a:cubicBezTo>
                    <a:pt x="164058" y="33883"/>
                    <a:pt x="171003" y="45666"/>
                    <a:pt x="175766" y="59606"/>
                  </a:cubicBezTo>
                  <a:cubicBezTo>
                    <a:pt x="180528" y="73546"/>
                    <a:pt x="182909" y="90736"/>
                    <a:pt x="182909" y="111175"/>
                  </a:cubicBezTo>
                  <a:cubicBezTo>
                    <a:pt x="182909" y="129133"/>
                    <a:pt x="180677" y="144611"/>
                    <a:pt x="176212" y="157609"/>
                  </a:cubicBezTo>
                  <a:cubicBezTo>
                    <a:pt x="170755" y="173484"/>
                    <a:pt x="162966" y="186333"/>
                    <a:pt x="152846" y="196156"/>
                  </a:cubicBezTo>
                  <a:cubicBezTo>
                    <a:pt x="145206" y="203597"/>
                    <a:pt x="134888" y="209401"/>
                    <a:pt x="121890" y="213569"/>
                  </a:cubicBezTo>
                  <a:cubicBezTo>
                    <a:pt x="112166" y="216644"/>
                    <a:pt x="99169" y="218182"/>
                    <a:pt x="82897" y="218182"/>
                  </a:cubicBezTo>
                  <a:lnTo>
                    <a:pt x="0" y="2181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5B92E1-938F-4F56-944D-4ED92C5A913C}"/>
                </a:ext>
              </a:extLst>
            </p:cNvPr>
            <p:cNvSpPr/>
            <p:nvPr/>
          </p:nvSpPr>
          <p:spPr>
            <a:xfrm>
              <a:off x="7787700" y="1851416"/>
              <a:ext cx="2249530" cy="4726751"/>
            </a:xfrm>
            <a:custGeom>
              <a:avLst/>
              <a:gdLst>
                <a:gd name="connsiteX0" fmla="*/ 1821500 w 2249530"/>
                <a:gd name="connsiteY0" fmla="*/ 2681809 h 4726751"/>
                <a:gd name="connsiteX1" fmla="*/ 1372932 w 2249530"/>
                <a:gd name="connsiteY1" fmla="*/ 4196128 h 4726751"/>
                <a:gd name="connsiteX2" fmla="*/ 1343750 w 2249530"/>
                <a:gd name="connsiteY2" fmla="*/ 4494453 h 4726751"/>
                <a:gd name="connsiteX3" fmla="*/ 1155674 w 2249530"/>
                <a:gd name="connsiteY3" fmla="*/ 4714951 h 4726751"/>
                <a:gd name="connsiteX4" fmla="*/ 806551 w 2249530"/>
                <a:gd name="connsiteY4" fmla="*/ 4554981 h 4726751"/>
                <a:gd name="connsiteX5" fmla="*/ 701705 w 2249530"/>
                <a:gd name="connsiteY5" fmla="*/ 4157216 h 4726751"/>
                <a:gd name="connsiteX6" fmla="*/ 659426 w 2249530"/>
                <a:gd name="connsiteY6" fmla="*/ 3878936 h 4726751"/>
                <a:gd name="connsiteX7" fmla="*/ 798569 w 2249530"/>
                <a:gd name="connsiteY7" fmla="*/ 3878936 h 4726751"/>
                <a:gd name="connsiteX8" fmla="*/ 818305 w 2249530"/>
                <a:gd name="connsiteY8" fmla="*/ 4001841 h 4726751"/>
                <a:gd name="connsiteX9" fmla="*/ 901668 w 2249530"/>
                <a:gd name="connsiteY9" fmla="*/ 4439328 h 4726751"/>
                <a:gd name="connsiteX10" fmla="*/ 1040022 w 2249530"/>
                <a:gd name="connsiteY10" fmla="*/ 4601459 h 4726751"/>
                <a:gd name="connsiteX11" fmla="*/ 1217285 w 2249530"/>
                <a:gd name="connsiteY11" fmla="*/ 4517152 h 4726751"/>
                <a:gd name="connsiteX12" fmla="*/ 1258360 w 2249530"/>
                <a:gd name="connsiteY12" fmla="*/ 4327996 h 4726751"/>
                <a:gd name="connsiteX13" fmla="*/ 1821500 w 2249530"/>
                <a:gd name="connsiteY13" fmla="*/ 2681809 h 4726751"/>
                <a:gd name="connsiteX14" fmla="*/ 152786 w 2249530"/>
                <a:gd name="connsiteY14" fmla="*/ 1939534 h 4726751"/>
                <a:gd name="connsiteX15" fmla="*/ 331131 w 2249530"/>
                <a:gd name="connsiteY15" fmla="*/ 1939534 h 4726751"/>
                <a:gd name="connsiteX16" fmla="*/ 405542 w 2249530"/>
                <a:gd name="connsiteY16" fmla="*/ 2195633 h 4726751"/>
                <a:gd name="connsiteX17" fmla="*/ 477961 w 2249530"/>
                <a:gd name="connsiteY17" fmla="*/ 2464554 h 4726751"/>
                <a:gd name="connsiteX18" fmla="*/ 540092 w 2249530"/>
                <a:gd name="connsiteY18" fmla="*/ 2717517 h 4726751"/>
                <a:gd name="connsiteX19" fmla="*/ 404084 w 2249530"/>
                <a:gd name="connsiteY19" fmla="*/ 2717517 h 4726751"/>
                <a:gd name="connsiteX20" fmla="*/ 286646 w 2249530"/>
                <a:gd name="connsiteY20" fmla="*/ 2334846 h 4726751"/>
                <a:gd name="connsiteX21" fmla="*/ 192034 w 2249530"/>
                <a:gd name="connsiteY21" fmla="*/ 2059272 h 4726751"/>
                <a:gd name="connsiteX22" fmla="*/ 754263 w 2249530"/>
                <a:gd name="connsiteY22" fmla="*/ 273 h 4726751"/>
                <a:gd name="connsiteX23" fmla="*/ 1015160 w 2249530"/>
                <a:gd name="connsiteY23" fmla="*/ 57424 h 4726751"/>
                <a:gd name="connsiteX24" fmla="*/ 1602080 w 2249530"/>
                <a:gd name="connsiteY24" fmla="*/ 489780 h 4726751"/>
                <a:gd name="connsiteX25" fmla="*/ 2249530 w 2249530"/>
                <a:gd name="connsiteY25" fmla="*/ 798911 h 4726751"/>
                <a:gd name="connsiteX26" fmla="*/ 1675580 w 2249530"/>
                <a:gd name="connsiteY26" fmla="*/ 641104 h 4726751"/>
                <a:gd name="connsiteX27" fmla="*/ 1181616 w 2249530"/>
                <a:gd name="connsiteY27" fmla="*/ 284411 h 4726751"/>
                <a:gd name="connsiteX28" fmla="*/ 597940 w 2249530"/>
                <a:gd name="connsiteY28" fmla="*/ 171999 h 4726751"/>
                <a:gd name="connsiteX29" fmla="*/ 180720 w 2249530"/>
                <a:gd name="connsiteY29" fmla="*/ 686499 h 4726751"/>
                <a:gd name="connsiteX30" fmla="*/ 168013 w 2249530"/>
                <a:gd name="connsiteY30" fmla="*/ 778115 h 4726751"/>
                <a:gd name="connsiteX31" fmla="*/ 0 w 2249530"/>
                <a:gd name="connsiteY31" fmla="*/ 778115 h 4726751"/>
                <a:gd name="connsiteX32" fmla="*/ 16932 w 2249530"/>
                <a:gd name="connsiteY32" fmla="*/ 685959 h 4726751"/>
                <a:gd name="connsiteX33" fmla="*/ 71551 w 2249530"/>
                <a:gd name="connsiteY33" fmla="*/ 516802 h 4726751"/>
                <a:gd name="connsiteX34" fmla="*/ 221792 w 2249530"/>
                <a:gd name="connsiteY34" fmla="*/ 255226 h 4726751"/>
                <a:gd name="connsiteX35" fmla="*/ 494174 w 2249530"/>
                <a:gd name="connsiteY35" fmla="*/ 50941 h 4726751"/>
                <a:gd name="connsiteX36" fmla="*/ 754263 w 2249530"/>
                <a:gd name="connsiteY36" fmla="*/ 273 h 472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49530" h="4726751">
                  <a:moveTo>
                    <a:pt x="1821500" y="2681809"/>
                  </a:moveTo>
                  <a:cubicBezTo>
                    <a:pt x="1543712" y="3135781"/>
                    <a:pt x="1388065" y="3664333"/>
                    <a:pt x="1372932" y="4196128"/>
                  </a:cubicBezTo>
                  <a:cubicBezTo>
                    <a:pt x="1369689" y="4296651"/>
                    <a:pt x="1371852" y="4398254"/>
                    <a:pt x="1343750" y="4494453"/>
                  </a:cubicBezTo>
                  <a:cubicBezTo>
                    <a:pt x="1315647" y="4590649"/>
                    <a:pt x="1250794" y="4682526"/>
                    <a:pt x="1155674" y="4714951"/>
                  </a:cubicBezTo>
                  <a:cubicBezTo>
                    <a:pt x="1024889" y="4759269"/>
                    <a:pt x="878968" y="4672799"/>
                    <a:pt x="806551" y="4554981"/>
                  </a:cubicBezTo>
                  <a:cubicBezTo>
                    <a:pt x="734131" y="4437165"/>
                    <a:pt x="718998" y="4294488"/>
                    <a:pt x="701705" y="4157216"/>
                  </a:cubicBezTo>
                  <a:lnTo>
                    <a:pt x="659426" y="3878936"/>
                  </a:lnTo>
                  <a:lnTo>
                    <a:pt x="798569" y="3878936"/>
                  </a:lnTo>
                  <a:lnTo>
                    <a:pt x="818305" y="4001841"/>
                  </a:lnTo>
                  <a:cubicBezTo>
                    <a:pt x="841138" y="4146949"/>
                    <a:pt x="864917" y="4291788"/>
                    <a:pt x="901668" y="4439328"/>
                  </a:cubicBezTo>
                  <a:cubicBezTo>
                    <a:pt x="917880" y="4503099"/>
                    <a:pt x="964358" y="4583083"/>
                    <a:pt x="1040022" y="4601459"/>
                  </a:cubicBezTo>
                  <a:cubicBezTo>
                    <a:pt x="1105956" y="4616592"/>
                    <a:pt x="1187022" y="4577680"/>
                    <a:pt x="1217285" y="4517152"/>
                  </a:cubicBezTo>
                  <a:cubicBezTo>
                    <a:pt x="1247550" y="4456621"/>
                    <a:pt x="1256197" y="4395010"/>
                    <a:pt x="1258360" y="4327996"/>
                  </a:cubicBezTo>
                  <a:cubicBezTo>
                    <a:pt x="1269169" y="3738913"/>
                    <a:pt x="1469132" y="3154157"/>
                    <a:pt x="1821500" y="2681809"/>
                  </a:cubicBezTo>
                  <a:close/>
                  <a:moveTo>
                    <a:pt x="152786" y="1939534"/>
                  </a:moveTo>
                  <a:lnTo>
                    <a:pt x="331131" y="1939534"/>
                  </a:lnTo>
                  <a:lnTo>
                    <a:pt x="405542" y="2195633"/>
                  </a:lnTo>
                  <a:cubicBezTo>
                    <a:pt x="430943" y="2284586"/>
                    <a:pt x="455533" y="2374030"/>
                    <a:pt x="477961" y="2464554"/>
                  </a:cubicBezTo>
                  <a:lnTo>
                    <a:pt x="540092" y="2717517"/>
                  </a:lnTo>
                  <a:lnTo>
                    <a:pt x="404084" y="2717517"/>
                  </a:lnTo>
                  <a:lnTo>
                    <a:pt x="286646" y="2334846"/>
                  </a:lnTo>
                  <a:cubicBezTo>
                    <a:pt x="255840" y="2242971"/>
                    <a:pt x="223616" y="2151232"/>
                    <a:pt x="192034" y="2059272"/>
                  </a:cubicBezTo>
                  <a:close/>
                  <a:moveTo>
                    <a:pt x="754263" y="273"/>
                  </a:moveTo>
                  <a:cubicBezTo>
                    <a:pt x="844111" y="2841"/>
                    <a:pt x="934094" y="23377"/>
                    <a:pt x="1015160" y="57424"/>
                  </a:cubicBezTo>
                  <a:cubicBezTo>
                    <a:pt x="1239984" y="152544"/>
                    <a:pt x="1416167" y="330890"/>
                    <a:pt x="1602080" y="489780"/>
                  </a:cubicBezTo>
                  <a:cubicBezTo>
                    <a:pt x="1787992" y="648670"/>
                    <a:pt x="2005250" y="794588"/>
                    <a:pt x="2249530" y="798911"/>
                  </a:cubicBezTo>
                  <a:cubicBezTo>
                    <a:pt x="2049565" y="834580"/>
                    <a:pt x="1845280" y="752433"/>
                    <a:pt x="1675580" y="641104"/>
                  </a:cubicBezTo>
                  <a:cubicBezTo>
                    <a:pt x="1505883" y="529772"/>
                    <a:pt x="1355639" y="388174"/>
                    <a:pt x="1181616" y="284411"/>
                  </a:cubicBezTo>
                  <a:cubicBezTo>
                    <a:pt x="1007593" y="180646"/>
                    <a:pt x="792498" y="112552"/>
                    <a:pt x="597940" y="171999"/>
                  </a:cubicBezTo>
                  <a:cubicBezTo>
                    <a:pt x="376359" y="240094"/>
                    <a:pt x="227198" y="459514"/>
                    <a:pt x="180720" y="686499"/>
                  </a:cubicBezTo>
                  <a:lnTo>
                    <a:pt x="168013" y="778115"/>
                  </a:lnTo>
                  <a:lnTo>
                    <a:pt x="0" y="778115"/>
                  </a:lnTo>
                  <a:lnTo>
                    <a:pt x="16932" y="685959"/>
                  </a:lnTo>
                  <a:cubicBezTo>
                    <a:pt x="31288" y="628470"/>
                    <a:pt x="49393" y="571927"/>
                    <a:pt x="71551" y="516802"/>
                  </a:cubicBezTo>
                  <a:cubicBezTo>
                    <a:pt x="108299" y="424926"/>
                    <a:pt x="156941" y="329807"/>
                    <a:pt x="221792" y="255226"/>
                  </a:cubicBezTo>
                  <a:cubicBezTo>
                    <a:pt x="294212" y="170919"/>
                    <a:pt x="394734" y="97419"/>
                    <a:pt x="494174" y="50941"/>
                  </a:cubicBezTo>
                  <a:cubicBezTo>
                    <a:pt x="574701" y="13109"/>
                    <a:pt x="664414" y="-2294"/>
                    <a:pt x="754263" y="273"/>
                  </a:cubicBezTo>
                  <a:close/>
                </a:path>
              </a:pathLst>
            </a:custGeom>
            <a:grpFill/>
            <a:ln w="38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A518E12-772D-4AF6-B95B-FABB1EB171FD}"/>
                </a:ext>
              </a:extLst>
            </p:cNvPr>
            <p:cNvSpPr/>
            <p:nvPr/>
          </p:nvSpPr>
          <p:spPr>
            <a:xfrm>
              <a:off x="9463126" y="1860804"/>
              <a:ext cx="2295845" cy="4638283"/>
            </a:xfrm>
            <a:custGeom>
              <a:avLst/>
              <a:gdLst>
                <a:gd name="connsiteX0" fmla="*/ 391090 w 434047"/>
                <a:gd name="connsiteY0" fmla="*/ 70285 h 876903"/>
                <a:gd name="connsiteX1" fmla="*/ 415546 w 434047"/>
                <a:gd name="connsiteY1" fmla="*/ 114577 h 876903"/>
                <a:gd name="connsiteX2" fmla="*/ 429774 w 434047"/>
                <a:gd name="connsiteY2" fmla="*/ 165205 h 876903"/>
                <a:gd name="connsiteX3" fmla="*/ 417309 w 434047"/>
                <a:gd name="connsiteY3" fmla="*/ 325415 h 876903"/>
                <a:gd name="connsiteX4" fmla="*/ 399122 w 434047"/>
                <a:gd name="connsiteY4" fmla="*/ 383246 h 876903"/>
                <a:gd name="connsiteX5" fmla="*/ 370309 w 434047"/>
                <a:gd name="connsiteY5" fmla="*/ 456403 h 876903"/>
                <a:gd name="connsiteX6" fmla="*/ 340065 w 434047"/>
                <a:gd name="connsiteY6" fmla="*/ 528538 h 876903"/>
                <a:gd name="connsiteX7" fmla="*/ 307370 w 434047"/>
                <a:gd name="connsiteY7" fmla="*/ 619269 h 876903"/>
                <a:gd name="connsiteX8" fmla="*/ 291839 w 434047"/>
                <a:gd name="connsiteY8" fmla="*/ 692426 h 876903"/>
                <a:gd name="connsiteX9" fmla="*/ 274878 w 434047"/>
                <a:gd name="connsiteY9" fmla="*/ 796031 h 876903"/>
                <a:gd name="connsiteX10" fmla="*/ 260164 w 434047"/>
                <a:gd name="connsiteY10" fmla="*/ 850592 h 876903"/>
                <a:gd name="connsiteX11" fmla="*/ 227673 w 434047"/>
                <a:gd name="connsiteY11" fmla="*/ 876340 h 876903"/>
                <a:gd name="connsiteX12" fmla="*/ 185577 w 434047"/>
                <a:gd name="connsiteY12" fmla="*/ 859992 h 876903"/>
                <a:gd name="connsiteX13" fmla="*/ 163099 w 434047"/>
                <a:gd name="connsiteY13" fmla="*/ 803388 h 876903"/>
                <a:gd name="connsiteX14" fmla="*/ 153086 w 434047"/>
                <a:gd name="connsiteY14" fmla="*/ 756183 h 876903"/>
                <a:gd name="connsiteX15" fmla="*/ 143073 w 434047"/>
                <a:gd name="connsiteY15" fmla="*/ 704687 h 876903"/>
                <a:gd name="connsiteX16" fmla="*/ 130607 w 434047"/>
                <a:gd name="connsiteY16" fmla="*/ 643178 h 876903"/>
                <a:gd name="connsiteX17" fmla="*/ 108538 w 434047"/>
                <a:gd name="connsiteY17" fmla="*/ 570429 h 876903"/>
                <a:gd name="connsiteX18" fmla="*/ 68690 w 434047"/>
                <a:gd name="connsiteY18" fmla="*/ 493594 h 876903"/>
                <a:gd name="connsiteX19" fmla="*/ 7793 w 434047"/>
                <a:gd name="connsiteY19" fmla="*/ 431063 h 876903"/>
                <a:gd name="connsiteX20" fmla="*/ 437 w 434047"/>
                <a:gd name="connsiteY20" fmla="*/ 426159 h 876903"/>
                <a:gd name="connsiteX21" fmla="*/ 642 w 434047"/>
                <a:gd name="connsiteY21" fmla="*/ 424115 h 876903"/>
                <a:gd name="connsiteX22" fmla="*/ 2480 w 434047"/>
                <a:gd name="connsiteY22" fmla="*/ 424320 h 876903"/>
                <a:gd name="connsiteX23" fmla="*/ 18011 w 434047"/>
                <a:gd name="connsiteY23" fmla="*/ 434129 h 876903"/>
                <a:gd name="connsiteX24" fmla="*/ 33133 w 434047"/>
                <a:gd name="connsiteY24" fmla="*/ 445572 h 876903"/>
                <a:gd name="connsiteX25" fmla="*/ 59698 w 434047"/>
                <a:gd name="connsiteY25" fmla="*/ 469889 h 876903"/>
                <a:gd name="connsiteX26" fmla="*/ 103429 w 434047"/>
                <a:gd name="connsiteY26" fmla="*/ 527925 h 876903"/>
                <a:gd name="connsiteX27" fmla="*/ 133877 w 434047"/>
                <a:gd name="connsiteY27" fmla="*/ 597813 h 876903"/>
                <a:gd name="connsiteX28" fmla="*/ 159420 w 434047"/>
                <a:gd name="connsiteY28" fmla="*/ 690382 h 876903"/>
                <a:gd name="connsiteX29" fmla="*/ 168003 w 434047"/>
                <a:gd name="connsiteY29" fmla="*/ 727574 h 876903"/>
                <a:gd name="connsiteX30" fmla="*/ 191912 w 434047"/>
                <a:gd name="connsiteY30" fmla="*/ 823618 h 876903"/>
                <a:gd name="connsiteX31" fmla="*/ 207443 w 434047"/>
                <a:gd name="connsiteY31" fmla="*/ 847323 h 876903"/>
                <a:gd name="connsiteX32" fmla="*/ 231760 w 434047"/>
                <a:gd name="connsiteY32" fmla="*/ 846301 h 876903"/>
                <a:gd name="connsiteX33" fmla="*/ 241160 w 434047"/>
                <a:gd name="connsiteY33" fmla="*/ 828318 h 876903"/>
                <a:gd name="connsiteX34" fmla="*/ 245656 w 434047"/>
                <a:gd name="connsiteY34" fmla="*/ 804001 h 876903"/>
                <a:gd name="connsiteX35" fmla="*/ 252195 w 434047"/>
                <a:gd name="connsiteY35" fmla="*/ 764153 h 876903"/>
                <a:gd name="connsiteX36" fmla="*/ 257304 w 434047"/>
                <a:gd name="connsiteY36" fmla="*/ 725939 h 876903"/>
                <a:gd name="connsiteX37" fmla="*/ 278147 w 434047"/>
                <a:gd name="connsiteY37" fmla="*/ 611299 h 876903"/>
                <a:gd name="connsiteX38" fmla="*/ 295722 w 434047"/>
                <a:gd name="connsiteY38" fmla="*/ 555308 h 876903"/>
                <a:gd name="connsiteX39" fmla="*/ 357026 w 434047"/>
                <a:gd name="connsiteY39" fmla="*/ 402455 h 876903"/>
                <a:gd name="connsiteX40" fmla="*/ 366630 w 434047"/>
                <a:gd name="connsiteY40" fmla="*/ 376911 h 876903"/>
                <a:gd name="connsiteX41" fmla="*/ 375213 w 434047"/>
                <a:gd name="connsiteY41" fmla="*/ 351980 h 876903"/>
                <a:gd name="connsiteX42" fmla="*/ 387883 w 434047"/>
                <a:gd name="connsiteY42" fmla="*/ 307432 h 876903"/>
                <a:gd name="connsiteX43" fmla="*/ 394831 w 434047"/>
                <a:gd name="connsiteY43" fmla="*/ 276575 h 876903"/>
                <a:gd name="connsiteX44" fmla="*/ 400348 w 434047"/>
                <a:gd name="connsiteY44" fmla="*/ 181757 h 876903"/>
                <a:gd name="connsiteX45" fmla="*/ 393196 w 434047"/>
                <a:gd name="connsiteY45" fmla="*/ 141705 h 876903"/>
                <a:gd name="connsiteX46" fmla="*/ 371665 w 434047"/>
                <a:gd name="connsiteY46" fmla="*/ 91940 h 876903"/>
                <a:gd name="connsiteX47" fmla="*/ 379301 w 434047"/>
                <a:gd name="connsiteY47" fmla="*/ 77130 h 876903"/>
                <a:gd name="connsiteX48" fmla="*/ 251991 w 434047"/>
                <a:gd name="connsiteY48" fmla="*/ 295 h 876903"/>
                <a:gd name="connsiteX49" fmla="*/ 317587 w 434047"/>
                <a:gd name="connsiteY49" fmla="*/ 14191 h 876903"/>
                <a:gd name="connsiteX50" fmla="*/ 323801 w 434047"/>
                <a:gd name="connsiteY50" fmla="*/ 17810 h 876903"/>
                <a:gd name="connsiteX51" fmla="*/ 321470 w 434047"/>
                <a:gd name="connsiteY51" fmla="*/ 22365 h 876903"/>
                <a:gd name="connsiteX52" fmla="*/ 300447 w 434047"/>
                <a:gd name="connsiteY52" fmla="*/ 34523 h 876903"/>
                <a:gd name="connsiteX53" fmla="*/ 241365 w 434047"/>
                <a:gd name="connsiteY53" fmla="*/ 20117 h 876903"/>
                <a:gd name="connsiteX54" fmla="*/ 223586 w 434047"/>
                <a:gd name="connsiteY54" fmla="*/ 20117 h 876903"/>
                <a:gd name="connsiteX55" fmla="*/ 172704 w 434047"/>
                <a:gd name="connsiteY55" fmla="*/ 32582 h 876903"/>
                <a:gd name="connsiteX56" fmla="*/ 120390 w 434047"/>
                <a:gd name="connsiteY56" fmla="*/ 65278 h 876903"/>
                <a:gd name="connsiteX57" fmla="*/ 71551 w 434047"/>
                <a:gd name="connsiteY57" fmla="*/ 94704 h 876903"/>
                <a:gd name="connsiteX58" fmla="*/ 31498 w 434047"/>
                <a:gd name="connsiteY58" fmla="*/ 105943 h 876903"/>
                <a:gd name="connsiteX59" fmla="*/ 20463 w 434047"/>
                <a:gd name="connsiteY59" fmla="*/ 105943 h 876903"/>
                <a:gd name="connsiteX60" fmla="*/ 20259 w 434047"/>
                <a:gd name="connsiteY60" fmla="*/ 105330 h 876903"/>
                <a:gd name="connsiteX61" fmla="*/ 30885 w 434047"/>
                <a:gd name="connsiteY61" fmla="*/ 103491 h 876903"/>
                <a:gd name="connsiteX62" fmla="*/ 92599 w 434047"/>
                <a:gd name="connsiteY62" fmla="*/ 72635 h 876903"/>
                <a:gd name="connsiteX63" fmla="*/ 155947 w 434047"/>
                <a:gd name="connsiteY63" fmla="*/ 23795 h 876903"/>
                <a:gd name="connsiteX64" fmla="*/ 196612 w 434047"/>
                <a:gd name="connsiteY64" fmla="*/ 5199 h 876903"/>
                <a:gd name="connsiteX65" fmla="*/ 251991 w 434047"/>
                <a:gd name="connsiteY65" fmla="*/ 295 h 87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34047" h="876902">
                  <a:moveTo>
                    <a:pt x="391090" y="70285"/>
                  </a:moveTo>
                  <a:lnTo>
                    <a:pt x="415546" y="114577"/>
                  </a:lnTo>
                  <a:cubicBezTo>
                    <a:pt x="421958" y="130772"/>
                    <a:pt x="426504" y="147733"/>
                    <a:pt x="429774" y="165205"/>
                  </a:cubicBezTo>
                  <a:cubicBezTo>
                    <a:pt x="439788" y="218336"/>
                    <a:pt x="430796" y="273510"/>
                    <a:pt x="417309" y="325415"/>
                  </a:cubicBezTo>
                  <a:cubicBezTo>
                    <a:pt x="412200" y="345032"/>
                    <a:pt x="405866" y="364036"/>
                    <a:pt x="399122" y="383246"/>
                  </a:cubicBezTo>
                  <a:cubicBezTo>
                    <a:pt x="390540" y="407972"/>
                    <a:pt x="380526" y="432289"/>
                    <a:pt x="370309" y="456403"/>
                  </a:cubicBezTo>
                  <a:cubicBezTo>
                    <a:pt x="360296" y="480516"/>
                    <a:pt x="350078" y="504424"/>
                    <a:pt x="340065" y="528538"/>
                  </a:cubicBezTo>
                  <a:cubicBezTo>
                    <a:pt x="327804" y="558168"/>
                    <a:pt x="315748" y="588003"/>
                    <a:pt x="307370" y="619269"/>
                  </a:cubicBezTo>
                  <a:cubicBezTo>
                    <a:pt x="300830" y="643382"/>
                    <a:pt x="296130" y="667904"/>
                    <a:pt x="291839" y="692426"/>
                  </a:cubicBezTo>
                  <a:cubicBezTo>
                    <a:pt x="285913" y="726961"/>
                    <a:pt x="280804" y="761496"/>
                    <a:pt x="274878" y="796031"/>
                  </a:cubicBezTo>
                  <a:cubicBezTo>
                    <a:pt x="271812" y="814627"/>
                    <a:pt x="269156" y="833427"/>
                    <a:pt x="260164" y="850592"/>
                  </a:cubicBezTo>
                  <a:cubicBezTo>
                    <a:pt x="253217" y="863875"/>
                    <a:pt x="243204" y="873480"/>
                    <a:pt x="227673" y="876340"/>
                  </a:cubicBezTo>
                  <a:cubicBezTo>
                    <a:pt x="213165" y="878997"/>
                    <a:pt x="195182" y="872049"/>
                    <a:pt x="185577" y="859992"/>
                  </a:cubicBezTo>
                  <a:cubicBezTo>
                    <a:pt x="172295" y="843236"/>
                    <a:pt x="167390" y="823414"/>
                    <a:pt x="163099" y="803388"/>
                  </a:cubicBezTo>
                  <a:cubicBezTo>
                    <a:pt x="159829" y="787653"/>
                    <a:pt x="156151" y="771918"/>
                    <a:pt x="153086" y="756183"/>
                  </a:cubicBezTo>
                  <a:cubicBezTo>
                    <a:pt x="149612" y="739018"/>
                    <a:pt x="146547" y="721852"/>
                    <a:pt x="143073" y="704687"/>
                  </a:cubicBezTo>
                  <a:cubicBezTo>
                    <a:pt x="138986" y="684252"/>
                    <a:pt x="136329" y="663000"/>
                    <a:pt x="130607" y="643178"/>
                  </a:cubicBezTo>
                  <a:cubicBezTo>
                    <a:pt x="123660" y="618860"/>
                    <a:pt x="117529" y="594134"/>
                    <a:pt x="108538" y="570429"/>
                  </a:cubicBezTo>
                  <a:cubicBezTo>
                    <a:pt x="98320" y="543251"/>
                    <a:pt x="85651" y="517299"/>
                    <a:pt x="68690" y="493594"/>
                  </a:cubicBezTo>
                  <a:cubicBezTo>
                    <a:pt x="51729" y="469685"/>
                    <a:pt x="30885" y="449250"/>
                    <a:pt x="7793" y="431063"/>
                  </a:cubicBezTo>
                  <a:cubicBezTo>
                    <a:pt x="5546" y="429224"/>
                    <a:pt x="2889" y="427794"/>
                    <a:pt x="437" y="426159"/>
                  </a:cubicBezTo>
                  <a:cubicBezTo>
                    <a:pt x="-176" y="425342"/>
                    <a:pt x="-176" y="424728"/>
                    <a:pt x="642" y="424115"/>
                  </a:cubicBezTo>
                  <a:cubicBezTo>
                    <a:pt x="1254" y="423707"/>
                    <a:pt x="1867" y="423911"/>
                    <a:pt x="2480" y="424320"/>
                  </a:cubicBezTo>
                  <a:cubicBezTo>
                    <a:pt x="6772" y="428203"/>
                    <a:pt x="13106" y="430859"/>
                    <a:pt x="18011" y="434129"/>
                  </a:cubicBezTo>
                  <a:cubicBezTo>
                    <a:pt x="23120" y="437807"/>
                    <a:pt x="28228" y="441689"/>
                    <a:pt x="33133" y="445572"/>
                  </a:cubicBezTo>
                  <a:cubicBezTo>
                    <a:pt x="42328" y="453133"/>
                    <a:pt x="51320" y="461307"/>
                    <a:pt x="59698" y="469889"/>
                  </a:cubicBezTo>
                  <a:cubicBezTo>
                    <a:pt x="76863" y="487055"/>
                    <a:pt x="91781" y="506672"/>
                    <a:pt x="103429" y="527925"/>
                  </a:cubicBezTo>
                  <a:cubicBezTo>
                    <a:pt x="115690" y="550199"/>
                    <a:pt x="125294" y="573699"/>
                    <a:pt x="133877" y="597813"/>
                  </a:cubicBezTo>
                  <a:cubicBezTo>
                    <a:pt x="144707" y="628056"/>
                    <a:pt x="152064" y="659117"/>
                    <a:pt x="159420" y="690382"/>
                  </a:cubicBezTo>
                  <a:cubicBezTo>
                    <a:pt x="162281" y="702848"/>
                    <a:pt x="165142" y="715109"/>
                    <a:pt x="168003" y="727574"/>
                  </a:cubicBezTo>
                  <a:cubicBezTo>
                    <a:pt x="175156" y="759657"/>
                    <a:pt x="181491" y="792353"/>
                    <a:pt x="191912" y="823618"/>
                  </a:cubicBezTo>
                  <a:cubicBezTo>
                    <a:pt x="194977" y="832814"/>
                    <a:pt x="199473" y="841805"/>
                    <a:pt x="207443" y="847323"/>
                  </a:cubicBezTo>
                  <a:cubicBezTo>
                    <a:pt x="216638" y="853658"/>
                    <a:pt x="221747" y="855497"/>
                    <a:pt x="231760" y="846301"/>
                  </a:cubicBezTo>
                  <a:cubicBezTo>
                    <a:pt x="236052" y="840579"/>
                    <a:pt x="238913" y="834857"/>
                    <a:pt x="241160" y="828318"/>
                  </a:cubicBezTo>
                  <a:cubicBezTo>
                    <a:pt x="243817" y="820757"/>
                    <a:pt x="244226" y="811970"/>
                    <a:pt x="245656" y="804001"/>
                  </a:cubicBezTo>
                  <a:cubicBezTo>
                    <a:pt x="247495" y="790718"/>
                    <a:pt x="250152" y="777435"/>
                    <a:pt x="252195" y="764153"/>
                  </a:cubicBezTo>
                  <a:cubicBezTo>
                    <a:pt x="254238" y="751483"/>
                    <a:pt x="255260" y="738813"/>
                    <a:pt x="257304" y="725939"/>
                  </a:cubicBezTo>
                  <a:cubicBezTo>
                    <a:pt x="263025" y="687317"/>
                    <a:pt x="269769" y="649309"/>
                    <a:pt x="278147" y="611299"/>
                  </a:cubicBezTo>
                  <a:cubicBezTo>
                    <a:pt x="282439" y="591886"/>
                    <a:pt x="288773" y="573903"/>
                    <a:pt x="295722" y="555308"/>
                  </a:cubicBezTo>
                  <a:cubicBezTo>
                    <a:pt x="315339" y="504016"/>
                    <a:pt x="337204" y="453746"/>
                    <a:pt x="357026" y="402455"/>
                  </a:cubicBezTo>
                  <a:cubicBezTo>
                    <a:pt x="360296" y="394076"/>
                    <a:pt x="363565" y="385494"/>
                    <a:pt x="366630" y="376911"/>
                  </a:cubicBezTo>
                  <a:cubicBezTo>
                    <a:pt x="369491" y="368941"/>
                    <a:pt x="371535" y="359541"/>
                    <a:pt x="375213" y="351980"/>
                  </a:cubicBezTo>
                  <a:cubicBezTo>
                    <a:pt x="379913" y="337471"/>
                    <a:pt x="384205" y="322350"/>
                    <a:pt x="387883" y="307432"/>
                  </a:cubicBezTo>
                  <a:cubicBezTo>
                    <a:pt x="390335" y="297214"/>
                    <a:pt x="392378" y="286793"/>
                    <a:pt x="394831" y="276575"/>
                  </a:cubicBezTo>
                  <a:cubicBezTo>
                    <a:pt x="402392" y="245310"/>
                    <a:pt x="402596" y="213636"/>
                    <a:pt x="400348" y="181757"/>
                  </a:cubicBezTo>
                  <a:cubicBezTo>
                    <a:pt x="399531" y="168066"/>
                    <a:pt x="396670" y="154783"/>
                    <a:pt x="393196" y="141705"/>
                  </a:cubicBezTo>
                  <a:lnTo>
                    <a:pt x="371665" y="91940"/>
                  </a:lnTo>
                  <a:lnTo>
                    <a:pt x="379301" y="77130"/>
                  </a:lnTo>
                  <a:close/>
                  <a:moveTo>
                    <a:pt x="251991" y="295"/>
                  </a:moveTo>
                  <a:cubicBezTo>
                    <a:pt x="274673" y="1521"/>
                    <a:pt x="296539" y="6221"/>
                    <a:pt x="317587" y="14191"/>
                  </a:cubicBezTo>
                  <a:lnTo>
                    <a:pt x="323801" y="17810"/>
                  </a:lnTo>
                  <a:lnTo>
                    <a:pt x="321470" y="22365"/>
                  </a:lnTo>
                  <a:lnTo>
                    <a:pt x="300447" y="34523"/>
                  </a:lnTo>
                  <a:lnTo>
                    <a:pt x="241365" y="20117"/>
                  </a:lnTo>
                  <a:cubicBezTo>
                    <a:pt x="236256" y="19299"/>
                    <a:pt x="229921" y="19299"/>
                    <a:pt x="223586" y="20117"/>
                  </a:cubicBezTo>
                  <a:cubicBezTo>
                    <a:pt x="205603" y="20321"/>
                    <a:pt x="188847" y="24817"/>
                    <a:pt x="172704" y="32582"/>
                  </a:cubicBezTo>
                  <a:cubicBezTo>
                    <a:pt x="154107" y="41574"/>
                    <a:pt x="137146" y="53426"/>
                    <a:pt x="120390" y="65278"/>
                  </a:cubicBezTo>
                  <a:cubicBezTo>
                    <a:pt x="104655" y="76313"/>
                    <a:pt x="88716" y="86530"/>
                    <a:pt x="71551" y="94704"/>
                  </a:cubicBezTo>
                  <a:cubicBezTo>
                    <a:pt x="58881" y="100630"/>
                    <a:pt x="45598" y="104513"/>
                    <a:pt x="31498" y="105943"/>
                  </a:cubicBezTo>
                  <a:cubicBezTo>
                    <a:pt x="25776" y="106966"/>
                    <a:pt x="20668" y="106148"/>
                    <a:pt x="20463" y="105943"/>
                  </a:cubicBezTo>
                  <a:cubicBezTo>
                    <a:pt x="20055" y="105739"/>
                    <a:pt x="19850" y="105330"/>
                    <a:pt x="20259" y="105330"/>
                  </a:cubicBezTo>
                  <a:cubicBezTo>
                    <a:pt x="23733" y="104718"/>
                    <a:pt x="27411" y="104105"/>
                    <a:pt x="30885" y="103491"/>
                  </a:cubicBezTo>
                  <a:cubicBezTo>
                    <a:pt x="53976" y="98383"/>
                    <a:pt x="74003" y="86735"/>
                    <a:pt x="92599" y="72635"/>
                  </a:cubicBezTo>
                  <a:cubicBezTo>
                    <a:pt x="113850" y="56491"/>
                    <a:pt x="133468" y="38304"/>
                    <a:pt x="155947" y="23795"/>
                  </a:cubicBezTo>
                  <a:cubicBezTo>
                    <a:pt x="168616" y="15621"/>
                    <a:pt x="182103" y="8469"/>
                    <a:pt x="196612" y="5199"/>
                  </a:cubicBezTo>
                  <a:cubicBezTo>
                    <a:pt x="214595" y="908"/>
                    <a:pt x="233191" y="-727"/>
                    <a:pt x="251991" y="295"/>
                  </a:cubicBezTo>
                  <a:close/>
                </a:path>
              </a:pathLst>
            </a:custGeom>
            <a:grpFill/>
            <a:ln w="38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DED2A9A-77BE-4E47-85F6-450AF5A2B6F5}"/>
                </a:ext>
              </a:extLst>
            </p:cNvPr>
            <p:cNvSpPr/>
            <p:nvPr/>
          </p:nvSpPr>
          <p:spPr>
            <a:xfrm>
              <a:off x="10977590" y="1785621"/>
              <a:ext cx="670145" cy="670145"/>
            </a:xfrm>
            <a:custGeom>
              <a:avLst/>
              <a:gdLst>
                <a:gd name="connsiteX0" fmla="*/ 238054 w 235772"/>
                <a:gd name="connsiteY0" fmla="*/ 115985 h 235772"/>
                <a:gd name="connsiteX1" fmla="*/ 162379 w 235772"/>
                <a:gd name="connsiteY1" fmla="*/ 160097 h 235772"/>
                <a:gd name="connsiteX2" fmla="*/ 122069 w 235772"/>
                <a:gd name="connsiteY2" fmla="*/ 238054 h 235772"/>
                <a:gd name="connsiteX3" fmla="*/ 77957 w 235772"/>
                <a:gd name="connsiteY3" fmla="*/ 162379 h 235772"/>
                <a:gd name="connsiteX4" fmla="*/ 0 w 235772"/>
                <a:gd name="connsiteY4" fmla="*/ 122069 h 235772"/>
                <a:gd name="connsiteX5" fmla="*/ 76056 w 235772"/>
                <a:gd name="connsiteY5" fmla="*/ 77957 h 235772"/>
                <a:gd name="connsiteX6" fmla="*/ 115985 w 235772"/>
                <a:gd name="connsiteY6" fmla="*/ 0 h 235772"/>
                <a:gd name="connsiteX7" fmla="*/ 160097 w 235772"/>
                <a:gd name="connsiteY7" fmla="*/ 75675 h 23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772" h="235772">
                  <a:moveTo>
                    <a:pt x="238054" y="115985"/>
                  </a:moveTo>
                  <a:lnTo>
                    <a:pt x="162379" y="160097"/>
                  </a:lnTo>
                  <a:lnTo>
                    <a:pt x="122069" y="238054"/>
                  </a:lnTo>
                  <a:lnTo>
                    <a:pt x="77957" y="162379"/>
                  </a:lnTo>
                  <a:lnTo>
                    <a:pt x="0" y="122069"/>
                  </a:lnTo>
                  <a:lnTo>
                    <a:pt x="76056" y="77957"/>
                  </a:lnTo>
                  <a:lnTo>
                    <a:pt x="115985" y="0"/>
                  </a:lnTo>
                  <a:lnTo>
                    <a:pt x="160097" y="75675"/>
                  </a:lnTo>
                  <a:close/>
                </a:path>
              </a:pathLst>
            </a:custGeom>
            <a:grpFill/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4EE3572-4C51-4394-B72C-1073A24D5DD5}"/>
              </a:ext>
            </a:extLst>
          </p:cNvPr>
          <p:cNvSpPr txBox="1"/>
          <p:nvPr/>
        </p:nvSpPr>
        <p:spPr>
          <a:xfrm>
            <a:off x="429437" y="293838"/>
            <a:ext cx="407095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229C25-DAAB-478F-AC53-2F518F29958E}"/>
              </a:ext>
            </a:extLst>
          </p:cNvPr>
          <p:cNvSpPr txBox="1"/>
          <p:nvPr/>
        </p:nvSpPr>
        <p:spPr>
          <a:xfrm>
            <a:off x="8445348" y="1472525"/>
            <a:ext cx="3035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직사각형 1">
            <a:extLst>
              <a:ext uri="{FF2B5EF4-FFF2-40B4-BE49-F238E27FC236}">
                <a16:creationId xmlns:a16="http://schemas.microsoft.com/office/drawing/2014/main" id="{506A68A8-9399-4553-B073-E5E7D42FD162}"/>
              </a:ext>
            </a:extLst>
          </p:cNvPr>
          <p:cNvSpPr/>
          <p:nvPr/>
        </p:nvSpPr>
        <p:spPr>
          <a:xfrm>
            <a:off x="8445346" y="1863498"/>
            <a:ext cx="30611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cs typeface="B Nazanin" panose="00000400000000000000" pitchFamily="2" charset="-78"/>
              </a:rPr>
              <a:t>2008 ~ 2015 اینجا متن کنید</a:t>
            </a:r>
          </a:p>
          <a:p>
            <a:pPr algn="r"/>
            <a:r>
              <a:rPr lang="fa-IR" altLang="ko-KR" sz="1200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algn="r"/>
            <a:endParaRPr lang="fa-IR" altLang="ko-KR" sz="1200" dirty="0">
              <a:cs typeface="B Nazanin" panose="00000400000000000000" pitchFamily="2" charset="-78"/>
            </a:endParaRPr>
          </a:p>
          <a:p>
            <a:pPr algn="r"/>
            <a:r>
              <a:rPr lang="fa-IR" altLang="ko-KR" sz="1200" dirty="0">
                <a:cs typeface="B Nazanin" panose="00000400000000000000" pitchFamily="2" charset="-78"/>
              </a:rPr>
              <a:t>2016 ~ 2020 متن را اینجا بنویسید</a:t>
            </a:r>
          </a:p>
          <a:p>
            <a:pPr algn="r"/>
            <a:r>
              <a:rPr lang="fa-IR" altLang="ko-KR" sz="1200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87A8B7A1-8CF0-4D23-B424-68E45E9B0F4C}"/>
              </a:ext>
            </a:extLst>
          </p:cNvPr>
          <p:cNvSpPr/>
          <p:nvPr/>
        </p:nvSpPr>
        <p:spPr>
          <a:xfrm flipH="1">
            <a:off x="429437" y="1914764"/>
            <a:ext cx="40056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لبخند روشن با معاینه منظم دندانپزشکی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4DA7CDE7-4434-4B23-B7E1-6F3A5C6B6C94}"/>
              </a:ext>
            </a:extLst>
          </p:cNvPr>
          <p:cNvSpPr>
            <a:spLocks noEditPoints="1"/>
          </p:cNvSpPr>
          <p:nvPr/>
        </p:nvSpPr>
        <p:spPr bwMode="auto">
          <a:xfrm>
            <a:off x="576228" y="4297148"/>
            <a:ext cx="3391872" cy="2179638"/>
          </a:xfrm>
          <a:custGeom>
            <a:avLst/>
            <a:gdLst>
              <a:gd name="T0" fmla="*/ 176 w 352"/>
              <a:gd name="T1" fmla="*/ 225 h 225"/>
              <a:gd name="T2" fmla="*/ 36 w 352"/>
              <a:gd name="T3" fmla="*/ 225 h 225"/>
              <a:gd name="T4" fmla="*/ 1 w 352"/>
              <a:gd name="T5" fmla="*/ 190 h 225"/>
              <a:gd name="T6" fmla="*/ 1 w 352"/>
              <a:gd name="T7" fmla="*/ 36 h 225"/>
              <a:gd name="T8" fmla="*/ 36 w 352"/>
              <a:gd name="T9" fmla="*/ 1 h 225"/>
              <a:gd name="T10" fmla="*/ 316 w 352"/>
              <a:gd name="T11" fmla="*/ 1 h 225"/>
              <a:gd name="T12" fmla="*/ 352 w 352"/>
              <a:gd name="T13" fmla="*/ 37 h 225"/>
              <a:gd name="T14" fmla="*/ 352 w 352"/>
              <a:gd name="T15" fmla="*/ 189 h 225"/>
              <a:gd name="T16" fmla="*/ 316 w 352"/>
              <a:gd name="T17" fmla="*/ 225 h 225"/>
              <a:gd name="T18" fmla="*/ 176 w 352"/>
              <a:gd name="T19" fmla="*/ 225 h 225"/>
              <a:gd name="T20" fmla="*/ 160 w 352"/>
              <a:gd name="T21" fmla="*/ 93 h 225"/>
              <a:gd name="T22" fmla="*/ 112 w 352"/>
              <a:gd name="T23" fmla="*/ 55 h 225"/>
              <a:gd name="T24" fmla="*/ 87 w 352"/>
              <a:gd name="T25" fmla="*/ 52 h 225"/>
              <a:gd name="T26" fmla="*/ 45 w 352"/>
              <a:gd name="T27" fmla="*/ 74 h 225"/>
              <a:gd name="T28" fmla="*/ 46 w 352"/>
              <a:gd name="T29" fmla="*/ 102 h 225"/>
              <a:gd name="T30" fmla="*/ 67 w 352"/>
              <a:gd name="T31" fmla="*/ 164 h 225"/>
              <a:gd name="T32" fmla="*/ 80 w 352"/>
              <a:gd name="T33" fmla="*/ 177 h 225"/>
              <a:gd name="T34" fmla="*/ 91 w 352"/>
              <a:gd name="T35" fmla="*/ 162 h 225"/>
              <a:gd name="T36" fmla="*/ 94 w 352"/>
              <a:gd name="T37" fmla="*/ 149 h 225"/>
              <a:gd name="T38" fmla="*/ 102 w 352"/>
              <a:gd name="T39" fmla="*/ 139 h 225"/>
              <a:gd name="T40" fmla="*/ 111 w 352"/>
              <a:gd name="T41" fmla="*/ 149 h 225"/>
              <a:gd name="T42" fmla="*/ 113 w 352"/>
              <a:gd name="T43" fmla="*/ 160 h 225"/>
              <a:gd name="T44" fmla="*/ 124 w 352"/>
              <a:gd name="T45" fmla="*/ 177 h 225"/>
              <a:gd name="T46" fmla="*/ 138 w 352"/>
              <a:gd name="T47" fmla="*/ 162 h 225"/>
              <a:gd name="T48" fmla="*/ 157 w 352"/>
              <a:gd name="T49" fmla="*/ 108 h 225"/>
              <a:gd name="T50" fmla="*/ 160 w 352"/>
              <a:gd name="T51" fmla="*/ 93 h 225"/>
              <a:gd name="T52" fmla="*/ 253 w 352"/>
              <a:gd name="T53" fmla="*/ 65 h 225"/>
              <a:gd name="T54" fmla="*/ 253 w 352"/>
              <a:gd name="T55" fmla="*/ 65 h 225"/>
              <a:gd name="T56" fmla="*/ 207 w 352"/>
              <a:gd name="T57" fmla="*/ 66 h 225"/>
              <a:gd name="T58" fmla="*/ 196 w 352"/>
              <a:gd name="T59" fmla="*/ 75 h 225"/>
              <a:gd name="T60" fmla="*/ 207 w 352"/>
              <a:gd name="T61" fmla="*/ 86 h 225"/>
              <a:gd name="T62" fmla="*/ 294 w 352"/>
              <a:gd name="T63" fmla="*/ 86 h 225"/>
              <a:gd name="T64" fmla="*/ 306 w 352"/>
              <a:gd name="T65" fmla="*/ 75 h 225"/>
              <a:gd name="T66" fmla="*/ 293 w 352"/>
              <a:gd name="T67" fmla="*/ 65 h 225"/>
              <a:gd name="T68" fmla="*/ 253 w 352"/>
              <a:gd name="T69" fmla="*/ 65 h 225"/>
              <a:gd name="T70" fmla="*/ 251 w 352"/>
              <a:gd name="T71" fmla="*/ 152 h 225"/>
              <a:gd name="T72" fmla="*/ 251 w 352"/>
              <a:gd name="T73" fmla="*/ 152 h 225"/>
              <a:gd name="T74" fmla="*/ 295 w 352"/>
              <a:gd name="T75" fmla="*/ 152 h 225"/>
              <a:gd name="T76" fmla="*/ 306 w 352"/>
              <a:gd name="T77" fmla="*/ 143 h 225"/>
              <a:gd name="T78" fmla="*/ 295 w 352"/>
              <a:gd name="T79" fmla="*/ 133 h 225"/>
              <a:gd name="T80" fmla="*/ 207 w 352"/>
              <a:gd name="T81" fmla="*/ 134 h 225"/>
              <a:gd name="T82" fmla="*/ 196 w 352"/>
              <a:gd name="T83" fmla="*/ 143 h 225"/>
              <a:gd name="T84" fmla="*/ 209 w 352"/>
              <a:gd name="T85" fmla="*/ 152 h 225"/>
              <a:gd name="T86" fmla="*/ 251 w 352"/>
              <a:gd name="T87" fmla="*/ 15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2" h="225">
                <a:moveTo>
                  <a:pt x="176" y="225"/>
                </a:moveTo>
                <a:cubicBezTo>
                  <a:pt x="130" y="225"/>
                  <a:pt x="83" y="225"/>
                  <a:pt x="36" y="225"/>
                </a:cubicBezTo>
                <a:cubicBezTo>
                  <a:pt x="10" y="224"/>
                  <a:pt x="1" y="216"/>
                  <a:pt x="1" y="190"/>
                </a:cubicBezTo>
                <a:cubicBezTo>
                  <a:pt x="0" y="139"/>
                  <a:pt x="0" y="87"/>
                  <a:pt x="1" y="36"/>
                </a:cubicBezTo>
                <a:cubicBezTo>
                  <a:pt x="1" y="10"/>
                  <a:pt x="10" y="1"/>
                  <a:pt x="36" y="1"/>
                </a:cubicBezTo>
                <a:cubicBezTo>
                  <a:pt x="129" y="0"/>
                  <a:pt x="223" y="0"/>
                  <a:pt x="316" y="1"/>
                </a:cubicBezTo>
                <a:cubicBezTo>
                  <a:pt x="343" y="1"/>
                  <a:pt x="352" y="10"/>
                  <a:pt x="352" y="37"/>
                </a:cubicBezTo>
                <a:cubicBezTo>
                  <a:pt x="352" y="87"/>
                  <a:pt x="352" y="138"/>
                  <a:pt x="352" y="189"/>
                </a:cubicBezTo>
                <a:cubicBezTo>
                  <a:pt x="352" y="217"/>
                  <a:pt x="344" y="224"/>
                  <a:pt x="316" y="225"/>
                </a:cubicBezTo>
                <a:cubicBezTo>
                  <a:pt x="270" y="225"/>
                  <a:pt x="223" y="225"/>
                  <a:pt x="176" y="225"/>
                </a:cubicBezTo>
                <a:close/>
                <a:moveTo>
                  <a:pt x="160" y="93"/>
                </a:moveTo>
                <a:cubicBezTo>
                  <a:pt x="161" y="56"/>
                  <a:pt x="137" y="38"/>
                  <a:pt x="112" y="55"/>
                </a:cubicBezTo>
                <a:cubicBezTo>
                  <a:pt x="103" y="61"/>
                  <a:pt x="95" y="56"/>
                  <a:pt x="87" y="52"/>
                </a:cubicBezTo>
                <a:cubicBezTo>
                  <a:pt x="66" y="44"/>
                  <a:pt x="50" y="52"/>
                  <a:pt x="45" y="74"/>
                </a:cubicBezTo>
                <a:cubicBezTo>
                  <a:pt x="44" y="84"/>
                  <a:pt x="42" y="94"/>
                  <a:pt x="46" y="102"/>
                </a:cubicBezTo>
                <a:cubicBezTo>
                  <a:pt x="55" y="122"/>
                  <a:pt x="63" y="142"/>
                  <a:pt x="67" y="164"/>
                </a:cubicBezTo>
                <a:cubicBezTo>
                  <a:pt x="68" y="171"/>
                  <a:pt x="72" y="177"/>
                  <a:pt x="80" y="177"/>
                </a:cubicBezTo>
                <a:cubicBezTo>
                  <a:pt x="89" y="176"/>
                  <a:pt x="90" y="169"/>
                  <a:pt x="91" y="162"/>
                </a:cubicBezTo>
                <a:cubicBezTo>
                  <a:pt x="92" y="158"/>
                  <a:pt x="93" y="153"/>
                  <a:pt x="94" y="149"/>
                </a:cubicBezTo>
                <a:cubicBezTo>
                  <a:pt x="95" y="144"/>
                  <a:pt x="97" y="139"/>
                  <a:pt x="102" y="139"/>
                </a:cubicBezTo>
                <a:cubicBezTo>
                  <a:pt x="108" y="139"/>
                  <a:pt x="110" y="144"/>
                  <a:pt x="111" y="149"/>
                </a:cubicBezTo>
                <a:cubicBezTo>
                  <a:pt x="112" y="152"/>
                  <a:pt x="112" y="156"/>
                  <a:pt x="113" y="160"/>
                </a:cubicBezTo>
                <a:cubicBezTo>
                  <a:pt x="114" y="168"/>
                  <a:pt x="115" y="176"/>
                  <a:pt x="124" y="177"/>
                </a:cubicBezTo>
                <a:cubicBezTo>
                  <a:pt x="133" y="177"/>
                  <a:pt x="137" y="169"/>
                  <a:pt x="138" y="162"/>
                </a:cubicBezTo>
                <a:cubicBezTo>
                  <a:pt x="141" y="143"/>
                  <a:pt x="148" y="125"/>
                  <a:pt x="157" y="108"/>
                </a:cubicBezTo>
                <a:cubicBezTo>
                  <a:pt x="160" y="102"/>
                  <a:pt x="159" y="95"/>
                  <a:pt x="160" y="93"/>
                </a:cubicBezTo>
                <a:close/>
                <a:moveTo>
                  <a:pt x="253" y="65"/>
                </a:moveTo>
                <a:cubicBezTo>
                  <a:pt x="253" y="65"/>
                  <a:pt x="253" y="65"/>
                  <a:pt x="253" y="65"/>
                </a:cubicBezTo>
                <a:cubicBezTo>
                  <a:pt x="238" y="65"/>
                  <a:pt x="223" y="65"/>
                  <a:pt x="207" y="66"/>
                </a:cubicBezTo>
                <a:cubicBezTo>
                  <a:pt x="202" y="66"/>
                  <a:pt x="197" y="68"/>
                  <a:pt x="196" y="75"/>
                </a:cubicBezTo>
                <a:cubicBezTo>
                  <a:pt x="195" y="82"/>
                  <a:pt x="200" y="86"/>
                  <a:pt x="207" y="86"/>
                </a:cubicBezTo>
                <a:cubicBezTo>
                  <a:pt x="236" y="87"/>
                  <a:pt x="265" y="87"/>
                  <a:pt x="294" y="86"/>
                </a:cubicBezTo>
                <a:cubicBezTo>
                  <a:pt x="301" y="86"/>
                  <a:pt x="306" y="82"/>
                  <a:pt x="306" y="75"/>
                </a:cubicBezTo>
                <a:cubicBezTo>
                  <a:pt x="305" y="67"/>
                  <a:pt x="299" y="65"/>
                  <a:pt x="293" y="65"/>
                </a:cubicBezTo>
                <a:cubicBezTo>
                  <a:pt x="280" y="65"/>
                  <a:pt x="266" y="65"/>
                  <a:pt x="253" y="65"/>
                </a:cubicBezTo>
                <a:close/>
                <a:moveTo>
                  <a:pt x="251" y="152"/>
                </a:moveTo>
                <a:cubicBezTo>
                  <a:pt x="251" y="152"/>
                  <a:pt x="251" y="152"/>
                  <a:pt x="251" y="152"/>
                </a:cubicBezTo>
                <a:cubicBezTo>
                  <a:pt x="265" y="152"/>
                  <a:pt x="280" y="152"/>
                  <a:pt x="295" y="152"/>
                </a:cubicBezTo>
                <a:cubicBezTo>
                  <a:pt x="300" y="152"/>
                  <a:pt x="306" y="149"/>
                  <a:pt x="306" y="143"/>
                </a:cubicBezTo>
                <a:cubicBezTo>
                  <a:pt x="306" y="136"/>
                  <a:pt x="300" y="133"/>
                  <a:pt x="295" y="133"/>
                </a:cubicBezTo>
                <a:cubicBezTo>
                  <a:pt x="266" y="133"/>
                  <a:pt x="236" y="133"/>
                  <a:pt x="207" y="134"/>
                </a:cubicBezTo>
                <a:cubicBezTo>
                  <a:pt x="201" y="134"/>
                  <a:pt x="196" y="136"/>
                  <a:pt x="196" y="143"/>
                </a:cubicBezTo>
                <a:cubicBezTo>
                  <a:pt x="196" y="151"/>
                  <a:pt x="203" y="152"/>
                  <a:pt x="209" y="152"/>
                </a:cubicBezTo>
                <a:cubicBezTo>
                  <a:pt x="223" y="153"/>
                  <a:pt x="237" y="152"/>
                  <a:pt x="251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1350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6" name="Graphic 56">
            <a:extLst>
              <a:ext uri="{FF2B5EF4-FFF2-40B4-BE49-F238E27FC236}">
                <a16:creationId xmlns:a16="http://schemas.microsoft.com/office/drawing/2014/main" id="{29E05EA1-9A0A-468C-BAFE-030C849E4002}"/>
              </a:ext>
            </a:extLst>
          </p:cNvPr>
          <p:cNvSpPr/>
          <p:nvPr/>
        </p:nvSpPr>
        <p:spPr>
          <a:xfrm>
            <a:off x="1249412" y="3508615"/>
            <a:ext cx="558499" cy="72424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7" name="Graphic 56">
            <a:extLst>
              <a:ext uri="{FF2B5EF4-FFF2-40B4-BE49-F238E27FC236}">
                <a16:creationId xmlns:a16="http://schemas.microsoft.com/office/drawing/2014/main" id="{E0709AEE-624A-4CAF-A3E2-42B9649CBB5E}"/>
              </a:ext>
            </a:extLst>
          </p:cNvPr>
          <p:cNvSpPr/>
          <p:nvPr/>
        </p:nvSpPr>
        <p:spPr>
          <a:xfrm>
            <a:off x="3190136" y="3508615"/>
            <a:ext cx="558499" cy="72424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8" name="Graphic 56">
            <a:extLst>
              <a:ext uri="{FF2B5EF4-FFF2-40B4-BE49-F238E27FC236}">
                <a16:creationId xmlns:a16="http://schemas.microsoft.com/office/drawing/2014/main" id="{976BBEF2-33C0-497C-BFFD-CB05DA98EB57}"/>
              </a:ext>
            </a:extLst>
          </p:cNvPr>
          <p:cNvSpPr/>
          <p:nvPr/>
        </p:nvSpPr>
        <p:spPr>
          <a:xfrm>
            <a:off x="5130860" y="3508615"/>
            <a:ext cx="558499" cy="72424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9" name="Graphic 56">
            <a:extLst>
              <a:ext uri="{FF2B5EF4-FFF2-40B4-BE49-F238E27FC236}">
                <a16:creationId xmlns:a16="http://schemas.microsoft.com/office/drawing/2014/main" id="{155D0228-A38B-412B-A755-877897928B14}"/>
              </a:ext>
            </a:extLst>
          </p:cNvPr>
          <p:cNvSpPr/>
          <p:nvPr/>
        </p:nvSpPr>
        <p:spPr>
          <a:xfrm>
            <a:off x="7071584" y="3508615"/>
            <a:ext cx="558499" cy="72424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0" name="Graphic 56">
            <a:extLst>
              <a:ext uri="{FF2B5EF4-FFF2-40B4-BE49-F238E27FC236}">
                <a16:creationId xmlns:a16="http://schemas.microsoft.com/office/drawing/2014/main" id="{2DD42DC2-46F1-44B8-8212-3B2C3101BFF8}"/>
              </a:ext>
            </a:extLst>
          </p:cNvPr>
          <p:cNvSpPr/>
          <p:nvPr/>
        </p:nvSpPr>
        <p:spPr>
          <a:xfrm>
            <a:off x="9012308" y="3508615"/>
            <a:ext cx="558499" cy="72424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315508" y="2032272"/>
            <a:ext cx="1830680" cy="1300336"/>
            <a:chOff x="3975087" y="1937022"/>
            <a:chExt cx="1830680" cy="1300336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173356" y="2032272"/>
            <a:ext cx="1830680" cy="1300336"/>
            <a:chOff x="6668697" y="1937022"/>
            <a:chExt cx="1830680" cy="1300336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31204" y="2032272"/>
            <a:ext cx="1830680" cy="1300336"/>
            <a:chOff x="9362305" y="1937022"/>
            <a:chExt cx="1830680" cy="1300336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273752"/>
            <a:chOff x="5321892" y="4678198"/>
            <a:chExt cx="1830680" cy="1273752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273752"/>
            <a:chOff x="8015502" y="4678198"/>
            <a:chExt cx="1830680" cy="1273752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4" name="Oval 30">
              <a:extLst>
                <a:ext uri="{FF2B5EF4-FFF2-40B4-BE49-F238E27FC236}">
                  <a16:creationId xmlns:a16="http://schemas.microsoft.com/office/drawing/2014/main" id="{1E2B7B2D-1F4B-4DA7-9909-CD96ACF49C6F}"/>
                </a:ext>
              </a:extLst>
            </p:cNvPr>
            <p:cNvSpPr/>
            <p:nvPr/>
          </p:nvSpPr>
          <p:spPr>
            <a:xfrm>
              <a:off x="192776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8" name="Oval 34">
              <a:extLst>
                <a:ext uri="{FF2B5EF4-FFF2-40B4-BE49-F238E27FC236}">
                  <a16:creationId xmlns:a16="http://schemas.microsoft.com/office/drawing/2014/main" id="{DBEBA6AE-80FF-4870-8AA1-11EFBF06DB09}"/>
                </a:ext>
              </a:extLst>
            </p:cNvPr>
            <p:cNvSpPr/>
            <p:nvPr/>
          </p:nvSpPr>
          <p:spPr>
            <a:xfrm>
              <a:off x="387614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2" name="Oval 38">
              <a:extLst>
                <a:ext uri="{FF2B5EF4-FFF2-40B4-BE49-F238E27FC236}">
                  <a16:creationId xmlns:a16="http://schemas.microsoft.com/office/drawing/2014/main" id="{15823CED-0D1A-4A09-B816-7F975FD4305B}"/>
                </a:ext>
              </a:extLst>
            </p:cNvPr>
            <p:cNvSpPr/>
            <p:nvPr/>
          </p:nvSpPr>
          <p:spPr>
            <a:xfrm>
              <a:off x="582453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6" name="Oval 42">
              <a:extLst>
                <a:ext uri="{FF2B5EF4-FFF2-40B4-BE49-F238E27FC236}">
                  <a16:creationId xmlns:a16="http://schemas.microsoft.com/office/drawing/2014/main" id="{1D9639C3-B462-48FC-A481-0ED5775B8F66}"/>
                </a:ext>
              </a:extLst>
            </p:cNvPr>
            <p:cNvSpPr/>
            <p:nvPr/>
          </p:nvSpPr>
          <p:spPr>
            <a:xfrm>
              <a:off x="777291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0" name="Oval 46">
              <a:extLst>
                <a:ext uri="{FF2B5EF4-FFF2-40B4-BE49-F238E27FC236}">
                  <a16:creationId xmlns:a16="http://schemas.microsoft.com/office/drawing/2014/main" id="{A78E6404-89CE-4343-9294-828E460A6F19}"/>
                </a:ext>
              </a:extLst>
            </p:cNvPr>
            <p:cNvSpPr/>
            <p:nvPr/>
          </p:nvSpPr>
          <p:spPr>
            <a:xfrm>
              <a:off x="970183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upo 16">
            <a:extLst>
              <a:ext uri="{FF2B5EF4-FFF2-40B4-BE49-F238E27FC236}">
                <a16:creationId xmlns:a16="http://schemas.microsoft.com/office/drawing/2014/main" id="{7BCD4FCB-D2B2-F05B-192A-C2FADD24F71E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1B160E7C-04FA-E66D-6DEB-D6A1D693A04A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52846198-9C75-8690-FF3E-0AC75F784B53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22A210E5-EDED-356F-9007-56BF816453F2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C89F4AAA-CCDB-1BB8-E786-7C26F67D1F7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8283669A-2EEF-8267-E886-18A314BD8F34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9D14A73D-D79B-A136-C4E9-C28BD784E85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D8C5FA3D-DC4B-91E1-9AFB-D68EE233221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8C43A27B-3805-5C81-F463-D2C7B7EEE15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E193CD55-631E-A561-5297-1BE15C8FCC68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6F41D201-6CFB-C5F0-6D68-56F9A2D78226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70169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ángulo 55">
            <a:extLst>
              <a:ext uri="{FF2B5EF4-FFF2-40B4-BE49-F238E27FC236}">
                <a16:creationId xmlns:a16="http://schemas.microsoft.com/office/drawing/2014/main" id="{9F009C4D-B65D-4E78-9ECC-597FE7E2FD53}"/>
              </a:ext>
            </a:extLst>
          </p:cNvPr>
          <p:cNvSpPr/>
          <p:nvPr/>
        </p:nvSpPr>
        <p:spPr>
          <a:xfrm>
            <a:off x="0" y="6650697"/>
            <a:ext cx="12220909" cy="207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DCFC3DC-6141-4DB3-978F-0920C289F5A8}"/>
              </a:ext>
            </a:extLst>
          </p:cNvPr>
          <p:cNvSpPr/>
          <p:nvPr/>
        </p:nvSpPr>
        <p:spPr>
          <a:xfrm>
            <a:off x="9531063" y="5220944"/>
            <a:ext cx="702000" cy="702000"/>
          </a:xfrm>
          <a:prstGeom prst="ellipse">
            <a:avLst/>
          </a:prstGeom>
          <a:solidFill>
            <a:srgbClr val="84CCC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ea typeface="+mj-ea"/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A0626CD-1975-4D71-A138-DCF7F837BB9B}"/>
              </a:ext>
            </a:extLst>
          </p:cNvPr>
          <p:cNvSpPr/>
          <p:nvPr/>
        </p:nvSpPr>
        <p:spPr>
          <a:xfrm>
            <a:off x="9731765" y="5391566"/>
            <a:ext cx="327443" cy="436589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4D29E5D5-958A-4B54-9A35-33E132AAD0AF}"/>
              </a:ext>
            </a:extLst>
          </p:cNvPr>
          <p:cNvSpPr/>
          <p:nvPr/>
        </p:nvSpPr>
        <p:spPr>
          <a:xfrm rot="16200000">
            <a:off x="4817435" y="2768646"/>
            <a:ext cx="2614280" cy="2253690"/>
          </a:xfrm>
          <a:prstGeom prst="hexagon">
            <a:avLst/>
          </a:prstGeom>
          <a:solidFill>
            <a:srgbClr val="84C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ea typeface="+mj-ea"/>
              <a:cs typeface="B Nazanin" panose="000004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3045F5-66DF-49F0-BAA4-00D7A69BF84F}"/>
              </a:ext>
            </a:extLst>
          </p:cNvPr>
          <p:cNvCxnSpPr>
            <a:endCxn id="5" idx="5"/>
          </p:cNvCxnSpPr>
          <p:nvPr/>
        </p:nvCxnSpPr>
        <p:spPr>
          <a:xfrm>
            <a:off x="2612179" y="2295960"/>
            <a:ext cx="2385553" cy="855814"/>
          </a:xfrm>
          <a:prstGeom prst="line">
            <a:avLst/>
          </a:prstGeom>
          <a:ln w="12700">
            <a:solidFill>
              <a:srgbClr val="C9E8E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9A8E5525-11C5-4299-BC1C-AA171ECCC74D}"/>
              </a:ext>
            </a:extLst>
          </p:cNvPr>
          <p:cNvSpPr/>
          <p:nvPr/>
        </p:nvSpPr>
        <p:spPr>
          <a:xfrm flipH="1" flipV="1">
            <a:off x="1822963" y="1855062"/>
            <a:ext cx="702482" cy="702000"/>
          </a:xfrm>
          <a:prstGeom prst="ellipse">
            <a:avLst/>
          </a:prstGeom>
          <a:solidFill>
            <a:srgbClr val="84CCC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ea typeface="+mj-ea"/>
              <a:cs typeface="B Nazanin" panose="000004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036D80-11E4-4A0C-8824-8C9F434B6A67}"/>
              </a:ext>
            </a:extLst>
          </p:cNvPr>
          <p:cNvCxnSpPr>
            <a:endCxn id="5" idx="4"/>
          </p:cNvCxnSpPr>
          <p:nvPr/>
        </p:nvCxnSpPr>
        <p:spPr>
          <a:xfrm flipV="1">
            <a:off x="2612179" y="4639208"/>
            <a:ext cx="2385553" cy="934702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F6118A24-204A-488A-9213-045BB9116245}"/>
              </a:ext>
            </a:extLst>
          </p:cNvPr>
          <p:cNvSpPr/>
          <p:nvPr/>
        </p:nvSpPr>
        <p:spPr>
          <a:xfrm>
            <a:off x="1809353" y="5220944"/>
            <a:ext cx="702000" cy="702000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ea typeface="+mj-ea"/>
              <a:cs typeface="B Nazanin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D0CE29F-7DDB-4E13-9C9A-380C29FB0540}"/>
              </a:ext>
            </a:extLst>
          </p:cNvPr>
          <p:cNvCxnSpPr>
            <a:endCxn id="5" idx="2"/>
          </p:cNvCxnSpPr>
          <p:nvPr/>
        </p:nvCxnSpPr>
        <p:spPr>
          <a:xfrm flipH="1" flipV="1">
            <a:off x="7251419" y="4639208"/>
            <a:ext cx="2149766" cy="850910"/>
          </a:xfrm>
          <a:prstGeom prst="line">
            <a:avLst/>
          </a:prstGeom>
          <a:ln w="12700">
            <a:solidFill>
              <a:srgbClr val="C9E8E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9A7B90-3C6A-4F42-BE34-73C338839D2F}"/>
              </a:ext>
            </a:extLst>
          </p:cNvPr>
          <p:cNvCxnSpPr>
            <a:stCxn id="5" idx="1"/>
          </p:cNvCxnSpPr>
          <p:nvPr/>
        </p:nvCxnSpPr>
        <p:spPr>
          <a:xfrm flipV="1">
            <a:off x="7251420" y="2202780"/>
            <a:ext cx="2149765" cy="948994"/>
          </a:xfrm>
          <a:prstGeom prst="line">
            <a:avLst/>
          </a:prstGeom>
          <a:ln w="12700">
            <a:solidFill>
              <a:srgbClr val="C9E8E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014CAFAD-FB30-4318-A050-8C9D40BA932C}"/>
              </a:ext>
            </a:extLst>
          </p:cNvPr>
          <p:cNvSpPr/>
          <p:nvPr/>
        </p:nvSpPr>
        <p:spPr>
          <a:xfrm rot="10800000">
            <a:off x="9531063" y="1853349"/>
            <a:ext cx="702000" cy="702000"/>
          </a:xfrm>
          <a:prstGeom prst="ellipse">
            <a:avLst/>
          </a:prstGeom>
          <a:solidFill>
            <a:srgbClr val="84CCC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ea typeface="+mj-ea"/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BAD2401-B78D-419A-AFE9-334202A98826}"/>
              </a:ext>
            </a:extLst>
          </p:cNvPr>
          <p:cNvGrpSpPr/>
          <p:nvPr/>
        </p:nvGrpSpPr>
        <p:grpSpPr>
          <a:xfrm>
            <a:off x="8590085" y="4061194"/>
            <a:ext cx="2753761" cy="903438"/>
            <a:chOff x="575693" y="4138194"/>
            <a:chExt cx="2155442" cy="90343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32C9D44-C6CF-430B-B39F-60F8A630D113}"/>
                </a:ext>
              </a:extLst>
            </p:cNvPr>
            <p:cNvSpPr txBox="1"/>
            <p:nvPr/>
          </p:nvSpPr>
          <p:spPr>
            <a:xfrm>
              <a:off x="578399" y="4395301"/>
              <a:ext cx="2144043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BC943C-193C-4556-9FFC-A142A7712A3F}"/>
                </a:ext>
              </a:extLst>
            </p:cNvPr>
            <p:cNvSpPr txBox="1"/>
            <p:nvPr/>
          </p:nvSpPr>
          <p:spPr>
            <a:xfrm>
              <a:off x="575693" y="4138194"/>
              <a:ext cx="2155442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C18B66-1E5C-4A4F-8B34-0278C1D9C549}"/>
              </a:ext>
            </a:extLst>
          </p:cNvPr>
          <p:cNvGrpSpPr/>
          <p:nvPr/>
        </p:nvGrpSpPr>
        <p:grpSpPr>
          <a:xfrm>
            <a:off x="8590085" y="2714454"/>
            <a:ext cx="2753761" cy="903438"/>
            <a:chOff x="575693" y="4138194"/>
            <a:chExt cx="2155442" cy="90343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7A52BE-1450-4183-ACA8-0773C729DA91}"/>
                </a:ext>
              </a:extLst>
            </p:cNvPr>
            <p:cNvSpPr txBox="1"/>
            <p:nvPr/>
          </p:nvSpPr>
          <p:spPr>
            <a:xfrm>
              <a:off x="578399" y="4395301"/>
              <a:ext cx="2144043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D16FC6F-9CF5-4BA3-9924-5B2AA96022BA}"/>
                </a:ext>
              </a:extLst>
            </p:cNvPr>
            <p:cNvSpPr txBox="1"/>
            <p:nvPr/>
          </p:nvSpPr>
          <p:spPr>
            <a:xfrm>
              <a:off x="575693" y="4138194"/>
              <a:ext cx="2155442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782CB4-72B6-4934-A775-11D6D402F443}"/>
              </a:ext>
            </a:extLst>
          </p:cNvPr>
          <p:cNvGrpSpPr/>
          <p:nvPr/>
        </p:nvGrpSpPr>
        <p:grpSpPr>
          <a:xfrm>
            <a:off x="887672" y="4061194"/>
            <a:ext cx="2753761" cy="903438"/>
            <a:chOff x="575693" y="4138194"/>
            <a:chExt cx="2155442" cy="9034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A07CE1-C6BF-4318-ACED-7C6EEC190539}"/>
                </a:ext>
              </a:extLst>
            </p:cNvPr>
            <p:cNvSpPr txBox="1"/>
            <p:nvPr/>
          </p:nvSpPr>
          <p:spPr>
            <a:xfrm>
              <a:off x="578399" y="4395301"/>
              <a:ext cx="2144043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9296C9D-C4EF-41C7-81FB-493554ADA61D}"/>
                </a:ext>
              </a:extLst>
            </p:cNvPr>
            <p:cNvSpPr txBox="1"/>
            <p:nvPr/>
          </p:nvSpPr>
          <p:spPr>
            <a:xfrm>
              <a:off x="575693" y="4138194"/>
              <a:ext cx="2155442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639EE0-D0A2-470B-83A9-598F23E76C7D}"/>
              </a:ext>
            </a:extLst>
          </p:cNvPr>
          <p:cNvGrpSpPr/>
          <p:nvPr/>
        </p:nvGrpSpPr>
        <p:grpSpPr>
          <a:xfrm>
            <a:off x="887672" y="2714454"/>
            <a:ext cx="2753761" cy="903438"/>
            <a:chOff x="575693" y="4138194"/>
            <a:chExt cx="2155442" cy="90343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ACCA5B3-D4D1-4E1E-A36F-054ED245E3D7}"/>
                </a:ext>
              </a:extLst>
            </p:cNvPr>
            <p:cNvSpPr txBox="1"/>
            <p:nvPr/>
          </p:nvSpPr>
          <p:spPr>
            <a:xfrm>
              <a:off x="578399" y="4395301"/>
              <a:ext cx="2144043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2C8396-6626-4C9A-B21F-7DC456334326}"/>
                </a:ext>
              </a:extLst>
            </p:cNvPr>
            <p:cNvSpPr txBox="1"/>
            <p:nvPr/>
          </p:nvSpPr>
          <p:spPr>
            <a:xfrm>
              <a:off x="575693" y="4138194"/>
              <a:ext cx="2155442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1A2431-5C75-476C-B5FF-B99EEE559014}"/>
              </a:ext>
            </a:extLst>
          </p:cNvPr>
          <p:cNvGrpSpPr/>
          <p:nvPr/>
        </p:nvGrpSpPr>
        <p:grpSpPr>
          <a:xfrm>
            <a:off x="5400764" y="1273688"/>
            <a:ext cx="1228635" cy="5496843"/>
            <a:chOff x="5400765" y="1273689"/>
            <a:chExt cx="1207984" cy="5404452"/>
          </a:xfrm>
          <a:solidFill>
            <a:srgbClr val="00B0F0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860CFB4-8ADD-470B-B930-FD26AED53E29}"/>
                </a:ext>
              </a:extLst>
            </p:cNvPr>
            <p:cNvSpPr/>
            <p:nvPr/>
          </p:nvSpPr>
          <p:spPr>
            <a:xfrm flipH="1">
              <a:off x="5627416" y="5945985"/>
              <a:ext cx="515603" cy="206241"/>
            </a:xfrm>
            <a:custGeom>
              <a:avLst/>
              <a:gdLst>
                <a:gd name="connsiteX0" fmla="*/ 2960 w 654032"/>
                <a:gd name="connsiteY0" fmla="*/ 269088 h 261613"/>
                <a:gd name="connsiteX1" fmla="*/ 7631 w 654032"/>
                <a:gd name="connsiteY1" fmla="*/ 222371 h 261613"/>
                <a:gd name="connsiteX2" fmla="*/ 43136 w 654032"/>
                <a:gd name="connsiteY2" fmla="*/ 205553 h 261613"/>
                <a:gd name="connsiteX3" fmla="*/ 154321 w 654032"/>
                <a:gd name="connsiteY3" fmla="*/ 143887 h 261613"/>
                <a:gd name="connsiteX4" fmla="*/ 282325 w 654032"/>
                <a:gd name="connsiteY4" fmla="*/ 0 h 261613"/>
                <a:gd name="connsiteX5" fmla="*/ 477600 w 654032"/>
                <a:gd name="connsiteY5" fmla="*/ 64469 h 261613"/>
                <a:gd name="connsiteX6" fmla="*/ 576640 w 654032"/>
                <a:gd name="connsiteY6" fmla="*/ 72878 h 261613"/>
                <a:gd name="connsiteX7" fmla="*/ 653255 w 654032"/>
                <a:gd name="connsiteY7" fmla="*/ 196210 h 261613"/>
                <a:gd name="connsiteX8" fmla="*/ 456111 w 654032"/>
                <a:gd name="connsiteY8" fmla="*/ 269088 h 261613"/>
                <a:gd name="connsiteX9" fmla="*/ 177680 w 654032"/>
                <a:gd name="connsiteY9" fmla="*/ 258810 h 261613"/>
                <a:gd name="connsiteX10" fmla="*/ 2960 w 654032"/>
                <a:gd name="connsiteY10" fmla="*/ 269088 h 26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032" h="261613">
                  <a:moveTo>
                    <a:pt x="2960" y="269088"/>
                  </a:moveTo>
                  <a:cubicBezTo>
                    <a:pt x="-2646" y="256941"/>
                    <a:pt x="157" y="230780"/>
                    <a:pt x="7631" y="222371"/>
                  </a:cubicBezTo>
                  <a:cubicBezTo>
                    <a:pt x="14172" y="214896"/>
                    <a:pt x="36596" y="207422"/>
                    <a:pt x="43136" y="205553"/>
                  </a:cubicBezTo>
                  <a:cubicBezTo>
                    <a:pt x="87049" y="196210"/>
                    <a:pt x="119751" y="170049"/>
                    <a:pt x="154321" y="143887"/>
                  </a:cubicBezTo>
                  <a:cubicBezTo>
                    <a:pt x="209447" y="101842"/>
                    <a:pt x="240280" y="53257"/>
                    <a:pt x="282325" y="0"/>
                  </a:cubicBezTo>
                  <a:cubicBezTo>
                    <a:pt x="343991" y="51388"/>
                    <a:pt x="399116" y="65403"/>
                    <a:pt x="477600" y="64469"/>
                  </a:cubicBezTo>
                  <a:cubicBezTo>
                    <a:pt x="510302" y="64469"/>
                    <a:pt x="543938" y="63534"/>
                    <a:pt x="576640" y="72878"/>
                  </a:cubicBezTo>
                  <a:cubicBezTo>
                    <a:pt x="629897" y="87827"/>
                    <a:pt x="664467" y="142019"/>
                    <a:pt x="653255" y="196210"/>
                  </a:cubicBezTo>
                  <a:cubicBezTo>
                    <a:pt x="636437" y="280300"/>
                    <a:pt x="520580" y="269088"/>
                    <a:pt x="456111" y="269088"/>
                  </a:cubicBezTo>
                  <a:cubicBezTo>
                    <a:pt x="363612" y="268154"/>
                    <a:pt x="270179" y="258810"/>
                    <a:pt x="177680" y="258810"/>
                  </a:cubicBezTo>
                  <a:cubicBezTo>
                    <a:pt x="117882" y="257876"/>
                    <a:pt x="64625" y="265351"/>
                    <a:pt x="2960" y="269088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1A2E9F9-6FFA-4F22-A3BA-C6C50D4AA00B}"/>
                </a:ext>
              </a:extLst>
            </p:cNvPr>
            <p:cNvSpPr/>
            <p:nvPr/>
          </p:nvSpPr>
          <p:spPr>
            <a:xfrm flipH="1">
              <a:off x="5400765" y="2019357"/>
              <a:ext cx="1207984" cy="4412086"/>
            </a:xfrm>
            <a:custGeom>
              <a:avLst/>
              <a:gdLst>
                <a:gd name="connsiteX0" fmla="*/ 597466 w 1532305"/>
                <a:gd name="connsiteY0" fmla="*/ 5267697 h 5596651"/>
                <a:gd name="connsiteX1" fmla="*/ 646051 w 1532305"/>
                <a:gd name="connsiteY1" fmla="*/ 5387291 h 5596651"/>
                <a:gd name="connsiteX2" fmla="*/ 640445 w 1532305"/>
                <a:gd name="connsiteY2" fmla="*/ 5423731 h 5596651"/>
                <a:gd name="connsiteX3" fmla="*/ 604941 w 1532305"/>
                <a:gd name="connsiteY3" fmla="*/ 5440548 h 5596651"/>
                <a:gd name="connsiteX4" fmla="*/ 599335 w 1532305"/>
                <a:gd name="connsiteY4" fmla="*/ 5423731 h 5596651"/>
                <a:gd name="connsiteX5" fmla="*/ 305020 w 1532305"/>
                <a:gd name="connsiteY5" fmla="*/ 5535850 h 5596651"/>
                <a:gd name="connsiteX6" fmla="*/ 191966 w 1532305"/>
                <a:gd name="connsiteY6" fmla="*/ 5579764 h 5596651"/>
                <a:gd name="connsiteX7" fmla="*/ 141512 w 1532305"/>
                <a:gd name="connsiteY7" fmla="*/ 5596582 h 5596651"/>
                <a:gd name="connsiteX8" fmla="*/ 67700 w 1532305"/>
                <a:gd name="connsiteY8" fmla="*/ 5524638 h 5596651"/>
                <a:gd name="connsiteX9" fmla="*/ 57422 w 1532305"/>
                <a:gd name="connsiteY9" fmla="*/ 5375145 h 5596651"/>
                <a:gd name="connsiteX10" fmla="*/ 106942 w 1532305"/>
                <a:gd name="connsiteY10" fmla="*/ 5178001 h 5596651"/>
                <a:gd name="connsiteX11" fmla="*/ 108810 w 1532305"/>
                <a:gd name="connsiteY11" fmla="*/ 5152774 h 5596651"/>
                <a:gd name="connsiteX12" fmla="*/ 109745 w 1532305"/>
                <a:gd name="connsiteY12" fmla="*/ 5061210 h 5596651"/>
                <a:gd name="connsiteX13" fmla="*/ 107876 w 1532305"/>
                <a:gd name="connsiteY13" fmla="*/ 4891161 h 5596651"/>
                <a:gd name="connsiteX14" fmla="*/ 110679 w 1532305"/>
                <a:gd name="connsiteY14" fmla="*/ 4872474 h 5596651"/>
                <a:gd name="connsiteX15" fmla="*/ 113482 w 1532305"/>
                <a:gd name="connsiteY15" fmla="*/ 4855657 h 5596651"/>
                <a:gd name="connsiteX16" fmla="*/ 114416 w 1532305"/>
                <a:gd name="connsiteY16" fmla="*/ 4841642 h 5596651"/>
                <a:gd name="connsiteX17" fmla="*/ 133103 w 1532305"/>
                <a:gd name="connsiteY17" fmla="*/ 4687477 h 5596651"/>
                <a:gd name="connsiteX18" fmla="*/ 141512 w 1532305"/>
                <a:gd name="connsiteY18" fmla="*/ 4466974 h 5596651"/>
                <a:gd name="connsiteX19" fmla="*/ 142446 w 1532305"/>
                <a:gd name="connsiteY19" fmla="*/ 4452025 h 5596651"/>
                <a:gd name="connsiteX20" fmla="*/ 143381 w 1532305"/>
                <a:gd name="connsiteY20" fmla="*/ 3852183 h 5596651"/>
                <a:gd name="connsiteX21" fmla="*/ 145249 w 1532305"/>
                <a:gd name="connsiteY21" fmla="*/ 3891425 h 5596651"/>
                <a:gd name="connsiteX22" fmla="*/ 152724 w 1532305"/>
                <a:gd name="connsiteY22" fmla="*/ 3675594 h 5596651"/>
                <a:gd name="connsiteX23" fmla="*/ 170476 w 1532305"/>
                <a:gd name="connsiteY23" fmla="*/ 3514889 h 5596651"/>
                <a:gd name="connsiteX24" fmla="*/ 242420 w 1532305"/>
                <a:gd name="connsiteY24" fmla="*/ 3035577 h 5596651"/>
                <a:gd name="connsiteX25" fmla="*/ 239617 w 1532305"/>
                <a:gd name="connsiteY25" fmla="*/ 2958027 h 5596651"/>
                <a:gd name="connsiteX26" fmla="*/ 174214 w 1532305"/>
                <a:gd name="connsiteY26" fmla="*/ 2726313 h 5596651"/>
                <a:gd name="connsiteX27" fmla="*/ 155527 w 1532305"/>
                <a:gd name="connsiteY27" fmla="*/ 2454422 h 5596651"/>
                <a:gd name="connsiteX28" fmla="*/ 193835 w 1532305"/>
                <a:gd name="connsiteY28" fmla="*/ 2337630 h 5596651"/>
                <a:gd name="connsiteX29" fmla="*/ 248960 w 1532305"/>
                <a:gd name="connsiteY29" fmla="*/ 1732183 h 5596651"/>
                <a:gd name="connsiteX30" fmla="*/ 164870 w 1532305"/>
                <a:gd name="connsiteY30" fmla="*/ 1300521 h 5596651"/>
                <a:gd name="connsiteX31" fmla="*/ 428 w 1532305"/>
                <a:gd name="connsiteY31" fmla="*/ 614721 h 5596651"/>
                <a:gd name="connsiteX32" fmla="*/ 60225 w 1532305"/>
                <a:gd name="connsiteY32" fmla="*/ 325078 h 5596651"/>
                <a:gd name="connsiteX33" fmla="*/ 204112 w 1532305"/>
                <a:gd name="connsiteY33" fmla="*/ 161570 h 5596651"/>
                <a:gd name="connsiteX34" fmla="*/ 229339 w 1532305"/>
                <a:gd name="connsiteY34" fmla="*/ 125131 h 5596651"/>
                <a:gd name="connsiteX35" fmla="*/ 262041 w 1532305"/>
                <a:gd name="connsiteY35" fmla="*/ 13011 h 5596651"/>
                <a:gd name="connsiteX36" fmla="*/ 478806 w 1532305"/>
                <a:gd name="connsiteY36" fmla="*/ 38238 h 5596651"/>
                <a:gd name="connsiteX37" fmla="*/ 725470 w 1532305"/>
                <a:gd name="connsiteY37" fmla="*/ 141015 h 5596651"/>
                <a:gd name="connsiteX38" fmla="*/ 766580 w 1532305"/>
                <a:gd name="connsiteY38" fmla="*/ 204549 h 5596651"/>
                <a:gd name="connsiteX39" fmla="*/ 887109 w 1532305"/>
                <a:gd name="connsiteY39" fmla="*/ 286771 h 5596651"/>
                <a:gd name="connsiteX40" fmla="*/ 906730 w 1532305"/>
                <a:gd name="connsiteY40" fmla="*/ 307326 h 5596651"/>
                <a:gd name="connsiteX41" fmla="*/ 1235615 w 1532305"/>
                <a:gd name="connsiteY41" fmla="*/ 753003 h 5596651"/>
                <a:gd name="connsiteX42" fmla="*/ 1415007 w 1532305"/>
                <a:gd name="connsiteY42" fmla="*/ 919314 h 5596651"/>
                <a:gd name="connsiteX43" fmla="*/ 1492556 w 1532305"/>
                <a:gd name="connsiteY43" fmla="*/ 1009010 h 5596651"/>
                <a:gd name="connsiteX44" fmla="*/ 1531798 w 1532305"/>
                <a:gd name="connsiteY44" fmla="*/ 1149159 h 5596651"/>
                <a:gd name="connsiteX45" fmla="*/ 1471067 w 1532305"/>
                <a:gd name="connsiteY45" fmla="*/ 1279032 h 5596651"/>
                <a:gd name="connsiteX46" fmla="*/ 1312230 w 1532305"/>
                <a:gd name="connsiteY46" fmla="*/ 1363122 h 5596651"/>
                <a:gd name="connsiteX47" fmla="*/ 1287003 w 1532305"/>
                <a:gd name="connsiteY47" fmla="*/ 1387414 h 5596651"/>
                <a:gd name="connsiteX48" fmla="*/ 1239352 w 1532305"/>
                <a:gd name="connsiteY48" fmla="*/ 1507009 h 5596651"/>
                <a:gd name="connsiteX49" fmla="*/ 1237484 w 1532305"/>
                <a:gd name="connsiteY49" fmla="*/ 1573346 h 5596651"/>
                <a:gd name="connsiteX50" fmla="*/ 1249630 w 1532305"/>
                <a:gd name="connsiteY50" fmla="*/ 1863924 h 5596651"/>
                <a:gd name="connsiteX51" fmla="*/ 1251499 w 1532305"/>
                <a:gd name="connsiteY51" fmla="*/ 1848974 h 5596651"/>
                <a:gd name="connsiteX52" fmla="*/ 1280463 w 1532305"/>
                <a:gd name="connsiteY52" fmla="*/ 2344171 h 5596651"/>
                <a:gd name="connsiteX53" fmla="*/ 1280463 w 1532305"/>
                <a:gd name="connsiteY53" fmla="*/ 2355383 h 5596651"/>
                <a:gd name="connsiteX54" fmla="*/ 1277660 w 1532305"/>
                <a:gd name="connsiteY54" fmla="*/ 2397428 h 5596651"/>
                <a:gd name="connsiteX55" fmla="*/ 1182358 w 1532305"/>
                <a:gd name="connsiteY55" fmla="*/ 2420786 h 5596651"/>
                <a:gd name="connsiteX56" fmla="*/ 1164606 w 1532305"/>
                <a:gd name="connsiteY56" fmla="*/ 2441341 h 5596651"/>
                <a:gd name="connsiteX57" fmla="*/ 1117889 w 1532305"/>
                <a:gd name="connsiteY57" fmla="*/ 3077622 h 5596651"/>
                <a:gd name="connsiteX58" fmla="*/ 1052486 w 1532305"/>
                <a:gd name="connsiteY58" fmla="*/ 3691478 h 5596651"/>
                <a:gd name="connsiteX59" fmla="*/ 868422 w 1532305"/>
                <a:gd name="connsiteY59" fmla="*/ 4456697 h 5596651"/>
                <a:gd name="connsiteX60" fmla="*/ 818903 w 1532305"/>
                <a:gd name="connsiteY60" fmla="*/ 4689345 h 5596651"/>
                <a:gd name="connsiteX61" fmla="*/ 789939 w 1532305"/>
                <a:gd name="connsiteY61" fmla="*/ 4846313 h 5596651"/>
                <a:gd name="connsiteX62" fmla="*/ 800216 w 1532305"/>
                <a:gd name="connsiteY62" fmla="*/ 4874343 h 5596651"/>
                <a:gd name="connsiteX63" fmla="*/ 866554 w 1532305"/>
                <a:gd name="connsiteY63" fmla="*/ 4932271 h 5596651"/>
                <a:gd name="connsiteX64" fmla="*/ 873094 w 1532305"/>
                <a:gd name="connsiteY64" fmla="*/ 4967776 h 5596651"/>
                <a:gd name="connsiteX65" fmla="*/ 871225 w 1532305"/>
                <a:gd name="connsiteY65" fmla="*/ 4975251 h 5596651"/>
                <a:gd name="connsiteX66" fmla="*/ 855342 w 1532305"/>
                <a:gd name="connsiteY66" fmla="*/ 5008887 h 5596651"/>
                <a:gd name="connsiteX67" fmla="*/ 661001 w 1532305"/>
                <a:gd name="connsiteY67" fmla="*/ 5178001 h 5596651"/>
                <a:gd name="connsiteX68" fmla="*/ 614284 w 1532305"/>
                <a:gd name="connsiteY68" fmla="*/ 5192016 h 5596651"/>
                <a:gd name="connsiteX69" fmla="*/ 601203 w 1532305"/>
                <a:gd name="connsiteY69" fmla="*/ 5199491 h 5596651"/>
                <a:gd name="connsiteX70" fmla="*/ 597466 w 1532305"/>
                <a:gd name="connsiteY70" fmla="*/ 5267697 h 559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532305" h="5596651">
                  <a:moveTo>
                    <a:pt x="597466" y="5267697"/>
                  </a:moveTo>
                  <a:cubicBezTo>
                    <a:pt x="613350" y="5307873"/>
                    <a:pt x="628299" y="5348049"/>
                    <a:pt x="646051" y="5387291"/>
                  </a:cubicBezTo>
                  <a:cubicBezTo>
                    <a:pt x="654460" y="5405978"/>
                    <a:pt x="659132" y="5419993"/>
                    <a:pt x="640445" y="5423731"/>
                  </a:cubicBezTo>
                  <a:cubicBezTo>
                    <a:pt x="634839" y="5424665"/>
                    <a:pt x="609612" y="5438680"/>
                    <a:pt x="604941" y="5440548"/>
                  </a:cubicBezTo>
                  <a:cubicBezTo>
                    <a:pt x="600269" y="5452695"/>
                    <a:pt x="602138" y="5433074"/>
                    <a:pt x="599335" y="5423731"/>
                  </a:cubicBezTo>
                  <a:cubicBezTo>
                    <a:pt x="493755" y="5462973"/>
                    <a:pt x="410600" y="5495674"/>
                    <a:pt x="305020" y="5535850"/>
                  </a:cubicBezTo>
                  <a:cubicBezTo>
                    <a:pt x="274187" y="5547997"/>
                    <a:pt x="221864" y="5567617"/>
                    <a:pt x="191966" y="5579764"/>
                  </a:cubicBezTo>
                  <a:cubicBezTo>
                    <a:pt x="182623" y="5583501"/>
                    <a:pt x="150855" y="5601254"/>
                    <a:pt x="141512" y="5596582"/>
                  </a:cubicBezTo>
                  <a:cubicBezTo>
                    <a:pt x="107876" y="5580698"/>
                    <a:pt x="82649" y="5562012"/>
                    <a:pt x="67700" y="5524638"/>
                  </a:cubicBezTo>
                  <a:cubicBezTo>
                    <a:pt x="31261" y="5476053"/>
                    <a:pt x="41538" y="5429336"/>
                    <a:pt x="57422" y="5375145"/>
                  </a:cubicBezTo>
                  <a:cubicBezTo>
                    <a:pt x="76109" y="5309742"/>
                    <a:pt x="100401" y="5246207"/>
                    <a:pt x="106942" y="5178001"/>
                  </a:cubicBezTo>
                  <a:cubicBezTo>
                    <a:pt x="107876" y="5169592"/>
                    <a:pt x="107876" y="5161183"/>
                    <a:pt x="108810" y="5152774"/>
                  </a:cubicBezTo>
                  <a:cubicBezTo>
                    <a:pt x="108810" y="5121941"/>
                    <a:pt x="108810" y="5092043"/>
                    <a:pt x="109745" y="5061210"/>
                  </a:cubicBezTo>
                  <a:cubicBezTo>
                    <a:pt x="110679" y="5004215"/>
                    <a:pt x="106942" y="4948155"/>
                    <a:pt x="107876" y="4891161"/>
                  </a:cubicBezTo>
                  <a:cubicBezTo>
                    <a:pt x="107876" y="4884621"/>
                    <a:pt x="106007" y="4878080"/>
                    <a:pt x="110679" y="4872474"/>
                  </a:cubicBezTo>
                  <a:cubicBezTo>
                    <a:pt x="113482" y="4866868"/>
                    <a:pt x="113482" y="4861262"/>
                    <a:pt x="113482" y="4855657"/>
                  </a:cubicBezTo>
                  <a:cubicBezTo>
                    <a:pt x="112548" y="4850985"/>
                    <a:pt x="110679" y="4846313"/>
                    <a:pt x="114416" y="4841642"/>
                  </a:cubicBezTo>
                  <a:cubicBezTo>
                    <a:pt x="123760" y="4790253"/>
                    <a:pt x="126563" y="4738865"/>
                    <a:pt x="133103" y="4687477"/>
                  </a:cubicBezTo>
                  <a:cubicBezTo>
                    <a:pt x="142446" y="4614598"/>
                    <a:pt x="140578" y="4540786"/>
                    <a:pt x="141512" y="4466974"/>
                  </a:cubicBezTo>
                  <a:cubicBezTo>
                    <a:pt x="143381" y="4462302"/>
                    <a:pt x="142446" y="4456697"/>
                    <a:pt x="142446" y="4452025"/>
                  </a:cubicBezTo>
                  <a:cubicBezTo>
                    <a:pt x="142446" y="4252078"/>
                    <a:pt x="142446" y="4052131"/>
                    <a:pt x="143381" y="3852183"/>
                  </a:cubicBezTo>
                  <a:cubicBezTo>
                    <a:pt x="144315" y="3865264"/>
                    <a:pt x="144315" y="3878344"/>
                    <a:pt x="145249" y="3891425"/>
                  </a:cubicBezTo>
                  <a:cubicBezTo>
                    <a:pt x="145249" y="3820416"/>
                    <a:pt x="144315" y="3745669"/>
                    <a:pt x="152724" y="3675594"/>
                  </a:cubicBezTo>
                  <a:cubicBezTo>
                    <a:pt x="158330" y="3622337"/>
                    <a:pt x="164870" y="3569081"/>
                    <a:pt x="170476" y="3514889"/>
                  </a:cubicBezTo>
                  <a:cubicBezTo>
                    <a:pt x="189163" y="3354184"/>
                    <a:pt x="214390" y="3195348"/>
                    <a:pt x="242420" y="3035577"/>
                  </a:cubicBezTo>
                  <a:cubicBezTo>
                    <a:pt x="247091" y="3009415"/>
                    <a:pt x="247091" y="2984188"/>
                    <a:pt x="239617" y="2958027"/>
                  </a:cubicBezTo>
                  <a:cubicBezTo>
                    <a:pt x="216258" y="2881412"/>
                    <a:pt x="194769" y="2803862"/>
                    <a:pt x="174214" y="2726313"/>
                  </a:cubicBezTo>
                  <a:cubicBezTo>
                    <a:pt x="150855" y="2636617"/>
                    <a:pt x="138709" y="2546921"/>
                    <a:pt x="155527" y="2454422"/>
                  </a:cubicBezTo>
                  <a:cubicBezTo>
                    <a:pt x="163002" y="2413311"/>
                    <a:pt x="179820" y="2375938"/>
                    <a:pt x="193835" y="2337630"/>
                  </a:cubicBezTo>
                  <a:cubicBezTo>
                    <a:pt x="265778" y="2142355"/>
                    <a:pt x="275121" y="1936802"/>
                    <a:pt x="248960" y="1732183"/>
                  </a:cubicBezTo>
                  <a:cubicBezTo>
                    <a:pt x="230273" y="1586427"/>
                    <a:pt x="199440" y="1443474"/>
                    <a:pt x="164870" y="1300521"/>
                  </a:cubicBezTo>
                  <a:cubicBezTo>
                    <a:pt x="109745" y="1076281"/>
                    <a:pt x="-7981" y="851107"/>
                    <a:pt x="428" y="614721"/>
                  </a:cubicBezTo>
                  <a:cubicBezTo>
                    <a:pt x="4165" y="514748"/>
                    <a:pt x="20049" y="417577"/>
                    <a:pt x="60225" y="325078"/>
                  </a:cubicBezTo>
                  <a:cubicBezTo>
                    <a:pt x="90124" y="255938"/>
                    <a:pt x="144315" y="204549"/>
                    <a:pt x="204112" y="161570"/>
                  </a:cubicBezTo>
                  <a:cubicBezTo>
                    <a:pt x="217193" y="152227"/>
                    <a:pt x="225602" y="141015"/>
                    <a:pt x="229339" y="125131"/>
                  </a:cubicBezTo>
                  <a:cubicBezTo>
                    <a:pt x="239617" y="87758"/>
                    <a:pt x="250829" y="50384"/>
                    <a:pt x="262041" y="13011"/>
                  </a:cubicBezTo>
                  <a:cubicBezTo>
                    <a:pt x="273253" y="-25296"/>
                    <a:pt x="455448" y="32632"/>
                    <a:pt x="478806" y="38238"/>
                  </a:cubicBezTo>
                  <a:cubicBezTo>
                    <a:pt x="533931" y="52253"/>
                    <a:pt x="715192" y="75611"/>
                    <a:pt x="725470" y="141015"/>
                  </a:cubicBezTo>
                  <a:cubicBezTo>
                    <a:pt x="729207" y="168110"/>
                    <a:pt x="741353" y="189600"/>
                    <a:pt x="766580" y="204549"/>
                  </a:cubicBezTo>
                  <a:cubicBezTo>
                    <a:pt x="807691" y="230711"/>
                    <a:pt x="846933" y="259675"/>
                    <a:pt x="887109" y="286771"/>
                  </a:cubicBezTo>
                  <a:cubicBezTo>
                    <a:pt x="895518" y="292377"/>
                    <a:pt x="901124" y="299851"/>
                    <a:pt x="906730" y="307326"/>
                  </a:cubicBezTo>
                  <a:cubicBezTo>
                    <a:pt x="1015113" y="456819"/>
                    <a:pt x="1122561" y="607247"/>
                    <a:pt x="1235615" y="753003"/>
                  </a:cubicBezTo>
                  <a:cubicBezTo>
                    <a:pt x="1286069" y="818406"/>
                    <a:pt x="1342129" y="878203"/>
                    <a:pt x="1415007" y="919314"/>
                  </a:cubicBezTo>
                  <a:cubicBezTo>
                    <a:pt x="1452380" y="940803"/>
                    <a:pt x="1474804" y="971636"/>
                    <a:pt x="1492556" y="1009010"/>
                  </a:cubicBezTo>
                  <a:cubicBezTo>
                    <a:pt x="1514046" y="1052923"/>
                    <a:pt x="1527127" y="1099640"/>
                    <a:pt x="1531798" y="1149159"/>
                  </a:cubicBezTo>
                  <a:cubicBezTo>
                    <a:pt x="1537404" y="1205219"/>
                    <a:pt x="1512177" y="1245396"/>
                    <a:pt x="1471067" y="1279032"/>
                  </a:cubicBezTo>
                  <a:cubicBezTo>
                    <a:pt x="1423416" y="1317339"/>
                    <a:pt x="1369225" y="1342566"/>
                    <a:pt x="1312230" y="1363122"/>
                  </a:cubicBezTo>
                  <a:cubicBezTo>
                    <a:pt x="1300084" y="1367793"/>
                    <a:pt x="1292609" y="1374334"/>
                    <a:pt x="1287003" y="1387414"/>
                  </a:cubicBezTo>
                  <a:cubicBezTo>
                    <a:pt x="1272054" y="1427591"/>
                    <a:pt x="1255236" y="1466833"/>
                    <a:pt x="1239352" y="1507009"/>
                  </a:cubicBezTo>
                  <a:cubicBezTo>
                    <a:pt x="1230943" y="1528498"/>
                    <a:pt x="1236549" y="1550923"/>
                    <a:pt x="1237484" y="1573346"/>
                  </a:cubicBezTo>
                  <a:cubicBezTo>
                    <a:pt x="1242155" y="1670517"/>
                    <a:pt x="1248696" y="1766753"/>
                    <a:pt x="1249630" y="1863924"/>
                  </a:cubicBezTo>
                  <a:cubicBezTo>
                    <a:pt x="1250564" y="1859252"/>
                    <a:pt x="1251499" y="1854581"/>
                    <a:pt x="1251499" y="1848974"/>
                  </a:cubicBezTo>
                  <a:cubicBezTo>
                    <a:pt x="1251499" y="2013417"/>
                    <a:pt x="1272054" y="2180663"/>
                    <a:pt x="1280463" y="2344171"/>
                  </a:cubicBezTo>
                  <a:cubicBezTo>
                    <a:pt x="1280463" y="2347908"/>
                    <a:pt x="1280463" y="2351645"/>
                    <a:pt x="1280463" y="2355383"/>
                  </a:cubicBezTo>
                  <a:cubicBezTo>
                    <a:pt x="1277660" y="2369398"/>
                    <a:pt x="1281397" y="2383413"/>
                    <a:pt x="1277660" y="2397428"/>
                  </a:cubicBezTo>
                  <a:cubicBezTo>
                    <a:pt x="1245893" y="2404902"/>
                    <a:pt x="1214125" y="2413311"/>
                    <a:pt x="1182358" y="2420786"/>
                  </a:cubicBezTo>
                  <a:cubicBezTo>
                    <a:pt x="1170212" y="2423589"/>
                    <a:pt x="1165540" y="2428261"/>
                    <a:pt x="1164606" y="2441341"/>
                  </a:cubicBezTo>
                  <a:cubicBezTo>
                    <a:pt x="1151525" y="2653435"/>
                    <a:pt x="1135642" y="2865528"/>
                    <a:pt x="1117889" y="3077622"/>
                  </a:cubicBezTo>
                  <a:cubicBezTo>
                    <a:pt x="1100137" y="3282240"/>
                    <a:pt x="1081450" y="3487794"/>
                    <a:pt x="1052486" y="3691478"/>
                  </a:cubicBezTo>
                  <a:cubicBezTo>
                    <a:pt x="1016047" y="3952157"/>
                    <a:pt x="953447" y="4207230"/>
                    <a:pt x="868422" y="4456697"/>
                  </a:cubicBezTo>
                  <a:cubicBezTo>
                    <a:pt x="843195" y="4532377"/>
                    <a:pt x="834787" y="4611795"/>
                    <a:pt x="818903" y="4689345"/>
                  </a:cubicBezTo>
                  <a:cubicBezTo>
                    <a:pt x="808625" y="4741668"/>
                    <a:pt x="800216" y="4793990"/>
                    <a:pt x="789939" y="4846313"/>
                  </a:cubicBezTo>
                  <a:cubicBezTo>
                    <a:pt x="787136" y="4859394"/>
                    <a:pt x="790873" y="4866868"/>
                    <a:pt x="800216" y="4874343"/>
                  </a:cubicBezTo>
                  <a:cubicBezTo>
                    <a:pt x="822640" y="4893030"/>
                    <a:pt x="844130" y="4913585"/>
                    <a:pt x="866554" y="4932271"/>
                  </a:cubicBezTo>
                  <a:cubicBezTo>
                    <a:pt x="878700" y="4942549"/>
                    <a:pt x="888043" y="4951893"/>
                    <a:pt x="873094" y="4967776"/>
                  </a:cubicBezTo>
                  <a:cubicBezTo>
                    <a:pt x="871225" y="4969645"/>
                    <a:pt x="872160" y="4972448"/>
                    <a:pt x="871225" y="4975251"/>
                  </a:cubicBezTo>
                  <a:cubicBezTo>
                    <a:pt x="872160" y="4989266"/>
                    <a:pt x="862817" y="4998609"/>
                    <a:pt x="855342" y="5008887"/>
                  </a:cubicBezTo>
                  <a:cubicBezTo>
                    <a:pt x="803954" y="5079896"/>
                    <a:pt x="741353" y="5139693"/>
                    <a:pt x="661001" y="5178001"/>
                  </a:cubicBezTo>
                  <a:cubicBezTo>
                    <a:pt x="648854" y="5183607"/>
                    <a:pt x="616153" y="5189213"/>
                    <a:pt x="614284" y="5192016"/>
                  </a:cubicBezTo>
                  <a:cubicBezTo>
                    <a:pt x="610547" y="5195753"/>
                    <a:pt x="605875" y="5196688"/>
                    <a:pt x="601203" y="5199491"/>
                  </a:cubicBezTo>
                  <a:cubicBezTo>
                    <a:pt x="584385" y="5212571"/>
                    <a:pt x="594663" y="5260222"/>
                    <a:pt x="597466" y="5267697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BDEAE7F-97F5-4403-B190-56F94F27A55C}"/>
                </a:ext>
              </a:extLst>
            </p:cNvPr>
            <p:cNvSpPr/>
            <p:nvPr/>
          </p:nvSpPr>
          <p:spPr>
            <a:xfrm flipH="1">
              <a:off x="5819227" y="6295122"/>
              <a:ext cx="766039" cy="383019"/>
            </a:xfrm>
            <a:custGeom>
              <a:avLst/>
              <a:gdLst>
                <a:gd name="connsiteX0" fmla="*/ 33240 w 971705"/>
                <a:gd name="connsiteY0" fmla="*/ 94367 h 485852"/>
                <a:gd name="connsiteX1" fmla="*/ 93971 w 971705"/>
                <a:gd name="connsiteY1" fmla="*/ 163508 h 485852"/>
                <a:gd name="connsiteX2" fmla="*/ 129476 w 971705"/>
                <a:gd name="connsiteY2" fmla="*/ 168180 h 485852"/>
                <a:gd name="connsiteX3" fmla="*/ 569547 w 971705"/>
                <a:gd name="connsiteY3" fmla="*/ 0 h 485852"/>
                <a:gd name="connsiteX4" fmla="*/ 726514 w 971705"/>
                <a:gd name="connsiteY4" fmla="*/ 161639 h 485852"/>
                <a:gd name="connsiteX5" fmla="*/ 866664 w 971705"/>
                <a:gd name="connsiteY5" fmla="*/ 214896 h 485852"/>
                <a:gd name="connsiteX6" fmla="*/ 934871 w 971705"/>
                <a:gd name="connsiteY6" fmla="*/ 249467 h 485852"/>
                <a:gd name="connsiteX7" fmla="*/ 954492 w 971705"/>
                <a:gd name="connsiteY7" fmla="*/ 390551 h 485852"/>
                <a:gd name="connsiteX8" fmla="*/ 801261 w 971705"/>
                <a:gd name="connsiteY8" fmla="*/ 475575 h 485852"/>
                <a:gd name="connsiteX9" fmla="*/ 609723 w 971705"/>
                <a:gd name="connsiteY9" fmla="*/ 482115 h 485852"/>
                <a:gd name="connsiteX10" fmla="*/ 421922 w 971705"/>
                <a:gd name="connsiteY10" fmla="*/ 416712 h 485852"/>
                <a:gd name="connsiteX11" fmla="*/ 250005 w 971705"/>
                <a:gd name="connsiteY11" fmla="*/ 347572 h 485852"/>
                <a:gd name="connsiteX12" fmla="*/ 182733 w 971705"/>
                <a:gd name="connsiteY12" fmla="*/ 330753 h 485852"/>
                <a:gd name="connsiteX13" fmla="*/ 94906 w 971705"/>
                <a:gd name="connsiteY13" fmla="*/ 306461 h 485852"/>
                <a:gd name="connsiteX14" fmla="*/ 57532 w 971705"/>
                <a:gd name="connsiteY14" fmla="*/ 292446 h 485852"/>
                <a:gd name="connsiteX15" fmla="*/ 2407 w 971705"/>
                <a:gd name="connsiteY15" fmla="*/ 187801 h 485852"/>
                <a:gd name="connsiteX16" fmla="*/ 33240 w 971705"/>
                <a:gd name="connsiteY16" fmla="*/ 94367 h 4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71704" h="485852">
                  <a:moveTo>
                    <a:pt x="33240" y="94367"/>
                  </a:moveTo>
                  <a:cubicBezTo>
                    <a:pt x="55664" y="113989"/>
                    <a:pt x="67810" y="148559"/>
                    <a:pt x="93971" y="163508"/>
                  </a:cubicBezTo>
                  <a:cubicBezTo>
                    <a:pt x="106118" y="170983"/>
                    <a:pt x="116395" y="172852"/>
                    <a:pt x="129476" y="168180"/>
                  </a:cubicBezTo>
                  <a:cubicBezTo>
                    <a:pt x="276166" y="112120"/>
                    <a:pt x="422856" y="56060"/>
                    <a:pt x="569547" y="0"/>
                  </a:cubicBezTo>
                  <a:cubicBezTo>
                    <a:pt x="592905" y="82221"/>
                    <a:pt x="648965" y="131741"/>
                    <a:pt x="726514" y="161639"/>
                  </a:cubicBezTo>
                  <a:cubicBezTo>
                    <a:pt x="773231" y="179392"/>
                    <a:pt x="819948" y="197144"/>
                    <a:pt x="866664" y="214896"/>
                  </a:cubicBezTo>
                  <a:cubicBezTo>
                    <a:pt x="890957" y="224240"/>
                    <a:pt x="913381" y="235452"/>
                    <a:pt x="934871" y="249467"/>
                  </a:cubicBezTo>
                  <a:cubicBezTo>
                    <a:pt x="986259" y="285906"/>
                    <a:pt x="994668" y="341965"/>
                    <a:pt x="954492" y="390551"/>
                  </a:cubicBezTo>
                  <a:cubicBezTo>
                    <a:pt x="915250" y="439136"/>
                    <a:pt x="859190" y="459692"/>
                    <a:pt x="801261" y="475575"/>
                  </a:cubicBezTo>
                  <a:cubicBezTo>
                    <a:pt x="740529" y="492393"/>
                    <a:pt x="671389" y="497065"/>
                    <a:pt x="609723" y="482115"/>
                  </a:cubicBezTo>
                  <a:cubicBezTo>
                    <a:pt x="545254" y="466232"/>
                    <a:pt x="483588" y="441005"/>
                    <a:pt x="421922" y="416712"/>
                  </a:cubicBezTo>
                  <a:cubicBezTo>
                    <a:pt x="364928" y="393354"/>
                    <a:pt x="306999" y="369995"/>
                    <a:pt x="250005" y="347572"/>
                  </a:cubicBezTo>
                  <a:cubicBezTo>
                    <a:pt x="227581" y="338228"/>
                    <a:pt x="206091" y="337294"/>
                    <a:pt x="182733" y="330753"/>
                  </a:cubicBezTo>
                  <a:cubicBezTo>
                    <a:pt x="153769" y="323279"/>
                    <a:pt x="124804" y="314870"/>
                    <a:pt x="94906" y="306461"/>
                  </a:cubicBezTo>
                  <a:cubicBezTo>
                    <a:pt x="81825" y="302723"/>
                    <a:pt x="69679" y="298052"/>
                    <a:pt x="57532" y="292446"/>
                  </a:cubicBezTo>
                  <a:cubicBezTo>
                    <a:pt x="10816" y="271891"/>
                    <a:pt x="-6936" y="238255"/>
                    <a:pt x="2407" y="187801"/>
                  </a:cubicBezTo>
                  <a:cubicBezTo>
                    <a:pt x="7079" y="159771"/>
                    <a:pt x="23897" y="120529"/>
                    <a:pt x="33240" y="94367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6859D85-CBDB-4CBA-A602-2D9BB74D8109}"/>
                </a:ext>
              </a:extLst>
            </p:cNvPr>
            <p:cNvSpPr/>
            <p:nvPr/>
          </p:nvSpPr>
          <p:spPr>
            <a:xfrm flipH="1">
              <a:off x="5566156" y="2205656"/>
              <a:ext cx="880209" cy="3904105"/>
            </a:xfrm>
            <a:custGeom>
              <a:avLst/>
              <a:gdLst>
                <a:gd name="connsiteX0" fmla="*/ 303469 w 880209"/>
                <a:gd name="connsiteY0" fmla="*/ 3751377 h 3904105"/>
                <a:gd name="connsiteX1" fmla="*/ 301997 w 880209"/>
                <a:gd name="connsiteY1" fmla="*/ 3883961 h 3904105"/>
                <a:gd name="connsiteX2" fmla="*/ 310099 w 880209"/>
                <a:gd name="connsiteY2" fmla="*/ 3903849 h 3904105"/>
                <a:gd name="connsiteX3" fmla="*/ 320412 w 880209"/>
                <a:gd name="connsiteY3" fmla="*/ 3900166 h 3904105"/>
                <a:gd name="connsiteX4" fmla="*/ 303469 w 880209"/>
                <a:gd name="connsiteY4" fmla="*/ 3751377 h 3904105"/>
                <a:gd name="connsiteX5" fmla="*/ 342509 w 880209"/>
                <a:gd name="connsiteY5" fmla="*/ 3458957 h 3904105"/>
                <a:gd name="connsiteX6" fmla="*/ 303469 w 880209"/>
                <a:gd name="connsiteY6" fmla="*/ 3724125 h 3904105"/>
                <a:gd name="connsiteX7" fmla="*/ 342509 w 880209"/>
                <a:gd name="connsiteY7" fmla="*/ 3458957 h 3904105"/>
                <a:gd name="connsiteX8" fmla="*/ 556115 w 880209"/>
                <a:gd name="connsiteY8" fmla="*/ 2540448 h 3904105"/>
                <a:gd name="connsiteX9" fmla="*/ 350609 w 880209"/>
                <a:gd name="connsiteY9" fmla="*/ 3431705 h 3904105"/>
                <a:gd name="connsiteX10" fmla="*/ 394067 w 880209"/>
                <a:gd name="connsiteY10" fmla="*/ 3325637 h 3904105"/>
                <a:gd name="connsiteX11" fmla="*/ 480246 w 880209"/>
                <a:gd name="connsiteY11" fmla="*/ 2977237 h 3904105"/>
                <a:gd name="connsiteX12" fmla="*/ 543593 w 880209"/>
                <a:gd name="connsiteY12" fmla="*/ 2619262 h 3904105"/>
                <a:gd name="connsiteX13" fmla="*/ 556115 w 880209"/>
                <a:gd name="connsiteY13" fmla="*/ 2540448 h 3904105"/>
                <a:gd name="connsiteX14" fmla="*/ 620933 w 880209"/>
                <a:gd name="connsiteY14" fmla="*/ 2125020 h 3904105"/>
                <a:gd name="connsiteX15" fmla="*/ 565690 w 880209"/>
                <a:gd name="connsiteY15" fmla="*/ 2481524 h 3904105"/>
                <a:gd name="connsiteX16" fmla="*/ 620933 w 880209"/>
                <a:gd name="connsiteY16" fmla="*/ 2125020 h 3904105"/>
                <a:gd name="connsiteX17" fmla="*/ 224655 w 880209"/>
                <a:gd name="connsiteY17" fmla="*/ 1768105 h 3904105"/>
                <a:gd name="connsiteX18" fmla="*/ 256327 w 880209"/>
                <a:gd name="connsiteY18" fmla="*/ 1775579 h 3904105"/>
                <a:gd name="connsiteX19" fmla="*/ 257626 w 880209"/>
                <a:gd name="connsiteY19" fmla="*/ 1773933 h 3904105"/>
                <a:gd name="connsiteX20" fmla="*/ 348401 w 880209"/>
                <a:gd name="connsiteY20" fmla="*/ 1792088 h 3904105"/>
                <a:gd name="connsiteX21" fmla="*/ 477302 w 880209"/>
                <a:gd name="connsiteY21" fmla="*/ 1779566 h 3904105"/>
                <a:gd name="connsiteX22" fmla="*/ 259274 w 880209"/>
                <a:gd name="connsiteY22" fmla="*/ 1770727 h 3904105"/>
                <a:gd name="connsiteX23" fmla="*/ 258268 w 880209"/>
                <a:gd name="connsiteY23" fmla="*/ 1771734 h 3904105"/>
                <a:gd name="connsiteX24" fmla="*/ 0 w 880209"/>
                <a:gd name="connsiteY24" fmla="*/ 1722113 h 3904105"/>
                <a:gd name="connsiteX25" fmla="*/ 92072 w 880209"/>
                <a:gd name="connsiteY25" fmla="*/ 1743476 h 3904105"/>
                <a:gd name="connsiteX26" fmla="*/ 92074 w 880209"/>
                <a:gd name="connsiteY26" fmla="*/ 1743475 h 3904105"/>
                <a:gd name="connsiteX27" fmla="*/ 176779 w 880209"/>
                <a:gd name="connsiteY27" fmla="*/ 1758943 h 3904105"/>
                <a:gd name="connsiteX28" fmla="*/ 95594 w 880209"/>
                <a:gd name="connsiteY28" fmla="*/ 1740657 h 3904105"/>
                <a:gd name="connsiteX29" fmla="*/ 95755 w 880209"/>
                <a:gd name="connsiteY29" fmla="*/ 1740529 h 3904105"/>
                <a:gd name="connsiteX30" fmla="*/ 0 w 880209"/>
                <a:gd name="connsiteY30" fmla="*/ 1722113 h 3904105"/>
                <a:gd name="connsiteX31" fmla="*/ 517076 w 880209"/>
                <a:gd name="connsiteY31" fmla="*/ 1055512 h 3904105"/>
                <a:gd name="connsiteX32" fmla="*/ 516339 w 880209"/>
                <a:gd name="connsiteY32" fmla="*/ 1061405 h 3904105"/>
                <a:gd name="connsiteX33" fmla="*/ 591470 w 880209"/>
                <a:gd name="connsiteY33" fmla="*/ 1467995 h 3904105"/>
                <a:gd name="connsiteX34" fmla="*/ 629035 w 880209"/>
                <a:gd name="connsiteY34" fmla="*/ 1673500 h 3904105"/>
                <a:gd name="connsiteX35" fmla="*/ 632258 w 880209"/>
                <a:gd name="connsiteY35" fmla="*/ 1689335 h 3904105"/>
                <a:gd name="connsiteX36" fmla="*/ 637138 w 880209"/>
                <a:gd name="connsiteY36" fmla="*/ 1705172 h 3904105"/>
                <a:gd name="connsiteX37" fmla="*/ 635665 w 880209"/>
                <a:gd name="connsiteY37" fmla="*/ 1686389 h 3904105"/>
                <a:gd name="connsiteX38" fmla="*/ 632895 w 880209"/>
                <a:gd name="connsiteY38" fmla="*/ 1672265 h 3904105"/>
                <a:gd name="connsiteX39" fmla="*/ 633639 w 880209"/>
                <a:gd name="connsiteY39" fmla="*/ 1672027 h 3904105"/>
                <a:gd name="connsiteX40" fmla="*/ 632719 w 880209"/>
                <a:gd name="connsiteY40" fmla="*/ 1668344 h 3904105"/>
                <a:gd name="connsiteX41" fmla="*/ 623143 w 880209"/>
                <a:gd name="connsiteY41" fmla="*/ 1476098 h 3904105"/>
                <a:gd name="connsiteX42" fmla="*/ 622406 w 880209"/>
                <a:gd name="connsiteY42" fmla="*/ 1468732 h 3904105"/>
                <a:gd name="connsiteX43" fmla="*/ 589997 w 880209"/>
                <a:gd name="connsiteY43" fmla="*/ 1364875 h 3904105"/>
                <a:gd name="connsiteX44" fmla="*/ 558324 w 880209"/>
                <a:gd name="connsiteY44" fmla="*/ 1262490 h 3904105"/>
                <a:gd name="connsiteX45" fmla="*/ 556851 w 880209"/>
                <a:gd name="connsiteY45" fmla="*/ 1169682 h 3904105"/>
                <a:gd name="connsiteX46" fmla="*/ 517076 w 880209"/>
                <a:gd name="connsiteY46" fmla="*/ 1055512 h 3904105"/>
                <a:gd name="connsiteX47" fmla="*/ 778562 w 880209"/>
                <a:gd name="connsiteY47" fmla="*/ 943552 h 3904105"/>
                <a:gd name="connsiteX48" fmla="*/ 729946 w 880209"/>
                <a:gd name="connsiteY48" fmla="*/ 1009845 h 3904105"/>
                <a:gd name="connsiteX49" fmla="*/ 778562 w 880209"/>
                <a:gd name="connsiteY49" fmla="*/ 943552 h 3904105"/>
                <a:gd name="connsiteX50" fmla="*/ 278425 w 880209"/>
                <a:gd name="connsiteY50" fmla="*/ 849271 h 3904105"/>
                <a:gd name="connsiteX51" fmla="*/ 275479 w 880209"/>
                <a:gd name="connsiteY51" fmla="*/ 852217 h 3904105"/>
                <a:gd name="connsiteX52" fmla="*/ 283581 w 880209"/>
                <a:gd name="connsiteY52" fmla="*/ 858110 h 3904105"/>
                <a:gd name="connsiteX53" fmla="*/ 568636 w 880209"/>
                <a:gd name="connsiteY53" fmla="*/ 1076136 h 3904105"/>
                <a:gd name="connsiteX54" fmla="*/ 595890 w 880209"/>
                <a:gd name="connsiteY54" fmla="*/ 1080555 h 3904105"/>
                <a:gd name="connsiteX55" fmla="*/ 665128 w 880209"/>
                <a:gd name="connsiteY55" fmla="*/ 1057722 h 3904105"/>
                <a:gd name="connsiteX56" fmla="*/ 665864 w 880209"/>
                <a:gd name="connsiteY56" fmla="*/ 1056248 h 3904105"/>
                <a:gd name="connsiteX57" fmla="*/ 665128 w 880209"/>
                <a:gd name="connsiteY57" fmla="*/ 1054038 h 3904105"/>
                <a:gd name="connsiteX58" fmla="*/ 620196 w 880209"/>
                <a:gd name="connsiteY58" fmla="*/ 1058459 h 3904105"/>
                <a:gd name="connsiteX59" fmla="*/ 502344 w 880209"/>
                <a:gd name="connsiteY59" fmla="*/ 1004688 h 3904105"/>
                <a:gd name="connsiteX60" fmla="*/ 309361 w 880209"/>
                <a:gd name="connsiteY60" fmla="*/ 871368 h 3904105"/>
                <a:gd name="connsiteX61" fmla="*/ 278425 w 880209"/>
                <a:gd name="connsiteY61" fmla="*/ 849271 h 3904105"/>
                <a:gd name="connsiteX62" fmla="*/ 811706 w 880209"/>
                <a:gd name="connsiteY62" fmla="*/ 826437 h 3904105"/>
                <a:gd name="connsiteX63" fmla="*/ 880209 w 880209"/>
                <a:gd name="connsiteY63" fmla="*/ 847798 h 3904105"/>
                <a:gd name="connsiteX64" fmla="*/ 811706 w 880209"/>
                <a:gd name="connsiteY64" fmla="*/ 826437 h 3904105"/>
                <a:gd name="connsiteX65" fmla="*/ 706376 w 880209"/>
                <a:gd name="connsiteY65" fmla="*/ 698273 h 3904105"/>
                <a:gd name="connsiteX66" fmla="*/ 796976 w 880209"/>
                <a:gd name="connsiteY66" fmla="*/ 810233 h 3904105"/>
                <a:gd name="connsiteX67" fmla="*/ 706376 w 880209"/>
                <a:gd name="connsiteY67" fmla="*/ 698273 h 3904105"/>
                <a:gd name="connsiteX68" fmla="*/ 643767 w 880209"/>
                <a:gd name="connsiteY68" fmla="*/ 584104 h 3904105"/>
                <a:gd name="connsiteX69" fmla="*/ 727738 w 880209"/>
                <a:gd name="connsiteY69" fmla="*/ 612094 h 3904105"/>
                <a:gd name="connsiteX70" fmla="*/ 643767 w 880209"/>
                <a:gd name="connsiteY70" fmla="*/ 584104 h 3904105"/>
                <a:gd name="connsiteX71" fmla="*/ 828649 w 880209"/>
                <a:gd name="connsiteY71" fmla="*/ 555377 h 3904105"/>
                <a:gd name="connsiteX72" fmla="*/ 734366 w 880209"/>
                <a:gd name="connsiteY72" fmla="*/ 611357 h 3904105"/>
                <a:gd name="connsiteX73" fmla="*/ 771196 w 880209"/>
                <a:gd name="connsiteY73" fmla="*/ 608411 h 3904105"/>
                <a:gd name="connsiteX74" fmla="*/ 816863 w 880209"/>
                <a:gd name="connsiteY74" fmla="*/ 570845 h 3904105"/>
                <a:gd name="connsiteX75" fmla="*/ 828649 w 880209"/>
                <a:gd name="connsiteY75" fmla="*/ 555377 h 3904105"/>
                <a:gd name="connsiteX76" fmla="*/ 686488 w 880209"/>
                <a:gd name="connsiteY76" fmla="*/ 385965 h 3904105"/>
                <a:gd name="connsiteX77" fmla="*/ 683542 w 880209"/>
                <a:gd name="connsiteY77" fmla="*/ 387438 h 3904105"/>
                <a:gd name="connsiteX78" fmla="*/ 695327 w 880209"/>
                <a:gd name="connsiteY78" fmla="*/ 452993 h 3904105"/>
                <a:gd name="connsiteX79" fmla="*/ 717425 w 880209"/>
                <a:gd name="connsiteY79" fmla="*/ 573793 h 3904105"/>
                <a:gd name="connsiteX80" fmla="*/ 734367 w 880209"/>
                <a:gd name="connsiteY80" fmla="*/ 584842 h 3904105"/>
                <a:gd name="connsiteX81" fmla="*/ 743206 w 880209"/>
                <a:gd name="connsiteY81" fmla="*/ 582632 h 3904105"/>
                <a:gd name="connsiteX82" fmla="*/ 751308 w 880209"/>
                <a:gd name="connsiteY82" fmla="*/ 568637 h 3904105"/>
                <a:gd name="connsiteX83" fmla="*/ 723318 w 880209"/>
                <a:gd name="connsiteY83" fmla="*/ 488349 h 3904105"/>
                <a:gd name="connsiteX84" fmla="*/ 686488 w 880209"/>
                <a:gd name="connsiteY84" fmla="*/ 385965 h 3904105"/>
                <a:gd name="connsiteX85" fmla="*/ 373943 w 880209"/>
                <a:gd name="connsiteY85" fmla="*/ 235704 h 3904105"/>
                <a:gd name="connsiteX86" fmla="*/ 389687 w 880209"/>
                <a:gd name="connsiteY86" fmla="*/ 268482 h 3904105"/>
                <a:gd name="connsiteX87" fmla="*/ 398210 w 880209"/>
                <a:gd name="connsiteY87" fmla="*/ 283454 h 3904105"/>
                <a:gd name="connsiteX88" fmla="*/ 383756 w 880209"/>
                <a:gd name="connsiteY88" fmla="*/ 268850 h 3904105"/>
                <a:gd name="connsiteX89" fmla="*/ 390385 w 880209"/>
                <a:gd name="connsiteY89" fmla="*/ 280635 h 3904105"/>
                <a:gd name="connsiteX90" fmla="*/ 542119 w 880209"/>
                <a:gd name="connsiteY90" fmla="*/ 465515 h 3904105"/>
                <a:gd name="connsiteX91" fmla="*/ 617250 w 880209"/>
                <a:gd name="connsiteY91" fmla="*/ 554641 h 3904105"/>
                <a:gd name="connsiteX92" fmla="*/ 626826 w 880209"/>
                <a:gd name="connsiteY92" fmla="*/ 563479 h 3904105"/>
                <a:gd name="connsiteX93" fmla="*/ 617250 w 880209"/>
                <a:gd name="connsiteY93" fmla="*/ 550958 h 3904105"/>
                <a:gd name="connsiteX94" fmla="*/ 617250 w 880209"/>
                <a:gd name="connsiteY94" fmla="*/ 551695 h 3904105"/>
                <a:gd name="connsiteX95" fmla="*/ 576738 w 880209"/>
                <a:gd name="connsiteY95" fmla="*/ 491295 h 3904105"/>
                <a:gd name="connsiteX96" fmla="*/ 470671 w 880209"/>
                <a:gd name="connsiteY96" fmla="*/ 361658 h 3904105"/>
                <a:gd name="connsiteX97" fmla="*/ 428318 w 880209"/>
                <a:gd name="connsiteY97" fmla="*/ 313873 h 3904105"/>
                <a:gd name="connsiteX98" fmla="*/ 405989 w 880209"/>
                <a:gd name="connsiteY98" fmla="*/ 291313 h 3904105"/>
                <a:gd name="connsiteX99" fmla="*/ 401565 w 880209"/>
                <a:gd name="connsiteY99" fmla="*/ 260195 h 3904105"/>
                <a:gd name="connsiteX100" fmla="*/ 373943 w 880209"/>
                <a:gd name="connsiteY100" fmla="*/ 235704 h 3904105"/>
                <a:gd name="connsiteX101" fmla="*/ 283344 w 880209"/>
                <a:gd name="connsiteY101" fmla="*/ 131846 h 3904105"/>
                <a:gd name="connsiteX102" fmla="*/ 362894 w 880209"/>
                <a:gd name="connsiteY102" fmla="*/ 216553 h 3904105"/>
                <a:gd name="connsiteX103" fmla="*/ 283344 w 880209"/>
                <a:gd name="connsiteY103" fmla="*/ 131846 h 3904105"/>
                <a:gd name="connsiteX104" fmla="*/ 93308 w 880209"/>
                <a:gd name="connsiteY104" fmla="*/ 0 h 3904105"/>
                <a:gd name="connsiteX105" fmla="*/ 216316 w 880209"/>
                <a:gd name="connsiteY105" fmla="*/ 95755 h 3904105"/>
                <a:gd name="connsiteX106" fmla="*/ 264929 w 880209"/>
                <a:gd name="connsiteY106" fmla="*/ 119325 h 3904105"/>
                <a:gd name="connsiteX107" fmla="*/ 93308 w 880209"/>
                <a:gd name="connsiteY107" fmla="*/ 0 h 390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880209" h="3904104">
                  <a:moveTo>
                    <a:pt x="303469" y="3751377"/>
                  </a:moveTo>
                  <a:cubicBezTo>
                    <a:pt x="297577" y="3795572"/>
                    <a:pt x="296840" y="3839767"/>
                    <a:pt x="301997" y="3883961"/>
                  </a:cubicBezTo>
                  <a:cubicBezTo>
                    <a:pt x="302733" y="3891327"/>
                    <a:pt x="301997" y="3899429"/>
                    <a:pt x="310099" y="3903849"/>
                  </a:cubicBezTo>
                  <a:cubicBezTo>
                    <a:pt x="316729" y="3904585"/>
                    <a:pt x="319676" y="3903849"/>
                    <a:pt x="320412" y="3900166"/>
                  </a:cubicBezTo>
                  <a:cubicBezTo>
                    <a:pt x="318939" y="3850079"/>
                    <a:pt x="310099" y="3800728"/>
                    <a:pt x="303469" y="3751377"/>
                  </a:cubicBezTo>
                  <a:close/>
                  <a:moveTo>
                    <a:pt x="342509" y="3458957"/>
                  </a:moveTo>
                  <a:cubicBezTo>
                    <a:pt x="299050" y="3525249"/>
                    <a:pt x="280635" y="3654887"/>
                    <a:pt x="303469" y="3724125"/>
                  </a:cubicBezTo>
                  <a:cubicBezTo>
                    <a:pt x="312308" y="3634999"/>
                    <a:pt x="327777" y="3547347"/>
                    <a:pt x="342509" y="3458957"/>
                  </a:cubicBezTo>
                  <a:close/>
                  <a:moveTo>
                    <a:pt x="556115" y="2540448"/>
                  </a:moveTo>
                  <a:cubicBezTo>
                    <a:pt x="482457" y="2836552"/>
                    <a:pt x="408798" y="3131918"/>
                    <a:pt x="350609" y="3431705"/>
                  </a:cubicBezTo>
                  <a:cubicBezTo>
                    <a:pt x="369023" y="3397822"/>
                    <a:pt x="381545" y="3361730"/>
                    <a:pt x="394067" y="3325637"/>
                  </a:cubicBezTo>
                  <a:cubicBezTo>
                    <a:pt x="433106" y="3212205"/>
                    <a:pt x="457413" y="3095090"/>
                    <a:pt x="480246" y="2977237"/>
                  </a:cubicBezTo>
                  <a:cubicBezTo>
                    <a:pt x="503817" y="2857912"/>
                    <a:pt x="523705" y="2738587"/>
                    <a:pt x="543593" y="2619262"/>
                  </a:cubicBezTo>
                  <a:cubicBezTo>
                    <a:pt x="548012" y="2592745"/>
                    <a:pt x="551695" y="2566965"/>
                    <a:pt x="556115" y="2540448"/>
                  </a:cubicBezTo>
                  <a:close/>
                  <a:moveTo>
                    <a:pt x="620933" y="2125020"/>
                  </a:moveTo>
                  <a:cubicBezTo>
                    <a:pt x="602519" y="2244346"/>
                    <a:pt x="584104" y="2362935"/>
                    <a:pt x="565690" y="2481524"/>
                  </a:cubicBezTo>
                  <a:cubicBezTo>
                    <a:pt x="607675" y="2366618"/>
                    <a:pt x="608411" y="2245082"/>
                    <a:pt x="620933" y="2125020"/>
                  </a:cubicBezTo>
                  <a:close/>
                  <a:moveTo>
                    <a:pt x="224655" y="1768105"/>
                  </a:moveTo>
                  <a:cubicBezTo>
                    <a:pt x="234967" y="1769973"/>
                    <a:pt x="246016" y="1772776"/>
                    <a:pt x="256327" y="1775579"/>
                  </a:cubicBezTo>
                  <a:lnTo>
                    <a:pt x="257626" y="1773933"/>
                  </a:lnTo>
                  <a:lnTo>
                    <a:pt x="348401" y="1792088"/>
                  </a:lnTo>
                  <a:cubicBezTo>
                    <a:pt x="385967" y="1800928"/>
                    <a:pt x="438263" y="1796508"/>
                    <a:pt x="477302" y="1779566"/>
                  </a:cubicBezTo>
                  <a:cubicBezTo>
                    <a:pt x="402907" y="1781776"/>
                    <a:pt x="330723" y="1780303"/>
                    <a:pt x="259274" y="1770727"/>
                  </a:cubicBezTo>
                  <a:lnTo>
                    <a:pt x="258268" y="1771734"/>
                  </a:lnTo>
                  <a:close/>
                  <a:moveTo>
                    <a:pt x="0" y="1722113"/>
                  </a:moveTo>
                  <a:cubicBezTo>
                    <a:pt x="30200" y="1728743"/>
                    <a:pt x="61136" y="1736110"/>
                    <a:pt x="92072" y="1743476"/>
                  </a:cubicBezTo>
                  <a:lnTo>
                    <a:pt x="92074" y="1743475"/>
                  </a:lnTo>
                  <a:lnTo>
                    <a:pt x="176779" y="1758943"/>
                  </a:lnTo>
                  <a:lnTo>
                    <a:pt x="95594" y="1740657"/>
                  </a:lnTo>
                  <a:lnTo>
                    <a:pt x="95755" y="1740529"/>
                  </a:lnTo>
                  <a:cubicBezTo>
                    <a:pt x="64818" y="1730216"/>
                    <a:pt x="32409" y="1726533"/>
                    <a:pt x="0" y="1722113"/>
                  </a:cubicBezTo>
                  <a:close/>
                  <a:moveTo>
                    <a:pt x="517076" y="1055512"/>
                  </a:moveTo>
                  <a:cubicBezTo>
                    <a:pt x="515602" y="1057722"/>
                    <a:pt x="516339" y="1059195"/>
                    <a:pt x="516339" y="1061405"/>
                  </a:cubicBezTo>
                  <a:cubicBezTo>
                    <a:pt x="541383" y="1196935"/>
                    <a:pt x="566426" y="1332465"/>
                    <a:pt x="591470" y="1467995"/>
                  </a:cubicBezTo>
                  <a:cubicBezTo>
                    <a:pt x="603992" y="1536497"/>
                    <a:pt x="616514" y="1604998"/>
                    <a:pt x="629035" y="1673500"/>
                  </a:cubicBezTo>
                  <a:lnTo>
                    <a:pt x="632258" y="1689335"/>
                  </a:lnTo>
                  <a:cubicBezTo>
                    <a:pt x="633087" y="1694676"/>
                    <a:pt x="634192" y="1700016"/>
                    <a:pt x="637138" y="1705172"/>
                  </a:cubicBezTo>
                  <a:cubicBezTo>
                    <a:pt x="636401" y="1698911"/>
                    <a:pt x="636217" y="1692650"/>
                    <a:pt x="635665" y="1686389"/>
                  </a:cubicBezTo>
                  <a:lnTo>
                    <a:pt x="632895" y="1672265"/>
                  </a:lnTo>
                  <a:lnTo>
                    <a:pt x="633639" y="1672027"/>
                  </a:lnTo>
                  <a:cubicBezTo>
                    <a:pt x="634008" y="1671106"/>
                    <a:pt x="633455" y="1669817"/>
                    <a:pt x="632719" y="1668344"/>
                  </a:cubicBezTo>
                  <a:cubicBezTo>
                    <a:pt x="627563" y="1604262"/>
                    <a:pt x="622406" y="1540180"/>
                    <a:pt x="623143" y="1476098"/>
                  </a:cubicBezTo>
                  <a:cubicBezTo>
                    <a:pt x="623143" y="1473888"/>
                    <a:pt x="622406" y="1470942"/>
                    <a:pt x="622406" y="1468732"/>
                  </a:cubicBezTo>
                  <a:cubicBezTo>
                    <a:pt x="617987" y="1431903"/>
                    <a:pt x="603255" y="1398757"/>
                    <a:pt x="589997" y="1364875"/>
                  </a:cubicBezTo>
                  <a:cubicBezTo>
                    <a:pt x="577475" y="1330992"/>
                    <a:pt x="560534" y="1299319"/>
                    <a:pt x="558324" y="1262490"/>
                  </a:cubicBezTo>
                  <a:cubicBezTo>
                    <a:pt x="556851" y="1231554"/>
                    <a:pt x="558324" y="1200618"/>
                    <a:pt x="556851" y="1169682"/>
                  </a:cubicBezTo>
                  <a:cubicBezTo>
                    <a:pt x="554641" y="1127697"/>
                    <a:pt x="535490" y="1091605"/>
                    <a:pt x="517076" y="1055512"/>
                  </a:cubicBezTo>
                  <a:close/>
                  <a:moveTo>
                    <a:pt x="778562" y="943552"/>
                  </a:moveTo>
                  <a:cubicBezTo>
                    <a:pt x="763093" y="966386"/>
                    <a:pt x="748361" y="989220"/>
                    <a:pt x="729946" y="1009845"/>
                  </a:cubicBezTo>
                  <a:cubicBezTo>
                    <a:pt x="759410" y="997323"/>
                    <a:pt x="766776" y="969333"/>
                    <a:pt x="778562" y="943552"/>
                  </a:cubicBezTo>
                  <a:close/>
                  <a:moveTo>
                    <a:pt x="278425" y="849271"/>
                  </a:moveTo>
                  <a:cubicBezTo>
                    <a:pt x="277688" y="850007"/>
                    <a:pt x="276215" y="851481"/>
                    <a:pt x="275479" y="852217"/>
                  </a:cubicBezTo>
                  <a:cubicBezTo>
                    <a:pt x="278425" y="854427"/>
                    <a:pt x="280635" y="855900"/>
                    <a:pt x="283581" y="858110"/>
                  </a:cubicBezTo>
                  <a:cubicBezTo>
                    <a:pt x="378600" y="931031"/>
                    <a:pt x="473617" y="1003216"/>
                    <a:pt x="568636" y="1076136"/>
                  </a:cubicBezTo>
                  <a:cubicBezTo>
                    <a:pt x="577475" y="1083502"/>
                    <a:pt x="585577" y="1084238"/>
                    <a:pt x="595890" y="1080555"/>
                  </a:cubicBezTo>
                  <a:cubicBezTo>
                    <a:pt x="618724" y="1072453"/>
                    <a:pt x="642294" y="1065087"/>
                    <a:pt x="665128" y="1057722"/>
                  </a:cubicBezTo>
                  <a:cubicBezTo>
                    <a:pt x="665864" y="1057722"/>
                    <a:pt x="665864" y="1057722"/>
                    <a:pt x="665864" y="1056248"/>
                  </a:cubicBezTo>
                  <a:cubicBezTo>
                    <a:pt x="666601" y="1055512"/>
                    <a:pt x="665864" y="1054776"/>
                    <a:pt x="665128" y="1054038"/>
                  </a:cubicBezTo>
                  <a:cubicBezTo>
                    <a:pt x="650396" y="1055512"/>
                    <a:pt x="636401" y="1061405"/>
                    <a:pt x="620196" y="1058459"/>
                  </a:cubicBezTo>
                  <a:cubicBezTo>
                    <a:pt x="576002" y="1050356"/>
                    <a:pt x="539173" y="1027522"/>
                    <a:pt x="502344" y="1004688"/>
                  </a:cubicBezTo>
                  <a:cubicBezTo>
                    <a:pt x="436052" y="962703"/>
                    <a:pt x="372707" y="917773"/>
                    <a:pt x="309361" y="871368"/>
                  </a:cubicBezTo>
                  <a:cubicBezTo>
                    <a:pt x="299049" y="864003"/>
                    <a:pt x="288737" y="856637"/>
                    <a:pt x="278425" y="849271"/>
                  </a:cubicBezTo>
                  <a:close/>
                  <a:moveTo>
                    <a:pt x="811706" y="826437"/>
                  </a:moveTo>
                  <a:cubicBezTo>
                    <a:pt x="838223" y="862529"/>
                    <a:pt x="830858" y="861057"/>
                    <a:pt x="880209" y="847798"/>
                  </a:cubicBezTo>
                  <a:cubicBezTo>
                    <a:pt x="854428" y="845589"/>
                    <a:pt x="834540" y="838222"/>
                    <a:pt x="811706" y="826437"/>
                  </a:cubicBezTo>
                  <a:close/>
                  <a:moveTo>
                    <a:pt x="706376" y="698273"/>
                  </a:moveTo>
                  <a:cubicBezTo>
                    <a:pt x="730683" y="740994"/>
                    <a:pt x="756464" y="782243"/>
                    <a:pt x="796976" y="810233"/>
                  </a:cubicBezTo>
                  <a:cubicBezTo>
                    <a:pt x="766776" y="773404"/>
                    <a:pt x="736576" y="735839"/>
                    <a:pt x="706376" y="698273"/>
                  </a:cubicBezTo>
                  <a:close/>
                  <a:moveTo>
                    <a:pt x="643767" y="584104"/>
                  </a:moveTo>
                  <a:cubicBezTo>
                    <a:pt x="654816" y="613567"/>
                    <a:pt x="700485" y="626826"/>
                    <a:pt x="727738" y="612094"/>
                  </a:cubicBezTo>
                  <a:cubicBezTo>
                    <a:pt x="699011" y="602518"/>
                    <a:pt x="672494" y="593679"/>
                    <a:pt x="643767" y="584104"/>
                  </a:cubicBezTo>
                  <a:close/>
                  <a:moveTo>
                    <a:pt x="828649" y="555377"/>
                  </a:moveTo>
                  <a:cubicBezTo>
                    <a:pt x="796975" y="578948"/>
                    <a:pt x="768249" y="597362"/>
                    <a:pt x="734366" y="611357"/>
                  </a:cubicBezTo>
                  <a:cubicBezTo>
                    <a:pt x="749098" y="623143"/>
                    <a:pt x="760147" y="619460"/>
                    <a:pt x="771196" y="608411"/>
                  </a:cubicBezTo>
                  <a:cubicBezTo>
                    <a:pt x="785927" y="595153"/>
                    <a:pt x="801395" y="583367"/>
                    <a:pt x="816863" y="570845"/>
                  </a:cubicBezTo>
                  <a:cubicBezTo>
                    <a:pt x="820546" y="567162"/>
                    <a:pt x="824966" y="564216"/>
                    <a:pt x="828649" y="555377"/>
                  </a:cubicBezTo>
                  <a:close/>
                  <a:moveTo>
                    <a:pt x="686488" y="385965"/>
                  </a:moveTo>
                  <a:cubicBezTo>
                    <a:pt x="685752" y="385965"/>
                    <a:pt x="685016" y="386701"/>
                    <a:pt x="683542" y="387438"/>
                  </a:cubicBezTo>
                  <a:cubicBezTo>
                    <a:pt x="687225" y="409536"/>
                    <a:pt x="691645" y="430896"/>
                    <a:pt x="695327" y="452993"/>
                  </a:cubicBezTo>
                  <a:cubicBezTo>
                    <a:pt x="702694" y="493506"/>
                    <a:pt x="710059" y="533280"/>
                    <a:pt x="717425" y="573793"/>
                  </a:cubicBezTo>
                  <a:cubicBezTo>
                    <a:pt x="718898" y="584106"/>
                    <a:pt x="723318" y="589261"/>
                    <a:pt x="734367" y="584842"/>
                  </a:cubicBezTo>
                  <a:cubicBezTo>
                    <a:pt x="737313" y="583368"/>
                    <a:pt x="740260" y="582632"/>
                    <a:pt x="743206" y="582632"/>
                  </a:cubicBezTo>
                  <a:cubicBezTo>
                    <a:pt x="752781" y="581895"/>
                    <a:pt x="754991" y="578213"/>
                    <a:pt x="751308" y="568637"/>
                  </a:cubicBezTo>
                  <a:cubicBezTo>
                    <a:pt x="741732" y="542120"/>
                    <a:pt x="732893" y="514866"/>
                    <a:pt x="723318" y="488349"/>
                  </a:cubicBezTo>
                  <a:cubicBezTo>
                    <a:pt x="711533" y="453731"/>
                    <a:pt x="699011" y="419847"/>
                    <a:pt x="686488" y="385965"/>
                  </a:cubicBezTo>
                  <a:close/>
                  <a:moveTo>
                    <a:pt x="373943" y="235704"/>
                  </a:moveTo>
                  <a:cubicBezTo>
                    <a:pt x="380204" y="246385"/>
                    <a:pt x="384807" y="257617"/>
                    <a:pt x="389687" y="268482"/>
                  </a:cubicBezTo>
                  <a:lnTo>
                    <a:pt x="398210" y="283454"/>
                  </a:lnTo>
                  <a:lnTo>
                    <a:pt x="383756" y="268850"/>
                  </a:lnTo>
                  <a:cubicBezTo>
                    <a:pt x="383756" y="274006"/>
                    <a:pt x="387439" y="276952"/>
                    <a:pt x="390385" y="280635"/>
                  </a:cubicBezTo>
                  <a:cubicBezTo>
                    <a:pt x="441209" y="342507"/>
                    <a:pt x="491296" y="404379"/>
                    <a:pt x="542119" y="465515"/>
                  </a:cubicBezTo>
                  <a:cubicBezTo>
                    <a:pt x="567163" y="495714"/>
                    <a:pt x="589997" y="526651"/>
                    <a:pt x="617250" y="554641"/>
                  </a:cubicBezTo>
                  <a:cubicBezTo>
                    <a:pt x="617987" y="558323"/>
                    <a:pt x="618724" y="562006"/>
                    <a:pt x="626826" y="563479"/>
                  </a:cubicBezTo>
                  <a:cubicBezTo>
                    <a:pt x="622406" y="557587"/>
                    <a:pt x="620196" y="554641"/>
                    <a:pt x="617250" y="550958"/>
                  </a:cubicBezTo>
                  <a:lnTo>
                    <a:pt x="617250" y="551695"/>
                  </a:lnTo>
                  <a:cubicBezTo>
                    <a:pt x="603991" y="531070"/>
                    <a:pt x="590733" y="511183"/>
                    <a:pt x="576738" y="491295"/>
                  </a:cubicBezTo>
                  <a:cubicBezTo>
                    <a:pt x="544329" y="445628"/>
                    <a:pt x="508237" y="402906"/>
                    <a:pt x="470671" y="361658"/>
                  </a:cubicBezTo>
                  <a:cubicBezTo>
                    <a:pt x="456308" y="345822"/>
                    <a:pt x="442497" y="329618"/>
                    <a:pt x="428318" y="313873"/>
                  </a:cubicBezTo>
                  <a:lnTo>
                    <a:pt x="405989" y="291313"/>
                  </a:lnTo>
                  <a:lnTo>
                    <a:pt x="401565" y="260195"/>
                  </a:lnTo>
                  <a:cubicBezTo>
                    <a:pt x="396040" y="249699"/>
                    <a:pt x="386833" y="241596"/>
                    <a:pt x="373943" y="235704"/>
                  </a:cubicBezTo>
                  <a:close/>
                  <a:moveTo>
                    <a:pt x="283344" y="131846"/>
                  </a:moveTo>
                  <a:cubicBezTo>
                    <a:pt x="316490" y="153943"/>
                    <a:pt x="329748" y="194455"/>
                    <a:pt x="362894" y="216553"/>
                  </a:cubicBezTo>
                  <a:cubicBezTo>
                    <a:pt x="345216" y="179724"/>
                    <a:pt x="322382" y="148788"/>
                    <a:pt x="283344" y="131846"/>
                  </a:cubicBezTo>
                  <a:close/>
                  <a:moveTo>
                    <a:pt x="93308" y="0"/>
                  </a:moveTo>
                  <a:cubicBezTo>
                    <a:pt x="133083" y="33882"/>
                    <a:pt x="174331" y="65555"/>
                    <a:pt x="216316" y="95755"/>
                  </a:cubicBezTo>
                  <a:cubicBezTo>
                    <a:pt x="230311" y="106803"/>
                    <a:pt x="243569" y="120062"/>
                    <a:pt x="264929" y="119325"/>
                  </a:cubicBezTo>
                  <a:cubicBezTo>
                    <a:pt x="207477" y="79550"/>
                    <a:pt x="150024" y="39775"/>
                    <a:pt x="93308" y="0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E4EA30E-72D6-498E-9C89-2E5BAC4E2805}"/>
                </a:ext>
              </a:extLst>
            </p:cNvPr>
            <p:cNvSpPr/>
            <p:nvPr/>
          </p:nvSpPr>
          <p:spPr>
            <a:xfrm flipH="1">
              <a:off x="5959073" y="1276696"/>
              <a:ext cx="581895" cy="824964"/>
            </a:xfrm>
            <a:custGeom>
              <a:avLst/>
              <a:gdLst>
                <a:gd name="connsiteX0" fmla="*/ 649769 w 738122"/>
                <a:gd name="connsiteY0" fmla="*/ 968144 h 1046452"/>
                <a:gd name="connsiteX1" fmla="*/ 704894 w 738122"/>
                <a:gd name="connsiteY1" fmla="*/ 887791 h 1046452"/>
                <a:gd name="connsiteX2" fmla="*/ 732924 w 738122"/>
                <a:gd name="connsiteY2" fmla="*/ 780343 h 1046452"/>
                <a:gd name="connsiteX3" fmla="*/ 736662 w 738122"/>
                <a:gd name="connsiteY3" fmla="*/ 597214 h 1046452"/>
                <a:gd name="connsiteX4" fmla="*/ 726384 w 738122"/>
                <a:gd name="connsiteY4" fmla="*/ 547694 h 1046452"/>
                <a:gd name="connsiteX5" fmla="*/ 695551 w 738122"/>
                <a:gd name="connsiteY5" fmla="*/ 498174 h 1046452"/>
                <a:gd name="connsiteX6" fmla="*/ 689945 w 738122"/>
                <a:gd name="connsiteY6" fmla="*/ 450524 h 1046452"/>
                <a:gd name="connsiteX7" fmla="*/ 696485 w 738122"/>
                <a:gd name="connsiteY7" fmla="*/ 367368 h 1046452"/>
                <a:gd name="connsiteX8" fmla="*/ 690879 w 738122"/>
                <a:gd name="connsiteY8" fmla="*/ 315045 h 1046452"/>
                <a:gd name="connsiteX9" fmla="*/ 669390 w 738122"/>
                <a:gd name="connsiteY9" fmla="*/ 253379 h 1046452"/>
                <a:gd name="connsiteX10" fmla="*/ 587169 w 738122"/>
                <a:gd name="connsiteY10" fmla="*/ 111361 h 1046452"/>
                <a:gd name="connsiteX11" fmla="*/ 485326 w 738122"/>
                <a:gd name="connsiteY11" fmla="*/ 17928 h 1046452"/>
                <a:gd name="connsiteX12" fmla="*/ 441413 w 738122"/>
                <a:gd name="connsiteY12" fmla="*/ 5781 h 1046452"/>
                <a:gd name="connsiteX13" fmla="*/ 287248 w 738122"/>
                <a:gd name="connsiteY13" fmla="*/ 12322 h 1046452"/>
                <a:gd name="connsiteX14" fmla="*/ 139623 w 738122"/>
                <a:gd name="connsiteY14" fmla="*/ 59973 h 1046452"/>
                <a:gd name="connsiteX15" fmla="*/ 42453 w 738122"/>
                <a:gd name="connsiteY15" fmla="*/ 172092 h 1046452"/>
                <a:gd name="connsiteX16" fmla="*/ 408 w 738122"/>
                <a:gd name="connsiteY16" fmla="*/ 364565 h 1046452"/>
                <a:gd name="connsiteX17" fmla="*/ 48059 w 738122"/>
                <a:gd name="connsiteY17" fmla="*/ 544891 h 1046452"/>
                <a:gd name="connsiteX18" fmla="*/ 48059 w 738122"/>
                <a:gd name="connsiteY18" fmla="*/ 544891 h 1046452"/>
                <a:gd name="connsiteX19" fmla="*/ 50862 w 738122"/>
                <a:gd name="connsiteY19" fmla="*/ 548628 h 1046452"/>
                <a:gd name="connsiteX20" fmla="*/ 51796 w 738122"/>
                <a:gd name="connsiteY20" fmla="*/ 548628 h 1046452"/>
                <a:gd name="connsiteX21" fmla="*/ 74220 w 738122"/>
                <a:gd name="connsiteY21" fmla="*/ 640193 h 1046452"/>
                <a:gd name="connsiteX22" fmla="*/ 106922 w 738122"/>
                <a:gd name="connsiteY22" fmla="*/ 692516 h 1046452"/>
                <a:gd name="connsiteX23" fmla="*/ 145229 w 738122"/>
                <a:gd name="connsiteY23" fmla="*/ 747641 h 1046452"/>
                <a:gd name="connsiteX24" fmla="*/ 183537 w 738122"/>
                <a:gd name="connsiteY24" fmla="*/ 946654 h 1046452"/>
                <a:gd name="connsiteX25" fmla="*/ 576891 w 738122"/>
                <a:gd name="connsiteY25" fmla="*/ 1049431 h 1046452"/>
                <a:gd name="connsiteX26" fmla="*/ 593709 w 738122"/>
                <a:gd name="connsiteY26" fmla="*/ 1054102 h 1046452"/>
                <a:gd name="connsiteX27" fmla="*/ 596512 w 738122"/>
                <a:gd name="connsiteY27" fmla="*/ 1016729 h 104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8122" h="1046452">
                  <a:moveTo>
                    <a:pt x="649769" y="968144"/>
                  </a:moveTo>
                  <a:cubicBezTo>
                    <a:pt x="674062" y="943851"/>
                    <a:pt x="693683" y="919558"/>
                    <a:pt x="704894" y="887791"/>
                  </a:cubicBezTo>
                  <a:cubicBezTo>
                    <a:pt x="717041" y="852286"/>
                    <a:pt x="727318" y="816782"/>
                    <a:pt x="732924" y="780343"/>
                  </a:cubicBezTo>
                  <a:cubicBezTo>
                    <a:pt x="743202" y="720546"/>
                    <a:pt x="745071" y="657945"/>
                    <a:pt x="736662" y="597214"/>
                  </a:cubicBezTo>
                  <a:cubicBezTo>
                    <a:pt x="733859" y="580396"/>
                    <a:pt x="731056" y="563578"/>
                    <a:pt x="726384" y="547694"/>
                  </a:cubicBezTo>
                  <a:cubicBezTo>
                    <a:pt x="721712" y="529007"/>
                    <a:pt x="711435" y="510321"/>
                    <a:pt x="695551" y="498174"/>
                  </a:cubicBezTo>
                  <a:cubicBezTo>
                    <a:pt x="687142" y="491634"/>
                    <a:pt x="689945" y="458933"/>
                    <a:pt x="689945" y="450524"/>
                  </a:cubicBezTo>
                  <a:cubicBezTo>
                    <a:pt x="691814" y="422494"/>
                    <a:pt x="702092" y="395398"/>
                    <a:pt x="696485" y="367368"/>
                  </a:cubicBezTo>
                  <a:cubicBezTo>
                    <a:pt x="692748" y="350550"/>
                    <a:pt x="693683" y="332798"/>
                    <a:pt x="690879" y="315045"/>
                  </a:cubicBezTo>
                  <a:cubicBezTo>
                    <a:pt x="687142" y="292621"/>
                    <a:pt x="681536" y="273000"/>
                    <a:pt x="669390" y="253379"/>
                  </a:cubicBezTo>
                  <a:cubicBezTo>
                    <a:pt x="640426" y="206663"/>
                    <a:pt x="612396" y="159946"/>
                    <a:pt x="587169" y="111361"/>
                  </a:cubicBezTo>
                  <a:cubicBezTo>
                    <a:pt x="564745" y="68382"/>
                    <a:pt x="532977" y="33811"/>
                    <a:pt x="485326" y="17928"/>
                  </a:cubicBezTo>
                  <a:cubicBezTo>
                    <a:pt x="471311" y="13256"/>
                    <a:pt x="456362" y="9519"/>
                    <a:pt x="441413" y="5781"/>
                  </a:cubicBezTo>
                  <a:cubicBezTo>
                    <a:pt x="390024" y="-6365"/>
                    <a:pt x="338636" y="2978"/>
                    <a:pt x="287248" y="12322"/>
                  </a:cubicBezTo>
                  <a:cubicBezTo>
                    <a:pt x="235860" y="21665"/>
                    <a:pt x="185406" y="35680"/>
                    <a:pt x="139623" y="59973"/>
                  </a:cubicBezTo>
                  <a:cubicBezTo>
                    <a:pt x="93841" y="84265"/>
                    <a:pt x="59271" y="122573"/>
                    <a:pt x="42453" y="172092"/>
                  </a:cubicBezTo>
                  <a:cubicBezTo>
                    <a:pt x="21898" y="233758"/>
                    <a:pt x="4145" y="299162"/>
                    <a:pt x="408" y="364565"/>
                  </a:cubicBezTo>
                  <a:cubicBezTo>
                    <a:pt x="-3329" y="428100"/>
                    <a:pt x="19095" y="488831"/>
                    <a:pt x="48059" y="544891"/>
                  </a:cubicBezTo>
                  <a:cubicBezTo>
                    <a:pt x="48059" y="544891"/>
                    <a:pt x="48059" y="544891"/>
                    <a:pt x="48059" y="544891"/>
                  </a:cubicBezTo>
                  <a:cubicBezTo>
                    <a:pt x="48993" y="545825"/>
                    <a:pt x="49927" y="547694"/>
                    <a:pt x="50862" y="548628"/>
                  </a:cubicBezTo>
                  <a:cubicBezTo>
                    <a:pt x="50862" y="548628"/>
                    <a:pt x="50862" y="548628"/>
                    <a:pt x="51796" y="548628"/>
                  </a:cubicBezTo>
                  <a:cubicBezTo>
                    <a:pt x="40584" y="571987"/>
                    <a:pt x="59271" y="615900"/>
                    <a:pt x="74220" y="640193"/>
                  </a:cubicBezTo>
                  <a:cubicBezTo>
                    <a:pt x="77957" y="643930"/>
                    <a:pt x="97578" y="679435"/>
                    <a:pt x="106922" y="692516"/>
                  </a:cubicBezTo>
                  <a:cubicBezTo>
                    <a:pt x="119068" y="711202"/>
                    <a:pt x="133083" y="728955"/>
                    <a:pt x="145229" y="747641"/>
                  </a:cubicBezTo>
                  <a:cubicBezTo>
                    <a:pt x="186340" y="808373"/>
                    <a:pt x="180734" y="876579"/>
                    <a:pt x="183537" y="946654"/>
                  </a:cubicBezTo>
                  <a:cubicBezTo>
                    <a:pt x="203158" y="954129"/>
                    <a:pt x="564745" y="1046628"/>
                    <a:pt x="576891" y="1049431"/>
                  </a:cubicBezTo>
                  <a:cubicBezTo>
                    <a:pt x="585300" y="1051299"/>
                    <a:pt x="585300" y="1051299"/>
                    <a:pt x="593709" y="1054102"/>
                  </a:cubicBezTo>
                  <a:cubicBezTo>
                    <a:pt x="595578" y="1039153"/>
                    <a:pt x="596512" y="1027007"/>
                    <a:pt x="596512" y="1016729"/>
                  </a:cubicBezTo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9013806-0B8D-40D9-B166-3B951FCBB691}"/>
                </a:ext>
              </a:extLst>
            </p:cNvPr>
            <p:cNvSpPr/>
            <p:nvPr/>
          </p:nvSpPr>
          <p:spPr>
            <a:xfrm flipH="1">
              <a:off x="5966067" y="1273689"/>
              <a:ext cx="581894" cy="427214"/>
            </a:xfrm>
            <a:custGeom>
              <a:avLst/>
              <a:gdLst>
                <a:gd name="connsiteX0" fmla="*/ 443808 w 700749"/>
                <a:gd name="connsiteY0" fmla="*/ 5858 h 541912"/>
                <a:gd name="connsiteX1" fmla="*/ 487721 w 700749"/>
                <a:gd name="connsiteY1" fmla="*/ 18004 h 541912"/>
                <a:gd name="connsiteX2" fmla="*/ 590498 w 700749"/>
                <a:gd name="connsiteY2" fmla="*/ 111437 h 541912"/>
                <a:gd name="connsiteX3" fmla="*/ 673654 w 700749"/>
                <a:gd name="connsiteY3" fmla="*/ 253456 h 541912"/>
                <a:gd name="connsiteX4" fmla="*/ 698881 w 700749"/>
                <a:gd name="connsiteY4" fmla="*/ 340349 h 541912"/>
                <a:gd name="connsiteX5" fmla="*/ 697012 w 700749"/>
                <a:gd name="connsiteY5" fmla="*/ 355298 h 541912"/>
                <a:gd name="connsiteX6" fmla="*/ 641886 w 700749"/>
                <a:gd name="connsiteY6" fmla="*/ 347823 h 541912"/>
                <a:gd name="connsiteX7" fmla="*/ 468100 w 700749"/>
                <a:gd name="connsiteY7" fmla="*/ 365576 h 541912"/>
                <a:gd name="connsiteX8" fmla="*/ 298986 w 700749"/>
                <a:gd name="connsiteY8" fmla="*/ 452469 h 541912"/>
                <a:gd name="connsiteX9" fmla="*/ 226108 w 700749"/>
                <a:gd name="connsiteY9" fmla="*/ 485170 h 541912"/>
                <a:gd name="connsiteX10" fmla="*/ 133610 w 700749"/>
                <a:gd name="connsiteY10" fmla="*/ 516003 h 541912"/>
                <a:gd name="connsiteX11" fmla="*/ 106514 w 700749"/>
                <a:gd name="connsiteY11" fmla="*/ 514135 h 541912"/>
                <a:gd name="connsiteX12" fmla="*/ 58863 w 700749"/>
                <a:gd name="connsiteY12" fmla="*/ 533756 h 541912"/>
                <a:gd name="connsiteX13" fmla="*/ 49520 w 700749"/>
                <a:gd name="connsiteY13" fmla="*/ 546836 h 541912"/>
                <a:gd name="connsiteX14" fmla="*/ 12146 w 700749"/>
                <a:gd name="connsiteY14" fmla="*/ 456206 h 541912"/>
                <a:gd name="connsiteX15" fmla="*/ 0 w 700749"/>
                <a:gd name="connsiteY15" fmla="*/ 402949 h 541912"/>
                <a:gd name="connsiteX16" fmla="*/ 0 w 700749"/>
                <a:gd name="connsiteY16" fmla="*/ 362773 h 541912"/>
                <a:gd name="connsiteX17" fmla="*/ 42979 w 700749"/>
                <a:gd name="connsiteY17" fmla="*/ 170300 h 541912"/>
                <a:gd name="connsiteX18" fmla="*/ 141084 w 700749"/>
                <a:gd name="connsiteY18" fmla="*/ 58180 h 541912"/>
                <a:gd name="connsiteX19" fmla="*/ 289643 w 700749"/>
                <a:gd name="connsiteY19" fmla="*/ 10529 h 541912"/>
                <a:gd name="connsiteX20" fmla="*/ 443808 w 700749"/>
                <a:gd name="connsiteY20" fmla="*/ 5858 h 54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0749" h="541912">
                  <a:moveTo>
                    <a:pt x="443808" y="5858"/>
                  </a:moveTo>
                  <a:cubicBezTo>
                    <a:pt x="458757" y="9595"/>
                    <a:pt x="473707" y="13332"/>
                    <a:pt x="487721" y="18004"/>
                  </a:cubicBezTo>
                  <a:cubicBezTo>
                    <a:pt x="535372" y="33888"/>
                    <a:pt x="567140" y="68458"/>
                    <a:pt x="590498" y="111437"/>
                  </a:cubicBezTo>
                  <a:cubicBezTo>
                    <a:pt x="615725" y="160023"/>
                    <a:pt x="644689" y="207674"/>
                    <a:pt x="673654" y="253456"/>
                  </a:cubicBezTo>
                  <a:cubicBezTo>
                    <a:pt x="691406" y="281486"/>
                    <a:pt x="695143" y="304844"/>
                    <a:pt x="698881" y="340349"/>
                  </a:cubicBezTo>
                  <a:cubicBezTo>
                    <a:pt x="699815" y="345955"/>
                    <a:pt x="704487" y="357167"/>
                    <a:pt x="697012" y="355298"/>
                  </a:cubicBezTo>
                  <a:cubicBezTo>
                    <a:pt x="685800" y="352495"/>
                    <a:pt x="654967" y="348758"/>
                    <a:pt x="641886" y="347823"/>
                  </a:cubicBezTo>
                  <a:cubicBezTo>
                    <a:pt x="600776" y="344086"/>
                    <a:pt x="521357" y="344086"/>
                    <a:pt x="468100" y="365576"/>
                  </a:cubicBezTo>
                  <a:cubicBezTo>
                    <a:pt x="408303" y="390803"/>
                    <a:pt x="358784" y="427242"/>
                    <a:pt x="298986" y="452469"/>
                  </a:cubicBezTo>
                  <a:cubicBezTo>
                    <a:pt x="276562" y="461812"/>
                    <a:pt x="249467" y="477696"/>
                    <a:pt x="226108" y="485170"/>
                  </a:cubicBezTo>
                  <a:cubicBezTo>
                    <a:pt x="196210" y="499185"/>
                    <a:pt x="164442" y="505726"/>
                    <a:pt x="133610" y="516003"/>
                  </a:cubicBezTo>
                  <a:cubicBezTo>
                    <a:pt x="126135" y="516938"/>
                    <a:pt x="113989" y="515069"/>
                    <a:pt x="106514" y="514135"/>
                  </a:cubicBezTo>
                  <a:cubicBezTo>
                    <a:pt x="86893" y="512266"/>
                    <a:pt x="71944" y="518806"/>
                    <a:pt x="58863" y="533756"/>
                  </a:cubicBezTo>
                  <a:cubicBezTo>
                    <a:pt x="54191" y="536559"/>
                    <a:pt x="54191" y="540296"/>
                    <a:pt x="49520" y="546836"/>
                  </a:cubicBezTo>
                  <a:cubicBezTo>
                    <a:pt x="34570" y="518806"/>
                    <a:pt x="22424" y="485170"/>
                    <a:pt x="12146" y="456206"/>
                  </a:cubicBezTo>
                  <a:cubicBezTo>
                    <a:pt x="7475" y="443125"/>
                    <a:pt x="0" y="421636"/>
                    <a:pt x="0" y="402949"/>
                  </a:cubicBezTo>
                  <a:cubicBezTo>
                    <a:pt x="0" y="389868"/>
                    <a:pt x="0" y="375853"/>
                    <a:pt x="0" y="362773"/>
                  </a:cubicBezTo>
                  <a:cubicBezTo>
                    <a:pt x="3737" y="297369"/>
                    <a:pt x="21490" y="231966"/>
                    <a:pt x="42979" y="170300"/>
                  </a:cubicBezTo>
                  <a:cubicBezTo>
                    <a:pt x="59797" y="120781"/>
                    <a:pt x="94368" y="82473"/>
                    <a:pt x="141084" y="58180"/>
                  </a:cubicBezTo>
                  <a:cubicBezTo>
                    <a:pt x="187801" y="33888"/>
                    <a:pt x="238255" y="19873"/>
                    <a:pt x="289643" y="10529"/>
                  </a:cubicBezTo>
                  <a:cubicBezTo>
                    <a:pt x="340097" y="3055"/>
                    <a:pt x="392420" y="-6289"/>
                    <a:pt x="443808" y="5858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D90EA30-BD2D-4BD2-9ACE-B9FEC81F2534}"/>
                </a:ext>
              </a:extLst>
            </p:cNvPr>
            <p:cNvSpPr/>
            <p:nvPr/>
          </p:nvSpPr>
          <p:spPr>
            <a:xfrm flipH="1">
              <a:off x="5950949" y="1667051"/>
              <a:ext cx="457115" cy="409241"/>
            </a:xfrm>
            <a:custGeom>
              <a:avLst/>
              <a:gdLst>
                <a:gd name="connsiteX0" fmla="*/ 423532 w 457115"/>
                <a:gd name="connsiteY0" fmla="*/ 813 h 409241"/>
                <a:gd name="connsiteX1" fmla="*/ 420585 w 457115"/>
                <a:gd name="connsiteY1" fmla="*/ 3851 h 409241"/>
                <a:gd name="connsiteX2" fmla="*/ 377128 w 457115"/>
                <a:gd name="connsiteY2" fmla="*/ 17847 h 409241"/>
                <a:gd name="connsiteX3" fmla="*/ 235705 w 457115"/>
                <a:gd name="connsiteY3" fmla="*/ 47310 h 409241"/>
                <a:gd name="connsiteX4" fmla="*/ 159101 w 457115"/>
                <a:gd name="connsiteY4" fmla="*/ 63514 h 409241"/>
                <a:gd name="connsiteX5" fmla="*/ 100175 w 457115"/>
                <a:gd name="connsiteY5" fmla="*/ 77509 h 409241"/>
                <a:gd name="connsiteX6" fmla="*/ 101346 w 457115"/>
                <a:gd name="connsiteY6" fmla="*/ 81608 h 409241"/>
                <a:gd name="connsiteX7" fmla="*/ 3684 w 457115"/>
                <a:gd name="connsiteY7" fmla="*/ 49519 h 409241"/>
                <a:gd name="connsiteX8" fmla="*/ 8103 w 457115"/>
                <a:gd name="connsiteY8" fmla="*/ 59094 h 409241"/>
                <a:gd name="connsiteX9" fmla="*/ 103859 w 457115"/>
                <a:gd name="connsiteY9" fmla="*/ 90768 h 409241"/>
                <a:gd name="connsiteX10" fmla="*/ 103920 w 457115"/>
                <a:gd name="connsiteY10" fmla="*/ 90616 h 409241"/>
                <a:gd name="connsiteX11" fmla="*/ 104595 w 457115"/>
                <a:gd name="connsiteY11" fmla="*/ 92977 h 409241"/>
                <a:gd name="connsiteX12" fmla="*/ 122272 w 457115"/>
                <a:gd name="connsiteY12" fmla="*/ 130542 h 409241"/>
                <a:gd name="connsiteX13" fmla="*/ 136267 w 457115"/>
                <a:gd name="connsiteY13" fmla="*/ 199044 h 409241"/>
                <a:gd name="connsiteX14" fmla="*/ 100911 w 457115"/>
                <a:gd name="connsiteY14" fmla="*/ 267546 h 409241"/>
                <a:gd name="connsiteX15" fmla="*/ 90500 w 457115"/>
                <a:gd name="connsiteY15" fmla="*/ 280880 h 409241"/>
                <a:gd name="connsiteX16" fmla="*/ 0 w 457115"/>
                <a:gd name="connsiteY16" fmla="*/ 233662 h 409241"/>
                <a:gd name="connsiteX17" fmla="*/ 2946 w 457115"/>
                <a:gd name="connsiteY17" fmla="*/ 243974 h 409241"/>
                <a:gd name="connsiteX18" fmla="*/ 85385 w 457115"/>
                <a:gd name="connsiteY18" fmla="*/ 287430 h 409241"/>
                <a:gd name="connsiteX19" fmla="*/ 85167 w 457115"/>
                <a:gd name="connsiteY19" fmla="*/ 287710 h 409241"/>
                <a:gd name="connsiteX20" fmla="*/ 92073 w 457115"/>
                <a:gd name="connsiteY20" fmla="*/ 302902 h 409241"/>
                <a:gd name="connsiteX21" fmla="*/ 245280 w 457115"/>
                <a:gd name="connsiteY21" fmla="*/ 392027 h 409241"/>
                <a:gd name="connsiteX22" fmla="*/ 341035 w 457115"/>
                <a:gd name="connsiteY22" fmla="*/ 408233 h 409241"/>
                <a:gd name="connsiteX23" fmla="*/ 426478 w 457115"/>
                <a:gd name="connsiteY23" fmla="*/ 312478 h 409241"/>
                <a:gd name="connsiteX24" fmla="*/ 455941 w 457115"/>
                <a:gd name="connsiteY24" fmla="*/ 174737 h 409241"/>
                <a:gd name="connsiteX25" fmla="*/ 452259 w 457115"/>
                <a:gd name="connsiteY25" fmla="*/ 77509 h 409241"/>
                <a:gd name="connsiteX26" fmla="*/ 444892 w 457115"/>
                <a:gd name="connsiteY26" fmla="*/ 38471 h 409241"/>
                <a:gd name="connsiteX27" fmla="*/ 428688 w 457115"/>
                <a:gd name="connsiteY27" fmla="*/ 6061 h 409241"/>
                <a:gd name="connsiteX28" fmla="*/ 423532 w 457115"/>
                <a:gd name="connsiteY28" fmla="*/ 813 h 40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57115" h="409241">
                  <a:moveTo>
                    <a:pt x="423532" y="813"/>
                  </a:moveTo>
                  <a:cubicBezTo>
                    <a:pt x="421506" y="-568"/>
                    <a:pt x="419849" y="-568"/>
                    <a:pt x="420585" y="3851"/>
                  </a:cubicBezTo>
                  <a:cubicBezTo>
                    <a:pt x="418376" y="6061"/>
                    <a:pt x="385967" y="16373"/>
                    <a:pt x="377128" y="17847"/>
                  </a:cubicBezTo>
                  <a:cubicBezTo>
                    <a:pt x="315992" y="29632"/>
                    <a:pt x="296104" y="34051"/>
                    <a:pt x="235705" y="47310"/>
                  </a:cubicBezTo>
                  <a:cubicBezTo>
                    <a:pt x="207715" y="53202"/>
                    <a:pt x="187091" y="59095"/>
                    <a:pt x="159101" y="63514"/>
                  </a:cubicBezTo>
                  <a:cubicBezTo>
                    <a:pt x="142160" y="66460"/>
                    <a:pt x="101648" y="70879"/>
                    <a:pt x="100175" y="77509"/>
                  </a:cubicBezTo>
                  <a:lnTo>
                    <a:pt x="101346" y="81608"/>
                  </a:lnTo>
                  <a:lnTo>
                    <a:pt x="3684" y="49519"/>
                  </a:lnTo>
                  <a:lnTo>
                    <a:pt x="8103" y="59094"/>
                  </a:lnTo>
                  <a:lnTo>
                    <a:pt x="103859" y="90768"/>
                  </a:lnTo>
                  <a:lnTo>
                    <a:pt x="103920" y="90616"/>
                  </a:lnTo>
                  <a:lnTo>
                    <a:pt x="104595" y="92977"/>
                  </a:lnTo>
                  <a:cubicBezTo>
                    <a:pt x="114906" y="109918"/>
                    <a:pt x="115643" y="115074"/>
                    <a:pt x="122272" y="130542"/>
                  </a:cubicBezTo>
                  <a:cubicBezTo>
                    <a:pt x="128165" y="146748"/>
                    <a:pt x="137003" y="182103"/>
                    <a:pt x="136267" y="199044"/>
                  </a:cubicBezTo>
                  <a:cubicBezTo>
                    <a:pt x="134057" y="229980"/>
                    <a:pt x="119326" y="243239"/>
                    <a:pt x="100911" y="267546"/>
                  </a:cubicBezTo>
                  <a:lnTo>
                    <a:pt x="90500" y="280880"/>
                  </a:lnTo>
                  <a:lnTo>
                    <a:pt x="0" y="233662"/>
                  </a:lnTo>
                  <a:lnTo>
                    <a:pt x="2946" y="243974"/>
                  </a:lnTo>
                  <a:lnTo>
                    <a:pt x="85385" y="287430"/>
                  </a:lnTo>
                  <a:lnTo>
                    <a:pt x="85167" y="287710"/>
                  </a:lnTo>
                  <a:cubicBezTo>
                    <a:pt x="82496" y="292958"/>
                    <a:pt x="83601" y="297377"/>
                    <a:pt x="92073" y="302902"/>
                  </a:cubicBezTo>
                  <a:cubicBezTo>
                    <a:pt x="141423" y="335311"/>
                    <a:pt x="192984" y="363301"/>
                    <a:pt x="245280" y="392027"/>
                  </a:cubicBezTo>
                  <a:cubicBezTo>
                    <a:pt x="269587" y="405286"/>
                    <a:pt x="310836" y="411915"/>
                    <a:pt x="341035" y="408233"/>
                  </a:cubicBezTo>
                  <a:cubicBezTo>
                    <a:pt x="361660" y="390555"/>
                    <a:pt x="410274" y="352989"/>
                    <a:pt x="426478" y="312478"/>
                  </a:cubicBezTo>
                  <a:cubicBezTo>
                    <a:pt x="436791" y="285961"/>
                    <a:pt x="455205" y="193888"/>
                    <a:pt x="455941" y="174737"/>
                  </a:cubicBezTo>
                  <a:cubicBezTo>
                    <a:pt x="458151" y="142328"/>
                    <a:pt x="457414" y="109918"/>
                    <a:pt x="452259" y="77509"/>
                  </a:cubicBezTo>
                  <a:cubicBezTo>
                    <a:pt x="450049" y="61304"/>
                    <a:pt x="449312" y="53939"/>
                    <a:pt x="444892" y="38471"/>
                  </a:cubicBezTo>
                  <a:cubicBezTo>
                    <a:pt x="443420" y="32578"/>
                    <a:pt x="433844" y="11217"/>
                    <a:pt x="428688" y="6061"/>
                  </a:cubicBezTo>
                  <a:cubicBezTo>
                    <a:pt x="427951" y="4956"/>
                    <a:pt x="425557" y="2194"/>
                    <a:pt x="423532" y="813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2CA09DD-FA96-4206-9ADF-4C299981FC06}"/>
                </a:ext>
              </a:extLst>
            </p:cNvPr>
            <p:cNvSpPr/>
            <p:nvPr/>
          </p:nvSpPr>
          <p:spPr>
            <a:xfrm flipH="1">
              <a:off x="6366815" y="1657643"/>
              <a:ext cx="66292" cy="95755"/>
            </a:xfrm>
            <a:custGeom>
              <a:avLst/>
              <a:gdLst>
                <a:gd name="connsiteX0" fmla="*/ 92499 w 84089"/>
                <a:gd name="connsiteY0" fmla="*/ 0 h 121463"/>
                <a:gd name="connsiteX1" fmla="*/ 92499 w 84089"/>
                <a:gd name="connsiteY1" fmla="*/ 96236 h 121463"/>
                <a:gd name="connsiteX2" fmla="*/ 72878 w 84089"/>
                <a:gd name="connsiteY2" fmla="*/ 128004 h 121463"/>
                <a:gd name="connsiteX3" fmla="*/ 41111 w 84089"/>
                <a:gd name="connsiteY3" fmla="*/ 76615 h 121463"/>
                <a:gd name="connsiteX4" fmla="*/ 0 w 84089"/>
                <a:gd name="connsiteY4" fmla="*/ 31767 h 121463"/>
                <a:gd name="connsiteX5" fmla="*/ 92499 w 84089"/>
                <a:gd name="connsiteY5" fmla="*/ 0 h 12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089" h="121463">
                  <a:moveTo>
                    <a:pt x="92499" y="0"/>
                  </a:moveTo>
                  <a:cubicBezTo>
                    <a:pt x="92499" y="31767"/>
                    <a:pt x="92499" y="63535"/>
                    <a:pt x="92499" y="96236"/>
                  </a:cubicBezTo>
                  <a:cubicBezTo>
                    <a:pt x="92499" y="128004"/>
                    <a:pt x="88762" y="128004"/>
                    <a:pt x="72878" y="128004"/>
                  </a:cubicBezTo>
                  <a:cubicBezTo>
                    <a:pt x="60732" y="126135"/>
                    <a:pt x="43914" y="81287"/>
                    <a:pt x="41111" y="76615"/>
                  </a:cubicBezTo>
                  <a:cubicBezTo>
                    <a:pt x="29899" y="58863"/>
                    <a:pt x="17752" y="42979"/>
                    <a:pt x="0" y="31767"/>
                  </a:cubicBezTo>
                  <a:cubicBezTo>
                    <a:pt x="30833" y="20555"/>
                    <a:pt x="61666" y="10278"/>
                    <a:pt x="92499" y="0"/>
                  </a:cubicBezTo>
                  <a:close/>
                </a:path>
              </a:pathLst>
            </a:custGeom>
            <a:grpFill/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EF94DD9-2CBE-483A-A353-AA7BE66D65BE}"/>
              </a:ext>
            </a:extLst>
          </p:cNvPr>
          <p:cNvSpPr/>
          <p:nvPr/>
        </p:nvSpPr>
        <p:spPr>
          <a:xfrm>
            <a:off x="2007635" y="2005169"/>
            <a:ext cx="324904" cy="436589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9889030-7921-44F7-95F9-094C62266FC3}"/>
              </a:ext>
            </a:extLst>
          </p:cNvPr>
          <p:cNvSpPr/>
          <p:nvPr/>
        </p:nvSpPr>
        <p:spPr>
          <a:xfrm>
            <a:off x="1986467" y="5391566"/>
            <a:ext cx="327443" cy="439128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3975243-3BA1-41FB-9AF8-6CAB620D6734}"/>
              </a:ext>
            </a:extLst>
          </p:cNvPr>
          <p:cNvSpPr/>
          <p:nvPr/>
        </p:nvSpPr>
        <p:spPr>
          <a:xfrm>
            <a:off x="9731765" y="1999733"/>
            <a:ext cx="327003" cy="436453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7" name="Group 24">
            <a:extLst>
              <a:ext uri="{FF2B5EF4-FFF2-40B4-BE49-F238E27FC236}">
                <a16:creationId xmlns:a16="http://schemas.microsoft.com/office/drawing/2014/main" id="{7A23A1D4-9AD2-4682-8E35-0852138ED03F}"/>
              </a:ext>
            </a:extLst>
          </p:cNvPr>
          <p:cNvGrpSpPr/>
          <p:nvPr/>
        </p:nvGrpSpPr>
        <p:grpSpPr>
          <a:xfrm>
            <a:off x="5481956" y="1289127"/>
            <a:ext cx="1207984" cy="5404452"/>
            <a:chOff x="5400765" y="1273689"/>
            <a:chExt cx="1207984" cy="5404452"/>
          </a:xfrm>
        </p:grpSpPr>
        <p:sp>
          <p:nvSpPr>
            <p:cNvPr id="38" name="Freeform: Shape 25">
              <a:extLst>
                <a:ext uri="{FF2B5EF4-FFF2-40B4-BE49-F238E27FC236}">
                  <a16:creationId xmlns:a16="http://schemas.microsoft.com/office/drawing/2014/main" id="{0E059C94-FAFB-456C-BDEB-CE54DA82D2A6}"/>
                </a:ext>
              </a:extLst>
            </p:cNvPr>
            <p:cNvSpPr/>
            <p:nvPr/>
          </p:nvSpPr>
          <p:spPr>
            <a:xfrm flipH="1">
              <a:off x="5627416" y="5945985"/>
              <a:ext cx="515603" cy="206241"/>
            </a:xfrm>
            <a:custGeom>
              <a:avLst/>
              <a:gdLst>
                <a:gd name="connsiteX0" fmla="*/ 2960 w 654032"/>
                <a:gd name="connsiteY0" fmla="*/ 269088 h 261613"/>
                <a:gd name="connsiteX1" fmla="*/ 7631 w 654032"/>
                <a:gd name="connsiteY1" fmla="*/ 222371 h 261613"/>
                <a:gd name="connsiteX2" fmla="*/ 43136 w 654032"/>
                <a:gd name="connsiteY2" fmla="*/ 205553 h 261613"/>
                <a:gd name="connsiteX3" fmla="*/ 154321 w 654032"/>
                <a:gd name="connsiteY3" fmla="*/ 143887 h 261613"/>
                <a:gd name="connsiteX4" fmla="*/ 282325 w 654032"/>
                <a:gd name="connsiteY4" fmla="*/ 0 h 261613"/>
                <a:gd name="connsiteX5" fmla="*/ 477600 w 654032"/>
                <a:gd name="connsiteY5" fmla="*/ 64469 h 261613"/>
                <a:gd name="connsiteX6" fmla="*/ 576640 w 654032"/>
                <a:gd name="connsiteY6" fmla="*/ 72878 h 261613"/>
                <a:gd name="connsiteX7" fmla="*/ 653255 w 654032"/>
                <a:gd name="connsiteY7" fmla="*/ 196210 h 261613"/>
                <a:gd name="connsiteX8" fmla="*/ 456111 w 654032"/>
                <a:gd name="connsiteY8" fmla="*/ 269088 h 261613"/>
                <a:gd name="connsiteX9" fmla="*/ 177680 w 654032"/>
                <a:gd name="connsiteY9" fmla="*/ 258810 h 261613"/>
                <a:gd name="connsiteX10" fmla="*/ 2960 w 654032"/>
                <a:gd name="connsiteY10" fmla="*/ 269088 h 26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032" h="261613">
                  <a:moveTo>
                    <a:pt x="2960" y="269088"/>
                  </a:moveTo>
                  <a:cubicBezTo>
                    <a:pt x="-2646" y="256941"/>
                    <a:pt x="157" y="230780"/>
                    <a:pt x="7631" y="222371"/>
                  </a:cubicBezTo>
                  <a:cubicBezTo>
                    <a:pt x="14172" y="214896"/>
                    <a:pt x="36596" y="207422"/>
                    <a:pt x="43136" y="205553"/>
                  </a:cubicBezTo>
                  <a:cubicBezTo>
                    <a:pt x="87049" y="196210"/>
                    <a:pt x="119751" y="170049"/>
                    <a:pt x="154321" y="143887"/>
                  </a:cubicBezTo>
                  <a:cubicBezTo>
                    <a:pt x="209447" y="101842"/>
                    <a:pt x="240280" y="53257"/>
                    <a:pt x="282325" y="0"/>
                  </a:cubicBezTo>
                  <a:cubicBezTo>
                    <a:pt x="343991" y="51388"/>
                    <a:pt x="399116" y="65403"/>
                    <a:pt x="477600" y="64469"/>
                  </a:cubicBezTo>
                  <a:cubicBezTo>
                    <a:pt x="510302" y="64469"/>
                    <a:pt x="543938" y="63534"/>
                    <a:pt x="576640" y="72878"/>
                  </a:cubicBezTo>
                  <a:cubicBezTo>
                    <a:pt x="629897" y="87827"/>
                    <a:pt x="664467" y="142019"/>
                    <a:pt x="653255" y="196210"/>
                  </a:cubicBezTo>
                  <a:cubicBezTo>
                    <a:pt x="636437" y="280300"/>
                    <a:pt x="520580" y="269088"/>
                    <a:pt x="456111" y="269088"/>
                  </a:cubicBezTo>
                  <a:cubicBezTo>
                    <a:pt x="363612" y="268154"/>
                    <a:pt x="270179" y="258810"/>
                    <a:pt x="177680" y="258810"/>
                  </a:cubicBezTo>
                  <a:cubicBezTo>
                    <a:pt x="117882" y="257876"/>
                    <a:pt x="64625" y="265351"/>
                    <a:pt x="2960" y="269088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26">
              <a:extLst>
                <a:ext uri="{FF2B5EF4-FFF2-40B4-BE49-F238E27FC236}">
                  <a16:creationId xmlns:a16="http://schemas.microsoft.com/office/drawing/2014/main" id="{2CE8579C-7E85-410F-8C2F-553B7478EF91}"/>
                </a:ext>
              </a:extLst>
            </p:cNvPr>
            <p:cNvSpPr/>
            <p:nvPr/>
          </p:nvSpPr>
          <p:spPr>
            <a:xfrm flipH="1">
              <a:off x="5400765" y="2019357"/>
              <a:ext cx="1207984" cy="4412086"/>
            </a:xfrm>
            <a:custGeom>
              <a:avLst/>
              <a:gdLst>
                <a:gd name="connsiteX0" fmla="*/ 597466 w 1532305"/>
                <a:gd name="connsiteY0" fmla="*/ 5267697 h 5596651"/>
                <a:gd name="connsiteX1" fmla="*/ 646051 w 1532305"/>
                <a:gd name="connsiteY1" fmla="*/ 5387291 h 5596651"/>
                <a:gd name="connsiteX2" fmla="*/ 640445 w 1532305"/>
                <a:gd name="connsiteY2" fmla="*/ 5423731 h 5596651"/>
                <a:gd name="connsiteX3" fmla="*/ 604941 w 1532305"/>
                <a:gd name="connsiteY3" fmla="*/ 5440548 h 5596651"/>
                <a:gd name="connsiteX4" fmla="*/ 599335 w 1532305"/>
                <a:gd name="connsiteY4" fmla="*/ 5423731 h 5596651"/>
                <a:gd name="connsiteX5" fmla="*/ 305020 w 1532305"/>
                <a:gd name="connsiteY5" fmla="*/ 5535850 h 5596651"/>
                <a:gd name="connsiteX6" fmla="*/ 191966 w 1532305"/>
                <a:gd name="connsiteY6" fmla="*/ 5579764 h 5596651"/>
                <a:gd name="connsiteX7" fmla="*/ 141512 w 1532305"/>
                <a:gd name="connsiteY7" fmla="*/ 5596582 h 5596651"/>
                <a:gd name="connsiteX8" fmla="*/ 67700 w 1532305"/>
                <a:gd name="connsiteY8" fmla="*/ 5524638 h 5596651"/>
                <a:gd name="connsiteX9" fmla="*/ 57422 w 1532305"/>
                <a:gd name="connsiteY9" fmla="*/ 5375145 h 5596651"/>
                <a:gd name="connsiteX10" fmla="*/ 106942 w 1532305"/>
                <a:gd name="connsiteY10" fmla="*/ 5178001 h 5596651"/>
                <a:gd name="connsiteX11" fmla="*/ 108810 w 1532305"/>
                <a:gd name="connsiteY11" fmla="*/ 5152774 h 5596651"/>
                <a:gd name="connsiteX12" fmla="*/ 109745 w 1532305"/>
                <a:gd name="connsiteY12" fmla="*/ 5061210 h 5596651"/>
                <a:gd name="connsiteX13" fmla="*/ 107876 w 1532305"/>
                <a:gd name="connsiteY13" fmla="*/ 4891161 h 5596651"/>
                <a:gd name="connsiteX14" fmla="*/ 110679 w 1532305"/>
                <a:gd name="connsiteY14" fmla="*/ 4872474 h 5596651"/>
                <a:gd name="connsiteX15" fmla="*/ 113482 w 1532305"/>
                <a:gd name="connsiteY15" fmla="*/ 4855657 h 5596651"/>
                <a:gd name="connsiteX16" fmla="*/ 114416 w 1532305"/>
                <a:gd name="connsiteY16" fmla="*/ 4841642 h 5596651"/>
                <a:gd name="connsiteX17" fmla="*/ 133103 w 1532305"/>
                <a:gd name="connsiteY17" fmla="*/ 4687477 h 5596651"/>
                <a:gd name="connsiteX18" fmla="*/ 141512 w 1532305"/>
                <a:gd name="connsiteY18" fmla="*/ 4466974 h 5596651"/>
                <a:gd name="connsiteX19" fmla="*/ 142446 w 1532305"/>
                <a:gd name="connsiteY19" fmla="*/ 4452025 h 5596651"/>
                <a:gd name="connsiteX20" fmla="*/ 143381 w 1532305"/>
                <a:gd name="connsiteY20" fmla="*/ 3852183 h 5596651"/>
                <a:gd name="connsiteX21" fmla="*/ 145249 w 1532305"/>
                <a:gd name="connsiteY21" fmla="*/ 3891425 h 5596651"/>
                <a:gd name="connsiteX22" fmla="*/ 152724 w 1532305"/>
                <a:gd name="connsiteY22" fmla="*/ 3675594 h 5596651"/>
                <a:gd name="connsiteX23" fmla="*/ 170476 w 1532305"/>
                <a:gd name="connsiteY23" fmla="*/ 3514889 h 5596651"/>
                <a:gd name="connsiteX24" fmla="*/ 242420 w 1532305"/>
                <a:gd name="connsiteY24" fmla="*/ 3035577 h 5596651"/>
                <a:gd name="connsiteX25" fmla="*/ 239617 w 1532305"/>
                <a:gd name="connsiteY25" fmla="*/ 2958027 h 5596651"/>
                <a:gd name="connsiteX26" fmla="*/ 174214 w 1532305"/>
                <a:gd name="connsiteY26" fmla="*/ 2726313 h 5596651"/>
                <a:gd name="connsiteX27" fmla="*/ 155527 w 1532305"/>
                <a:gd name="connsiteY27" fmla="*/ 2454422 h 5596651"/>
                <a:gd name="connsiteX28" fmla="*/ 193835 w 1532305"/>
                <a:gd name="connsiteY28" fmla="*/ 2337630 h 5596651"/>
                <a:gd name="connsiteX29" fmla="*/ 248960 w 1532305"/>
                <a:gd name="connsiteY29" fmla="*/ 1732183 h 5596651"/>
                <a:gd name="connsiteX30" fmla="*/ 164870 w 1532305"/>
                <a:gd name="connsiteY30" fmla="*/ 1300521 h 5596651"/>
                <a:gd name="connsiteX31" fmla="*/ 428 w 1532305"/>
                <a:gd name="connsiteY31" fmla="*/ 614721 h 5596651"/>
                <a:gd name="connsiteX32" fmla="*/ 60225 w 1532305"/>
                <a:gd name="connsiteY32" fmla="*/ 325078 h 5596651"/>
                <a:gd name="connsiteX33" fmla="*/ 204112 w 1532305"/>
                <a:gd name="connsiteY33" fmla="*/ 161570 h 5596651"/>
                <a:gd name="connsiteX34" fmla="*/ 229339 w 1532305"/>
                <a:gd name="connsiteY34" fmla="*/ 125131 h 5596651"/>
                <a:gd name="connsiteX35" fmla="*/ 262041 w 1532305"/>
                <a:gd name="connsiteY35" fmla="*/ 13011 h 5596651"/>
                <a:gd name="connsiteX36" fmla="*/ 478806 w 1532305"/>
                <a:gd name="connsiteY36" fmla="*/ 38238 h 5596651"/>
                <a:gd name="connsiteX37" fmla="*/ 725470 w 1532305"/>
                <a:gd name="connsiteY37" fmla="*/ 141015 h 5596651"/>
                <a:gd name="connsiteX38" fmla="*/ 766580 w 1532305"/>
                <a:gd name="connsiteY38" fmla="*/ 204549 h 5596651"/>
                <a:gd name="connsiteX39" fmla="*/ 887109 w 1532305"/>
                <a:gd name="connsiteY39" fmla="*/ 286771 h 5596651"/>
                <a:gd name="connsiteX40" fmla="*/ 906730 w 1532305"/>
                <a:gd name="connsiteY40" fmla="*/ 307326 h 5596651"/>
                <a:gd name="connsiteX41" fmla="*/ 1235615 w 1532305"/>
                <a:gd name="connsiteY41" fmla="*/ 753003 h 5596651"/>
                <a:gd name="connsiteX42" fmla="*/ 1415007 w 1532305"/>
                <a:gd name="connsiteY42" fmla="*/ 919314 h 5596651"/>
                <a:gd name="connsiteX43" fmla="*/ 1492556 w 1532305"/>
                <a:gd name="connsiteY43" fmla="*/ 1009010 h 5596651"/>
                <a:gd name="connsiteX44" fmla="*/ 1531798 w 1532305"/>
                <a:gd name="connsiteY44" fmla="*/ 1149159 h 5596651"/>
                <a:gd name="connsiteX45" fmla="*/ 1471067 w 1532305"/>
                <a:gd name="connsiteY45" fmla="*/ 1279032 h 5596651"/>
                <a:gd name="connsiteX46" fmla="*/ 1312230 w 1532305"/>
                <a:gd name="connsiteY46" fmla="*/ 1363122 h 5596651"/>
                <a:gd name="connsiteX47" fmla="*/ 1287003 w 1532305"/>
                <a:gd name="connsiteY47" fmla="*/ 1387414 h 5596651"/>
                <a:gd name="connsiteX48" fmla="*/ 1239352 w 1532305"/>
                <a:gd name="connsiteY48" fmla="*/ 1507009 h 5596651"/>
                <a:gd name="connsiteX49" fmla="*/ 1237484 w 1532305"/>
                <a:gd name="connsiteY49" fmla="*/ 1573346 h 5596651"/>
                <a:gd name="connsiteX50" fmla="*/ 1249630 w 1532305"/>
                <a:gd name="connsiteY50" fmla="*/ 1863924 h 5596651"/>
                <a:gd name="connsiteX51" fmla="*/ 1251499 w 1532305"/>
                <a:gd name="connsiteY51" fmla="*/ 1848974 h 5596651"/>
                <a:gd name="connsiteX52" fmla="*/ 1280463 w 1532305"/>
                <a:gd name="connsiteY52" fmla="*/ 2344171 h 5596651"/>
                <a:gd name="connsiteX53" fmla="*/ 1280463 w 1532305"/>
                <a:gd name="connsiteY53" fmla="*/ 2355383 h 5596651"/>
                <a:gd name="connsiteX54" fmla="*/ 1277660 w 1532305"/>
                <a:gd name="connsiteY54" fmla="*/ 2397428 h 5596651"/>
                <a:gd name="connsiteX55" fmla="*/ 1182358 w 1532305"/>
                <a:gd name="connsiteY55" fmla="*/ 2420786 h 5596651"/>
                <a:gd name="connsiteX56" fmla="*/ 1164606 w 1532305"/>
                <a:gd name="connsiteY56" fmla="*/ 2441341 h 5596651"/>
                <a:gd name="connsiteX57" fmla="*/ 1117889 w 1532305"/>
                <a:gd name="connsiteY57" fmla="*/ 3077622 h 5596651"/>
                <a:gd name="connsiteX58" fmla="*/ 1052486 w 1532305"/>
                <a:gd name="connsiteY58" fmla="*/ 3691478 h 5596651"/>
                <a:gd name="connsiteX59" fmla="*/ 868422 w 1532305"/>
                <a:gd name="connsiteY59" fmla="*/ 4456697 h 5596651"/>
                <a:gd name="connsiteX60" fmla="*/ 818903 w 1532305"/>
                <a:gd name="connsiteY60" fmla="*/ 4689345 h 5596651"/>
                <a:gd name="connsiteX61" fmla="*/ 789939 w 1532305"/>
                <a:gd name="connsiteY61" fmla="*/ 4846313 h 5596651"/>
                <a:gd name="connsiteX62" fmla="*/ 800216 w 1532305"/>
                <a:gd name="connsiteY62" fmla="*/ 4874343 h 5596651"/>
                <a:gd name="connsiteX63" fmla="*/ 866554 w 1532305"/>
                <a:gd name="connsiteY63" fmla="*/ 4932271 h 5596651"/>
                <a:gd name="connsiteX64" fmla="*/ 873094 w 1532305"/>
                <a:gd name="connsiteY64" fmla="*/ 4967776 h 5596651"/>
                <a:gd name="connsiteX65" fmla="*/ 871225 w 1532305"/>
                <a:gd name="connsiteY65" fmla="*/ 4975251 h 5596651"/>
                <a:gd name="connsiteX66" fmla="*/ 855342 w 1532305"/>
                <a:gd name="connsiteY66" fmla="*/ 5008887 h 5596651"/>
                <a:gd name="connsiteX67" fmla="*/ 661001 w 1532305"/>
                <a:gd name="connsiteY67" fmla="*/ 5178001 h 5596651"/>
                <a:gd name="connsiteX68" fmla="*/ 614284 w 1532305"/>
                <a:gd name="connsiteY68" fmla="*/ 5192016 h 5596651"/>
                <a:gd name="connsiteX69" fmla="*/ 601203 w 1532305"/>
                <a:gd name="connsiteY69" fmla="*/ 5199491 h 5596651"/>
                <a:gd name="connsiteX70" fmla="*/ 597466 w 1532305"/>
                <a:gd name="connsiteY70" fmla="*/ 5267697 h 559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532305" h="5596651">
                  <a:moveTo>
                    <a:pt x="597466" y="5267697"/>
                  </a:moveTo>
                  <a:cubicBezTo>
                    <a:pt x="613350" y="5307873"/>
                    <a:pt x="628299" y="5348049"/>
                    <a:pt x="646051" y="5387291"/>
                  </a:cubicBezTo>
                  <a:cubicBezTo>
                    <a:pt x="654460" y="5405978"/>
                    <a:pt x="659132" y="5419993"/>
                    <a:pt x="640445" y="5423731"/>
                  </a:cubicBezTo>
                  <a:cubicBezTo>
                    <a:pt x="634839" y="5424665"/>
                    <a:pt x="609612" y="5438680"/>
                    <a:pt x="604941" y="5440548"/>
                  </a:cubicBezTo>
                  <a:cubicBezTo>
                    <a:pt x="600269" y="5452695"/>
                    <a:pt x="602138" y="5433074"/>
                    <a:pt x="599335" y="5423731"/>
                  </a:cubicBezTo>
                  <a:cubicBezTo>
                    <a:pt x="493755" y="5462973"/>
                    <a:pt x="410600" y="5495674"/>
                    <a:pt x="305020" y="5535850"/>
                  </a:cubicBezTo>
                  <a:cubicBezTo>
                    <a:pt x="274187" y="5547997"/>
                    <a:pt x="221864" y="5567617"/>
                    <a:pt x="191966" y="5579764"/>
                  </a:cubicBezTo>
                  <a:cubicBezTo>
                    <a:pt x="182623" y="5583501"/>
                    <a:pt x="150855" y="5601254"/>
                    <a:pt x="141512" y="5596582"/>
                  </a:cubicBezTo>
                  <a:cubicBezTo>
                    <a:pt x="107876" y="5580698"/>
                    <a:pt x="82649" y="5562012"/>
                    <a:pt x="67700" y="5524638"/>
                  </a:cubicBezTo>
                  <a:cubicBezTo>
                    <a:pt x="31261" y="5476053"/>
                    <a:pt x="41538" y="5429336"/>
                    <a:pt x="57422" y="5375145"/>
                  </a:cubicBezTo>
                  <a:cubicBezTo>
                    <a:pt x="76109" y="5309742"/>
                    <a:pt x="100401" y="5246207"/>
                    <a:pt x="106942" y="5178001"/>
                  </a:cubicBezTo>
                  <a:cubicBezTo>
                    <a:pt x="107876" y="5169592"/>
                    <a:pt x="107876" y="5161183"/>
                    <a:pt x="108810" y="5152774"/>
                  </a:cubicBezTo>
                  <a:cubicBezTo>
                    <a:pt x="108810" y="5121941"/>
                    <a:pt x="108810" y="5092043"/>
                    <a:pt x="109745" y="5061210"/>
                  </a:cubicBezTo>
                  <a:cubicBezTo>
                    <a:pt x="110679" y="5004215"/>
                    <a:pt x="106942" y="4948155"/>
                    <a:pt x="107876" y="4891161"/>
                  </a:cubicBezTo>
                  <a:cubicBezTo>
                    <a:pt x="107876" y="4884621"/>
                    <a:pt x="106007" y="4878080"/>
                    <a:pt x="110679" y="4872474"/>
                  </a:cubicBezTo>
                  <a:cubicBezTo>
                    <a:pt x="113482" y="4866868"/>
                    <a:pt x="113482" y="4861262"/>
                    <a:pt x="113482" y="4855657"/>
                  </a:cubicBezTo>
                  <a:cubicBezTo>
                    <a:pt x="112548" y="4850985"/>
                    <a:pt x="110679" y="4846313"/>
                    <a:pt x="114416" y="4841642"/>
                  </a:cubicBezTo>
                  <a:cubicBezTo>
                    <a:pt x="123760" y="4790253"/>
                    <a:pt x="126563" y="4738865"/>
                    <a:pt x="133103" y="4687477"/>
                  </a:cubicBezTo>
                  <a:cubicBezTo>
                    <a:pt x="142446" y="4614598"/>
                    <a:pt x="140578" y="4540786"/>
                    <a:pt x="141512" y="4466974"/>
                  </a:cubicBezTo>
                  <a:cubicBezTo>
                    <a:pt x="143381" y="4462302"/>
                    <a:pt x="142446" y="4456697"/>
                    <a:pt x="142446" y="4452025"/>
                  </a:cubicBezTo>
                  <a:cubicBezTo>
                    <a:pt x="142446" y="4252078"/>
                    <a:pt x="142446" y="4052131"/>
                    <a:pt x="143381" y="3852183"/>
                  </a:cubicBezTo>
                  <a:cubicBezTo>
                    <a:pt x="144315" y="3865264"/>
                    <a:pt x="144315" y="3878344"/>
                    <a:pt x="145249" y="3891425"/>
                  </a:cubicBezTo>
                  <a:cubicBezTo>
                    <a:pt x="145249" y="3820416"/>
                    <a:pt x="144315" y="3745669"/>
                    <a:pt x="152724" y="3675594"/>
                  </a:cubicBezTo>
                  <a:cubicBezTo>
                    <a:pt x="158330" y="3622337"/>
                    <a:pt x="164870" y="3569081"/>
                    <a:pt x="170476" y="3514889"/>
                  </a:cubicBezTo>
                  <a:cubicBezTo>
                    <a:pt x="189163" y="3354184"/>
                    <a:pt x="214390" y="3195348"/>
                    <a:pt x="242420" y="3035577"/>
                  </a:cubicBezTo>
                  <a:cubicBezTo>
                    <a:pt x="247091" y="3009415"/>
                    <a:pt x="247091" y="2984188"/>
                    <a:pt x="239617" y="2958027"/>
                  </a:cubicBezTo>
                  <a:cubicBezTo>
                    <a:pt x="216258" y="2881412"/>
                    <a:pt x="194769" y="2803862"/>
                    <a:pt x="174214" y="2726313"/>
                  </a:cubicBezTo>
                  <a:cubicBezTo>
                    <a:pt x="150855" y="2636617"/>
                    <a:pt x="138709" y="2546921"/>
                    <a:pt x="155527" y="2454422"/>
                  </a:cubicBezTo>
                  <a:cubicBezTo>
                    <a:pt x="163002" y="2413311"/>
                    <a:pt x="179820" y="2375938"/>
                    <a:pt x="193835" y="2337630"/>
                  </a:cubicBezTo>
                  <a:cubicBezTo>
                    <a:pt x="265778" y="2142355"/>
                    <a:pt x="275121" y="1936802"/>
                    <a:pt x="248960" y="1732183"/>
                  </a:cubicBezTo>
                  <a:cubicBezTo>
                    <a:pt x="230273" y="1586427"/>
                    <a:pt x="199440" y="1443474"/>
                    <a:pt x="164870" y="1300521"/>
                  </a:cubicBezTo>
                  <a:cubicBezTo>
                    <a:pt x="109745" y="1076281"/>
                    <a:pt x="-7981" y="851107"/>
                    <a:pt x="428" y="614721"/>
                  </a:cubicBezTo>
                  <a:cubicBezTo>
                    <a:pt x="4165" y="514748"/>
                    <a:pt x="20049" y="417577"/>
                    <a:pt x="60225" y="325078"/>
                  </a:cubicBezTo>
                  <a:cubicBezTo>
                    <a:pt x="90124" y="255938"/>
                    <a:pt x="144315" y="204549"/>
                    <a:pt x="204112" y="161570"/>
                  </a:cubicBezTo>
                  <a:cubicBezTo>
                    <a:pt x="217193" y="152227"/>
                    <a:pt x="225602" y="141015"/>
                    <a:pt x="229339" y="125131"/>
                  </a:cubicBezTo>
                  <a:cubicBezTo>
                    <a:pt x="239617" y="87758"/>
                    <a:pt x="250829" y="50384"/>
                    <a:pt x="262041" y="13011"/>
                  </a:cubicBezTo>
                  <a:cubicBezTo>
                    <a:pt x="273253" y="-25296"/>
                    <a:pt x="455448" y="32632"/>
                    <a:pt x="478806" y="38238"/>
                  </a:cubicBezTo>
                  <a:cubicBezTo>
                    <a:pt x="533931" y="52253"/>
                    <a:pt x="715192" y="75611"/>
                    <a:pt x="725470" y="141015"/>
                  </a:cubicBezTo>
                  <a:cubicBezTo>
                    <a:pt x="729207" y="168110"/>
                    <a:pt x="741353" y="189600"/>
                    <a:pt x="766580" y="204549"/>
                  </a:cubicBezTo>
                  <a:cubicBezTo>
                    <a:pt x="807691" y="230711"/>
                    <a:pt x="846933" y="259675"/>
                    <a:pt x="887109" y="286771"/>
                  </a:cubicBezTo>
                  <a:cubicBezTo>
                    <a:pt x="895518" y="292377"/>
                    <a:pt x="901124" y="299851"/>
                    <a:pt x="906730" y="307326"/>
                  </a:cubicBezTo>
                  <a:cubicBezTo>
                    <a:pt x="1015113" y="456819"/>
                    <a:pt x="1122561" y="607247"/>
                    <a:pt x="1235615" y="753003"/>
                  </a:cubicBezTo>
                  <a:cubicBezTo>
                    <a:pt x="1286069" y="818406"/>
                    <a:pt x="1342129" y="878203"/>
                    <a:pt x="1415007" y="919314"/>
                  </a:cubicBezTo>
                  <a:cubicBezTo>
                    <a:pt x="1452380" y="940803"/>
                    <a:pt x="1474804" y="971636"/>
                    <a:pt x="1492556" y="1009010"/>
                  </a:cubicBezTo>
                  <a:cubicBezTo>
                    <a:pt x="1514046" y="1052923"/>
                    <a:pt x="1527127" y="1099640"/>
                    <a:pt x="1531798" y="1149159"/>
                  </a:cubicBezTo>
                  <a:cubicBezTo>
                    <a:pt x="1537404" y="1205219"/>
                    <a:pt x="1512177" y="1245396"/>
                    <a:pt x="1471067" y="1279032"/>
                  </a:cubicBezTo>
                  <a:cubicBezTo>
                    <a:pt x="1423416" y="1317339"/>
                    <a:pt x="1369225" y="1342566"/>
                    <a:pt x="1312230" y="1363122"/>
                  </a:cubicBezTo>
                  <a:cubicBezTo>
                    <a:pt x="1300084" y="1367793"/>
                    <a:pt x="1292609" y="1374334"/>
                    <a:pt x="1287003" y="1387414"/>
                  </a:cubicBezTo>
                  <a:cubicBezTo>
                    <a:pt x="1272054" y="1427591"/>
                    <a:pt x="1255236" y="1466833"/>
                    <a:pt x="1239352" y="1507009"/>
                  </a:cubicBezTo>
                  <a:cubicBezTo>
                    <a:pt x="1230943" y="1528498"/>
                    <a:pt x="1236549" y="1550923"/>
                    <a:pt x="1237484" y="1573346"/>
                  </a:cubicBezTo>
                  <a:cubicBezTo>
                    <a:pt x="1242155" y="1670517"/>
                    <a:pt x="1248696" y="1766753"/>
                    <a:pt x="1249630" y="1863924"/>
                  </a:cubicBezTo>
                  <a:cubicBezTo>
                    <a:pt x="1250564" y="1859252"/>
                    <a:pt x="1251499" y="1854581"/>
                    <a:pt x="1251499" y="1848974"/>
                  </a:cubicBezTo>
                  <a:cubicBezTo>
                    <a:pt x="1251499" y="2013417"/>
                    <a:pt x="1272054" y="2180663"/>
                    <a:pt x="1280463" y="2344171"/>
                  </a:cubicBezTo>
                  <a:cubicBezTo>
                    <a:pt x="1280463" y="2347908"/>
                    <a:pt x="1280463" y="2351645"/>
                    <a:pt x="1280463" y="2355383"/>
                  </a:cubicBezTo>
                  <a:cubicBezTo>
                    <a:pt x="1277660" y="2369398"/>
                    <a:pt x="1281397" y="2383413"/>
                    <a:pt x="1277660" y="2397428"/>
                  </a:cubicBezTo>
                  <a:cubicBezTo>
                    <a:pt x="1245893" y="2404902"/>
                    <a:pt x="1214125" y="2413311"/>
                    <a:pt x="1182358" y="2420786"/>
                  </a:cubicBezTo>
                  <a:cubicBezTo>
                    <a:pt x="1170212" y="2423589"/>
                    <a:pt x="1165540" y="2428261"/>
                    <a:pt x="1164606" y="2441341"/>
                  </a:cubicBezTo>
                  <a:cubicBezTo>
                    <a:pt x="1151525" y="2653435"/>
                    <a:pt x="1135642" y="2865528"/>
                    <a:pt x="1117889" y="3077622"/>
                  </a:cubicBezTo>
                  <a:cubicBezTo>
                    <a:pt x="1100137" y="3282240"/>
                    <a:pt x="1081450" y="3487794"/>
                    <a:pt x="1052486" y="3691478"/>
                  </a:cubicBezTo>
                  <a:cubicBezTo>
                    <a:pt x="1016047" y="3952157"/>
                    <a:pt x="953447" y="4207230"/>
                    <a:pt x="868422" y="4456697"/>
                  </a:cubicBezTo>
                  <a:cubicBezTo>
                    <a:pt x="843195" y="4532377"/>
                    <a:pt x="834787" y="4611795"/>
                    <a:pt x="818903" y="4689345"/>
                  </a:cubicBezTo>
                  <a:cubicBezTo>
                    <a:pt x="808625" y="4741668"/>
                    <a:pt x="800216" y="4793990"/>
                    <a:pt x="789939" y="4846313"/>
                  </a:cubicBezTo>
                  <a:cubicBezTo>
                    <a:pt x="787136" y="4859394"/>
                    <a:pt x="790873" y="4866868"/>
                    <a:pt x="800216" y="4874343"/>
                  </a:cubicBezTo>
                  <a:cubicBezTo>
                    <a:pt x="822640" y="4893030"/>
                    <a:pt x="844130" y="4913585"/>
                    <a:pt x="866554" y="4932271"/>
                  </a:cubicBezTo>
                  <a:cubicBezTo>
                    <a:pt x="878700" y="4942549"/>
                    <a:pt x="888043" y="4951893"/>
                    <a:pt x="873094" y="4967776"/>
                  </a:cubicBezTo>
                  <a:cubicBezTo>
                    <a:pt x="871225" y="4969645"/>
                    <a:pt x="872160" y="4972448"/>
                    <a:pt x="871225" y="4975251"/>
                  </a:cubicBezTo>
                  <a:cubicBezTo>
                    <a:pt x="872160" y="4989266"/>
                    <a:pt x="862817" y="4998609"/>
                    <a:pt x="855342" y="5008887"/>
                  </a:cubicBezTo>
                  <a:cubicBezTo>
                    <a:pt x="803954" y="5079896"/>
                    <a:pt x="741353" y="5139693"/>
                    <a:pt x="661001" y="5178001"/>
                  </a:cubicBezTo>
                  <a:cubicBezTo>
                    <a:pt x="648854" y="5183607"/>
                    <a:pt x="616153" y="5189213"/>
                    <a:pt x="614284" y="5192016"/>
                  </a:cubicBezTo>
                  <a:cubicBezTo>
                    <a:pt x="610547" y="5195753"/>
                    <a:pt x="605875" y="5196688"/>
                    <a:pt x="601203" y="5199491"/>
                  </a:cubicBezTo>
                  <a:cubicBezTo>
                    <a:pt x="584385" y="5212571"/>
                    <a:pt x="594663" y="5260222"/>
                    <a:pt x="597466" y="5267697"/>
                  </a:cubicBezTo>
                  <a:close/>
                </a:path>
              </a:pathLst>
            </a:custGeom>
            <a:solidFill>
              <a:schemeClr val="accent1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27">
              <a:extLst>
                <a:ext uri="{FF2B5EF4-FFF2-40B4-BE49-F238E27FC236}">
                  <a16:creationId xmlns:a16="http://schemas.microsoft.com/office/drawing/2014/main" id="{62EA4011-DEC2-40C2-A557-5D711C09CDB9}"/>
                </a:ext>
              </a:extLst>
            </p:cNvPr>
            <p:cNvSpPr/>
            <p:nvPr/>
          </p:nvSpPr>
          <p:spPr>
            <a:xfrm flipH="1">
              <a:off x="5819227" y="6295122"/>
              <a:ext cx="766039" cy="383019"/>
            </a:xfrm>
            <a:custGeom>
              <a:avLst/>
              <a:gdLst>
                <a:gd name="connsiteX0" fmla="*/ 33240 w 971705"/>
                <a:gd name="connsiteY0" fmla="*/ 94367 h 485852"/>
                <a:gd name="connsiteX1" fmla="*/ 93971 w 971705"/>
                <a:gd name="connsiteY1" fmla="*/ 163508 h 485852"/>
                <a:gd name="connsiteX2" fmla="*/ 129476 w 971705"/>
                <a:gd name="connsiteY2" fmla="*/ 168180 h 485852"/>
                <a:gd name="connsiteX3" fmla="*/ 569547 w 971705"/>
                <a:gd name="connsiteY3" fmla="*/ 0 h 485852"/>
                <a:gd name="connsiteX4" fmla="*/ 726514 w 971705"/>
                <a:gd name="connsiteY4" fmla="*/ 161639 h 485852"/>
                <a:gd name="connsiteX5" fmla="*/ 866664 w 971705"/>
                <a:gd name="connsiteY5" fmla="*/ 214896 h 485852"/>
                <a:gd name="connsiteX6" fmla="*/ 934871 w 971705"/>
                <a:gd name="connsiteY6" fmla="*/ 249467 h 485852"/>
                <a:gd name="connsiteX7" fmla="*/ 954492 w 971705"/>
                <a:gd name="connsiteY7" fmla="*/ 390551 h 485852"/>
                <a:gd name="connsiteX8" fmla="*/ 801261 w 971705"/>
                <a:gd name="connsiteY8" fmla="*/ 475575 h 485852"/>
                <a:gd name="connsiteX9" fmla="*/ 609723 w 971705"/>
                <a:gd name="connsiteY9" fmla="*/ 482115 h 485852"/>
                <a:gd name="connsiteX10" fmla="*/ 421922 w 971705"/>
                <a:gd name="connsiteY10" fmla="*/ 416712 h 485852"/>
                <a:gd name="connsiteX11" fmla="*/ 250005 w 971705"/>
                <a:gd name="connsiteY11" fmla="*/ 347572 h 485852"/>
                <a:gd name="connsiteX12" fmla="*/ 182733 w 971705"/>
                <a:gd name="connsiteY12" fmla="*/ 330753 h 485852"/>
                <a:gd name="connsiteX13" fmla="*/ 94906 w 971705"/>
                <a:gd name="connsiteY13" fmla="*/ 306461 h 485852"/>
                <a:gd name="connsiteX14" fmla="*/ 57532 w 971705"/>
                <a:gd name="connsiteY14" fmla="*/ 292446 h 485852"/>
                <a:gd name="connsiteX15" fmla="*/ 2407 w 971705"/>
                <a:gd name="connsiteY15" fmla="*/ 187801 h 485852"/>
                <a:gd name="connsiteX16" fmla="*/ 33240 w 971705"/>
                <a:gd name="connsiteY16" fmla="*/ 94367 h 4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71704" h="485852">
                  <a:moveTo>
                    <a:pt x="33240" y="94367"/>
                  </a:moveTo>
                  <a:cubicBezTo>
                    <a:pt x="55664" y="113989"/>
                    <a:pt x="67810" y="148559"/>
                    <a:pt x="93971" y="163508"/>
                  </a:cubicBezTo>
                  <a:cubicBezTo>
                    <a:pt x="106118" y="170983"/>
                    <a:pt x="116395" y="172852"/>
                    <a:pt x="129476" y="168180"/>
                  </a:cubicBezTo>
                  <a:cubicBezTo>
                    <a:pt x="276166" y="112120"/>
                    <a:pt x="422856" y="56060"/>
                    <a:pt x="569547" y="0"/>
                  </a:cubicBezTo>
                  <a:cubicBezTo>
                    <a:pt x="592905" y="82221"/>
                    <a:pt x="648965" y="131741"/>
                    <a:pt x="726514" y="161639"/>
                  </a:cubicBezTo>
                  <a:cubicBezTo>
                    <a:pt x="773231" y="179392"/>
                    <a:pt x="819948" y="197144"/>
                    <a:pt x="866664" y="214896"/>
                  </a:cubicBezTo>
                  <a:cubicBezTo>
                    <a:pt x="890957" y="224240"/>
                    <a:pt x="913381" y="235452"/>
                    <a:pt x="934871" y="249467"/>
                  </a:cubicBezTo>
                  <a:cubicBezTo>
                    <a:pt x="986259" y="285906"/>
                    <a:pt x="994668" y="341965"/>
                    <a:pt x="954492" y="390551"/>
                  </a:cubicBezTo>
                  <a:cubicBezTo>
                    <a:pt x="915250" y="439136"/>
                    <a:pt x="859190" y="459692"/>
                    <a:pt x="801261" y="475575"/>
                  </a:cubicBezTo>
                  <a:cubicBezTo>
                    <a:pt x="740529" y="492393"/>
                    <a:pt x="671389" y="497065"/>
                    <a:pt x="609723" y="482115"/>
                  </a:cubicBezTo>
                  <a:cubicBezTo>
                    <a:pt x="545254" y="466232"/>
                    <a:pt x="483588" y="441005"/>
                    <a:pt x="421922" y="416712"/>
                  </a:cubicBezTo>
                  <a:cubicBezTo>
                    <a:pt x="364928" y="393354"/>
                    <a:pt x="306999" y="369995"/>
                    <a:pt x="250005" y="347572"/>
                  </a:cubicBezTo>
                  <a:cubicBezTo>
                    <a:pt x="227581" y="338228"/>
                    <a:pt x="206091" y="337294"/>
                    <a:pt x="182733" y="330753"/>
                  </a:cubicBezTo>
                  <a:cubicBezTo>
                    <a:pt x="153769" y="323279"/>
                    <a:pt x="124804" y="314870"/>
                    <a:pt x="94906" y="306461"/>
                  </a:cubicBezTo>
                  <a:cubicBezTo>
                    <a:pt x="81825" y="302723"/>
                    <a:pt x="69679" y="298052"/>
                    <a:pt x="57532" y="292446"/>
                  </a:cubicBezTo>
                  <a:cubicBezTo>
                    <a:pt x="10816" y="271891"/>
                    <a:pt x="-6936" y="238255"/>
                    <a:pt x="2407" y="187801"/>
                  </a:cubicBezTo>
                  <a:cubicBezTo>
                    <a:pt x="7079" y="159771"/>
                    <a:pt x="23897" y="120529"/>
                    <a:pt x="33240" y="94367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28">
              <a:extLst>
                <a:ext uri="{FF2B5EF4-FFF2-40B4-BE49-F238E27FC236}">
                  <a16:creationId xmlns:a16="http://schemas.microsoft.com/office/drawing/2014/main" id="{EC380D78-A394-4DC3-B1F2-CF588FDD40B7}"/>
                </a:ext>
              </a:extLst>
            </p:cNvPr>
            <p:cNvSpPr/>
            <p:nvPr/>
          </p:nvSpPr>
          <p:spPr>
            <a:xfrm flipH="1">
              <a:off x="5566156" y="2205656"/>
              <a:ext cx="880209" cy="3904105"/>
            </a:xfrm>
            <a:custGeom>
              <a:avLst/>
              <a:gdLst>
                <a:gd name="connsiteX0" fmla="*/ 303469 w 880209"/>
                <a:gd name="connsiteY0" fmla="*/ 3751377 h 3904105"/>
                <a:gd name="connsiteX1" fmla="*/ 301997 w 880209"/>
                <a:gd name="connsiteY1" fmla="*/ 3883961 h 3904105"/>
                <a:gd name="connsiteX2" fmla="*/ 310099 w 880209"/>
                <a:gd name="connsiteY2" fmla="*/ 3903849 h 3904105"/>
                <a:gd name="connsiteX3" fmla="*/ 320412 w 880209"/>
                <a:gd name="connsiteY3" fmla="*/ 3900166 h 3904105"/>
                <a:gd name="connsiteX4" fmla="*/ 303469 w 880209"/>
                <a:gd name="connsiteY4" fmla="*/ 3751377 h 3904105"/>
                <a:gd name="connsiteX5" fmla="*/ 342509 w 880209"/>
                <a:gd name="connsiteY5" fmla="*/ 3458957 h 3904105"/>
                <a:gd name="connsiteX6" fmla="*/ 303469 w 880209"/>
                <a:gd name="connsiteY6" fmla="*/ 3724125 h 3904105"/>
                <a:gd name="connsiteX7" fmla="*/ 342509 w 880209"/>
                <a:gd name="connsiteY7" fmla="*/ 3458957 h 3904105"/>
                <a:gd name="connsiteX8" fmla="*/ 556115 w 880209"/>
                <a:gd name="connsiteY8" fmla="*/ 2540448 h 3904105"/>
                <a:gd name="connsiteX9" fmla="*/ 350609 w 880209"/>
                <a:gd name="connsiteY9" fmla="*/ 3431705 h 3904105"/>
                <a:gd name="connsiteX10" fmla="*/ 394067 w 880209"/>
                <a:gd name="connsiteY10" fmla="*/ 3325637 h 3904105"/>
                <a:gd name="connsiteX11" fmla="*/ 480246 w 880209"/>
                <a:gd name="connsiteY11" fmla="*/ 2977237 h 3904105"/>
                <a:gd name="connsiteX12" fmla="*/ 543593 w 880209"/>
                <a:gd name="connsiteY12" fmla="*/ 2619262 h 3904105"/>
                <a:gd name="connsiteX13" fmla="*/ 556115 w 880209"/>
                <a:gd name="connsiteY13" fmla="*/ 2540448 h 3904105"/>
                <a:gd name="connsiteX14" fmla="*/ 620933 w 880209"/>
                <a:gd name="connsiteY14" fmla="*/ 2125020 h 3904105"/>
                <a:gd name="connsiteX15" fmla="*/ 565690 w 880209"/>
                <a:gd name="connsiteY15" fmla="*/ 2481524 h 3904105"/>
                <a:gd name="connsiteX16" fmla="*/ 620933 w 880209"/>
                <a:gd name="connsiteY16" fmla="*/ 2125020 h 3904105"/>
                <a:gd name="connsiteX17" fmla="*/ 224655 w 880209"/>
                <a:gd name="connsiteY17" fmla="*/ 1768105 h 3904105"/>
                <a:gd name="connsiteX18" fmla="*/ 256327 w 880209"/>
                <a:gd name="connsiteY18" fmla="*/ 1775579 h 3904105"/>
                <a:gd name="connsiteX19" fmla="*/ 257626 w 880209"/>
                <a:gd name="connsiteY19" fmla="*/ 1773933 h 3904105"/>
                <a:gd name="connsiteX20" fmla="*/ 348401 w 880209"/>
                <a:gd name="connsiteY20" fmla="*/ 1792088 h 3904105"/>
                <a:gd name="connsiteX21" fmla="*/ 477302 w 880209"/>
                <a:gd name="connsiteY21" fmla="*/ 1779566 h 3904105"/>
                <a:gd name="connsiteX22" fmla="*/ 259274 w 880209"/>
                <a:gd name="connsiteY22" fmla="*/ 1770727 h 3904105"/>
                <a:gd name="connsiteX23" fmla="*/ 258268 w 880209"/>
                <a:gd name="connsiteY23" fmla="*/ 1771734 h 3904105"/>
                <a:gd name="connsiteX24" fmla="*/ 0 w 880209"/>
                <a:gd name="connsiteY24" fmla="*/ 1722113 h 3904105"/>
                <a:gd name="connsiteX25" fmla="*/ 92072 w 880209"/>
                <a:gd name="connsiteY25" fmla="*/ 1743476 h 3904105"/>
                <a:gd name="connsiteX26" fmla="*/ 92074 w 880209"/>
                <a:gd name="connsiteY26" fmla="*/ 1743475 h 3904105"/>
                <a:gd name="connsiteX27" fmla="*/ 176779 w 880209"/>
                <a:gd name="connsiteY27" fmla="*/ 1758943 h 3904105"/>
                <a:gd name="connsiteX28" fmla="*/ 95594 w 880209"/>
                <a:gd name="connsiteY28" fmla="*/ 1740657 h 3904105"/>
                <a:gd name="connsiteX29" fmla="*/ 95755 w 880209"/>
                <a:gd name="connsiteY29" fmla="*/ 1740529 h 3904105"/>
                <a:gd name="connsiteX30" fmla="*/ 0 w 880209"/>
                <a:gd name="connsiteY30" fmla="*/ 1722113 h 3904105"/>
                <a:gd name="connsiteX31" fmla="*/ 517076 w 880209"/>
                <a:gd name="connsiteY31" fmla="*/ 1055512 h 3904105"/>
                <a:gd name="connsiteX32" fmla="*/ 516339 w 880209"/>
                <a:gd name="connsiteY32" fmla="*/ 1061405 h 3904105"/>
                <a:gd name="connsiteX33" fmla="*/ 591470 w 880209"/>
                <a:gd name="connsiteY33" fmla="*/ 1467995 h 3904105"/>
                <a:gd name="connsiteX34" fmla="*/ 629035 w 880209"/>
                <a:gd name="connsiteY34" fmla="*/ 1673500 h 3904105"/>
                <a:gd name="connsiteX35" fmla="*/ 632258 w 880209"/>
                <a:gd name="connsiteY35" fmla="*/ 1689335 h 3904105"/>
                <a:gd name="connsiteX36" fmla="*/ 637138 w 880209"/>
                <a:gd name="connsiteY36" fmla="*/ 1705172 h 3904105"/>
                <a:gd name="connsiteX37" fmla="*/ 635665 w 880209"/>
                <a:gd name="connsiteY37" fmla="*/ 1686389 h 3904105"/>
                <a:gd name="connsiteX38" fmla="*/ 632895 w 880209"/>
                <a:gd name="connsiteY38" fmla="*/ 1672265 h 3904105"/>
                <a:gd name="connsiteX39" fmla="*/ 633639 w 880209"/>
                <a:gd name="connsiteY39" fmla="*/ 1672027 h 3904105"/>
                <a:gd name="connsiteX40" fmla="*/ 632719 w 880209"/>
                <a:gd name="connsiteY40" fmla="*/ 1668344 h 3904105"/>
                <a:gd name="connsiteX41" fmla="*/ 623143 w 880209"/>
                <a:gd name="connsiteY41" fmla="*/ 1476098 h 3904105"/>
                <a:gd name="connsiteX42" fmla="*/ 622406 w 880209"/>
                <a:gd name="connsiteY42" fmla="*/ 1468732 h 3904105"/>
                <a:gd name="connsiteX43" fmla="*/ 589997 w 880209"/>
                <a:gd name="connsiteY43" fmla="*/ 1364875 h 3904105"/>
                <a:gd name="connsiteX44" fmla="*/ 558324 w 880209"/>
                <a:gd name="connsiteY44" fmla="*/ 1262490 h 3904105"/>
                <a:gd name="connsiteX45" fmla="*/ 556851 w 880209"/>
                <a:gd name="connsiteY45" fmla="*/ 1169682 h 3904105"/>
                <a:gd name="connsiteX46" fmla="*/ 517076 w 880209"/>
                <a:gd name="connsiteY46" fmla="*/ 1055512 h 3904105"/>
                <a:gd name="connsiteX47" fmla="*/ 778562 w 880209"/>
                <a:gd name="connsiteY47" fmla="*/ 943552 h 3904105"/>
                <a:gd name="connsiteX48" fmla="*/ 729946 w 880209"/>
                <a:gd name="connsiteY48" fmla="*/ 1009845 h 3904105"/>
                <a:gd name="connsiteX49" fmla="*/ 778562 w 880209"/>
                <a:gd name="connsiteY49" fmla="*/ 943552 h 3904105"/>
                <a:gd name="connsiteX50" fmla="*/ 278425 w 880209"/>
                <a:gd name="connsiteY50" fmla="*/ 849271 h 3904105"/>
                <a:gd name="connsiteX51" fmla="*/ 275479 w 880209"/>
                <a:gd name="connsiteY51" fmla="*/ 852217 h 3904105"/>
                <a:gd name="connsiteX52" fmla="*/ 283581 w 880209"/>
                <a:gd name="connsiteY52" fmla="*/ 858110 h 3904105"/>
                <a:gd name="connsiteX53" fmla="*/ 568636 w 880209"/>
                <a:gd name="connsiteY53" fmla="*/ 1076136 h 3904105"/>
                <a:gd name="connsiteX54" fmla="*/ 595890 w 880209"/>
                <a:gd name="connsiteY54" fmla="*/ 1080555 h 3904105"/>
                <a:gd name="connsiteX55" fmla="*/ 665128 w 880209"/>
                <a:gd name="connsiteY55" fmla="*/ 1057722 h 3904105"/>
                <a:gd name="connsiteX56" fmla="*/ 665864 w 880209"/>
                <a:gd name="connsiteY56" fmla="*/ 1056248 h 3904105"/>
                <a:gd name="connsiteX57" fmla="*/ 665128 w 880209"/>
                <a:gd name="connsiteY57" fmla="*/ 1054038 h 3904105"/>
                <a:gd name="connsiteX58" fmla="*/ 620196 w 880209"/>
                <a:gd name="connsiteY58" fmla="*/ 1058459 h 3904105"/>
                <a:gd name="connsiteX59" fmla="*/ 502344 w 880209"/>
                <a:gd name="connsiteY59" fmla="*/ 1004688 h 3904105"/>
                <a:gd name="connsiteX60" fmla="*/ 309361 w 880209"/>
                <a:gd name="connsiteY60" fmla="*/ 871368 h 3904105"/>
                <a:gd name="connsiteX61" fmla="*/ 278425 w 880209"/>
                <a:gd name="connsiteY61" fmla="*/ 849271 h 3904105"/>
                <a:gd name="connsiteX62" fmla="*/ 811706 w 880209"/>
                <a:gd name="connsiteY62" fmla="*/ 826437 h 3904105"/>
                <a:gd name="connsiteX63" fmla="*/ 880209 w 880209"/>
                <a:gd name="connsiteY63" fmla="*/ 847798 h 3904105"/>
                <a:gd name="connsiteX64" fmla="*/ 811706 w 880209"/>
                <a:gd name="connsiteY64" fmla="*/ 826437 h 3904105"/>
                <a:gd name="connsiteX65" fmla="*/ 706376 w 880209"/>
                <a:gd name="connsiteY65" fmla="*/ 698273 h 3904105"/>
                <a:gd name="connsiteX66" fmla="*/ 796976 w 880209"/>
                <a:gd name="connsiteY66" fmla="*/ 810233 h 3904105"/>
                <a:gd name="connsiteX67" fmla="*/ 706376 w 880209"/>
                <a:gd name="connsiteY67" fmla="*/ 698273 h 3904105"/>
                <a:gd name="connsiteX68" fmla="*/ 643767 w 880209"/>
                <a:gd name="connsiteY68" fmla="*/ 584104 h 3904105"/>
                <a:gd name="connsiteX69" fmla="*/ 727738 w 880209"/>
                <a:gd name="connsiteY69" fmla="*/ 612094 h 3904105"/>
                <a:gd name="connsiteX70" fmla="*/ 643767 w 880209"/>
                <a:gd name="connsiteY70" fmla="*/ 584104 h 3904105"/>
                <a:gd name="connsiteX71" fmla="*/ 828649 w 880209"/>
                <a:gd name="connsiteY71" fmla="*/ 555377 h 3904105"/>
                <a:gd name="connsiteX72" fmla="*/ 734366 w 880209"/>
                <a:gd name="connsiteY72" fmla="*/ 611357 h 3904105"/>
                <a:gd name="connsiteX73" fmla="*/ 771196 w 880209"/>
                <a:gd name="connsiteY73" fmla="*/ 608411 h 3904105"/>
                <a:gd name="connsiteX74" fmla="*/ 816863 w 880209"/>
                <a:gd name="connsiteY74" fmla="*/ 570845 h 3904105"/>
                <a:gd name="connsiteX75" fmla="*/ 828649 w 880209"/>
                <a:gd name="connsiteY75" fmla="*/ 555377 h 3904105"/>
                <a:gd name="connsiteX76" fmla="*/ 686488 w 880209"/>
                <a:gd name="connsiteY76" fmla="*/ 385965 h 3904105"/>
                <a:gd name="connsiteX77" fmla="*/ 683542 w 880209"/>
                <a:gd name="connsiteY77" fmla="*/ 387438 h 3904105"/>
                <a:gd name="connsiteX78" fmla="*/ 695327 w 880209"/>
                <a:gd name="connsiteY78" fmla="*/ 452993 h 3904105"/>
                <a:gd name="connsiteX79" fmla="*/ 717425 w 880209"/>
                <a:gd name="connsiteY79" fmla="*/ 573793 h 3904105"/>
                <a:gd name="connsiteX80" fmla="*/ 734367 w 880209"/>
                <a:gd name="connsiteY80" fmla="*/ 584842 h 3904105"/>
                <a:gd name="connsiteX81" fmla="*/ 743206 w 880209"/>
                <a:gd name="connsiteY81" fmla="*/ 582632 h 3904105"/>
                <a:gd name="connsiteX82" fmla="*/ 751308 w 880209"/>
                <a:gd name="connsiteY82" fmla="*/ 568637 h 3904105"/>
                <a:gd name="connsiteX83" fmla="*/ 723318 w 880209"/>
                <a:gd name="connsiteY83" fmla="*/ 488349 h 3904105"/>
                <a:gd name="connsiteX84" fmla="*/ 686488 w 880209"/>
                <a:gd name="connsiteY84" fmla="*/ 385965 h 3904105"/>
                <a:gd name="connsiteX85" fmla="*/ 373943 w 880209"/>
                <a:gd name="connsiteY85" fmla="*/ 235704 h 3904105"/>
                <a:gd name="connsiteX86" fmla="*/ 389687 w 880209"/>
                <a:gd name="connsiteY86" fmla="*/ 268482 h 3904105"/>
                <a:gd name="connsiteX87" fmla="*/ 398210 w 880209"/>
                <a:gd name="connsiteY87" fmla="*/ 283454 h 3904105"/>
                <a:gd name="connsiteX88" fmla="*/ 383756 w 880209"/>
                <a:gd name="connsiteY88" fmla="*/ 268850 h 3904105"/>
                <a:gd name="connsiteX89" fmla="*/ 390385 w 880209"/>
                <a:gd name="connsiteY89" fmla="*/ 280635 h 3904105"/>
                <a:gd name="connsiteX90" fmla="*/ 542119 w 880209"/>
                <a:gd name="connsiteY90" fmla="*/ 465515 h 3904105"/>
                <a:gd name="connsiteX91" fmla="*/ 617250 w 880209"/>
                <a:gd name="connsiteY91" fmla="*/ 554641 h 3904105"/>
                <a:gd name="connsiteX92" fmla="*/ 626826 w 880209"/>
                <a:gd name="connsiteY92" fmla="*/ 563479 h 3904105"/>
                <a:gd name="connsiteX93" fmla="*/ 617250 w 880209"/>
                <a:gd name="connsiteY93" fmla="*/ 550958 h 3904105"/>
                <a:gd name="connsiteX94" fmla="*/ 617250 w 880209"/>
                <a:gd name="connsiteY94" fmla="*/ 551695 h 3904105"/>
                <a:gd name="connsiteX95" fmla="*/ 576738 w 880209"/>
                <a:gd name="connsiteY95" fmla="*/ 491295 h 3904105"/>
                <a:gd name="connsiteX96" fmla="*/ 470671 w 880209"/>
                <a:gd name="connsiteY96" fmla="*/ 361658 h 3904105"/>
                <a:gd name="connsiteX97" fmla="*/ 428318 w 880209"/>
                <a:gd name="connsiteY97" fmla="*/ 313873 h 3904105"/>
                <a:gd name="connsiteX98" fmla="*/ 405989 w 880209"/>
                <a:gd name="connsiteY98" fmla="*/ 291313 h 3904105"/>
                <a:gd name="connsiteX99" fmla="*/ 401565 w 880209"/>
                <a:gd name="connsiteY99" fmla="*/ 260195 h 3904105"/>
                <a:gd name="connsiteX100" fmla="*/ 373943 w 880209"/>
                <a:gd name="connsiteY100" fmla="*/ 235704 h 3904105"/>
                <a:gd name="connsiteX101" fmla="*/ 283344 w 880209"/>
                <a:gd name="connsiteY101" fmla="*/ 131846 h 3904105"/>
                <a:gd name="connsiteX102" fmla="*/ 362894 w 880209"/>
                <a:gd name="connsiteY102" fmla="*/ 216553 h 3904105"/>
                <a:gd name="connsiteX103" fmla="*/ 283344 w 880209"/>
                <a:gd name="connsiteY103" fmla="*/ 131846 h 3904105"/>
                <a:gd name="connsiteX104" fmla="*/ 93308 w 880209"/>
                <a:gd name="connsiteY104" fmla="*/ 0 h 3904105"/>
                <a:gd name="connsiteX105" fmla="*/ 216316 w 880209"/>
                <a:gd name="connsiteY105" fmla="*/ 95755 h 3904105"/>
                <a:gd name="connsiteX106" fmla="*/ 264929 w 880209"/>
                <a:gd name="connsiteY106" fmla="*/ 119325 h 3904105"/>
                <a:gd name="connsiteX107" fmla="*/ 93308 w 880209"/>
                <a:gd name="connsiteY107" fmla="*/ 0 h 390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880209" h="3904104">
                  <a:moveTo>
                    <a:pt x="303469" y="3751377"/>
                  </a:moveTo>
                  <a:cubicBezTo>
                    <a:pt x="297577" y="3795572"/>
                    <a:pt x="296840" y="3839767"/>
                    <a:pt x="301997" y="3883961"/>
                  </a:cubicBezTo>
                  <a:cubicBezTo>
                    <a:pt x="302733" y="3891327"/>
                    <a:pt x="301997" y="3899429"/>
                    <a:pt x="310099" y="3903849"/>
                  </a:cubicBezTo>
                  <a:cubicBezTo>
                    <a:pt x="316729" y="3904585"/>
                    <a:pt x="319676" y="3903849"/>
                    <a:pt x="320412" y="3900166"/>
                  </a:cubicBezTo>
                  <a:cubicBezTo>
                    <a:pt x="318939" y="3850079"/>
                    <a:pt x="310099" y="3800728"/>
                    <a:pt x="303469" y="3751377"/>
                  </a:cubicBezTo>
                  <a:close/>
                  <a:moveTo>
                    <a:pt x="342509" y="3458957"/>
                  </a:moveTo>
                  <a:cubicBezTo>
                    <a:pt x="299050" y="3525249"/>
                    <a:pt x="280635" y="3654887"/>
                    <a:pt x="303469" y="3724125"/>
                  </a:cubicBezTo>
                  <a:cubicBezTo>
                    <a:pt x="312308" y="3634999"/>
                    <a:pt x="327777" y="3547347"/>
                    <a:pt x="342509" y="3458957"/>
                  </a:cubicBezTo>
                  <a:close/>
                  <a:moveTo>
                    <a:pt x="556115" y="2540448"/>
                  </a:moveTo>
                  <a:cubicBezTo>
                    <a:pt x="482457" y="2836552"/>
                    <a:pt x="408798" y="3131918"/>
                    <a:pt x="350609" y="3431705"/>
                  </a:cubicBezTo>
                  <a:cubicBezTo>
                    <a:pt x="369023" y="3397822"/>
                    <a:pt x="381545" y="3361730"/>
                    <a:pt x="394067" y="3325637"/>
                  </a:cubicBezTo>
                  <a:cubicBezTo>
                    <a:pt x="433106" y="3212205"/>
                    <a:pt x="457413" y="3095090"/>
                    <a:pt x="480246" y="2977237"/>
                  </a:cubicBezTo>
                  <a:cubicBezTo>
                    <a:pt x="503817" y="2857912"/>
                    <a:pt x="523705" y="2738587"/>
                    <a:pt x="543593" y="2619262"/>
                  </a:cubicBezTo>
                  <a:cubicBezTo>
                    <a:pt x="548012" y="2592745"/>
                    <a:pt x="551695" y="2566965"/>
                    <a:pt x="556115" y="2540448"/>
                  </a:cubicBezTo>
                  <a:close/>
                  <a:moveTo>
                    <a:pt x="620933" y="2125020"/>
                  </a:moveTo>
                  <a:cubicBezTo>
                    <a:pt x="602519" y="2244346"/>
                    <a:pt x="584104" y="2362935"/>
                    <a:pt x="565690" y="2481524"/>
                  </a:cubicBezTo>
                  <a:cubicBezTo>
                    <a:pt x="607675" y="2366618"/>
                    <a:pt x="608411" y="2245082"/>
                    <a:pt x="620933" y="2125020"/>
                  </a:cubicBezTo>
                  <a:close/>
                  <a:moveTo>
                    <a:pt x="224655" y="1768105"/>
                  </a:moveTo>
                  <a:cubicBezTo>
                    <a:pt x="234967" y="1769973"/>
                    <a:pt x="246016" y="1772776"/>
                    <a:pt x="256327" y="1775579"/>
                  </a:cubicBezTo>
                  <a:lnTo>
                    <a:pt x="257626" y="1773933"/>
                  </a:lnTo>
                  <a:lnTo>
                    <a:pt x="348401" y="1792088"/>
                  </a:lnTo>
                  <a:cubicBezTo>
                    <a:pt x="385967" y="1800928"/>
                    <a:pt x="438263" y="1796508"/>
                    <a:pt x="477302" y="1779566"/>
                  </a:cubicBezTo>
                  <a:cubicBezTo>
                    <a:pt x="402907" y="1781776"/>
                    <a:pt x="330723" y="1780303"/>
                    <a:pt x="259274" y="1770727"/>
                  </a:cubicBezTo>
                  <a:lnTo>
                    <a:pt x="258268" y="1771734"/>
                  </a:lnTo>
                  <a:close/>
                  <a:moveTo>
                    <a:pt x="0" y="1722113"/>
                  </a:moveTo>
                  <a:cubicBezTo>
                    <a:pt x="30200" y="1728743"/>
                    <a:pt x="61136" y="1736110"/>
                    <a:pt x="92072" y="1743476"/>
                  </a:cubicBezTo>
                  <a:lnTo>
                    <a:pt x="92074" y="1743475"/>
                  </a:lnTo>
                  <a:lnTo>
                    <a:pt x="176779" y="1758943"/>
                  </a:lnTo>
                  <a:lnTo>
                    <a:pt x="95594" y="1740657"/>
                  </a:lnTo>
                  <a:lnTo>
                    <a:pt x="95755" y="1740529"/>
                  </a:lnTo>
                  <a:cubicBezTo>
                    <a:pt x="64818" y="1730216"/>
                    <a:pt x="32409" y="1726533"/>
                    <a:pt x="0" y="1722113"/>
                  </a:cubicBezTo>
                  <a:close/>
                  <a:moveTo>
                    <a:pt x="517076" y="1055512"/>
                  </a:moveTo>
                  <a:cubicBezTo>
                    <a:pt x="515602" y="1057722"/>
                    <a:pt x="516339" y="1059195"/>
                    <a:pt x="516339" y="1061405"/>
                  </a:cubicBezTo>
                  <a:cubicBezTo>
                    <a:pt x="541383" y="1196935"/>
                    <a:pt x="566426" y="1332465"/>
                    <a:pt x="591470" y="1467995"/>
                  </a:cubicBezTo>
                  <a:cubicBezTo>
                    <a:pt x="603992" y="1536497"/>
                    <a:pt x="616514" y="1604998"/>
                    <a:pt x="629035" y="1673500"/>
                  </a:cubicBezTo>
                  <a:lnTo>
                    <a:pt x="632258" y="1689335"/>
                  </a:lnTo>
                  <a:cubicBezTo>
                    <a:pt x="633087" y="1694676"/>
                    <a:pt x="634192" y="1700016"/>
                    <a:pt x="637138" y="1705172"/>
                  </a:cubicBezTo>
                  <a:cubicBezTo>
                    <a:pt x="636401" y="1698911"/>
                    <a:pt x="636217" y="1692650"/>
                    <a:pt x="635665" y="1686389"/>
                  </a:cubicBezTo>
                  <a:lnTo>
                    <a:pt x="632895" y="1672265"/>
                  </a:lnTo>
                  <a:lnTo>
                    <a:pt x="633639" y="1672027"/>
                  </a:lnTo>
                  <a:cubicBezTo>
                    <a:pt x="634008" y="1671106"/>
                    <a:pt x="633455" y="1669817"/>
                    <a:pt x="632719" y="1668344"/>
                  </a:cubicBezTo>
                  <a:cubicBezTo>
                    <a:pt x="627563" y="1604262"/>
                    <a:pt x="622406" y="1540180"/>
                    <a:pt x="623143" y="1476098"/>
                  </a:cubicBezTo>
                  <a:cubicBezTo>
                    <a:pt x="623143" y="1473888"/>
                    <a:pt x="622406" y="1470942"/>
                    <a:pt x="622406" y="1468732"/>
                  </a:cubicBezTo>
                  <a:cubicBezTo>
                    <a:pt x="617987" y="1431903"/>
                    <a:pt x="603255" y="1398757"/>
                    <a:pt x="589997" y="1364875"/>
                  </a:cubicBezTo>
                  <a:cubicBezTo>
                    <a:pt x="577475" y="1330992"/>
                    <a:pt x="560534" y="1299319"/>
                    <a:pt x="558324" y="1262490"/>
                  </a:cubicBezTo>
                  <a:cubicBezTo>
                    <a:pt x="556851" y="1231554"/>
                    <a:pt x="558324" y="1200618"/>
                    <a:pt x="556851" y="1169682"/>
                  </a:cubicBezTo>
                  <a:cubicBezTo>
                    <a:pt x="554641" y="1127697"/>
                    <a:pt x="535490" y="1091605"/>
                    <a:pt x="517076" y="1055512"/>
                  </a:cubicBezTo>
                  <a:close/>
                  <a:moveTo>
                    <a:pt x="778562" y="943552"/>
                  </a:moveTo>
                  <a:cubicBezTo>
                    <a:pt x="763093" y="966386"/>
                    <a:pt x="748361" y="989220"/>
                    <a:pt x="729946" y="1009845"/>
                  </a:cubicBezTo>
                  <a:cubicBezTo>
                    <a:pt x="759410" y="997323"/>
                    <a:pt x="766776" y="969333"/>
                    <a:pt x="778562" y="943552"/>
                  </a:cubicBezTo>
                  <a:close/>
                  <a:moveTo>
                    <a:pt x="278425" y="849271"/>
                  </a:moveTo>
                  <a:cubicBezTo>
                    <a:pt x="277688" y="850007"/>
                    <a:pt x="276215" y="851481"/>
                    <a:pt x="275479" y="852217"/>
                  </a:cubicBezTo>
                  <a:cubicBezTo>
                    <a:pt x="278425" y="854427"/>
                    <a:pt x="280635" y="855900"/>
                    <a:pt x="283581" y="858110"/>
                  </a:cubicBezTo>
                  <a:cubicBezTo>
                    <a:pt x="378600" y="931031"/>
                    <a:pt x="473617" y="1003216"/>
                    <a:pt x="568636" y="1076136"/>
                  </a:cubicBezTo>
                  <a:cubicBezTo>
                    <a:pt x="577475" y="1083502"/>
                    <a:pt x="585577" y="1084238"/>
                    <a:pt x="595890" y="1080555"/>
                  </a:cubicBezTo>
                  <a:cubicBezTo>
                    <a:pt x="618724" y="1072453"/>
                    <a:pt x="642294" y="1065087"/>
                    <a:pt x="665128" y="1057722"/>
                  </a:cubicBezTo>
                  <a:cubicBezTo>
                    <a:pt x="665864" y="1057722"/>
                    <a:pt x="665864" y="1057722"/>
                    <a:pt x="665864" y="1056248"/>
                  </a:cubicBezTo>
                  <a:cubicBezTo>
                    <a:pt x="666601" y="1055512"/>
                    <a:pt x="665864" y="1054776"/>
                    <a:pt x="665128" y="1054038"/>
                  </a:cubicBezTo>
                  <a:cubicBezTo>
                    <a:pt x="650396" y="1055512"/>
                    <a:pt x="636401" y="1061405"/>
                    <a:pt x="620196" y="1058459"/>
                  </a:cubicBezTo>
                  <a:cubicBezTo>
                    <a:pt x="576002" y="1050356"/>
                    <a:pt x="539173" y="1027522"/>
                    <a:pt x="502344" y="1004688"/>
                  </a:cubicBezTo>
                  <a:cubicBezTo>
                    <a:pt x="436052" y="962703"/>
                    <a:pt x="372707" y="917773"/>
                    <a:pt x="309361" y="871368"/>
                  </a:cubicBezTo>
                  <a:cubicBezTo>
                    <a:pt x="299049" y="864003"/>
                    <a:pt x="288737" y="856637"/>
                    <a:pt x="278425" y="849271"/>
                  </a:cubicBezTo>
                  <a:close/>
                  <a:moveTo>
                    <a:pt x="811706" y="826437"/>
                  </a:moveTo>
                  <a:cubicBezTo>
                    <a:pt x="838223" y="862529"/>
                    <a:pt x="830858" y="861057"/>
                    <a:pt x="880209" y="847798"/>
                  </a:cubicBezTo>
                  <a:cubicBezTo>
                    <a:pt x="854428" y="845589"/>
                    <a:pt x="834540" y="838222"/>
                    <a:pt x="811706" y="826437"/>
                  </a:cubicBezTo>
                  <a:close/>
                  <a:moveTo>
                    <a:pt x="706376" y="698273"/>
                  </a:moveTo>
                  <a:cubicBezTo>
                    <a:pt x="730683" y="740994"/>
                    <a:pt x="756464" y="782243"/>
                    <a:pt x="796976" y="810233"/>
                  </a:cubicBezTo>
                  <a:cubicBezTo>
                    <a:pt x="766776" y="773404"/>
                    <a:pt x="736576" y="735839"/>
                    <a:pt x="706376" y="698273"/>
                  </a:cubicBezTo>
                  <a:close/>
                  <a:moveTo>
                    <a:pt x="643767" y="584104"/>
                  </a:moveTo>
                  <a:cubicBezTo>
                    <a:pt x="654816" y="613567"/>
                    <a:pt x="700485" y="626826"/>
                    <a:pt x="727738" y="612094"/>
                  </a:cubicBezTo>
                  <a:cubicBezTo>
                    <a:pt x="699011" y="602518"/>
                    <a:pt x="672494" y="593679"/>
                    <a:pt x="643767" y="584104"/>
                  </a:cubicBezTo>
                  <a:close/>
                  <a:moveTo>
                    <a:pt x="828649" y="555377"/>
                  </a:moveTo>
                  <a:cubicBezTo>
                    <a:pt x="796975" y="578948"/>
                    <a:pt x="768249" y="597362"/>
                    <a:pt x="734366" y="611357"/>
                  </a:cubicBezTo>
                  <a:cubicBezTo>
                    <a:pt x="749098" y="623143"/>
                    <a:pt x="760147" y="619460"/>
                    <a:pt x="771196" y="608411"/>
                  </a:cubicBezTo>
                  <a:cubicBezTo>
                    <a:pt x="785927" y="595153"/>
                    <a:pt x="801395" y="583367"/>
                    <a:pt x="816863" y="570845"/>
                  </a:cubicBezTo>
                  <a:cubicBezTo>
                    <a:pt x="820546" y="567162"/>
                    <a:pt x="824966" y="564216"/>
                    <a:pt x="828649" y="555377"/>
                  </a:cubicBezTo>
                  <a:close/>
                  <a:moveTo>
                    <a:pt x="686488" y="385965"/>
                  </a:moveTo>
                  <a:cubicBezTo>
                    <a:pt x="685752" y="385965"/>
                    <a:pt x="685016" y="386701"/>
                    <a:pt x="683542" y="387438"/>
                  </a:cubicBezTo>
                  <a:cubicBezTo>
                    <a:pt x="687225" y="409536"/>
                    <a:pt x="691645" y="430896"/>
                    <a:pt x="695327" y="452993"/>
                  </a:cubicBezTo>
                  <a:cubicBezTo>
                    <a:pt x="702694" y="493506"/>
                    <a:pt x="710059" y="533280"/>
                    <a:pt x="717425" y="573793"/>
                  </a:cubicBezTo>
                  <a:cubicBezTo>
                    <a:pt x="718898" y="584106"/>
                    <a:pt x="723318" y="589261"/>
                    <a:pt x="734367" y="584842"/>
                  </a:cubicBezTo>
                  <a:cubicBezTo>
                    <a:pt x="737313" y="583368"/>
                    <a:pt x="740260" y="582632"/>
                    <a:pt x="743206" y="582632"/>
                  </a:cubicBezTo>
                  <a:cubicBezTo>
                    <a:pt x="752781" y="581895"/>
                    <a:pt x="754991" y="578213"/>
                    <a:pt x="751308" y="568637"/>
                  </a:cubicBezTo>
                  <a:cubicBezTo>
                    <a:pt x="741732" y="542120"/>
                    <a:pt x="732893" y="514866"/>
                    <a:pt x="723318" y="488349"/>
                  </a:cubicBezTo>
                  <a:cubicBezTo>
                    <a:pt x="711533" y="453731"/>
                    <a:pt x="699011" y="419847"/>
                    <a:pt x="686488" y="385965"/>
                  </a:cubicBezTo>
                  <a:close/>
                  <a:moveTo>
                    <a:pt x="373943" y="235704"/>
                  </a:moveTo>
                  <a:cubicBezTo>
                    <a:pt x="380204" y="246385"/>
                    <a:pt x="384807" y="257617"/>
                    <a:pt x="389687" y="268482"/>
                  </a:cubicBezTo>
                  <a:lnTo>
                    <a:pt x="398210" y="283454"/>
                  </a:lnTo>
                  <a:lnTo>
                    <a:pt x="383756" y="268850"/>
                  </a:lnTo>
                  <a:cubicBezTo>
                    <a:pt x="383756" y="274006"/>
                    <a:pt x="387439" y="276952"/>
                    <a:pt x="390385" y="280635"/>
                  </a:cubicBezTo>
                  <a:cubicBezTo>
                    <a:pt x="441209" y="342507"/>
                    <a:pt x="491296" y="404379"/>
                    <a:pt x="542119" y="465515"/>
                  </a:cubicBezTo>
                  <a:cubicBezTo>
                    <a:pt x="567163" y="495714"/>
                    <a:pt x="589997" y="526651"/>
                    <a:pt x="617250" y="554641"/>
                  </a:cubicBezTo>
                  <a:cubicBezTo>
                    <a:pt x="617987" y="558323"/>
                    <a:pt x="618724" y="562006"/>
                    <a:pt x="626826" y="563479"/>
                  </a:cubicBezTo>
                  <a:cubicBezTo>
                    <a:pt x="622406" y="557587"/>
                    <a:pt x="620196" y="554641"/>
                    <a:pt x="617250" y="550958"/>
                  </a:cubicBezTo>
                  <a:lnTo>
                    <a:pt x="617250" y="551695"/>
                  </a:lnTo>
                  <a:cubicBezTo>
                    <a:pt x="603991" y="531070"/>
                    <a:pt x="590733" y="511183"/>
                    <a:pt x="576738" y="491295"/>
                  </a:cubicBezTo>
                  <a:cubicBezTo>
                    <a:pt x="544329" y="445628"/>
                    <a:pt x="508237" y="402906"/>
                    <a:pt x="470671" y="361658"/>
                  </a:cubicBezTo>
                  <a:cubicBezTo>
                    <a:pt x="456308" y="345822"/>
                    <a:pt x="442497" y="329618"/>
                    <a:pt x="428318" y="313873"/>
                  </a:cubicBezTo>
                  <a:lnTo>
                    <a:pt x="405989" y="291313"/>
                  </a:lnTo>
                  <a:lnTo>
                    <a:pt x="401565" y="260195"/>
                  </a:lnTo>
                  <a:cubicBezTo>
                    <a:pt x="396040" y="249699"/>
                    <a:pt x="386833" y="241596"/>
                    <a:pt x="373943" y="235704"/>
                  </a:cubicBezTo>
                  <a:close/>
                  <a:moveTo>
                    <a:pt x="283344" y="131846"/>
                  </a:moveTo>
                  <a:cubicBezTo>
                    <a:pt x="316490" y="153943"/>
                    <a:pt x="329748" y="194455"/>
                    <a:pt x="362894" y="216553"/>
                  </a:cubicBezTo>
                  <a:cubicBezTo>
                    <a:pt x="345216" y="179724"/>
                    <a:pt x="322382" y="148788"/>
                    <a:pt x="283344" y="131846"/>
                  </a:cubicBezTo>
                  <a:close/>
                  <a:moveTo>
                    <a:pt x="93308" y="0"/>
                  </a:moveTo>
                  <a:cubicBezTo>
                    <a:pt x="133083" y="33882"/>
                    <a:pt x="174331" y="65555"/>
                    <a:pt x="216316" y="95755"/>
                  </a:cubicBezTo>
                  <a:cubicBezTo>
                    <a:pt x="230311" y="106803"/>
                    <a:pt x="243569" y="120062"/>
                    <a:pt x="264929" y="119325"/>
                  </a:cubicBezTo>
                  <a:cubicBezTo>
                    <a:pt x="207477" y="79550"/>
                    <a:pt x="150024" y="39775"/>
                    <a:pt x="93308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29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29">
              <a:extLst>
                <a:ext uri="{FF2B5EF4-FFF2-40B4-BE49-F238E27FC236}">
                  <a16:creationId xmlns:a16="http://schemas.microsoft.com/office/drawing/2014/main" id="{73B97D4F-5879-4ADD-A18C-7BE66411A8AC}"/>
                </a:ext>
              </a:extLst>
            </p:cNvPr>
            <p:cNvSpPr/>
            <p:nvPr/>
          </p:nvSpPr>
          <p:spPr>
            <a:xfrm flipH="1">
              <a:off x="5959073" y="1276696"/>
              <a:ext cx="581895" cy="824964"/>
            </a:xfrm>
            <a:custGeom>
              <a:avLst/>
              <a:gdLst>
                <a:gd name="connsiteX0" fmla="*/ 649769 w 738122"/>
                <a:gd name="connsiteY0" fmla="*/ 968144 h 1046452"/>
                <a:gd name="connsiteX1" fmla="*/ 704894 w 738122"/>
                <a:gd name="connsiteY1" fmla="*/ 887791 h 1046452"/>
                <a:gd name="connsiteX2" fmla="*/ 732924 w 738122"/>
                <a:gd name="connsiteY2" fmla="*/ 780343 h 1046452"/>
                <a:gd name="connsiteX3" fmla="*/ 736662 w 738122"/>
                <a:gd name="connsiteY3" fmla="*/ 597214 h 1046452"/>
                <a:gd name="connsiteX4" fmla="*/ 726384 w 738122"/>
                <a:gd name="connsiteY4" fmla="*/ 547694 h 1046452"/>
                <a:gd name="connsiteX5" fmla="*/ 695551 w 738122"/>
                <a:gd name="connsiteY5" fmla="*/ 498174 h 1046452"/>
                <a:gd name="connsiteX6" fmla="*/ 689945 w 738122"/>
                <a:gd name="connsiteY6" fmla="*/ 450524 h 1046452"/>
                <a:gd name="connsiteX7" fmla="*/ 696485 w 738122"/>
                <a:gd name="connsiteY7" fmla="*/ 367368 h 1046452"/>
                <a:gd name="connsiteX8" fmla="*/ 690879 w 738122"/>
                <a:gd name="connsiteY8" fmla="*/ 315045 h 1046452"/>
                <a:gd name="connsiteX9" fmla="*/ 669390 w 738122"/>
                <a:gd name="connsiteY9" fmla="*/ 253379 h 1046452"/>
                <a:gd name="connsiteX10" fmla="*/ 587169 w 738122"/>
                <a:gd name="connsiteY10" fmla="*/ 111361 h 1046452"/>
                <a:gd name="connsiteX11" fmla="*/ 485326 w 738122"/>
                <a:gd name="connsiteY11" fmla="*/ 17928 h 1046452"/>
                <a:gd name="connsiteX12" fmla="*/ 441413 w 738122"/>
                <a:gd name="connsiteY12" fmla="*/ 5781 h 1046452"/>
                <a:gd name="connsiteX13" fmla="*/ 287248 w 738122"/>
                <a:gd name="connsiteY13" fmla="*/ 12322 h 1046452"/>
                <a:gd name="connsiteX14" fmla="*/ 139623 w 738122"/>
                <a:gd name="connsiteY14" fmla="*/ 59973 h 1046452"/>
                <a:gd name="connsiteX15" fmla="*/ 42453 w 738122"/>
                <a:gd name="connsiteY15" fmla="*/ 172092 h 1046452"/>
                <a:gd name="connsiteX16" fmla="*/ 408 w 738122"/>
                <a:gd name="connsiteY16" fmla="*/ 364565 h 1046452"/>
                <a:gd name="connsiteX17" fmla="*/ 48059 w 738122"/>
                <a:gd name="connsiteY17" fmla="*/ 544891 h 1046452"/>
                <a:gd name="connsiteX18" fmla="*/ 48059 w 738122"/>
                <a:gd name="connsiteY18" fmla="*/ 544891 h 1046452"/>
                <a:gd name="connsiteX19" fmla="*/ 50862 w 738122"/>
                <a:gd name="connsiteY19" fmla="*/ 548628 h 1046452"/>
                <a:gd name="connsiteX20" fmla="*/ 51796 w 738122"/>
                <a:gd name="connsiteY20" fmla="*/ 548628 h 1046452"/>
                <a:gd name="connsiteX21" fmla="*/ 74220 w 738122"/>
                <a:gd name="connsiteY21" fmla="*/ 640193 h 1046452"/>
                <a:gd name="connsiteX22" fmla="*/ 106922 w 738122"/>
                <a:gd name="connsiteY22" fmla="*/ 692516 h 1046452"/>
                <a:gd name="connsiteX23" fmla="*/ 145229 w 738122"/>
                <a:gd name="connsiteY23" fmla="*/ 747641 h 1046452"/>
                <a:gd name="connsiteX24" fmla="*/ 183537 w 738122"/>
                <a:gd name="connsiteY24" fmla="*/ 946654 h 1046452"/>
                <a:gd name="connsiteX25" fmla="*/ 576891 w 738122"/>
                <a:gd name="connsiteY25" fmla="*/ 1049431 h 1046452"/>
                <a:gd name="connsiteX26" fmla="*/ 593709 w 738122"/>
                <a:gd name="connsiteY26" fmla="*/ 1054102 h 1046452"/>
                <a:gd name="connsiteX27" fmla="*/ 596512 w 738122"/>
                <a:gd name="connsiteY27" fmla="*/ 1016729 h 104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8122" h="1046452">
                  <a:moveTo>
                    <a:pt x="649769" y="968144"/>
                  </a:moveTo>
                  <a:cubicBezTo>
                    <a:pt x="674062" y="943851"/>
                    <a:pt x="693683" y="919558"/>
                    <a:pt x="704894" y="887791"/>
                  </a:cubicBezTo>
                  <a:cubicBezTo>
                    <a:pt x="717041" y="852286"/>
                    <a:pt x="727318" y="816782"/>
                    <a:pt x="732924" y="780343"/>
                  </a:cubicBezTo>
                  <a:cubicBezTo>
                    <a:pt x="743202" y="720546"/>
                    <a:pt x="745071" y="657945"/>
                    <a:pt x="736662" y="597214"/>
                  </a:cubicBezTo>
                  <a:cubicBezTo>
                    <a:pt x="733859" y="580396"/>
                    <a:pt x="731056" y="563578"/>
                    <a:pt x="726384" y="547694"/>
                  </a:cubicBezTo>
                  <a:cubicBezTo>
                    <a:pt x="721712" y="529007"/>
                    <a:pt x="711435" y="510321"/>
                    <a:pt x="695551" y="498174"/>
                  </a:cubicBezTo>
                  <a:cubicBezTo>
                    <a:pt x="687142" y="491634"/>
                    <a:pt x="689945" y="458933"/>
                    <a:pt x="689945" y="450524"/>
                  </a:cubicBezTo>
                  <a:cubicBezTo>
                    <a:pt x="691814" y="422494"/>
                    <a:pt x="702092" y="395398"/>
                    <a:pt x="696485" y="367368"/>
                  </a:cubicBezTo>
                  <a:cubicBezTo>
                    <a:pt x="692748" y="350550"/>
                    <a:pt x="693683" y="332798"/>
                    <a:pt x="690879" y="315045"/>
                  </a:cubicBezTo>
                  <a:cubicBezTo>
                    <a:pt x="687142" y="292621"/>
                    <a:pt x="681536" y="273000"/>
                    <a:pt x="669390" y="253379"/>
                  </a:cubicBezTo>
                  <a:cubicBezTo>
                    <a:pt x="640426" y="206663"/>
                    <a:pt x="612396" y="159946"/>
                    <a:pt x="587169" y="111361"/>
                  </a:cubicBezTo>
                  <a:cubicBezTo>
                    <a:pt x="564745" y="68382"/>
                    <a:pt x="532977" y="33811"/>
                    <a:pt x="485326" y="17928"/>
                  </a:cubicBezTo>
                  <a:cubicBezTo>
                    <a:pt x="471311" y="13256"/>
                    <a:pt x="456362" y="9519"/>
                    <a:pt x="441413" y="5781"/>
                  </a:cubicBezTo>
                  <a:cubicBezTo>
                    <a:pt x="390024" y="-6365"/>
                    <a:pt x="338636" y="2978"/>
                    <a:pt x="287248" y="12322"/>
                  </a:cubicBezTo>
                  <a:cubicBezTo>
                    <a:pt x="235860" y="21665"/>
                    <a:pt x="185406" y="35680"/>
                    <a:pt x="139623" y="59973"/>
                  </a:cubicBezTo>
                  <a:cubicBezTo>
                    <a:pt x="93841" y="84265"/>
                    <a:pt x="59271" y="122573"/>
                    <a:pt x="42453" y="172092"/>
                  </a:cubicBezTo>
                  <a:cubicBezTo>
                    <a:pt x="21898" y="233758"/>
                    <a:pt x="4145" y="299162"/>
                    <a:pt x="408" y="364565"/>
                  </a:cubicBezTo>
                  <a:cubicBezTo>
                    <a:pt x="-3329" y="428100"/>
                    <a:pt x="19095" y="488831"/>
                    <a:pt x="48059" y="544891"/>
                  </a:cubicBezTo>
                  <a:cubicBezTo>
                    <a:pt x="48059" y="544891"/>
                    <a:pt x="48059" y="544891"/>
                    <a:pt x="48059" y="544891"/>
                  </a:cubicBezTo>
                  <a:cubicBezTo>
                    <a:pt x="48993" y="545825"/>
                    <a:pt x="49927" y="547694"/>
                    <a:pt x="50862" y="548628"/>
                  </a:cubicBezTo>
                  <a:cubicBezTo>
                    <a:pt x="50862" y="548628"/>
                    <a:pt x="50862" y="548628"/>
                    <a:pt x="51796" y="548628"/>
                  </a:cubicBezTo>
                  <a:cubicBezTo>
                    <a:pt x="40584" y="571987"/>
                    <a:pt x="59271" y="615900"/>
                    <a:pt x="74220" y="640193"/>
                  </a:cubicBezTo>
                  <a:cubicBezTo>
                    <a:pt x="77957" y="643930"/>
                    <a:pt x="97578" y="679435"/>
                    <a:pt x="106922" y="692516"/>
                  </a:cubicBezTo>
                  <a:cubicBezTo>
                    <a:pt x="119068" y="711202"/>
                    <a:pt x="133083" y="728955"/>
                    <a:pt x="145229" y="747641"/>
                  </a:cubicBezTo>
                  <a:cubicBezTo>
                    <a:pt x="186340" y="808373"/>
                    <a:pt x="180734" y="876579"/>
                    <a:pt x="183537" y="946654"/>
                  </a:cubicBezTo>
                  <a:cubicBezTo>
                    <a:pt x="203158" y="954129"/>
                    <a:pt x="564745" y="1046628"/>
                    <a:pt x="576891" y="1049431"/>
                  </a:cubicBezTo>
                  <a:cubicBezTo>
                    <a:pt x="585300" y="1051299"/>
                    <a:pt x="585300" y="1051299"/>
                    <a:pt x="593709" y="1054102"/>
                  </a:cubicBezTo>
                  <a:cubicBezTo>
                    <a:pt x="595578" y="1039153"/>
                    <a:pt x="596512" y="1027007"/>
                    <a:pt x="596512" y="1016729"/>
                  </a:cubicBezTo>
                </a:path>
              </a:pathLst>
            </a:custGeom>
            <a:solidFill>
              <a:srgbClr val="FDBD87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30">
              <a:extLst>
                <a:ext uri="{FF2B5EF4-FFF2-40B4-BE49-F238E27FC236}">
                  <a16:creationId xmlns:a16="http://schemas.microsoft.com/office/drawing/2014/main" id="{E11DBD1C-A9CB-428B-9A3C-AA6D713CC573}"/>
                </a:ext>
              </a:extLst>
            </p:cNvPr>
            <p:cNvSpPr/>
            <p:nvPr/>
          </p:nvSpPr>
          <p:spPr>
            <a:xfrm flipH="1">
              <a:off x="5966067" y="1273689"/>
              <a:ext cx="581894" cy="427214"/>
            </a:xfrm>
            <a:custGeom>
              <a:avLst/>
              <a:gdLst>
                <a:gd name="connsiteX0" fmla="*/ 443808 w 700749"/>
                <a:gd name="connsiteY0" fmla="*/ 5858 h 541912"/>
                <a:gd name="connsiteX1" fmla="*/ 487721 w 700749"/>
                <a:gd name="connsiteY1" fmla="*/ 18004 h 541912"/>
                <a:gd name="connsiteX2" fmla="*/ 590498 w 700749"/>
                <a:gd name="connsiteY2" fmla="*/ 111437 h 541912"/>
                <a:gd name="connsiteX3" fmla="*/ 673654 w 700749"/>
                <a:gd name="connsiteY3" fmla="*/ 253456 h 541912"/>
                <a:gd name="connsiteX4" fmla="*/ 698881 w 700749"/>
                <a:gd name="connsiteY4" fmla="*/ 340349 h 541912"/>
                <a:gd name="connsiteX5" fmla="*/ 697012 w 700749"/>
                <a:gd name="connsiteY5" fmla="*/ 355298 h 541912"/>
                <a:gd name="connsiteX6" fmla="*/ 641886 w 700749"/>
                <a:gd name="connsiteY6" fmla="*/ 347823 h 541912"/>
                <a:gd name="connsiteX7" fmla="*/ 468100 w 700749"/>
                <a:gd name="connsiteY7" fmla="*/ 365576 h 541912"/>
                <a:gd name="connsiteX8" fmla="*/ 298986 w 700749"/>
                <a:gd name="connsiteY8" fmla="*/ 452469 h 541912"/>
                <a:gd name="connsiteX9" fmla="*/ 226108 w 700749"/>
                <a:gd name="connsiteY9" fmla="*/ 485170 h 541912"/>
                <a:gd name="connsiteX10" fmla="*/ 133610 w 700749"/>
                <a:gd name="connsiteY10" fmla="*/ 516003 h 541912"/>
                <a:gd name="connsiteX11" fmla="*/ 106514 w 700749"/>
                <a:gd name="connsiteY11" fmla="*/ 514135 h 541912"/>
                <a:gd name="connsiteX12" fmla="*/ 58863 w 700749"/>
                <a:gd name="connsiteY12" fmla="*/ 533756 h 541912"/>
                <a:gd name="connsiteX13" fmla="*/ 49520 w 700749"/>
                <a:gd name="connsiteY13" fmla="*/ 546836 h 541912"/>
                <a:gd name="connsiteX14" fmla="*/ 12146 w 700749"/>
                <a:gd name="connsiteY14" fmla="*/ 456206 h 541912"/>
                <a:gd name="connsiteX15" fmla="*/ 0 w 700749"/>
                <a:gd name="connsiteY15" fmla="*/ 402949 h 541912"/>
                <a:gd name="connsiteX16" fmla="*/ 0 w 700749"/>
                <a:gd name="connsiteY16" fmla="*/ 362773 h 541912"/>
                <a:gd name="connsiteX17" fmla="*/ 42979 w 700749"/>
                <a:gd name="connsiteY17" fmla="*/ 170300 h 541912"/>
                <a:gd name="connsiteX18" fmla="*/ 141084 w 700749"/>
                <a:gd name="connsiteY18" fmla="*/ 58180 h 541912"/>
                <a:gd name="connsiteX19" fmla="*/ 289643 w 700749"/>
                <a:gd name="connsiteY19" fmla="*/ 10529 h 541912"/>
                <a:gd name="connsiteX20" fmla="*/ 443808 w 700749"/>
                <a:gd name="connsiteY20" fmla="*/ 5858 h 54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0749" h="541912">
                  <a:moveTo>
                    <a:pt x="443808" y="5858"/>
                  </a:moveTo>
                  <a:cubicBezTo>
                    <a:pt x="458757" y="9595"/>
                    <a:pt x="473707" y="13332"/>
                    <a:pt x="487721" y="18004"/>
                  </a:cubicBezTo>
                  <a:cubicBezTo>
                    <a:pt x="535372" y="33888"/>
                    <a:pt x="567140" y="68458"/>
                    <a:pt x="590498" y="111437"/>
                  </a:cubicBezTo>
                  <a:cubicBezTo>
                    <a:pt x="615725" y="160023"/>
                    <a:pt x="644689" y="207674"/>
                    <a:pt x="673654" y="253456"/>
                  </a:cubicBezTo>
                  <a:cubicBezTo>
                    <a:pt x="691406" y="281486"/>
                    <a:pt x="695143" y="304844"/>
                    <a:pt x="698881" y="340349"/>
                  </a:cubicBezTo>
                  <a:cubicBezTo>
                    <a:pt x="699815" y="345955"/>
                    <a:pt x="704487" y="357167"/>
                    <a:pt x="697012" y="355298"/>
                  </a:cubicBezTo>
                  <a:cubicBezTo>
                    <a:pt x="685800" y="352495"/>
                    <a:pt x="654967" y="348758"/>
                    <a:pt x="641886" y="347823"/>
                  </a:cubicBezTo>
                  <a:cubicBezTo>
                    <a:pt x="600776" y="344086"/>
                    <a:pt x="521357" y="344086"/>
                    <a:pt x="468100" y="365576"/>
                  </a:cubicBezTo>
                  <a:cubicBezTo>
                    <a:pt x="408303" y="390803"/>
                    <a:pt x="358784" y="427242"/>
                    <a:pt x="298986" y="452469"/>
                  </a:cubicBezTo>
                  <a:cubicBezTo>
                    <a:pt x="276562" y="461812"/>
                    <a:pt x="249467" y="477696"/>
                    <a:pt x="226108" y="485170"/>
                  </a:cubicBezTo>
                  <a:cubicBezTo>
                    <a:pt x="196210" y="499185"/>
                    <a:pt x="164442" y="505726"/>
                    <a:pt x="133610" y="516003"/>
                  </a:cubicBezTo>
                  <a:cubicBezTo>
                    <a:pt x="126135" y="516938"/>
                    <a:pt x="113989" y="515069"/>
                    <a:pt x="106514" y="514135"/>
                  </a:cubicBezTo>
                  <a:cubicBezTo>
                    <a:pt x="86893" y="512266"/>
                    <a:pt x="71944" y="518806"/>
                    <a:pt x="58863" y="533756"/>
                  </a:cubicBezTo>
                  <a:cubicBezTo>
                    <a:pt x="54191" y="536559"/>
                    <a:pt x="54191" y="540296"/>
                    <a:pt x="49520" y="546836"/>
                  </a:cubicBezTo>
                  <a:cubicBezTo>
                    <a:pt x="34570" y="518806"/>
                    <a:pt x="22424" y="485170"/>
                    <a:pt x="12146" y="456206"/>
                  </a:cubicBezTo>
                  <a:cubicBezTo>
                    <a:pt x="7475" y="443125"/>
                    <a:pt x="0" y="421636"/>
                    <a:pt x="0" y="402949"/>
                  </a:cubicBezTo>
                  <a:cubicBezTo>
                    <a:pt x="0" y="389868"/>
                    <a:pt x="0" y="375853"/>
                    <a:pt x="0" y="362773"/>
                  </a:cubicBezTo>
                  <a:cubicBezTo>
                    <a:pt x="3737" y="297369"/>
                    <a:pt x="21490" y="231966"/>
                    <a:pt x="42979" y="170300"/>
                  </a:cubicBezTo>
                  <a:cubicBezTo>
                    <a:pt x="59797" y="120781"/>
                    <a:pt x="94368" y="82473"/>
                    <a:pt x="141084" y="58180"/>
                  </a:cubicBezTo>
                  <a:cubicBezTo>
                    <a:pt x="187801" y="33888"/>
                    <a:pt x="238255" y="19873"/>
                    <a:pt x="289643" y="10529"/>
                  </a:cubicBezTo>
                  <a:cubicBezTo>
                    <a:pt x="340097" y="3055"/>
                    <a:pt x="392420" y="-6289"/>
                    <a:pt x="443808" y="5858"/>
                  </a:cubicBezTo>
                  <a:close/>
                </a:path>
              </a:pathLst>
            </a:custGeom>
            <a:solidFill>
              <a:schemeClr val="accent1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31">
              <a:extLst>
                <a:ext uri="{FF2B5EF4-FFF2-40B4-BE49-F238E27FC236}">
                  <a16:creationId xmlns:a16="http://schemas.microsoft.com/office/drawing/2014/main" id="{224FAA49-2015-403A-BA93-60B589082E46}"/>
                </a:ext>
              </a:extLst>
            </p:cNvPr>
            <p:cNvSpPr/>
            <p:nvPr/>
          </p:nvSpPr>
          <p:spPr>
            <a:xfrm flipH="1">
              <a:off x="5950949" y="1667051"/>
              <a:ext cx="457115" cy="409241"/>
            </a:xfrm>
            <a:custGeom>
              <a:avLst/>
              <a:gdLst>
                <a:gd name="connsiteX0" fmla="*/ 423532 w 457115"/>
                <a:gd name="connsiteY0" fmla="*/ 813 h 409241"/>
                <a:gd name="connsiteX1" fmla="*/ 420585 w 457115"/>
                <a:gd name="connsiteY1" fmla="*/ 3851 h 409241"/>
                <a:gd name="connsiteX2" fmla="*/ 377128 w 457115"/>
                <a:gd name="connsiteY2" fmla="*/ 17847 h 409241"/>
                <a:gd name="connsiteX3" fmla="*/ 235705 w 457115"/>
                <a:gd name="connsiteY3" fmla="*/ 47310 h 409241"/>
                <a:gd name="connsiteX4" fmla="*/ 159101 w 457115"/>
                <a:gd name="connsiteY4" fmla="*/ 63514 h 409241"/>
                <a:gd name="connsiteX5" fmla="*/ 100175 w 457115"/>
                <a:gd name="connsiteY5" fmla="*/ 77509 h 409241"/>
                <a:gd name="connsiteX6" fmla="*/ 101346 w 457115"/>
                <a:gd name="connsiteY6" fmla="*/ 81608 h 409241"/>
                <a:gd name="connsiteX7" fmla="*/ 3684 w 457115"/>
                <a:gd name="connsiteY7" fmla="*/ 49519 h 409241"/>
                <a:gd name="connsiteX8" fmla="*/ 8103 w 457115"/>
                <a:gd name="connsiteY8" fmla="*/ 59094 h 409241"/>
                <a:gd name="connsiteX9" fmla="*/ 103859 w 457115"/>
                <a:gd name="connsiteY9" fmla="*/ 90768 h 409241"/>
                <a:gd name="connsiteX10" fmla="*/ 103920 w 457115"/>
                <a:gd name="connsiteY10" fmla="*/ 90616 h 409241"/>
                <a:gd name="connsiteX11" fmla="*/ 104595 w 457115"/>
                <a:gd name="connsiteY11" fmla="*/ 92977 h 409241"/>
                <a:gd name="connsiteX12" fmla="*/ 122272 w 457115"/>
                <a:gd name="connsiteY12" fmla="*/ 130542 h 409241"/>
                <a:gd name="connsiteX13" fmla="*/ 136267 w 457115"/>
                <a:gd name="connsiteY13" fmla="*/ 199044 h 409241"/>
                <a:gd name="connsiteX14" fmla="*/ 100911 w 457115"/>
                <a:gd name="connsiteY14" fmla="*/ 267546 h 409241"/>
                <a:gd name="connsiteX15" fmla="*/ 90500 w 457115"/>
                <a:gd name="connsiteY15" fmla="*/ 280880 h 409241"/>
                <a:gd name="connsiteX16" fmla="*/ 0 w 457115"/>
                <a:gd name="connsiteY16" fmla="*/ 233662 h 409241"/>
                <a:gd name="connsiteX17" fmla="*/ 2946 w 457115"/>
                <a:gd name="connsiteY17" fmla="*/ 243974 h 409241"/>
                <a:gd name="connsiteX18" fmla="*/ 85385 w 457115"/>
                <a:gd name="connsiteY18" fmla="*/ 287430 h 409241"/>
                <a:gd name="connsiteX19" fmla="*/ 85167 w 457115"/>
                <a:gd name="connsiteY19" fmla="*/ 287710 h 409241"/>
                <a:gd name="connsiteX20" fmla="*/ 92073 w 457115"/>
                <a:gd name="connsiteY20" fmla="*/ 302902 h 409241"/>
                <a:gd name="connsiteX21" fmla="*/ 245280 w 457115"/>
                <a:gd name="connsiteY21" fmla="*/ 392027 h 409241"/>
                <a:gd name="connsiteX22" fmla="*/ 341035 w 457115"/>
                <a:gd name="connsiteY22" fmla="*/ 408233 h 409241"/>
                <a:gd name="connsiteX23" fmla="*/ 426478 w 457115"/>
                <a:gd name="connsiteY23" fmla="*/ 312478 h 409241"/>
                <a:gd name="connsiteX24" fmla="*/ 455941 w 457115"/>
                <a:gd name="connsiteY24" fmla="*/ 174737 h 409241"/>
                <a:gd name="connsiteX25" fmla="*/ 452259 w 457115"/>
                <a:gd name="connsiteY25" fmla="*/ 77509 h 409241"/>
                <a:gd name="connsiteX26" fmla="*/ 444892 w 457115"/>
                <a:gd name="connsiteY26" fmla="*/ 38471 h 409241"/>
                <a:gd name="connsiteX27" fmla="*/ 428688 w 457115"/>
                <a:gd name="connsiteY27" fmla="*/ 6061 h 409241"/>
                <a:gd name="connsiteX28" fmla="*/ 423532 w 457115"/>
                <a:gd name="connsiteY28" fmla="*/ 813 h 40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57115" h="409241">
                  <a:moveTo>
                    <a:pt x="423532" y="813"/>
                  </a:moveTo>
                  <a:cubicBezTo>
                    <a:pt x="421506" y="-568"/>
                    <a:pt x="419849" y="-568"/>
                    <a:pt x="420585" y="3851"/>
                  </a:cubicBezTo>
                  <a:cubicBezTo>
                    <a:pt x="418376" y="6061"/>
                    <a:pt x="385967" y="16373"/>
                    <a:pt x="377128" y="17847"/>
                  </a:cubicBezTo>
                  <a:cubicBezTo>
                    <a:pt x="315992" y="29632"/>
                    <a:pt x="296104" y="34051"/>
                    <a:pt x="235705" y="47310"/>
                  </a:cubicBezTo>
                  <a:cubicBezTo>
                    <a:pt x="207715" y="53202"/>
                    <a:pt x="187091" y="59095"/>
                    <a:pt x="159101" y="63514"/>
                  </a:cubicBezTo>
                  <a:cubicBezTo>
                    <a:pt x="142160" y="66460"/>
                    <a:pt x="101648" y="70879"/>
                    <a:pt x="100175" y="77509"/>
                  </a:cubicBezTo>
                  <a:lnTo>
                    <a:pt x="101346" y="81608"/>
                  </a:lnTo>
                  <a:lnTo>
                    <a:pt x="3684" y="49519"/>
                  </a:lnTo>
                  <a:lnTo>
                    <a:pt x="8103" y="59094"/>
                  </a:lnTo>
                  <a:lnTo>
                    <a:pt x="103859" y="90768"/>
                  </a:lnTo>
                  <a:lnTo>
                    <a:pt x="103920" y="90616"/>
                  </a:lnTo>
                  <a:lnTo>
                    <a:pt x="104595" y="92977"/>
                  </a:lnTo>
                  <a:cubicBezTo>
                    <a:pt x="114906" y="109918"/>
                    <a:pt x="115643" y="115074"/>
                    <a:pt x="122272" y="130542"/>
                  </a:cubicBezTo>
                  <a:cubicBezTo>
                    <a:pt x="128165" y="146748"/>
                    <a:pt x="137003" y="182103"/>
                    <a:pt x="136267" y="199044"/>
                  </a:cubicBezTo>
                  <a:cubicBezTo>
                    <a:pt x="134057" y="229980"/>
                    <a:pt x="119326" y="243239"/>
                    <a:pt x="100911" y="267546"/>
                  </a:cubicBezTo>
                  <a:lnTo>
                    <a:pt x="90500" y="280880"/>
                  </a:lnTo>
                  <a:lnTo>
                    <a:pt x="0" y="233662"/>
                  </a:lnTo>
                  <a:lnTo>
                    <a:pt x="2946" y="243974"/>
                  </a:lnTo>
                  <a:lnTo>
                    <a:pt x="85385" y="287430"/>
                  </a:lnTo>
                  <a:lnTo>
                    <a:pt x="85167" y="287710"/>
                  </a:lnTo>
                  <a:cubicBezTo>
                    <a:pt x="82496" y="292958"/>
                    <a:pt x="83601" y="297377"/>
                    <a:pt x="92073" y="302902"/>
                  </a:cubicBezTo>
                  <a:cubicBezTo>
                    <a:pt x="141423" y="335311"/>
                    <a:pt x="192984" y="363301"/>
                    <a:pt x="245280" y="392027"/>
                  </a:cubicBezTo>
                  <a:cubicBezTo>
                    <a:pt x="269587" y="405286"/>
                    <a:pt x="310836" y="411915"/>
                    <a:pt x="341035" y="408233"/>
                  </a:cubicBezTo>
                  <a:cubicBezTo>
                    <a:pt x="361660" y="390555"/>
                    <a:pt x="410274" y="352989"/>
                    <a:pt x="426478" y="312478"/>
                  </a:cubicBezTo>
                  <a:cubicBezTo>
                    <a:pt x="436791" y="285961"/>
                    <a:pt x="455205" y="193888"/>
                    <a:pt x="455941" y="174737"/>
                  </a:cubicBezTo>
                  <a:cubicBezTo>
                    <a:pt x="458151" y="142328"/>
                    <a:pt x="457414" y="109918"/>
                    <a:pt x="452259" y="77509"/>
                  </a:cubicBezTo>
                  <a:cubicBezTo>
                    <a:pt x="450049" y="61304"/>
                    <a:pt x="449312" y="53939"/>
                    <a:pt x="444892" y="38471"/>
                  </a:cubicBezTo>
                  <a:cubicBezTo>
                    <a:pt x="443420" y="32578"/>
                    <a:pt x="433844" y="11217"/>
                    <a:pt x="428688" y="6061"/>
                  </a:cubicBezTo>
                  <a:cubicBezTo>
                    <a:pt x="427951" y="4956"/>
                    <a:pt x="425557" y="2194"/>
                    <a:pt x="423532" y="81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29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32">
              <a:extLst>
                <a:ext uri="{FF2B5EF4-FFF2-40B4-BE49-F238E27FC236}">
                  <a16:creationId xmlns:a16="http://schemas.microsoft.com/office/drawing/2014/main" id="{3460AA97-7110-4D7C-A4F3-0F7AAB7DE038}"/>
                </a:ext>
              </a:extLst>
            </p:cNvPr>
            <p:cNvSpPr/>
            <p:nvPr/>
          </p:nvSpPr>
          <p:spPr>
            <a:xfrm flipH="1">
              <a:off x="6366815" y="1657643"/>
              <a:ext cx="66292" cy="95755"/>
            </a:xfrm>
            <a:custGeom>
              <a:avLst/>
              <a:gdLst>
                <a:gd name="connsiteX0" fmla="*/ 92499 w 84089"/>
                <a:gd name="connsiteY0" fmla="*/ 0 h 121463"/>
                <a:gd name="connsiteX1" fmla="*/ 92499 w 84089"/>
                <a:gd name="connsiteY1" fmla="*/ 96236 h 121463"/>
                <a:gd name="connsiteX2" fmla="*/ 72878 w 84089"/>
                <a:gd name="connsiteY2" fmla="*/ 128004 h 121463"/>
                <a:gd name="connsiteX3" fmla="*/ 41111 w 84089"/>
                <a:gd name="connsiteY3" fmla="*/ 76615 h 121463"/>
                <a:gd name="connsiteX4" fmla="*/ 0 w 84089"/>
                <a:gd name="connsiteY4" fmla="*/ 31767 h 121463"/>
                <a:gd name="connsiteX5" fmla="*/ 92499 w 84089"/>
                <a:gd name="connsiteY5" fmla="*/ 0 h 12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089" h="121463">
                  <a:moveTo>
                    <a:pt x="92499" y="0"/>
                  </a:moveTo>
                  <a:cubicBezTo>
                    <a:pt x="92499" y="31767"/>
                    <a:pt x="92499" y="63535"/>
                    <a:pt x="92499" y="96236"/>
                  </a:cubicBezTo>
                  <a:cubicBezTo>
                    <a:pt x="92499" y="128004"/>
                    <a:pt x="88762" y="128004"/>
                    <a:pt x="72878" y="128004"/>
                  </a:cubicBezTo>
                  <a:cubicBezTo>
                    <a:pt x="60732" y="126135"/>
                    <a:pt x="43914" y="81287"/>
                    <a:pt x="41111" y="76615"/>
                  </a:cubicBezTo>
                  <a:cubicBezTo>
                    <a:pt x="29899" y="58863"/>
                    <a:pt x="17752" y="42979"/>
                    <a:pt x="0" y="31767"/>
                  </a:cubicBezTo>
                  <a:cubicBezTo>
                    <a:pt x="30833" y="20555"/>
                    <a:pt x="61666" y="10278"/>
                    <a:pt x="92499" y="0"/>
                  </a:cubicBezTo>
                  <a:close/>
                </a:path>
              </a:pathLst>
            </a:custGeom>
            <a:solidFill>
              <a:srgbClr val="9A6217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F2A518D9-BDCC-4B12-A3A0-E5334BDD8434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7" name="Google Shape;14;p2">
              <a:extLst>
                <a:ext uri="{FF2B5EF4-FFF2-40B4-BE49-F238E27FC236}">
                  <a16:creationId xmlns:a16="http://schemas.microsoft.com/office/drawing/2014/main" id="{A51D85AB-44C7-4D3B-9B90-68C3E5DD0DD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4;p2">
              <a:extLst>
                <a:ext uri="{FF2B5EF4-FFF2-40B4-BE49-F238E27FC236}">
                  <a16:creationId xmlns:a16="http://schemas.microsoft.com/office/drawing/2014/main" id="{593F4597-37BB-402C-A1D2-7FC725E6AF6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4;p2">
              <a:extLst>
                <a:ext uri="{FF2B5EF4-FFF2-40B4-BE49-F238E27FC236}">
                  <a16:creationId xmlns:a16="http://schemas.microsoft.com/office/drawing/2014/main" id="{94EC6DFE-7D33-4FF8-9C52-70379A35429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0" name="Google Shape;14;p2">
              <a:extLst>
                <a:ext uri="{FF2B5EF4-FFF2-40B4-BE49-F238E27FC236}">
                  <a16:creationId xmlns:a16="http://schemas.microsoft.com/office/drawing/2014/main" id="{375FDDC6-D9E7-4397-827D-5E7D6A3680D0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0B6E19AB-FC52-4E9A-83EA-913AB84ED89F}"/>
              </a:ext>
            </a:extLst>
          </p:cNvPr>
          <p:cNvGrpSpPr/>
          <p:nvPr/>
        </p:nvGrpSpPr>
        <p:grpSpPr>
          <a:xfrm flipH="1">
            <a:off x="11009869" y="111174"/>
            <a:ext cx="1104877" cy="153299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2" name="Google Shape;14;p2">
              <a:extLst>
                <a:ext uri="{FF2B5EF4-FFF2-40B4-BE49-F238E27FC236}">
                  <a16:creationId xmlns:a16="http://schemas.microsoft.com/office/drawing/2014/main" id="{24DDAF58-6134-4633-9844-0316FEE8DCCE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4;p2">
              <a:extLst>
                <a:ext uri="{FF2B5EF4-FFF2-40B4-BE49-F238E27FC236}">
                  <a16:creationId xmlns:a16="http://schemas.microsoft.com/office/drawing/2014/main" id="{63FC51ED-52A5-4662-97B6-6DC5B490970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4" name="Google Shape;14;p2">
              <a:extLst>
                <a:ext uri="{FF2B5EF4-FFF2-40B4-BE49-F238E27FC236}">
                  <a16:creationId xmlns:a16="http://schemas.microsoft.com/office/drawing/2014/main" id="{5E095E3E-B3F8-4B40-8F33-D4B15190A5C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5" name="Google Shape;14;p2">
              <a:extLst>
                <a:ext uri="{FF2B5EF4-FFF2-40B4-BE49-F238E27FC236}">
                  <a16:creationId xmlns:a16="http://schemas.microsoft.com/office/drawing/2014/main" id="{9C4D4A94-4A16-4496-81E3-463343FC5143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7399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005381"/>
            <a:ext cx="12192000" cy="419379"/>
          </a:xfrm>
        </p:spPr>
        <p:txBody>
          <a:bodyPr>
            <a:normAutofit lnSpcReduction="1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741" name="Group 740">
            <a:extLst>
              <a:ext uri="{FF2B5EF4-FFF2-40B4-BE49-F238E27FC236}">
                <a16:creationId xmlns:a16="http://schemas.microsoft.com/office/drawing/2014/main" id="{154B22C7-1E84-48B3-ACBC-AE58486417C2}"/>
              </a:ext>
            </a:extLst>
          </p:cNvPr>
          <p:cNvGrpSpPr/>
          <p:nvPr/>
        </p:nvGrpSpPr>
        <p:grpSpPr>
          <a:xfrm>
            <a:off x="-20993" y="4371971"/>
            <a:ext cx="12226701" cy="1474043"/>
            <a:chOff x="-20993" y="4781546"/>
            <a:chExt cx="12226701" cy="1474043"/>
          </a:xfrm>
        </p:grpSpPr>
        <p:sp>
          <p:nvSpPr>
            <p:cNvPr id="742" name="Graphic 45">
              <a:extLst>
                <a:ext uri="{FF2B5EF4-FFF2-40B4-BE49-F238E27FC236}">
                  <a16:creationId xmlns:a16="http://schemas.microsoft.com/office/drawing/2014/main" id="{DC4DF1DB-9D3B-43DE-B617-8C6CFD253A3D}"/>
                </a:ext>
              </a:extLst>
            </p:cNvPr>
            <p:cNvSpPr/>
            <p:nvPr/>
          </p:nvSpPr>
          <p:spPr>
            <a:xfrm>
              <a:off x="-20993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3" name="Graphic 48">
              <a:extLst>
                <a:ext uri="{FF2B5EF4-FFF2-40B4-BE49-F238E27FC236}">
                  <a16:creationId xmlns:a16="http://schemas.microsoft.com/office/drawing/2014/main" id="{063210A3-BF0B-414E-A8AA-E20221BFA504}"/>
                </a:ext>
              </a:extLst>
            </p:cNvPr>
            <p:cNvSpPr/>
            <p:nvPr/>
          </p:nvSpPr>
          <p:spPr>
            <a:xfrm>
              <a:off x="1088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6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4" name="Graphic 49">
              <a:extLst>
                <a:ext uri="{FF2B5EF4-FFF2-40B4-BE49-F238E27FC236}">
                  <a16:creationId xmlns:a16="http://schemas.microsoft.com/office/drawing/2014/main" id="{DF8828D4-8332-420A-8258-0E33AF83F6B0}"/>
                </a:ext>
              </a:extLst>
            </p:cNvPr>
            <p:cNvSpPr/>
            <p:nvPr/>
          </p:nvSpPr>
          <p:spPr>
            <a:xfrm>
              <a:off x="2197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5" name="Graphic 50">
              <a:extLst>
                <a:ext uri="{FF2B5EF4-FFF2-40B4-BE49-F238E27FC236}">
                  <a16:creationId xmlns:a16="http://schemas.microsoft.com/office/drawing/2014/main" id="{46F40ED0-8C8B-4EA2-9F3E-119CA469AE8F}"/>
                </a:ext>
              </a:extLst>
            </p:cNvPr>
            <p:cNvSpPr/>
            <p:nvPr/>
          </p:nvSpPr>
          <p:spPr>
            <a:xfrm>
              <a:off x="3306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1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6" name="Graphic 51">
              <a:extLst>
                <a:ext uri="{FF2B5EF4-FFF2-40B4-BE49-F238E27FC236}">
                  <a16:creationId xmlns:a16="http://schemas.microsoft.com/office/drawing/2014/main" id="{4403268E-4660-4CCE-8169-D0D757648100}"/>
                </a:ext>
              </a:extLst>
            </p:cNvPr>
            <p:cNvSpPr/>
            <p:nvPr/>
          </p:nvSpPr>
          <p:spPr>
            <a:xfrm>
              <a:off x="4415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7" name="Graphic 52">
              <a:extLst>
                <a:ext uri="{FF2B5EF4-FFF2-40B4-BE49-F238E27FC236}">
                  <a16:creationId xmlns:a16="http://schemas.microsoft.com/office/drawing/2014/main" id="{ED0C0BAE-D933-4C66-A2CB-9FD53A2FEB17}"/>
                </a:ext>
              </a:extLst>
            </p:cNvPr>
            <p:cNvSpPr/>
            <p:nvPr/>
          </p:nvSpPr>
          <p:spPr>
            <a:xfrm>
              <a:off x="5524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2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3">
              <a:extLst>
                <a:ext uri="{FF2B5EF4-FFF2-40B4-BE49-F238E27FC236}">
                  <a16:creationId xmlns:a16="http://schemas.microsoft.com/office/drawing/2014/main" id="{ACC84467-2701-4DDF-9D7B-F398BA578E76}"/>
                </a:ext>
              </a:extLst>
            </p:cNvPr>
            <p:cNvSpPr/>
            <p:nvPr/>
          </p:nvSpPr>
          <p:spPr>
            <a:xfrm>
              <a:off x="6633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4">
              <a:extLst>
                <a:ext uri="{FF2B5EF4-FFF2-40B4-BE49-F238E27FC236}">
                  <a16:creationId xmlns:a16="http://schemas.microsoft.com/office/drawing/2014/main" id="{1CF38FA3-0626-48B0-9958-F2BEBFA04B55}"/>
                </a:ext>
              </a:extLst>
            </p:cNvPr>
            <p:cNvSpPr/>
            <p:nvPr/>
          </p:nvSpPr>
          <p:spPr>
            <a:xfrm>
              <a:off x="7742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3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0" name="Graphic 55">
              <a:extLst>
                <a:ext uri="{FF2B5EF4-FFF2-40B4-BE49-F238E27FC236}">
                  <a16:creationId xmlns:a16="http://schemas.microsoft.com/office/drawing/2014/main" id="{93043EA5-A891-49AE-BD49-1E774F1E659F}"/>
                </a:ext>
              </a:extLst>
            </p:cNvPr>
            <p:cNvSpPr/>
            <p:nvPr/>
          </p:nvSpPr>
          <p:spPr>
            <a:xfrm>
              <a:off x="8851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CB035D12-D576-4686-AB17-5DF7B027AD77}"/>
                </a:ext>
              </a:extLst>
            </p:cNvPr>
            <p:cNvSpPr/>
            <p:nvPr/>
          </p:nvSpPr>
          <p:spPr>
            <a:xfrm>
              <a:off x="9960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4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9">
              <a:extLst>
                <a:ext uri="{FF2B5EF4-FFF2-40B4-BE49-F238E27FC236}">
                  <a16:creationId xmlns:a16="http://schemas.microsoft.com/office/drawing/2014/main" id="{DBC59780-CBCA-4CF7-9BFE-6E0C245B66C3}"/>
                </a:ext>
              </a:extLst>
            </p:cNvPr>
            <p:cNvSpPr/>
            <p:nvPr/>
          </p:nvSpPr>
          <p:spPr>
            <a:xfrm>
              <a:off x="11069009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913006" y="2359094"/>
            <a:ext cx="1512168" cy="1622784"/>
            <a:chOff x="270023" y="1671304"/>
            <a:chExt cx="1709689" cy="1639013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30732" y="2359094"/>
            <a:ext cx="1512168" cy="1622784"/>
            <a:chOff x="270023" y="1671304"/>
            <a:chExt cx="1709689" cy="1639013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48458" y="2359094"/>
            <a:ext cx="1512168" cy="1622784"/>
            <a:chOff x="270023" y="1671304"/>
            <a:chExt cx="1709689" cy="1639013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66184" y="2359094"/>
            <a:ext cx="1512168" cy="1622784"/>
            <a:chOff x="270023" y="1671304"/>
            <a:chExt cx="1709689" cy="1639013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83909" y="2359094"/>
            <a:ext cx="1512168" cy="1622784"/>
            <a:chOff x="270023" y="1671304"/>
            <a:chExt cx="1709689" cy="1639013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398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460033" y="179837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2" y="173588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5" y="1820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8017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0099" y="17665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C77861AD-4D18-BCC8-1C4A-1F7B3EA29845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860244B3-28D2-CEB2-C3B5-B1ED583C6F63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33DBD83F-AA84-81E4-BB58-65D0C6672279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061F5162-531D-69A9-FF66-4865EECC14E6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E746D783-008F-6FB2-1752-77C3A5BA087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AFCBFBD0-069C-81E2-3E54-F2B6F6A7DF55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16896B0F-50F0-E95A-AEAD-EC8E5E270951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8FFD5B39-D7E1-B2A0-4F4D-088B158869D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89E25271-2EFD-C14B-2118-B32D15264A8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969BB8BE-5A91-BBBE-7AFB-B6191CCFB0A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C55DCEC7-A201-E333-E057-2081CCB75F3A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1956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 38">
            <a:extLst>
              <a:ext uri="{FF2B5EF4-FFF2-40B4-BE49-F238E27FC236}">
                <a16:creationId xmlns:a16="http://schemas.microsoft.com/office/drawing/2014/main" id="{B34E3C3C-95DB-425B-A22D-12F4B44D17EF}"/>
              </a:ext>
            </a:extLst>
          </p:cNvPr>
          <p:cNvSpPr/>
          <p:nvPr/>
        </p:nvSpPr>
        <p:spPr>
          <a:xfrm>
            <a:off x="11374311" y="0"/>
            <a:ext cx="8465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88503" y="316389"/>
            <a:ext cx="7357872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u="sng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u="sng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그룹 13">
            <a:extLst>
              <a:ext uri="{FF2B5EF4-FFF2-40B4-BE49-F238E27FC236}">
                <a16:creationId xmlns:a16="http://schemas.microsoft.com/office/drawing/2014/main" id="{024A6DEC-43BA-48A2-9350-E39137BF7148}"/>
              </a:ext>
            </a:extLst>
          </p:cNvPr>
          <p:cNvGrpSpPr/>
          <p:nvPr/>
        </p:nvGrpSpPr>
        <p:grpSpPr>
          <a:xfrm>
            <a:off x="3959996" y="1955493"/>
            <a:ext cx="4272019" cy="3904231"/>
            <a:chOff x="4334680" y="2264381"/>
            <a:chExt cx="3585444" cy="3276763"/>
          </a:xfrm>
        </p:grpSpPr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7E28507B-EEFA-43EE-B4F4-3CEAECCEB919}"/>
                </a:ext>
              </a:extLst>
            </p:cNvPr>
            <p:cNvSpPr/>
            <p:nvPr/>
          </p:nvSpPr>
          <p:spPr>
            <a:xfrm>
              <a:off x="5049476" y="2976344"/>
              <a:ext cx="2155850" cy="185849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158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7971FE-4053-49CC-9D77-3BCE81910732}"/>
                </a:ext>
              </a:extLst>
            </p:cNvPr>
            <p:cNvGrpSpPr/>
            <p:nvPr/>
          </p:nvGrpSpPr>
          <p:grpSpPr>
            <a:xfrm>
              <a:off x="4334680" y="2264381"/>
              <a:ext cx="3585444" cy="3276763"/>
              <a:chOff x="2783246" y="1924950"/>
              <a:chExt cx="3585444" cy="3276763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13D65D66-5BC5-4A96-A3FD-3DA6AA08270A}"/>
                  </a:ext>
                </a:extLst>
              </p:cNvPr>
              <p:cNvSpPr/>
              <p:nvPr/>
            </p:nvSpPr>
            <p:spPr>
              <a:xfrm>
                <a:off x="3869604" y="1924950"/>
                <a:ext cx="1412726" cy="1412726"/>
              </a:xfrm>
              <a:prstGeom prst="ellipse">
                <a:avLst/>
              </a:prstGeom>
              <a:solidFill>
                <a:srgbClr val="D5EE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2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6F632D5-02A3-495C-A7F9-470077890DE3}"/>
                  </a:ext>
                </a:extLst>
              </p:cNvPr>
              <p:cNvGrpSpPr/>
              <p:nvPr/>
            </p:nvGrpSpPr>
            <p:grpSpPr>
              <a:xfrm>
                <a:off x="2783246" y="3788985"/>
                <a:ext cx="3585444" cy="1412728"/>
                <a:chOff x="2422146" y="4068929"/>
                <a:chExt cx="4020574" cy="1584176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68AD0D51-E2F3-4A85-A382-2CC67E6A218B}"/>
                    </a:ext>
                  </a:extLst>
                </p:cNvPr>
                <p:cNvSpPr/>
                <p:nvPr/>
              </p:nvSpPr>
              <p:spPr>
                <a:xfrm>
                  <a:off x="2422146" y="4068929"/>
                  <a:ext cx="1584176" cy="1584176"/>
                </a:xfrm>
                <a:prstGeom prst="ellipse">
                  <a:avLst/>
                </a:prstGeom>
                <a:solidFill>
                  <a:srgbClr val="D5EE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12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DD108C7B-88C3-4831-9E1C-02B828C0BC40}"/>
                    </a:ext>
                  </a:extLst>
                </p:cNvPr>
                <p:cNvSpPr/>
                <p:nvPr/>
              </p:nvSpPr>
              <p:spPr>
                <a:xfrm>
                  <a:off x="4858544" y="4068929"/>
                  <a:ext cx="1584176" cy="1584176"/>
                </a:xfrm>
                <a:prstGeom prst="ellipse">
                  <a:avLst/>
                </a:prstGeom>
                <a:solidFill>
                  <a:srgbClr val="D5EE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1200"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4CAEF5A0-180A-4445-99EB-178EEAC66D72}"/>
                </a:ext>
              </a:extLst>
            </p:cNvPr>
            <p:cNvCxnSpPr/>
            <p:nvPr/>
          </p:nvCxnSpPr>
          <p:spPr>
            <a:xfrm flipV="1">
              <a:off x="5039379" y="3475751"/>
              <a:ext cx="322337" cy="579114"/>
            </a:xfrm>
            <a:prstGeom prst="straightConnector1">
              <a:avLst/>
            </a:prstGeom>
            <a:ln w="2222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2AA3F91-BBD4-4B99-984B-7D726FC9A0ED}"/>
                </a:ext>
              </a:extLst>
            </p:cNvPr>
            <p:cNvCxnSpPr/>
            <p:nvPr/>
          </p:nvCxnSpPr>
          <p:spPr>
            <a:xfrm>
              <a:off x="6862422" y="3457144"/>
              <a:ext cx="360040" cy="579113"/>
            </a:xfrm>
            <a:prstGeom prst="straightConnector1">
              <a:avLst/>
            </a:prstGeom>
            <a:ln w="2222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8CABE3A-040B-4C8C-8D39-560A2CB08BD0}"/>
                </a:ext>
              </a:extLst>
            </p:cNvPr>
            <p:cNvCxnSpPr/>
            <p:nvPr/>
          </p:nvCxnSpPr>
          <p:spPr>
            <a:xfrm flipH="1">
              <a:off x="5696903" y="5185456"/>
              <a:ext cx="813048" cy="3026"/>
            </a:xfrm>
            <a:prstGeom prst="straightConnector1">
              <a:avLst/>
            </a:prstGeom>
            <a:ln w="2222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D5373F9-5DEB-496A-8387-0494EF22475C}"/>
              </a:ext>
            </a:extLst>
          </p:cNvPr>
          <p:cNvSpPr txBox="1"/>
          <p:nvPr/>
        </p:nvSpPr>
        <p:spPr>
          <a:xfrm>
            <a:off x="5395742" y="2875018"/>
            <a:ext cx="1400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DECB08-95E8-4022-BF4E-A6CC3C7AFF6B}"/>
              </a:ext>
            </a:extLst>
          </p:cNvPr>
          <p:cNvSpPr txBox="1"/>
          <p:nvPr/>
        </p:nvSpPr>
        <p:spPr>
          <a:xfrm>
            <a:off x="6706743" y="5120586"/>
            <a:ext cx="1400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3A9C0B-091D-4244-AFCD-3E9BA032FD7E}"/>
              </a:ext>
            </a:extLst>
          </p:cNvPr>
          <p:cNvSpPr txBox="1"/>
          <p:nvPr/>
        </p:nvSpPr>
        <p:spPr>
          <a:xfrm>
            <a:off x="4096177" y="5120586"/>
            <a:ext cx="1400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C8BEF9-176C-4B5B-B41E-1EADA67EE42F}"/>
              </a:ext>
            </a:extLst>
          </p:cNvPr>
          <p:cNvSpPr txBox="1"/>
          <p:nvPr/>
        </p:nvSpPr>
        <p:spPr>
          <a:xfrm>
            <a:off x="817689" y="1681342"/>
            <a:ext cx="728739" cy="646331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그룹 8">
            <a:extLst>
              <a:ext uri="{FF2B5EF4-FFF2-40B4-BE49-F238E27FC236}">
                <a16:creationId xmlns:a16="http://schemas.microsoft.com/office/drawing/2014/main" id="{6896B8F5-12F6-43F1-B234-30DCF2BBEC8D}"/>
              </a:ext>
            </a:extLst>
          </p:cNvPr>
          <p:cNvGrpSpPr/>
          <p:nvPr/>
        </p:nvGrpSpPr>
        <p:grpSpPr>
          <a:xfrm>
            <a:off x="1590814" y="1809121"/>
            <a:ext cx="2949752" cy="1077218"/>
            <a:chOff x="891295" y="1612564"/>
            <a:chExt cx="2697442" cy="107721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D612544-50AA-4505-A3F0-C50237229667}"/>
                </a:ext>
              </a:extLst>
            </p:cNvPr>
            <p:cNvSpPr txBox="1"/>
            <p:nvPr/>
          </p:nvSpPr>
          <p:spPr>
            <a:xfrm>
              <a:off x="891295" y="1858785"/>
              <a:ext cx="26974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A045E6F-F9E3-46E7-AEC1-F3353FC106F4}"/>
                </a:ext>
              </a:extLst>
            </p:cNvPr>
            <p:cNvSpPr txBox="1"/>
            <p:nvPr/>
          </p:nvSpPr>
          <p:spPr>
            <a:xfrm>
              <a:off x="891295" y="1612564"/>
              <a:ext cx="2697442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0AF7E48-E861-4C80-8443-2BADD12CAC01}"/>
              </a:ext>
            </a:extLst>
          </p:cNvPr>
          <p:cNvSpPr txBox="1"/>
          <p:nvPr/>
        </p:nvSpPr>
        <p:spPr>
          <a:xfrm>
            <a:off x="817689" y="4126191"/>
            <a:ext cx="728739" cy="646331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2" name="그룹 7">
            <a:extLst>
              <a:ext uri="{FF2B5EF4-FFF2-40B4-BE49-F238E27FC236}">
                <a16:creationId xmlns:a16="http://schemas.microsoft.com/office/drawing/2014/main" id="{BA0C74C8-26D2-49D7-8E0E-CC8721AF569C}"/>
              </a:ext>
            </a:extLst>
          </p:cNvPr>
          <p:cNvGrpSpPr/>
          <p:nvPr/>
        </p:nvGrpSpPr>
        <p:grpSpPr>
          <a:xfrm>
            <a:off x="1590814" y="4253971"/>
            <a:ext cx="2088000" cy="1259730"/>
            <a:chOff x="828813" y="3628788"/>
            <a:chExt cx="1689853" cy="127084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0E420F-91A7-4AF8-83B9-8B7E2B098848}"/>
                </a:ext>
              </a:extLst>
            </p:cNvPr>
            <p:cNvSpPr txBox="1"/>
            <p:nvPr/>
          </p:nvSpPr>
          <p:spPr>
            <a:xfrm>
              <a:off x="828813" y="3875009"/>
              <a:ext cx="1689853" cy="1024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449D9A3-210C-4665-8C2B-1CED0F4C883C}"/>
                </a:ext>
              </a:extLst>
            </p:cNvPr>
            <p:cNvSpPr txBox="1"/>
            <p:nvPr/>
          </p:nvSpPr>
          <p:spPr>
            <a:xfrm>
              <a:off x="828813" y="3628788"/>
              <a:ext cx="1689853" cy="27944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268BE99-3FCD-4360-AAA5-70CE031DFC0D}"/>
              </a:ext>
            </a:extLst>
          </p:cNvPr>
          <p:cNvSpPr txBox="1"/>
          <p:nvPr/>
        </p:nvSpPr>
        <p:spPr>
          <a:xfrm>
            <a:off x="8473601" y="4126191"/>
            <a:ext cx="728739" cy="646331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그룹 11">
            <a:extLst>
              <a:ext uri="{FF2B5EF4-FFF2-40B4-BE49-F238E27FC236}">
                <a16:creationId xmlns:a16="http://schemas.microsoft.com/office/drawing/2014/main" id="{69E1047C-7C9E-4CF5-87B7-978D7B7C59E6}"/>
              </a:ext>
            </a:extLst>
          </p:cNvPr>
          <p:cNvGrpSpPr/>
          <p:nvPr/>
        </p:nvGrpSpPr>
        <p:grpSpPr>
          <a:xfrm>
            <a:off x="9275300" y="4253973"/>
            <a:ext cx="2088000" cy="1218480"/>
            <a:chOff x="7055975" y="3628788"/>
            <a:chExt cx="1689853" cy="147924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4FADD6C-F11C-4CD4-959F-6461B1E1170A}"/>
                </a:ext>
              </a:extLst>
            </p:cNvPr>
            <p:cNvSpPr txBox="1"/>
            <p:nvPr/>
          </p:nvSpPr>
          <p:spPr>
            <a:xfrm>
              <a:off x="7055975" y="3875009"/>
              <a:ext cx="1689853" cy="1233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6F9D88-1169-4195-AE6F-BA1069E7D3BD}"/>
                </a:ext>
              </a:extLst>
            </p:cNvPr>
            <p:cNvSpPr txBox="1"/>
            <p:nvPr/>
          </p:nvSpPr>
          <p:spPr>
            <a:xfrm>
              <a:off x="7055975" y="3628788"/>
              <a:ext cx="1689853" cy="33627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8AE29C1-82CE-4ED5-ABDA-1B19E831FC7A}"/>
              </a:ext>
            </a:extLst>
          </p:cNvPr>
          <p:cNvSpPr/>
          <p:nvPr/>
        </p:nvSpPr>
        <p:spPr>
          <a:xfrm>
            <a:off x="7102315" y="4525556"/>
            <a:ext cx="579086" cy="579085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4039B0A-67A1-4791-99F9-A69CD9E51C90}"/>
              </a:ext>
            </a:extLst>
          </p:cNvPr>
          <p:cNvSpPr/>
          <p:nvPr/>
        </p:nvSpPr>
        <p:spPr>
          <a:xfrm rot="1800000">
            <a:off x="4641877" y="4571902"/>
            <a:ext cx="452796" cy="619128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83242A2-705B-4E34-A034-82198EE0E823}"/>
              </a:ext>
            </a:extLst>
          </p:cNvPr>
          <p:cNvSpPr/>
          <p:nvPr/>
        </p:nvSpPr>
        <p:spPr>
          <a:xfrm>
            <a:off x="5834243" y="2248373"/>
            <a:ext cx="588325" cy="591406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6" name="Grupo 16">
            <a:extLst>
              <a:ext uri="{FF2B5EF4-FFF2-40B4-BE49-F238E27FC236}">
                <a16:creationId xmlns:a16="http://schemas.microsoft.com/office/drawing/2014/main" id="{A3817B25-483D-C5C2-8170-D5A4FA349AEF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7" name="Google Shape;14;p2">
              <a:extLst>
                <a:ext uri="{FF2B5EF4-FFF2-40B4-BE49-F238E27FC236}">
                  <a16:creationId xmlns:a16="http://schemas.microsoft.com/office/drawing/2014/main" id="{2226A0A9-A55A-6587-DE61-285CEB80FC73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" name="Google Shape;14;p2">
              <a:extLst>
                <a:ext uri="{FF2B5EF4-FFF2-40B4-BE49-F238E27FC236}">
                  <a16:creationId xmlns:a16="http://schemas.microsoft.com/office/drawing/2014/main" id="{1209C08E-169C-E115-5F3A-121486B17C79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" name="Google Shape;14;p2">
              <a:extLst>
                <a:ext uri="{FF2B5EF4-FFF2-40B4-BE49-F238E27FC236}">
                  <a16:creationId xmlns:a16="http://schemas.microsoft.com/office/drawing/2014/main" id="{6ABB727F-C875-33D0-AD4A-B6B2885A012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6BF3E04E-178E-226C-BE5B-AC5AA564F0C5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upo 21">
            <a:extLst>
              <a:ext uri="{FF2B5EF4-FFF2-40B4-BE49-F238E27FC236}">
                <a16:creationId xmlns:a16="http://schemas.microsoft.com/office/drawing/2014/main" id="{757DB848-944E-8E18-DA1D-1D3E2C7C9937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2" name="Google Shape;14;p2">
              <a:extLst>
                <a:ext uri="{FF2B5EF4-FFF2-40B4-BE49-F238E27FC236}">
                  <a16:creationId xmlns:a16="http://schemas.microsoft.com/office/drawing/2014/main" id="{74F16B0F-87B1-ADDE-2801-A25CD76D2461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4;p2">
              <a:extLst>
                <a:ext uri="{FF2B5EF4-FFF2-40B4-BE49-F238E27FC236}">
                  <a16:creationId xmlns:a16="http://schemas.microsoft.com/office/drawing/2014/main" id="{50FE8EB3-FF94-EB74-5507-9A82A752F17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9E88900E-9C22-97AF-ED85-1A7ADC289F0B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4;p2">
              <a:extLst>
                <a:ext uri="{FF2B5EF4-FFF2-40B4-BE49-F238E27FC236}">
                  <a16:creationId xmlns:a16="http://schemas.microsoft.com/office/drawing/2014/main" id="{48A9D3D8-E3C6-5D4C-2718-323E9346172A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ángulo 2">
            <a:extLst>
              <a:ext uri="{FF2B5EF4-FFF2-40B4-BE49-F238E27FC236}">
                <a16:creationId xmlns:a16="http://schemas.microsoft.com/office/drawing/2014/main" id="{5CFE97D3-EB19-636E-F729-8BDFD8A098F6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4162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71" name="Group 370">
            <a:extLst>
              <a:ext uri="{FF2B5EF4-FFF2-40B4-BE49-F238E27FC236}">
                <a16:creationId xmlns:a16="http://schemas.microsoft.com/office/drawing/2014/main" id="{95BD590E-92C8-4AE5-A823-295A6B9E36AE}"/>
              </a:ext>
            </a:extLst>
          </p:cNvPr>
          <p:cNvGrpSpPr/>
          <p:nvPr/>
        </p:nvGrpSpPr>
        <p:grpSpPr>
          <a:xfrm>
            <a:off x="1399271" y="1883318"/>
            <a:ext cx="3476599" cy="1555207"/>
            <a:chOff x="1047775" y="1588043"/>
            <a:chExt cx="3476599" cy="1555207"/>
          </a:xfrm>
        </p:grpSpPr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2E62D947-D032-44DB-9B2E-49EC3E31DE82}"/>
                </a:ext>
              </a:extLst>
            </p:cNvPr>
            <p:cNvSpPr/>
            <p:nvPr/>
          </p:nvSpPr>
          <p:spPr>
            <a:xfrm>
              <a:off x="1047775" y="2132878"/>
              <a:ext cx="3476599" cy="1010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3" name="Graphic 56">
              <a:extLst>
                <a:ext uri="{FF2B5EF4-FFF2-40B4-BE49-F238E27FC236}">
                  <a16:creationId xmlns:a16="http://schemas.microsoft.com/office/drawing/2014/main" id="{8E9144DB-649F-4722-9A12-392AFBA6719F}"/>
                </a:ext>
              </a:extLst>
            </p:cNvPr>
            <p:cNvSpPr/>
            <p:nvPr/>
          </p:nvSpPr>
          <p:spPr>
            <a:xfrm>
              <a:off x="1341239" y="1588043"/>
              <a:ext cx="934135" cy="1211363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1151F887-D60D-47D0-9CDE-B63D5E504B69}"/>
                </a:ext>
              </a:extLst>
            </p:cNvPr>
            <p:cNvSpPr/>
            <p:nvPr/>
          </p:nvSpPr>
          <p:spPr>
            <a:xfrm>
              <a:off x="2280709" y="1588043"/>
              <a:ext cx="939472" cy="1287396"/>
            </a:xfrm>
            <a:custGeom>
              <a:avLst/>
              <a:gdLst>
                <a:gd name="connsiteX0" fmla="*/ 373172 w 939472"/>
                <a:gd name="connsiteY0" fmla="*/ 1146817 h 1287396"/>
                <a:gd name="connsiteX1" fmla="*/ 575265 w 939472"/>
                <a:gd name="connsiteY1" fmla="*/ 1188990 h 1287396"/>
                <a:gd name="connsiteX2" fmla="*/ 570672 w 939472"/>
                <a:gd name="connsiteY2" fmla="*/ 1235850 h 1287396"/>
                <a:gd name="connsiteX3" fmla="*/ 477280 w 939472"/>
                <a:gd name="connsiteY3" fmla="*/ 1287396 h 1287396"/>
                <a:gd name="connsiteX4" fmla="*/ 386951 w 939472"/>
                <a:gd name="connsiteY4" fmla="*/ 1237022 h 1287396"/>
                <a:gd name="connsiteX5" fmla="*/ 321655 w 939472"/>
                <a:gd name="connsiteY5" fmla="*/ 1076286 h 1287396"/>
                <a:gd name="connsiteX6" fmla="*/ 331381 w 939472"/>
                <a:gd name="connsiteY6" fmla="*/ 1076752 h 1287396"/>
                <a:gd name="connsiteX7" fmla="*/ 594061 w 939472"/>
                <a:gd name="connsiteY7" fmla="*/ 1130610 h 1287396"/>
                <a:gd name="connsiteX8" fmla="*/ 611414 w 939472"/>
                <a:gd name="connsiteY8" fmla="*/ 1153607 h 1287396"/>
                <a:gd name="connsiteX9" fmla="*/ 611413 w 939472"/>
                <a:gd name="connsiteY9" fmla="*/ 1153607 h 1287396"/>
                <a:gd name="connsiteX10" fmla="*/ 581357 w 939472"/>
                <a:gd name="connsiteY10" fmla="*/ 1166884 h 1287396"/>
                <a:gd name="connsiteX11" fmla="*/ 318678 w 939472"/>
                <a:gd name="connsiteY11" fmla="*/ 1113027 h 1287396"/>
                <a:gd name="connsiteX12" fmla="*/ 301325 w 939472"/>
                <a:gd name="connsiteY12" fmla="*/ 1090030 h 1287396"/>
                <a:gd name="connsiteX13" fmla="*/ 321655 w 939472"/>
                <a:gd name="connsiteY13" fmla="*/ 1076286 h 1287396"/>
                <a:gd name="connsiteX14" fmla="*/ 336428 w 939472"/>
                <a:gd name="connsiteY14" fmla="*/ 985152 h 1287396"/>
                <a:gd name="connsiteX15" fmla="*/ 599761 w 939472"/>
                <a:gd name="connsiteY15" fmla="*/ 1042554 h 1287396"/>
                <a:gd name="connsiteX16" fmla="*/ 590575 w 939472"/>
                <a:gd name="connsiteY16" fmla="*/ 1096443 h 1287396"/>
                <a:gd name="connsiteX17" fmla="*/ 344082 w 939472"/>
                <a:gd name="connsiteY17" fmla="*/ 1046070 h 1287396"/>
                <a:gd name="connsiteX18" fmla="*/ 301349 w 939472"/>
                <a:gd name="connsiteY18" fmla="*/ 912183 h 1287396"/>
                <a:gd name="connsiteX19" fmla="*/ 311075 w 939472"/>
                <a:gd name="connsiteY19" fmla="*/ 912649 h 1287396"/>
                <a:gd name="connsiteX20" fmla="*/ 631768 w 939472"/>
                <a:gd name="connsiteY20" fmla="*/ 978401 h 1287396"/>
                <a:gd name="connsiteX21" fmla="*/ 649121 w 939472"/>
                <a:gd name="connsiteY21" fmla="*/ 1001399 h 1287396"/>
                <a:gd name="connsiteX22" fmla="*/ 649120 w 939472"/>
                <a:gd name="connsiteY22" fmla="*/ 1001397 h 1287396"/>
                <a:gd name="connsiteX23" fmla="*/ 619064 w 939472"/>
                <a:gd name="connsiteY23" fmla="*/ 1014676 h 1287396"/>
                <a:gd name="connsiteX24" fmla="*/ 298372 w 939472"/>
                <a:gd name="connsiteY24" fmla="*/ 948925 h 1287396"/>
                <a:gd name="connsiteX25" fmla="*/ 281020 w 939472"/>
                <a:gd name="connsiteY25" fmla="*/ 925927 h 1287396"/>
                <a:gd name="connsiteX26" fmla="*/ 301349 w 939472"/>
                <a:gd name="connsiteY26" fmla="*/ 912183 h 1287396"/>
                <a:gd name="connsiteX27" fmla="*/ 308868 w 939472"/>
                <a:gd name="connsiteY27" fmla="*/ 829343 h 1287396"/>
                <a:gd name="connsiteX28" fmla="*/ 621194 w 939472"/>
                <a:gd name="connsiteY28" fmla="*/ 896118 h 1287396"/>
                <a:gd name="connsiteX29" fmla="*/ 618132 w 939472"/>
                <a:gd name="connsiteY29" fmla="*/ 948835 h 1287396"/>
                <a:gd name="connsiteX30" fmla="*/ 318054 w 939472"/>
                <a:gd name="connsiteY30" fmla="*/ 891432 h 1287396"/>
                <a:gd name="connsiteX31" fmla="*/ 268680 w 939472"/>
                <a:gd name="connsiteY31" fmla="*/ 751781 h 1287396"/>
                <a:gd name="connsiteX32" fmla="*/ 278406 w 939472"/>
                <a:gd name="connsiteY32" fmla="*/ 752247 h 1287396"/>
                <a:gd name="connsiteX33" fmla="*/ 663097 w 939472"/>
                <a:gd name="connsiteY33" fmla="*/ 831120 h 1287396"/>
                <a:gd name="connsiteX34" fmla="*/ 680449 w 939472"/>
                <a:gd name="connsiteY34" fmla="*/ 854117 h 1287396"/>
                <a:gd name="connsiteX35" fmla="*/ 680448 w 939472"/>
                <a:gd name="connsiteY35" fmla="*/ 854117 h 1287396"/>
                <a:gd name="connsiteX36" fmla="*/ 650392 w 939472"/>
                <a:gd name="connsiteY36" fmla="*/ 867394 h 1287396"/>
                <a:gd name="connsiteX37" fmla="*/ 265703 w 939472"/>
                <a:gd name="connsiteY37" fmla="*/ 788522 h 1287396"/>
                <a:gd name="connsiteX38" fmla="*/ 248350 w 939472"/>
                <a:gd name="connsiteY38" fmla="*/ 765525 h 1287396"/>
                <a:gd name="connsiteX39" fmla="*/ 268680 w 939472"/>
                <a:gd name="connsiteY39" fmla="*/ 751781 h 1287396"/>
                <a:gd name="connsiteX40" fmla="*/ 293559 w 939472"/>
                <a:gd name="connsiteY40" fmla="*/ 680564 h 1287396"/>
                <a:gd name="connsiteX41" fmla="*/ 653169 w 939472"/>
                <a:gd name="connsiteY41" fmla="*/ 681356 h 1287396"/>
                <a:gd name="connsiteX42" fmla="*/ 642629 w 939472"/>
                <a:gd name="connsiteY42" fmla="*/ 801228 h 1287396"/>
                <a:gd name="connsiteX43" fmla="*/ 295089 w 939472"/>
                <a:gd name="connsiteY43" fmla="*/ 729766 h 1287396"/>
                <a:gd name="connsiteX44" fmla="*/ 293559 w 939472"/>
                <a:gd name="connsiteY44" fmla="*/ 680564 h 1287396"/>
                <a:gd name="connsiteX45" fmla="*/ 197052 w 939472"/>
                <a:gd name="connsiteY45" fmla="*/ 607 h 1287396"/>
                <a:gd name="connsiteX46" fmla="*/ 351938 w 939472"/>
                <a:gd name="connsiteY46" fmla="*/ 29535 h 1287396"/>
                <a:gd name="connsiteX47" fmla="*/ 470060 w 939472"/>
                <a:gd name="connsiteY47" fmla="*/ 46409 h 1287396"/>
                <a:gd name="connsiteX48" fmla="*/ 588185 w 939472"/>
                <a:gd name="connsiteY48" fmla="*/ 29535 h 1287396"/>
                <a:gd name="connsiteX49" fmla="*/ 743069 w 939472"/>
                <a:gd name="connsiteY49" fmla="*/ 607 h 1287396"/>
                <a:gd name="connsiteX50" fmla="*/ 896751 w 939472"/>
                <a:gd name="connsiteY50" fmla="*/ 85582 h 1287396"/>
                <a:gd name="connsiteX51" fmla="*/ 938334 w 939472"/>
                <a:gd name="connsiteY51" fmla="*/ 222990 h 1287396"/>
                <a:gd name="connsiteX52" fmla="*/ 920254 w 939472"/>
                <a:gd name="connsiteY52" fmla="*/ 374863 h 1287396"/>
                <a:gd name="connsiteX53" fmla="*/ 912419 w 939472"/>
                <a:gd name="connsiteY53" fmla="*/ 401381 h 1287396"/>
                <a:gd name="connsiteX54" fmla="*/ 841908 w 939472"/>
                <a:gd name="connsiteY54" fmla="*/ 573141 h 1287396"/>
                <a:gd name="connsiteX55" fmla="*/ 826289 w 939472"/>
                <a:gd name="connsiteY55" fmla="*/ 654684 h 1287396"/>
                <a:gd name="connsiteX56" fmla="*/ 113832 w 939472"/>
                <a:gd name="connsiteY56" fmla="*/ 654684 h 1287396"/>
                <a:gd name="connsiteX57" fmla="*/ 98215 w 939472"/>
                <a:gd name="connsiteY57" fmla="*/ 573141 h 1287396"/>
                <a:gd name="connsiteX58" fmla="*/ 27703 w 939472"/>
                <a:gd name="connsiteY58" fmla="*/ 401381 h 1287396"/>
                <a:gd name="connsiteX59" fmla="*/ 19868 w 939472"/>
                <a:gd name="connsiteY59" fmla="*/ 374863 h 1287396"/>
                <a:gd name="connsiteX60" fmla="*/ 1185 w 939472"/>
                <a:gd name="connsiteY60" fmla="*/ 222990 h 1287396"/>
                <a:gd name="connsiteX61" fmla="*/ 43372 w 939472"/>
                <a:gd name="connsiteY61" fmla="*/ 85582 h 1287396"/>
                <a:gd name="connsiteX62" fmla="*/ 197052 w 939472"/>
                <a:gd name="connsiteY62" fmla="*/ 607 h 128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939472" h="1287396">
                  <a:moveTo>
                    <a:pt x="373172" y="1146817"/>
                  </a:moveTo>
                  <a:lnTo>
                    <a:pt x="575265" y="1188990"/>
                  </a:lnTo>
                  <a:lnTo>
                    <a:pt x="570672" y="1235850"/>
                  </a:lnTo>
                  <a:lnTo>
                    <a:pt x="477280" y="1287396"/>
                  </a:lnTo>
                  <a:lnTo>
                    <a:pt x="386951" y="1237022"/>
                  </a:lnTo>
                  <a:close/>
                  <a:moveTo>
                    <a:pt x="321655" y="1076286"/>
                  </a:moveTo>
                  <a:cubicBezTo>
                    <a:pt x="324812" y="1075949"/>
                    <a:pt x="328108" y="1076081"/>
                    <a:pt x="331381" y="1076752"/>
                  </a:cubicBezTo>
                  <a:cubicBezTo>
                    <a:pt x="418942" y="1094704"/>
                    <a:pt x="506501" y="1112657"/>
                    <a:pt x="594061" y="1130610"/>
                  </a:cubicBezTo>
                  <a:cubicBezTo>
                    <a:pt x="607152" y="1133293"/>
                    <a:pt x="614921" y="1143590"/>
                    <a:pt x="611414" y="1153607"/>
                  </a:cubicBezTo>
                  <a:lnTo>
                    <a:pt x="611413" y="1153607"/>
                  </a:lnTo>
                  <a:cubicBezTo>
                    <a:pt x="607905" y="1163624"/>
                    <a:pt x="594449" y="1169568"/>
                    <a:pt x="581357" y="1166884"/>
                  </a:cubicBezTo>
                  <a:lnTo>
                    <a:pt x="318678" y="1113027"/>
                  </a:lnTo>
                  <a:cubicBezTo>
                    <a:pt x="305586" y="1110343"/>
                    <a:pt x="297818" y="1100047"/>
                    <a:pt x="301325" y="1090030"/>
                  </a:cubicBezTo>
                  <a:cubicBezTo>
                    <a:pt x="303956" y="1082516"/>
                    <a:pt x="312183" y="1077295"/>
                    <a:pt x="321655" y="1076286"/>
                  </a:cubicBezTo>
                  <a:close/>
                  <a:moveTo>
                    <a:pt x="336428" y="985152"/>
                  </a:moveTo>
                  <a:lnTo>
                    <a:pt x="599761" y="1042554"/>
                  </a:lnTo>
                  <a:lnTo>
                    <a:pt x="590575" y="1096443"/>
                  </a:lnTo>
                  <a:lnTo>
                    <a:pt x="344082" y="1046070"/>
                  </a:lnTo>
                  <a:close/>
                  <a:moveTo>
                    <a:pt x="301349" y="912183"/>
                  </a:moveTo>
                  <a:cubicBezTo>
                    <a:pt x="304507" y="911846"/>
                    <a:pt x="307802" y="911978"/>
                    <a:pt x="311075" y="912649"/>
                  </a:cubicBezTo>
                  <a:cubicBezTo>
                    <a:pt x="417973" y="934566"/>
                    <a:pt x="524871" y="956483"/>
                    <a:pt x="631768" y="978401"/>
                  </a:cubicBezTo>
                  <a:cubicBezTo>
                    <a:pt x="644860" y="981085"/>
                    <a:pt x="652629" y="991381"/>
                    <a:pt x="649121" y="1001399"/>
                  </a:cubicBezTo>
                  <a:lnTo>
                    <a:pt x="649120" y="1001397"/>
                  </a:lnTo>
                  <a:cubicBezTo>
                    <a:pt x="645612" y="1011415"/>
                    <a:pt x="632156" y="1017359"/>
                    <a:pt x="619064" y="1014676"/>
                  </a:cubicBezTo>
                  <a:lnTo>
                    <a:pt x="298372" y="948925"/>
                  </a:lnTo>
                  <a:cubicBezTo>
                    <a:pt x="285281" y="946241"/>
                    <a:pt x="277512" y="935944"/>
                    <a:pt x="281020" y="925927"/>
                  </a:cubicBezTo>
                  <a:cubicBezTo>
                    <a:pt x="283650" y="918414"/>
                    <a:pt x="291877" y="913191"/>
                    <a:pt x="301349" y="912183"/>
                  </a:cubicBezTo>
                  <a:close/>
                  <a:moveTo>
                    <a:pt x="308868" y="829343"/>
                  </a:moveTo>
                  <a:lnTo>
                    <a:pt x="621194" y="896118"/>
                  </a:lnTo>
                  <a:lnTo>
                    <a:pt x="618132" y="948835"/>
                  </a:lnTo>
                  <a:lnTo>
                    <a:pt x="318054" y="891432"/>
                  </a:lnTo>
                  <a:close/>
                  <a:moveTo>
                    <a:pt x="268680" y="751781"/>
                  </a:moveTo>
                  <a:cubicBezTo>
                    <a:pt x="271838" y="751444"/>
                    <a:pt x="275133" y="751576"/>
                    <a:pt x="278406" y="752247"/>
                  </a:cubicBezTo>
                  <a:cubicBezTo>
                    <a:pt x="406636" y="778537"/>
                    <a:pt x="534866" y="804829"/>
                    <a:pt x="663097" y="831120"/>
                  </a:cubicBezTo>
                  <a:cubicBezTo>
                    <a:pt x="676189" y="833805"/>
                    <a:pt x="683957" y="844100"/>
                    <a:pt x="680449" y="854117"/>
                  </a:cubicBezTo>
                  <a:lnTo>
                    <a:pt x="680448" y="854117"/>
                  </a:lnTo>
                  <a:cubicBezTo>
                    <a:pt x="676940" y="864134"/>
                    <a:pt x="663484" y="870079"/>
                    <a:pt x="650392" y="867394"/>
                  </a:cubicBezTo>
                  <a:lnTo>
                    <a:pt x="265703" y="788522"/>
                  </a:lnTo>
                  <a:cubicBezTo>
                    <a:pt x="252612" y="785838"/>
                    <a:pt x="244843" y="775542"/>
                    <a:pt x="248350" y="765525"/>
                  </a:cubicBezTo>
                  <a:cubicBezTo>
                    <a:pt x="250981" y="758011"/>
                    <a:pt x="259208" y="752790"/>
                    <a:pt x="268680" y="751781"/>
                  </a:cubicBezTo>
                  <a:close/>
                  <a:moveTo>
                    <a:pt x="293559" y="680564"/>
                  </a:moveTo>
                  <a:lnTo>
                    <a:pt x="653169" y="681356"/>
                  </a:lnTo>
                  <a:cubicBezTo>
                    <a:pt x="680273" y="686407"/>
                    <a:pt x="671579" y="714558"/>
                    <a:pt x="642629" y="801228"/>
                  </a:cubicBezTo>
                  <a:lnTo>
                    <a:pt x="295089" y="729766"/>
                  </a:lnTo>
                  <a:cubicBezTo>
                    <a:pt x="285596" y="704108"/>
                    <a:pt x="267717" y="682423"/>
                    <a:pt x="293559" y="680564"/>
                  </a:cubicBezTo>
                  <a:close/>
                  <a:moveTo>
                    <a:pt x="197052" y="607"/>
                  </a:moveTo>
                  <a:cubicBezTo>
                    <a:pt x="253100" y="-3613"/>
                    <a:pt x="299506" y="15071"/>
                    <a:pt x="351938" y="29535"/>
                  </a:cubicBezTo>
                  <a:cubicBezTo>
                    <a:pt x="390509" y="40382"/>
                    <a:pt x="430285" y="45807"/>
                    <a:pt x="470060" y="46409"/>
                  </a:cubicBezTo>
                  <a:cubicBezTo>
                    <a:pt x="509837" y="45807"/>
                    <a:pt x="549614" y="40382"/>
                    <a:pt x="588185" y="29535"/>
                  </a:cubicBezTo>
                  <a:cubicBezTo>
                    <a:pt x="640616" y="15071"/>
                    <a:pt x="687022" y="-3613"/>
                    <a:pt x="743069" y="607"/>
                  </a:cubicBezTo>
                  <a:cubicBezTo>
                    <a:pt x="803337" y="5428"/>
                    <a:pt x="859988" y="31945"/>
                    <a:pt x="896751" y="85582"/>
                  </a:cubicBezTo>
                  <a:cubicBezTo>
                    <a:pt x="924473" y="125961"/>
                    <a:pt x="934718" y="174174"/>
                    <a:pt x="938334" y="222990"/>
                  </a:cubicBezTo>
                  <a:cubicBezTo>
                    <a:pt x="942553" y="276025"/>
                    <a:pt x="934718" y="324841"/>
                    <a:pt x="920254" y="374863"/>
                  </a:cubicBezTo>
                  <a:cubicBezTo>
                    <a:pt x="920254" y="374863"/>
                    <a:pt x="912419" y="401381"/>
                    <a:pt x="912419" y="401381"/>
                  </a:cubicBezTo>
                  <a:cubicBezTo>
                    <a:pt x="892531" y="458634"/>
                    <a:pt x="861193" y="514682"/>
                    <a:pt x="841908" y="573141"/>
                  </a:cubicBezTo>
                  <a:lnTo>
                    <a:pt x="826289" y="654684"/>
                  </a:lnTo>
                  <a:lnTo>
                    <a:pt x="113832" y="654684"/>
                  </a:lnTo>
                  <a:lnTo>
                    <a:pt x="98215" y="573141"/>
                  </a:lnTo>
                  <a:cubicBezTo>
                    <a:pt x="78929" y="515284"/>
                    <a:pt x="48193" y="459237"/>
                    <a:pt x="27703" y="401381"/>
                  </a:cubicBezTo>
                  <a:cubicBezTo>
                    <a:pt x="27703" y="401381"/>
                    <a:pt x="19868" y="374863"/>
                    <a:pt x="19868" y="374863"/>
                  </a:cubicBezTo>
                  <a:cubicBezTo>
                    <a:pt x="4199" y="324239"/>
                    <a:pt x="-3033" y="276025"/>
                    <a:pt x="1185" y="222990"/>
                  </a:cubicBezTo>
                  <a:cubicBezTo>
                    <a:pt x="4801" y="174174"/>
                    <a:pt x="15047" y="125961"/>
                    <a:pt x="43372" y="85582"/>
                  </a:cubicBezTo>
                  <a:cubicBezTo>
                    <a:pt x="80135" y="31343"/>
                    <a:pt x="136785" y="5428"/>
                    <a:pt x="197052" y="6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5" name="Graphic 56">
              <a:extLst>
                <a:ext uri="{FF2B5EF4-FFF2-40B4-BE49-F238E27FC236}">
                  <a16:creationId xmlns:a16="http://schemas.microsoft.com/office/drawing/2014/main" id="{290DA1FF-949A-4DBB-84A8-E77E39F0137B}"/>
                </a:ext>
              </a:extLst>
            </p:cNvPr>
            <p:cNvSpPr/>
            <p:nvPr/>
          </p:nvSpPr>
          <p:spPr>
            <a:xfrm>
              <a:off x="3225516" y="1588043"/>
              <a:ext cx="934135" cy="1211363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76" name="Group 375">
            <a:extLst>
              <a:ext uri="{FF2B5EF4-FFF2-40B4-BE49-F238E27FC236}">
                <a16:creationId xmlns:a16="http://schemas.microsoft.com/office/drawing/2014/main" id="{C23287ED-0BAC-4ECC-AFCC-989A85E46092}"/>
              </a:ext>
            </a:extLst>
          </p:cNvPr>
          <p:cNvGrpSpPr/>
          <p:nvPr/>
        </p:nvGrpSpPr>
        <p:grpSpPr>
          <a:xfrm>
            <a:off x="7316132" y="1883318"/>
            <a:ext cx="3476599" cy="1555207"/>
            <a:chOff x="4846413" y="1853632"/>
            <a:chExt cx="3476599" cy="1555207"/>
          </a:xfrm>
        </p:grpSpPr>
        <p:sp>
          <p:nvSpPr>
            <p:cNvPr id="377" name="Rectangle: Rounded Corners 376">
              <a:extLst>
                <a:ext uri="{FF2B5EF4-FFF2-40B4-BE49-F238E27FC236}">
                  <a16:creationId xmlns:a16="http://schemas.microsoft.com/office/drawing/2014/main" id="{CD7AFA7B-5B70-457D-A316-9AEFAB8C26DB}"/>
                </a:ext>
              </a:extLst>
            </p:cNvPr>
            <p:cNvSpPr/>
            <p:nvPr/>
          </p:nvSpPr>
          <p:spPr>
            <a:xfrm>
              <a:off x="4846413" y="2398467"/>
              <a:ext cx="3476599" cy="1010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8" name="Graphic 56">
              <a:extLst>
                <a:ext uri="{FF2B5EF4-FFF2-40B4-BE49-F238E27FC236}">
                  <a16:creationId xmlns:a16="http://schemas.microsoft.com/office/drawing/2014/main" id="{91A384FF-980B-4009-B8C0-D79013D0BF36}"/>
                </a:ext>
              </a:extLst>
            </p:cNvPr>
            <p:cNvSpPr/>
            <p:nvPr/>
          </p:nvSpPr>
          <p:spPr>
            <a:xfrm>
              <a:off x="5216214" y="1952625"/>
              <a:ext cx="781462" cy="1013378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FDF2CF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79" name="Graphic 56">
              <a:extLst>
                <a:ext uri="{FF2B5EF4-FFF2-40B4-BE49-F238E27FC236}">
                  <a16:creationId xmlns:a16="http://schemas.microsoft.com/office/drawing/2014/main" id="{7B117044-90FF-429E-B9FD-627831C67C7D}"/>
                </a:ext>
              </a:extLst>
            </p:cNvPr>
            <p:cNvSpPr/>
            <p:nvPr/>
          </p:nvSpPr>
          <p:spPr>
            <a:xfrm>
              <a:off x="7085213" y="1932812"/>
              <a:ext cx="812018" cy="1053004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FDF2CF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F465D8B-EA0E-4809-87FB-4E9C524075C2}"/>
                </a:ext>
              </a:extLst>
            </p:cNvPr>
            <p:cNvSpPr/>
            <p:nvPr/>
          </p:nvSpPr>
          <p:spPr>
            <a:xfrm>
              <a:off x="5137209" y="1853632"/>
              <a:ext cx="2827927" cy="654684"/>
            </a:xfrm>
            <a:custGeom>
              <a:avLst/>
              <a:gdLst>
                <a:gd name="connsiteX0" fmla="*/ 197052 w 2827927"/>
                <a:gd name="connsiteY0" fmla="*/ 607 h 654684"/>
                <a:gd name="connsiteX1" fmla="*/ 351938 w 2827927"/>
                <a:gd name="connsiteY1" fmla="*/ 29535 h 654684"/>
                <a:gd name="connsiteX2" fmla="*/ 470060 w 2827927"/>
                <a:gd name="connsiteY2" fmla="*/ 46409 h 654684"/>
                <a:gd name="connsiteX3" fmla="*/ 588185 w 2827927"/>
                <a:gd name="connsiteY3" fmla="*/ 29535 h 654684"/>
                <a:gd name="connsiteX4" fmla="*/ 743069 w 2827927"/>
                <a:gd name="connsiteY4" fmla="*/ 607 h 654684"/>
                <a:gd name="connsiteX5" fmla="*/ 896751 w 2827927"/>
                <a:gd name="connsiteY5" fmla="*/ 85582 h 654684"/>
                <a:gd name="connsiteX6" fmla="*/ 926583 w 2827927"/>
                <a:gd name="connsiteY6" fmla="*/ 151122 h 654684"/>
                <a:gd name="connsiteX7" fmla="*/ 938265 w 2827927"/>
                <a:gd name="connsiteY7" fmla="*/ 222567 h 654684"/>
                <a:gd name="connsiteX8" fmla="*/ 943393 w 2827927"/>
                <a:gd name="connsiteY8" fmla="*/ 222567 h 654684"/>
                <a:gd name="connsiteX9" fmla="*/ 955151 w 2827927"/>
                <a:gd name="connsiteY9" fmla="*/ 151122 h 654684"/>
                <a:gd name="connsiteX10" fmla="*/ 985510 w 2827927"/>
                <a:gd name="connsiteY10" fmla="*/ 85582 h 654684"/>
                <a:gd name="connsiteX11" fmla="*/ 1139190 w 2827927"/>
                <a:gd name="connsiteY11" fmla="*/ 607 h 654684"/>
                <a:gd name="connsiteX12" fmla="*/ 1294076 w 2827927"/>
                <a:gd name="connsiteY12" fmla="*/ 29535 h 654684"/>
                <a:gd name="connsiteX13" fmla="*/ 1412198 w 2827927"/>
                <a:gd name="connsiteY13" fmla="*/ 46409 h 654684"/>
                <a:gd name="connsiteX14" fmla="*/ 1530323 w 2827927"/>
                <a:gd name="connsiteY14" fmla="*/ 29535 h 654684"/>
                <a:gd name="connsiteX15" fmla="*/ 1685207 w 2827927"/>
                <a:gd name="connsiteY15" fmla="*/ 607 h 654684"/>
                <a:gd name="connsiteX16" fmla="*/ 1838889 w 2827927"/>
                <a:gd name="connsiteY16" fmla="*/ 85582 h 654684"/>
                <a:gd name="connsiteX17" fmla="*/ 1868720 w 2827927"/>
                <a:gd name="connsiteY17" fmla="*/ 151122 h 654684"/>
                <a:gd name="connsiteX18" fmla="*/ 1880403 w 2827927"/>
                <a:gd name="connsiteY18" fmla="*/ 222567 h 654684"/>
                <a:gd name="connsiteX19" fmla="*/ 1889710 w 2827927"/>
                <a:gd name="connsiteY19" fmla="*/ 222567 h 654684"/>
                <a:gd name="connsiteX20" fmla="*/ 1901468 w 2827927"/>
                <a:gd name="connsiteY20" fmla="*/ 151122 h 654684"/>
                <a:gd name="connsiteX21" fmla="*/ 1931827 w 2827927"/>
                <a:gd name="connsiteY21" fmla="*/ 85582 h 654684"/>
                <a:gd name="connsiteX22" fmla="*/ 2085507 w 2827927"/>
                <a:gd name="connsiteY22" fmla="*/ 607 h 654684"/>
                <a:gd name="connsiteX23" fmla="*/ 2240393 w 2827927"/>
                <a:gd name="connsiteY23" fmla="*/ 29535 h 654684"/>
                <a:gd name="connsiteX24" fmla="*/ 2358515 w 2827927"/>
                <a:gd name="connsiteY24" fmla="*/ 46409 h 654684"/>
                <a:gd name="connsiteX25" fmla="*/ 2476640 w 2827927"/>
                <a:gd name="connsiteY25" fmla="*/ 29535 h 654684"/>
                <a:gd name="connsiteX26" fmla="*/ 2631524 w 2827927"/>
                <a:gd name="connsiteY26" fmla="*/ 607 h 654684"/>
                <a:gd name="connsiteX27" fmla="*/ 2785206 w 2827927"/>
                <a:gd name="connsiteY27" fmla="*/ 85582 h 654684"/>
                <a:gd name="connsiteX28" fmla="*/ 2826789 w 2827927"/>
                <a:gd name="connsiteY28" fmla="*/ 222990 h 654684"/>
                <a:gd name="connsiteX29" fmla="*/ 2808709 w 2827927"/>
                <a:gd name="connsiteY29" fmla="*/ 374863 h 654684"/>
                <a:gd name="connsiteX30" fmla="*/ 2800874 w 2827927"/>
                <a:gd name="connsiteY30" fmla="*/ 401381 h 654684"/>
                <a:gd name="connsiteX31" fmla="*/ 2730363 w 2827927"/>
                <a:gd name="connsiteY31" fmla="*/ 573141 h 654684"/>
                <a:gd name="connsiteX32" fmla="*/ 2714744 w 2827927"/>
                <a:gd name="connsiteY32" fmla="*/ 654684 h 654684"/>
                <a:gd name="connsiteX33" fmla="*/ 2002287 w 2827927"/>
                <a:gd name="connsiteY33" fmla="*/ 654684 h 654684"/>
                <a:gd name="connsiteX34" fmla="*/ 1986670 w 2827927"/>
                <a:gd name="connsiteY34" fmla="*/ 573141 h 654684"/>
                <a:gd name="connsiteX35" fmla="*/ 1928776 w 2827927"/>
                <a:gd name="connsiteY35" fmla="*/ 432117 h 654684"/>
                <a:gd name="connsiteX36" fmla="*/ 1841940 w 2827927"/>
                <a:gd name="connsiteY36" fmla="*/ 432117 h 654684"/>
                <a:gd name="connsiteX37" fmla="*/ 1784046 w 2827927"/>
                <a:gd name="connsiteY37" fmla="*/ 573141 h 654684"/>
                <a:gd name="connsiteX38" fmla="*/ 1768427 w 2827927"/>
                <a:gd name="connsiteY38" fmla="*/ 654684 h 654684"/>
                <a:gd name="connsiteX39" fmla="*/ 1055970 w 2827927"/>
                <a:gd name="connsiteY39" fmla="*/ 654684 h 654684"/>
                <a:gd name="connsiteX40" fmla="*/ 1040353 w 2827927"/>
                <a:gd name="connsiteY40" fmla="*/ 573141 h 654684"/>
                <a:gd name="connsiteX41" fmla="*/ 982459 w 2827927"/>
                <a:gd name="connsiteY41" fmla="*/ 432117 h 654684"/>
                <a:gd name="connsiteX42" fmla="*/ 899802 w 2827927"/>
                <a:gd name="connsiteY42" fmla="*/ 432117 h 654684"/>
                <a:gd name="connsiteX43" fmla="*/ 841908 w 2827927"/>
                <a:gd name="connsiteY43" fmla="*/ 573141 h 654684"/>
                <a:gd name="connsiteX44" fmla="*/ 826289 w 2827927"/>
                <a:gd name="connsiteY44" fmla="*/ 654684 h 654684"/>
                <a:gd name="connsiteX45" fmla="*/ 113832 w 2827927"/>
                <a:gd name="connsiteY45" fmla="*/ 654684 h 654684"/>
                <a:gd name="connsiteX46" fmla="*/ 98215 w 2827927"/>
                <a:gd name="connsiteY46" fmla="*/ 573141 h 654684"/>
                <a:gd name="connsiteX47" fmla="*/ 27703 w 2827927"/>
                <a:gd name="connsiteY47" fmla="*/ 401381 h 654684"/>
                <a:gd name="connsiteX48" fmla="*/ 19868 w 2827927"/>
                <a:gd name="connsiteY48" fmla="*/ 374863 h 654684"/>
                <a:gd name="connsiteX49" fmla="*/ 1185 w 2827927"/>
                <a:gd name="connsiteY49" fmla="*/ 222990 h 654684"/>
                <a:gd name="connsiteX50" fmla="*/ 43372 w 2827927"/>
                <a:gd name="connsiteY50" fmla="*/ 85582 h 654684"/>
                <a:gd name="connsiteX51" fmla="*/ 197052 w 2827927"/>
                <a:gd name="connsiteY51" fmla="*/ 607 h 6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27927" h="654684">
                  <a:moveTo>
                    <a:pt x="197052" y="607"/>
                  </a:moveTo>
                  <a:cubicBezTo>
                    <a:pt x="253100" y="-3613"/>
                    <a:pt x="299506" y="15071"/>
                    <a:pt x="351938" y="29535"/>
                  </a:cubicBezTo>
                  <a:cubicBezTo>
                    <a:pt x="390509" y="40382"/>
                    <a:pt x="430285" y="45807"/>
                    <a:pt x="470060" y="46409"/>
                  </a:cubicBezTo>
                  <a:cubicBezTo>
                    <a:pt x="509837" y="45807"/>
                    <a:pt x="549614" y="40382"/>
                    <a:pt x="588185" y="29535"/>
                  </a:cubicBezTo>
                  <a:cubicBezTo>
                    <a:pt x="640616" y="15071"/>
                    <a:pt x="687022" y="-3613"/>
                    <a:pt x="743069" y="607"/>
                  </a:cubicBezTo>
                  <a:cubicBezTo>
                    <a:pt x="803337" y="5428"/>
                    <a:pt x="859988" y="31945"/>
                    <a:pt x="896751" y="85582"/>
                  </a:cubicBezTo>
                  <a:cubicBezTo>
                    <a:pt x="910612" y="105772"/>
                    <a:pt x="920104" y="127920"/>
                    <a:pt x="926583" y="151122"/>
                  </a:cubicBezTo>
                  <a:lnTo>
                    <a:pt x="938265" y="222567"/>
                  </a:lnTo>
                  <a:lnTo>
                    <a:pt x="943393" y="222567"/>
                  </a:lnTo>
                  <a:lnTo>
                    <a:pt x="955151" y="151122"/>
                  </a:lnTo>
                  <a:cubicBezTo>
                    <a:pt x="961705" y="127920"/>
                    <a:pt x="971348" y="105772"/>
                    <a:pt x="985510" y="85582"/>
                  </a:cubicBezTo>
                  <a:cubicBezTo>
                    <a:pt x="1022273" y="31343"/>
                    <a:pt x="1078923" y="5428"/>
                    <a:pt x="1139190" y="607"/>
                  </a:cubicBezTo>
                  <a:cubicBezTo>
                    <a:pt x="1195238" y="-3613"/>
                    <a:pt x="1241644" y="15071"/>
                    <a:pt x="1294076" y="29535"/>
                  </a:cubicBezTo>
                  <a:cubicBezTo>
                    <a:pt x="1332647" y="40382"/>
                    <a:pt x="1372423" y="45807"/>
                    <a:pt x="1412198" y="46409"/>
                  </a:cubicBezTo>
                  <a:cubicBezTo>
                    <a:pt x="1451975" y="45807"/>
                    <a:pt x="1491752" y="40382"/>
                    <a:pt x="1530323" y="29535"/>
                  </a:cubicBezTo>
                  <a:cubicBezTo>
                    <a:pt x="1582754" y="15071"/>
                    <a:pt x="1629160" y="-3613"/>
                    <a:pt x="1685207" y="607"/>
                  </a:cubicBezTo>
                  <a:cubicBezTo>
                    <a:pt x="1745475" y="5428"/>
                    <a:pt x="1802126" y="31945"/>
                    <a:pt x="1838889" y="85582"/>
                  </a:cubicBezTo>
                  <a:cubicBezTo>
                    <a:pt x="1852750" y="105772"/>
                    <a:pt x="1862242" y="127920"/>
                    <a:pt x="1868720" y="151122"/>
                  </a:cubicBezTo>
                  <a:lnTo>
                    <a:pt x="1880403" y="222567"/>
                  </a:lnTo>
                  <a:lnTo>
                    <a:pt x="1889710" y="222567"/>
                  </a:lnTo>
                  <a:lnTo>
                    <a:pt x="1901468" y="151122"/>
                  </a:lnTo>
                  <a:cubicBezTo>
                    <a:pt x="1908022" y="127920"/>
                    <a:pt x="1917665" y="105772"/>
                    <a:pt x="1931827" y="85582"/>
                  </a:cubicBezTo>
                  <a:cubicBezTo>
                    <a:pt x="1968590" y="31343"/>
                    <a:pt x="2025240" y="5428"/>
                    <a:pt x="2085507" y="607"/>
                  </a:cubicBezTo>
                  <a:cubicBezTo>
                    <a:pt x="2141555" y="-3613"/>
                    <a:pt x="2187961" y="15071"/>
                    <a:pt x="2240393" y="29535"/>
                  </a:cubicBezTo>
                  <a:cubicBezTo>
                    <a:pt x="2278964" y="40382"/>
                    <a:pt x="2318740" y="45807"/>
                    <a:pt x="2358515" y="46409"/>
                  </a:cubicBezTo>
                  <a:cubicBezTo>
                    <a:pt x="2398292" y="45807"/>
                    <a:pt x="2438069" y="40382"/>
                    <a:pt x="2476640" y="29535"/>
                  </a:cubicBezTo>
                  <a:cubicBezTo>
                    <a:pt x="2529071" y="15071"/>
                    <a:pt x="2575477" y="-3613"/>
                    <a:pt x="2631524" y="607"/>
                  </a:cubicBezTo>
                  <a:cubicBezTo>
                    <a:pt x="2691792" y="5428"/>
                    <a:pt x="2748443" y="31945"/>
                    <a:pt x="2785206" y="85582"/>
                  </a:cubicBezTo>
                  <a:cubicBezTo>
                    <a:pt x="2812928" y="125961"/>
                    <a:pt x="2823173" y="174174"/>
                    <a:pt x="2826789" y="222990"/>
                  </a:cubicBezTo>
                  <a:cubicBezTo>
                    <a:pt x="2831008" y="276025"/>
                    <a:pt x="2823173" y="324841"/>
                    <a:pt x="2808709" y="374863"/>
                  </a:cubicBezTo>
                  <a:lnTo>
                    <a:pt x="2800874" y="401381"/>
                  </a:lnTo>
                  <a:cubicBezTo>
                    <a:pt x="2780986" y="458634"/>
                    <a:pt x="2749648" y="514682"/>
                    <a:pt x="2730363" y="573141"/>
                  </a:cubicBezTo>
                  <a:lnTo>
                    <a:pt x="2714744" y="654684"/>
                  </a:lnTo>
                  <a:lnTo>
                    <a:pt x="2002287" y="654684"/>
                  </a:lnTo>
                  <a:lnTo>
                    <a:pt x="1986670" y="573141"/>
                  </a:lnTo>
                  <a:lnTo>
                    <a:pt x="1928776" y="432117"/>
                  </a:lnTo>
                  <a:lnTo>
                    <a:pt x="1841940" y="432117"/>
                  </a:lnTo>
                  <a:lnTo>
                    <a:pt x="1784046" y="573141"/>
                  </a:lnTo>
                  <a:lnTo>
                    <a:pt x="1768427" y="654684"/>
                  </a:lnTo>
                  <a:lnTo>
                    <a:pt x="1055970" y="654684"/>
                  </a:lnTo>
                  <a:lnTo>
                    <a:pt x="1040353" y="573141"/>
                  </a:lnTo>
                  <a:lnTo>
                    <a:pt x="982459" y="432117"/>
                  </a:lnTo>
                  <a:lnTo>
                    <a:pt x="899802" y="432117"/>
                  </a:lnTo>
                  <a:lnTo>
                    <a:pt x="841908" y="573141"/>
                  </a:lnTo>
                  <a:lnTo>
                    <a:pt x="826289" y="654684"/>
                  </a:lnTo>
                  <a:lnTo>
                    <a:pt x="113832" y="654684"/>
                  </a:lnTo>
                  <a:lnTo>
                    <a:pt x="98215" y="573141"/>
                  </a:lnTo>
                  <a:cubicBezTo>
                    <a:pt x="78929" y="515284"/>
                    <a:pt x="48193" y="459237"/>
                    <a:pt x="27703" y="401381"/>
                  </a:cubicBezTo>
                  <a:lnTo>
                    <a:pt x="19868" y="374863"/>
                  </a:lnTo>
                  <a:cubicBezTo>
                    <a:pt x="4199" y="324239"/>
                    <a:pt x="-3033" y="276025"/>
                    <a:pt x="1185" y="222990"/>
                  </a:cubicBezTo>
                  <a:cubicBezTo>
                    <a:pt x="4801" y="174174"/>
                    <a:pt x="15047" y="125961"/>
                    <a:pt x="43372" y="85582"/>
                  </a:cubicBezTo>
                  <a:cubicBezTo>
                    <a:pt x="80135" y="31343"/>
                    <a:pt x="136785" y="5428"/>
                    <a:pt x="197052" y="6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635570" y="4201552"/>
            <a:ext cx="5004000" cy="203537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07632"/>
              <a:ext cx="1928437" cy="711174"/>
              <a:chOff x="3131840" y="2220253"/>
              <a:chExt cx="3096344" cy="711174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60596"/>
              <a:chOff x="2079598" y="4287457"/>
              <a:chExt cx="2262901" cy="860596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6552431" y="4201552"/>
            <a:ext cx="5004000" cy="203537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07632"/>
              <a:ext cx="1892769" cy="711174"/>
              <a:chOff x="3131840" y="2220253"/>
              <a:chExt cx="3096344" cy="711174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60596"/>
              <a:chOff x="2079598" y="4287457"/>
              <a:chExt cx="2262901" cy="860596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5461332" y="2003735"/>
            <a:ext cx="126933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4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829725" y="3484661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ایمپلنت های دندانی</a:t>
            </a:r>
            <a:endParaRPr lang="ko-KR" altLang="en-US" sz="4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6746586" y="3389355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دندانی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19639A2F-3B39-D445-B685-461577239A8A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8C27A82B-C04E-E395-6847-42CB694551A4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28C00802-166A-CE95-5A3E-3E135A4BFBC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F0ECC1ED-6166-4DA5-EBD5-206C173D213B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291B1C77-3CF0-CA02-F9C7-C7F031931465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41D53E08-CE43-EB93-8AD0-246EF1B40C18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83E979FC-D815-093D-C66B-4A693941108D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26F0C019-CC97-A0AA-89F3-375FA306C8F8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88AA8DB6-BCA2-14DC-CC2C-949803BC6CF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49CDEC43-4103-135D-6CC9-1B4C1324B566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05D17833-0D66-DA99-3178-FDF509EDD090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86067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8147A21-C642-4A60-8782-C15E5634FA5F}"/>
              </a:ext>
            </a:extLst>
          </p:cNvPr>
          <p:cNvSpPr/>
          <p:nvPr/>
        </p:nvSpPr>
        <p:spPr>
          <a:xfrm>
            <a:off x="0" y="1366576"/>
            <a:ext cx="12192000" cy="15298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53000">
                <a:schemeClr val="accent1">
                  <a:lumMod val="97000"/>
                  <a:lumOff val="3000"/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BBA4314-0A76-4709-AC11-90A70878592D}"/>
              </a:ext>
            </a:extLst>
          </p:cNvPr>
          <p:cNvSpPr/>
          <p:nvPr/>
        </p:nvSpPr>
        <p:spPr>
          <a:xfrm>
            <a:off x="6310329" y="1898955"/>
            <a:ext cx="397351" cy="529800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2B3902D-77F2-4BDD-8C13-4BF759E505F4}"/>
              </a:ext>
            </a:extLst>
          </p:cNvPr>
          <p:cNvSpPr/>
          <p:nvPr/>
        </p:nvSpPr>
        <p:spPr>
          <a:xfrm>
            <a:off x="4002794" y="1898955"/>
            <a:ext cx="394270" cy="529800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89A1E27-D1D8-432B-B9D7-9CB982926D42}"/>
              </a:ext>
            </a:extLst>
          </p:cNvPr>
          <p:cNvSpPr/>
          <p:nvPr/>
        </p:nvSpPr>
        <p:spPr>
          <a:xfrm>
            <a:off x="7044701" y="1895874"/>
            <a:ext cx="397351" cy="532881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8E1FD85-71CF-414E-8B95-4190CDFF79FF}"/>
              </a:ext>
            </a:extLst>
          </p:cNvPr>
          <p:cNvSpPr/>
          <p:nvPr/>
        </p:nvSpPr>
        <p:spPr>
          <a:xfrm>
            <a:off x="5576488" y="1899120"/>
            <a:ext cx="396818" cy="529635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E3848CF-DBAC-4A01-BAD6-38DB6A4E6DA1}"/>
              </a:ext>
            </a:extLst>
          </p:cNvPr>
          <p:cNvSpPr/>
          <p:nvPr/>
        </p:nvSpPr>
        <p:spPr>
          <a:xfrm>
            <a:off x="4734087" y="1834260"/>
            <a:ext cx="505378" cy="594495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161830-86FB-4F3D-8C68-BE9D490FBCB1}"/>
              </a:ext>
            </a:extLst>
          </p:cNvPr>
          <p:cNvSpPr txBox="1"/>
          <p:nvPr/>
        </p:nvSpPr>
        <p:spPr>
          <a:xfrm>
            <a:off x="7811637" y="1798019"/>
            <a:ext cx="4117287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LORE </a:t>
            </a:r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CFCEB7-B8CA-4EBE-A882-EBD62F077874}"/>
              </a:ext>
            </a:extLst>
          </p:cNvPr>
          <p:cNvSpPr txBox="1"/>
          <p:nvPr/>
        </p:nvSpPr>
        <p:spPr>
          <a:xfrm>
            <a:off x="8245320" y="3257184"/>
            <a:ext cx="368360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6"/>
                </a:solidFill>
                <a:cs typeface="B Nazanin" panose="00000400000000000000" pitchFamily="2" charset="-78"/>
              </a:rPr>
              <a:t>طرح بندی ادنتولوژی</a:t>
            </a:r>
          </a:p>
          <a:p>
            <a:pPr algn="r" rtl="1"/>
            <a:r>
              <a:rPr lang="fa-IR" altLang="ko-KR" sz="3200" dirty="0">
                <a:solidFill>
                  <a:schemeClr val="accent6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32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C63483-3B5C-4C7A-BFE3-28B6FF3240F3}"/>
              </a:ext>
            </a:extLst>
          </p:cNvPr>
          <p:cNvSpPr txBox="1"/>
          <p:nvPr/>
        </p:nvSpPr>
        <p:spPr>
          <a:xfrm>
            <a:off x="654302" y="144055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حرفه ای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188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02" name="Group 5">
            <a:extLst>
              <a:ext uri="{FF2B5EF4-FFF2-40B4-BE49-F238E27FC236}">
                <a16:creationId xmlns:a16="http://schemas.microsoft.com/office/drawing/2014/main" id="{AB693E32-AE09-4206-9DE6-0B2D71FB4AFF}"/>
              </a:ext>
            </a:extLst>
          </p:cNvPr>
          <p:cNvGrpSpPr/>
          <p:nvPr/>
        </p:nvGrpSpPr>
        <p:grpSpPr>
          <a:xfrm>
            <a:off x="1115086" y="2031537"/>
            <a:ext cx="2593789" cy="3883913"/>
            <a:chOff x="1619288" y="2822617"/>
            <a:chExt cx="1911391" cy="2862097"/>
          </a:xfrm>
          <a:effectLst>
            <a:outerShdw blurRad="127000" dir="21000000" sy="23000" kx="-1200000" algn="bl" rotWithShape="0">
              <a:prstClr val="black">
                <a:alpha val="11000"/>
              </a:prstClr>
            </a:outerShdw>
          </a:effectLst>
        </p:grpSpPr>
        <p:sp>
          <p:nvSpPr>
            <p:cNvPr id="1403" name="Graphic 56">
              <a:extLst>
                <a:ext uri="{FF2B5EF4-FFF2-40B4-BE49-F238E27FC236}">
                  <a16:creationId xmlns:a16="http://schemas.microsoft.com/office/drawing/2014/main" id="{794BD807-C825-41CF-B250-93F117D0FCE0}"/>
                </a:ext>
              </a:extLst>
            </p:cNvPr>
            <p:cNvSpPr/>
            <p:nvPr/>
          </p:nvSpPr>
          <p:spPr>
            <a:xfrm>
              <a:off x="2027897" y="3607755"/>
              <a:ext cx="1502782" cy="194877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04" name="Freeform: Shape 2">
              <a:extLst>
                <a:ext uri="{FF2B5EF4-FFF2-40B4-BE49-F238E27FC236}">
                  <a16:creationId xmlns:a16="http://schemas.microsoft.com/office/drawing/2014/main" id="{78539EE8-58F3-4E01-9E43-301BA3C34213}"/>
                </a:ext>
              </a:extLst>
            </p:cNvPr>
            <p:cNvSpPr/>
            <p:nvPr/>
          </p:nvSpPr>
          <p:spPr>
            <a:xfrm rot="900000">
              <a:off x="1619288" y="2822617"/>
              <a:ext cx="611164" cy="2862097"/>
            </a:xfrm>
            <a:custGeom>
              <a:avLst/>
              <a:gdLst>
                <a:gd name="connsiteX0" fmla="*/ 201533 w 403066"/>
                <a:gd name="connsiteY0" fmla="*/ 40925 h 1887569"/>
                <a:gd name="connsiteX1" fmla="*/ 40925 w 403066"/>
                <a:gd name="connsiteY1" fmla="*/ 201533 h 1887569"/>
                <a:gd name="connsiteX2" fmla="*/ 201533 w 403066"/>
                <a:gd name="connsiteY2" fmla="*/ 362141 h 1887569"/>
                <a:gd name="connsiteX3" fmla="*/ 362141 w 403066"/>
                <a:gd name="connsiteY3" fmla="*/ 201533 h 1887569"/>
                <a:gd name="connsiteX4" fmla="*/ 201533 w 403066"/>
                <a:gd name="connsiteY4" fmla="*/ 40925 h 1887569"/>
                <a:gd name="connsiteX5" fmla="*/ 201533 w 403066"/>
                <a:gd name="connsiteY5" fmla="*/ 0 h 1887569"/>
                <a:gd name="connsiteX6" fmla="*/ 403066 w 403066"/>
                <a:gd name="connsiteY6" fmla="*/ 201533 h 1887569"/>
                <a:gd name="connsiteX7" fmla="*/ 280001 w 403066"/>
                <a:gd name="connsiteY7" fmla="*/ 387236 h 1887569"/>
                <a:gd name="connsiteX8" fmla="*/ 217951 w 403066"/>
                <a:gd name="connsiteY8" fmla="*/ 399754 h 1887569"/>
                <a:gd name="connsiteX9" fmla="*/ 217951 w 403066"/>
                <a:gd name="connsiteY9" fmla="*/ 550599 h 1887569"/>
                <a:gd name="connsiteX10" fmla="*/ 218427 w 403066"/>
                <a:gd name="connsiteY10" fmla="*/ 550599 h 1887569"/>
                <a:gd name="connsiteX11" fmla="*/ 218427 w 403066"/>
                <a:gd name="connsiteY11" fmla="*/ 556309 h 1887569"/>
                <a:gd name="connsiteX12" fmla="*/ 234369 w 403066"/>
                <a:gd name="connsiteY12" fmla="*/ 561782 h 1887569"/>
                <a:gd name="connsiteX13" fmla="*/ 244124 w 403066"/>
                <a:gd name="connsiteY13" fmla="*/ 570348 h 1887569"/>
                <a:gd name="connsiteX14" fmla="*/ 248645 w 403066"/>
                <a:gd name="connsiteY14" fmla="*/ 580103 h 1887569"/>
                <a:gd name="connsiteX15" fmla="*/ 248645 w 403066"/>
                <a:gd name="connsiteY15" fmla="*/ 742377 h 1887569"/>
                <a:gd name="connsiteX16" fmla="*/ 262207 w 403066"/>
                <a:gd name="connsiteY16" fmla="*/ 749990 h 1887569"/>
                <a:gd name="connsiteX17" fmla="*/ 270535 w 403066"/>
                <a:gd name="connsiteY17" fmla="*/ 759270 h 1887569"/>
                <a:gd name="connsiteX18" fmla="*/ 272914 w 403066"/>
                <a:gd name="connsiteY18" fmla="*/ 769263 h 1887569"/>
                <a:gd name="connsiteX19" fmla="*/ 272914 w 403066"/>
                <a:gd name="connsiteY19" fmla="*/ 1317471 h 1887569"/>
                <a:gd name="connsiteX20" fmla="*/ 270535 w 403066"/>
                <a:gd name="connsiteY20" fmla="*/ 1327227 h 1887569"/>
                <a:gd name="connsiteX21" fmla="*/ 262207 w 403066"/>
                <a:gd name="connsiteY21" fmla="*/ 1336744 h 1887569"/>
                <a:gd name="connsiteX22" fmla="*/ 248645 w 403066"/>
                <a:gd name="connsiteY22" fmla="*/ 1344358 h 1887569"/>
                <a:gd name="connsiteX23" fmla="*/ 248645 w 403066"/>
                <a:gd name="connsiteY23" fmla="*/ 1860206 h 1887569"/>
                <a:gd name="connsiteX24" fmla="*/ 245552 w 403066"/>
                <a:gd name="connsiteY24" fmla="*/ 1871389 h 1887569"/>
                <a:gd name="connsiteX25" fmla="*/ 234369 w 403066"/>
                <a:gd name="connsiteY25" fmla="*/ 1879955 h 1887569"/>
                <a:gd name="connsiteX26" fmla="*/ 219141 w 403066"/>
                <a:gd name="connsiteY26" fmla="*/ 1885428 h 1887569"/>
                <a:gd name="connsiteX27" fmla="*/ 201771 w 403066"/>
                <a:gd name="connsiteY27" fmla="*/ 1887569 h 1887569"/>
                <a:gd name="connsiteX28" fmla="*/ 183688 w 403066"/>
                <a:gd name="connsiteY28" fmla="*/ 1885428 h 1887569"/>
                <a:gd name="connsiteX29" fmla="*/ 168460 w 403066"/>
                <a:gd name="connsiteY29" fmla="*/ 1879955 h 1887569"/>
                <a:gd name="connsiteX30" fmla="*/ 158704 w 403066"/>
                <a:gd name="connsiteY30" fmla="*/ 1871389 h 1887569"/>
                <a:gd name="connsiteX31" fmla="*/ 154898 w 403066"/>
                <a:gd name="connsiteY31" fmla="*/ 1860206 h 1887569"/>
                <a:gd name="connsiteX32" fmla="*/ 154898 w 403066"/>
                <a:gd name="connsiteY32" fmla="*/ 1344358 h 1887569"/>
                <a:gd name="connsiteX33" fmla="*/ 143001 w 403066"/>
                <a:gd name="connsiteY33" fmla="*/ 1336744 h 1887569"/>
                <a:gd name="connsiteX34" fmla="*/ 134673 w 403066"/>
                <a:gd name="connsiteY34" fmla="*/ 1327227 h 1887569"/>
                <a:gd name="connsiteX35" fmla="*/ 130152 w 403066"/>
                <a:gd name="connsiteY35" fmla="*/ 1317471 h 1887569"/>
                <a:gd name="connsiteX36" fmla="*/ 130152 w 403066"/>
                <a:gd name="connsiteY36" fmla="*/ 769263 h 1887569"/>
                <a:gd name="connsiteX37" fmla="*/ 134673 w 403066"/>
                <a:gd name="connsiteY37" fmla="*/ 759270 h 1887569"/>
                <a:gd name="connsiteX38" fmla="*/ 143001 w 403066"/>
                <a:gd name="connsiteY38" fmla="*/ 749990 h 1887569"/>
                <a:gd name="connsiteX39" fmla="*/ 154898 w 403066"/>
                <a:gd name="connsiteY39" fmla="*/ 742377 h 1887569"/>
                <a:gd name="connsiteX40" fmla="*/ 154898 w 403066"/>
                <a:gd name="connsiteY40" fmla="*/ 580103 h 1887569"/>
                <a:gd name="connsiteX41" fmla="*/ 158704 w 403066"/>
                <a:gd name="connsiteY41" fmla="*/ 571299 h 1887569"/>
                <a:gd name="connsiteX42" fmla="*/ 167032 w 403066"/>
                <a:gd name="connsiteY42" fmla="*/ 562734 h 1887569"/>
                <a:gd name="connsiteX43" fmla="*/ 181784 w 403066"/>
                <a:gd name="connsiteY43" fmla="*/ 557261 h 1887569"/>
                <a:gd name="connsiteX44" fmla="*/ 182260 w 403066"/>
                <a:gd name="connsiteY44" fmla="*/ 557261 h 1887569"/>
                <a:gd name="connsiteX45" fmla="*/ 182022 w 403066"/>
                <a:gd name="connsiteY45" fmla="*/ 550599 h 1887569"/>
                <a:gd name="connsiteX46" fmla="*/ 183450 w 403066"/>
                <a:gd name="connsiteY46" fmla="*/ 550599 h 1887569"/>
                <a:gd name="connsiteX47" fmla="*/ 183450 w 403066"/>
                <a:gd name="connsiteY47" fmla="*/ 399418 h 1887569"/>
                <a:gd name="connsiteX48" fmla="*/ 123066 w 403066"/>
                <a:gd name="connsiteY48" fmla="*/ 387236 h 1887569"/>
                <a:gd name="connsiteX49" fmla="*/ 0 w 403066"/>
                <a:gd name="connsiteY49" fmla="*/ 201533 h 1887569"/>
                <a:gd name="connsiteX50" fmla="*/ 201533 w 403066"/>
                <a:gd name="connsiteY50" fmla="*/ 0 h 1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3066" h="1887569">
                  <a:moveTo>
                    <a:pt x="201533" y="40925"/>
                  </a:moveTo>
                  <a:cubicBezTo>
                    <a:pt x="112782" y="40925"/>
                    <a:pt x="40925" y="112782"/>
                    <a:pt x="40925" y="201533"/>
                  </a:cubicBezTo>
                  <a:cubicBezTo>
                    <a:pt x="40925" y="290284"/>
                    <a:pt x="112782" y="362141"/>
                    <a:pt x="201533" y="362141"/>
                  </a:cubicBezTo>
                  <a:cubicBezTo>
                    <a:pt x="290046" y="362141"/>
                    <a:pt x="361903" y="290284"/>
                    <a:pt x="362141" y="201533"/>
                  </a:cubicBezTo>
                  <a:cubicBezTo>
                    <a:pt x="362141" y="112782"/>
                    <a:pt x="290284" y="40925"/>
                    <a:pt x="201533" y="40925"/>
                  </a:cubicBezTo>
                  <a:close/>
                  <a:moveTo>
                    <a:pt x="201533" y="0"/>
                  </a:moveTo>
                  <a:cubicBezTo>
                    <a:pt x="312888" y="0"/>
                    <a:pt x="403066" y="90178"/>
                    <a:pt x="403066" y="201533"/>
                  </a:cubicBezTo>
                  <a:cubicBezTo>
                    <a:pt x="403066" y="285050"/>
                    <a:pt x="352341" y="356654"/>
                    <a:pt x="280001" y="387236"/>
                  </a:cubicBezTo>
                  <a:lnTo>
                    <a:pt x="217951" y="399754"/>
                  </a:lnTo>
                  <a:lnTo>
                    <a:pt x="217951" y="550599"/>
                  </a:lnTo>
                  <a:lnTo>
                    <a:pt x="218427" y="550599"/>
                  </a:lnTo>
                  <a:lnTo>
                    <a:pt x="218427" y="556309"/>
                  </a:lnTo>
                  <a:lnTo>
                    <a:pt x="234369" y="561782"/>
                  </a:lnTo>
                  <a:lnTo>
                    <a:pt x="244124" y="570348"/>
                  </a:lnTo>
                  <a:lnTo>
                    <a:pt x="248645" y="580103"/>
                  </a:lnTo>
                  <a:lnTo>
                    <a:pt x="248645" y="742377"/>
                  </a:lnTo>
                  <a:lnTo>
                    <a:pt x="262207" y="749990"/>
                  </a:lnTo>
                  <a:lnTo>
                    <a:pt x="270535" y="759270"/>
                  </a:lnTo>
                  <a:lnTo>
                    <a:pt x="272914" y="769263"/>
                  </a:lnTo>
                  <a:lnTo>
                    <a:pt x="272914" y="1317471"/>
                  </a:lnTo>
                  <a:lnTo>
                    <a:pt x="270535" y="1327227"/>
                  </a:lnTo>
                  <a:lnTo>
                    <a:pt x="262207" y="1336744"/>
                  </a:lnTo>
                  <a:lnTo>
                    <a:pt x="248645" y="1344358"/>
                  </a:lnTo>
                  <a:lnTo>
                    <a:pt x="248645" y="1860206"/>
                  </a:lnTo>
                  <a:lnTo>
                    <a:pt x="245552" y="1871389"/>
                  </a:lnTo>
                  <a:lnTo>
                    <a:pt x="234369" y="1879955"/>
                  </a:lnTo>
                  <a:lnTo>
                    <a:pt x="219141" y="1885428"/>
                  </a:lnTo>
                  <a:lnTo>
                    <a:pt x="201771" y="1887569"/>
                  </a:lnTo>
                  <a:lnTo>
                    <a:pt x="183688" y="1885428"/>
                  </a:lnTo>
                  <a:lnTo>
                    <a:pt x="168460" y="1879955"/>
                  </a:lnTo>
                  <a:lnTo>
                    <a:pt x="158704" y="1871389"/>
                  </a:lnTo>
                  <a:lnTo>
                    <a:pt x="154898" y="1860206"/>
                  </a:lnTo>
                  <a:lnTo>
                    <a:pt x="154898" y="1344358"/>
                  </a:lnTo>
                  <a:lnTo>
                    <a:pt x="143001" y="1336744"/>
                  </a:lnTo>
                  <a:lnTo>
                    <a:pt x="134673" y="1327227"/>
                  </a:lnTo>
                  <a:lnTo>
                    <a:pt x="130152" y="1317471"/>
                  </a:lnTo>
                  <a:lnTo>
                    <a:pt x="130152" y="769263"/>
                  </a:lnTo>
                  <a:lnTo>
                    <a:pt x="134673" y="759270"/>
                  </a:lnTo>
                  <a:lnTo>
                    <a:pt x="143001" y="749990"/>
                  </a:lnTo>
                  <a:lnTo>
                    <a:pt x="154898" y="742377"/>
                  </a:lnTo>
                  <a:lnTo>
                    <a:pt x="154898" y="580103"/>
                  </a:lnTo>
                  <a:lnTo>
                    <a:pt x="158704" y="571299"/>
                  </a:lnTo>
                  <a:lnTo>
                    <a:pt x="167032" y="562734"/>
                  </a:lnTo>
                  <a:lnTo>
                    <a:pt x="181784" y="557261"/>
                  </a:lnTo>
                  <a:lnTo>
                    <a:pt x="182260" y="557261"/>
                  </a:lnTo>
                  <a:lnTo>
                    <a:pt x="182022" y="550599"/>
                  </a:lnTo>
                  <a:lnTo>
                    <a:pt x="183450" y="550599"/>
                  </a:lnTo>
                  <a:lnTo>
                    <a:pt x="183450" y="399418"/>
                  </a:lnTo>
                  <a:lnTo>
                    <a:pt x="123066" y="387236"/>
                  </a:lnTo>
                  <a:cubicBezTo>
                    <a:pt x="50725" y="356654"/>
                    <a:pt x="0" y="285050"/>
                    <a:pt x="0" y="201533"/>
                  </a:cubicBezTo>
                  <a:cubicBezTo>
                    <a:pt x="0" y="90178"/>
                    <a:pt x="90178" y="0"/>
                    <a:pt x="201533" y="0"/>
                  </a:cubicBezTo>
                  <a:close/>
                </a:path>
              </a:pathLst>
            </a:custGeom>
            <a:solidFill>
              <a:schemeClr val="accent1"/>
            </a:solidFill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9650691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4876598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6937397" y="3734236"/>
            <a:ext cx="434453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9650691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4876598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10" name="Freeform: Shape 16">
            <a:extLst>
              <a:ext uri="{FF2B5EF4-FFF2-40B4-BE49-F238E27FC236}">
                <a16:creationId xmlns:a16="http://schemas.microsoft.com/office/drawing/2014/main" id="{EEE5B7D5-E69D-41EA-9502-A769CFCC4CA4}"/>
              </a:ext>
            </a:extLst>
          </p:cNvPr>
          <p:cNvSpPr/>
          <p:nvPr/>
        </p:nvSpPr>
        <p:spPr>
          <a:xfrm>
            <a:off x="6974826" y="2161201"/>
            <a:ext cx="640293" cy="858687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11" name="Freeform: Shape 17">
            <a:extLst>
              <a:ext uri="{FF2B5EF4-FFF2-40B4-BE49-F238E27FC236}">
                <a16:creationId xmlns:a16="http://schemas.microsoft.com/office/drawing/2014/main" id="{876B47F3-0F03-4757-ACE6-140DB932AD82}"/>
              </a:ext>
            </a:extLst>
          </p:cNvPr>
          <p:cNvSpPr/>
          <p:nvPr/>
        </p:nvSpPr>
        <p:spPr>
          <a:xfrm>
            <a:off x="8605614" y="2163683"/>
            <a:ext cx="640293" cy="853722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12" name="Freeform: Shape 18">
            <a:extLst>
              <a:ext uri="{FF2B5EF4-FFF2-40B4-BE49-F238E27FC236}">
                <a16:creationId xmlns:a16="http://schemas.microsoft.com/office/drawing/2014/main" id="{231A4A6E-04A1-488B-B467-7F88F9C64FAD}"/>
              </a:ext>
            </a:extLst>
          </p:cNvPr>
          <p:cNvSpPr/>
          <p:nvPr/>
        </p:nvSpPr>
        <p:spPr>
          <a:xfrm>
            <a:off x="8608096" y="5168945"/>
            <a:ext cx="635328" cy="853721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413" name="Freeform: Shape 19">
            <a:extLst>
              <a:ext uri="{FF2B5EF4-FFF2-40B4-BE49-F238E27FC236}">
                <a16:creationId xmlns:a16="http://schemas.microsoft.com/office/drawing/2014/main" id="{1BA76F37-BB18-4EF7-8E55-F40A1EEBB9DB}"/>
              </a:ext>
            </a:extLst>
          </p:cNvPr>
          <p:cNvSpPr/>
          <p:nvPr/>
        </p:nvSpPr>
        <p:spPr>
          <a:xfrm>
            <a:off x="6975255" y="5169077"/>
            <a:ext cx="639434" cy="853456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14" name="Freeform: Shape 20">
            <a:extLst>
              <a:ext uri="{FF2B5EF4-FFF2-40B4-BE49-F238E27FC236}">
                <a16:creationId xmlns:a16="http://schemas.microsoft.com/office/drawing/2014/main" id="{541A3E24-AD55-456E-8AEF-68B84DBE997D}"/>
              </a:ext>
            </a:extLst>
          </p:cNvPr>
          <p:cNvSpPr/>
          <p:nvPr/>
        </p:nvSpPr>
        <p:spPr>
          <a:xfrm>
            <a:off x="5504848" y="3595737"/>
            <a:ext cx="783290" cy="921413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F0E9C547-4416-A777-2229-DBE24BEB8679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41F782B7-2A88-82A4-62F9-876DB1C47CD2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5FF15CB0-601B-3794-77BB-87C6A250F618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607BB228-C28C-E3E0-574E-8F3EE2C453A3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60A027A0-DF21-4B74-2A8A-68B451645BF9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5904158A-D651-2389-B8C8-D837D3D4CFBD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FDA19D77-B9C7-C7A6-845F-C4108460F303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6167CFD2-488D-13AC-40C1-F614C39525A3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ECBAD547-825E-0A3E-6561-D6CC0563CF58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07F449A0-13AE-7D0A-D449-0E709D30C78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10971734-101B-FF54-1436-972C99EC45C5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34117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C44F2431-7B79-4FBC-9387-A6E1BFB3FBB5}"/>
              </a:ext>
            </a:extLst>
          </p:cNvPr>
          <p:cNvGrpSpPr/>
          <p:nvPr/>
        </p:nvGrpSpPr>
        <p:grpSpPr>
          <a:xfrm>
            <a:off x="6370960" y="1312260"/>
            <a:ext cx="5270303" cy="5250748"/>
            <a:chOff x="6370960" y="1312260"/>
            <a:chExt cx="5270303" cy="5250748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A46BFC4-AA25-4048-904E-4D0CD16C171B}"/>
                </a:ext>
              </a:extLst>
            </p:cNvPr>
            <p:cNvGrpSpPr/>
            <p:nvPr/>
          </p:nvGrpSpPr>
          <p:grpSpPr>
            <a:xfrm>
              <a:off x="6948111" y="1312260"/>
              <a:ext cx="3178979" cy="4513515"/>
              <a:chOff x="6482179" y="1271988"/>
              <a:chExt cx="3178979" cy="4513515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987BEE45-A19B-4C73-A81E-DA98271258F6}"/>
                  </a:ext>
                </a:extLst>
              </p:cNvPr>
              <p:cNvSpPr/>
              <p:nvPr/>
            </p:nvSpPr>
            <p:spPr>
              <a:xfrm flipH="1">
                <a:off x="7922690" y="3027394"/>
                <a:ext cx="161089" cy="2758109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1CEB4E70-896C-4ECD-B6A8-D20919F72DC1}"/>
                  </a:ext>
                </a:extLst>
              </p:cNvPr>
              <p:cNvSpPr/>
              <p:nvPr/>
            </p:nvSpPr>
            <p:spPr>
              <a:xfrm flipH="1">
                <a:off x="7957521" y="1271990"/>
                <a:ext cx="91440" cy="177712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1C6C48E8-4F56-4B9F-B7CA-EEDE5AF9BC9F}"/>
                  </a:ext>
                </a:extLst>
              </p:cNvPr>
              <p:cNvSpPr/>
              <p:nvPr/>
            </p:nvSpPr>
            <p:spPr>
              <a:xfrm rot="2582333" flipH="1">
                <a:off x="8282728" y="1461167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9A299910-EDC8-43CA-85A8-263F7BDD92BF}"/>
                  </a:ext>
                </a:extLst>
              </p:cNvPr>
              <p:cNvSpPr/>
              <p:nvPr/>
            </p:nvSpPr>
            <p:spPr>
              <a:xfrm flipH="1">
                <a:off x="6920719" y="1271988"/>
                <a:ext cx="1126688" cy="9144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FF12308B-29BA-4681-B2EC-F71D6E9AD76D}"/>
                  </a:ext>
                </a:extLst>
              </p:cNvPr>
              <p:cNvSpPr/>
              <p:nvPr/>
            </p:nvSpPr>
            <p:spPr>
              <a:xfrm flipH="1">
                <a:off x="6919165" y="1277885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045ECAA1-6AE7-49C4-BB42-ED3D046E0AEB}"/>
                  </a:ext>
                </a:extLst>
              </p:cNvPr>
              <p:cNvGrpSpPr/>
              <p:nvPr/>
            </p:nvGrpSpPr>
            <p:grpSpPr>
              <a:xfrm flipH="1">
                <a:off x="6482179" y="1883286"/>
                <a:ext cx="965412" cy="655001"/>
                <a:chOff x="9283074" y="1746481"/>
                <a:chExt cx="1223752" cy="830276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BB8452B8-1477-4A5F-B763-60C2916B45B8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830158FC-BF30-4AFF-88C0-88F27F88D91C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BF92F3C-A840-417B-BC3A-3FE6B84305A8}"/>
                  </a:ext>
                </a:extLst>
              </p:cNvPr>
              <p:cNvSpPr/>
              <p:nvPr/>
            </p:nvSpPr>
            <p:spPr>
              <a:xfrm flipH="1">
                <a:off x="7887858" y="2156548"/>
                <a:ext cx="230765" cy="189661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2E50FA3-1A0F-483B-8F87-726167D3CA42}"/>
                  </a:ext>
                </a:extLst>
              </p:cNvPr>
              <p:cNvSpPr/>
              <p:nvPr/>
            </p:nvSpPr>
            <p:spPr>
              <a:xfrm rot="7295575" flipH="1">
                <a:off x="8927826" y="1373936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74F6F4C0-E0C6-4450-8B65-F467B3A9063D}"/>
                  </a:ext>
                </a:extLst>
              </p:cNvPr>
              <p:cNvGrpSpPr/>
              <p:nvPr/>
            </p:nvGrpSpPr>
            <p:grpSpPr>
              <a:xfrm rot="20277078">
                <a:off x="9094561" y="2013721"/>
                <a:ext cx="566597" cy="259871"/>
                <a:chOff x="9094561" y="2013721"/>
                <a:chExt cx="566597" cy="259871"/>
              </a:xfrm>
            </p:grpSpPr>
            <p:sp>
              <p:nvSpPr>
                <p:cNvPr id="71" name="Rectangle: Top Corners Rounded 70">
                  <a:extLst>
                    <a:ext uri="{FF2B5EF4-FFF2-40B4-BE49-F238E27FC236}">
                      <a16:creationId xmlns:a16="http://schemas.microsoft.com/office/drawing/2014/main" id="{D30C3CED-9034-4F71-96DB-C2C05DD609FD}"/>
                    </a:ext>
                  </a:extLst>
                </p:cNvPr>
                <p:cNvSpPr/>
                <p:nvPr/>
              </p:nvSpPr>
              <p:spPr>
                <a:xfrm rot="20511468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2" name="Rectangle: Top Corners Rounded 71">
                  <a:extLst>
                    <a:ext uri="{FF2B5EF4-FFF2-40B4-BE49-F238E27FC236}">
                      <a16:creationId xmlns:a16="http://schemas.microsoft.com/office/drawing/2014/main" id="{9FB88256-7202-45BB-8F4C-68361C1D3858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9DF37906-B76F-4FA3-BAE9-DD73AFA71D38}"/>
                  </a:ext>
                </a:extLst>
              </p:cNvPr>
              <p:cNvGrpSpPr/>
              <p:nvPr/>
            </p:nvGrpSpPr>
            <p:grpSpPr>
              <a:xfrm>
                <a:off x="6635658" y="2094274"/>
                <a:ext cx="658453" cy="294107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C466002C-8E91-4E74-867D-63515D9C772C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  <a:gd name="connsiteX17" fmla="*/ 1517381 w 1517380"/>
                    <a:gd name="connsiteY17" fmla="*/ 1202120 h 2952207"/>
                    <a:gd name="connsiteX18" fmla="*/ 1517381 w 1517385"/>
                    <a:gd name="connsiteY18" fmla="*/ 1202120 h 2952207"/>
                    <a:gd name="connsiteX19" fmla="*/ 1514128 w 1512816"/>
                    <a:gd name="connsiteY19" fmla="*/ 1125666 h 2944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503954D-E76A-46EF-AB77-DBB3BB75515F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  <a:gd name="connsiteX12" fmla="*/ 294243 w 377541"/>
                    <a:gd name="connsiteY12" fmla="*/ 403418 h 2153220"/>
                    <a:gd name="connsiteX13" fmla="*/ 294243 w 370920"/>
                    <a:gd name="connsiteY13" fmla="*/ 403418 h 2153220"/>
                    <a:gd name="connsiteX14" fmla="*/ 294243 w 357870"/>
                    <a:gd name="connsiteY14" fmla="*/ 403418 h 214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55A104ED-A15D-4101-AA8D-A01DA57F5576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  <a:gd name="connsiteX15" fmla="*/ 1021026 w 1021195"/>
                    <a:gd name="connsiteY15" fmla="*/ 1260681 h 2138011"/>
                    <a:gd name="connsiteX16" fmla="*/ 1021026 w 1016677"/>
                    <a:gd name="connsiteY16" fmla="*/ 1260681 h 21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4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7EB3918B-AC82-4FC7-8473-FB6FD19440A8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75AF2A57-6007-4FB4-B8D2-990A879463FE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7855F772-9972-4EF4-B113-652AEB9102A6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D95AAC58-5534-461F-B3B5-AB4A8183B6FC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  <a:gd name="connsiteX11" fmla="*/ 1739042 w 1740805"/>
                    <a:gd name="connsiteY11" fmla="*/ 380645 h 2228927"/>
                    <a:gd name="connsiteX12" fmla="*/ 1739044 w 1740807"/>
                    <a:gd name="connsiteY12" fmla="*/ 380645 h 2228927"/>
                    <a:gd name="connsiteX13" fmla="*/ 1739027 w 1740790"/>
                    <a:gd name="connsiteY13" fmla="*/ 385384 h 2233666"/>
                    <a:gd name="connsiteX14" fmla="*/ 1739027 w 1740790"/>
                    <a:gd name="connsiteY14" fmla="*/ 385384 h 2231560"/>
                    <a:gd name="connsiteX15" fmla="*/ 1739027 w 1740790"/>
                    <a:gd name="connsiteY15" fmla="*/ 385384 h 2231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3C56A29B-AAC2-42A6-87E4-A75888B2CB83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  <a:gd name="connsiteX17" fmla="*/ 1517381 w 1517380"/>
                    <a:gd name="connsiteY17" fmla="*/ 1202120 h 2952207"/>
                    <a:gd name="connsiteX18" fmla="*/ 1517381 w 1517385"/>
                    <a:gd name="connsiteY18" fmla="*/ 1202120 h 2952207"/>
                    <a:gd name="connsiteX19" fmla="*/ 1514128 w 1512816"/>
                    <a:gd name="connsiteY19" fmla="*/ 1125666 h 2944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21FFC02C-6246-476F-955C-0C301D35C216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  <a:gd name="connsiteX12" fmla="*/ 294243 w 377541"/>
                    <a:gd name="connsiteY12" fmla="*/ 403418 h 2153220"/>
                    <a:gd name="connsiteX13" fmla="*/ 294243 w 370920"/>
                    <a:gd name="connsiteY13" fmla="*/ 403418 h 2153220"/>
                    <a:gd name="connsiteX14" fmla="*/ 294243 w 357870"/>
                    <a:gd name="connsiteY14" fmla="*/ 403418 h 214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6F264C36-BB6A-4F3A-9FF2-C5A4F5AA5C13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  <a:gd name="connsiteX15" fmla="*/ 1021026 w 1021195"/>
                    <a:gd name="connsiteY15" fmla="*/ 1260681 h 2138011"/>
                    <a:gd name="connsiteX16" fmla="*/ 1021026 w 1016677"/>
                    <a:gd name="connsiteY16" fmla="*/ 1260681 h 21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4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359B52A9-A9EC-4870-8135-DAFCABC5505F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434CA0FF-8CA2-42CE-B8A1-8F3293124D97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2266C0AD-EF71-469E-AFF7-A419DF96D369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4DF913AB-6E3C-4B22-BA53-A6256627716A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  <a:gd name="connsiteX11" fmla="*/ 1739042 w 1740805"/>
                    <a:gd name="connsiteY11" fmla="*/ 380645 h 2228927"/>
                    <a:gd name="connsiteX12" fmla="*/ 1739044 w 1740807"/>
                    <a:gd name="connsiteY12" fmla="*/ 380645 h 2228927"/>
                    <a:gd name="connsiteX13" fmla="*/ 1739027 w 1740790"/>
                    <a:gd name="connsiteY13" fmla="*/ 385384 h 2233666"/>
                    <a:gd name="connsiteX14" fmla="*/ 1739027 w 1740790"/>
                    <a:gd name="connsiteY14" fmla="*/ 385384 h 2231560"/>
                    <a:gd name="connsiteX15" fmla="*/ 1739027 w 1740790"/>
                    <a:gd name="connsiteY15" fmla="*/ 385384 h 2231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AEE0BFF4-0B49-4D58-9A5C-DA382D3144E2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1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01D8252C-4C39-4843-B10D-93B8E662F5ED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9940CCB8-D94D-4389-90A0-1E2C18E39D71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1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934666D0-0003-463E-94BE-D3AB795D6BD5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E119737-3C33-473E-A4B4-8D8E093BD3B6}"/>
                </a:ext>
              </a:extLst>
            </p:cNvPr>
            <p:cNvGrpSpPr/>
            <p:nvPr/>
          </p:nvGrpSpPr>
          <p:grpSpPr>
            <a:xfrm>
              <a:off x="6370960" y="3340650"/>
              <a:ext cx="5270303" cy="3222358"/>
              <a:chOff x="6110127" y="3035455"/>
              <a:chExt cx="5270303" cy="3222358"/>
            </a:xfrm>
            <a:solidFill>
              <a:srgbClr val="84CCC6"/>
            </a:solidFill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91171AB6-CDAB-4C65-B8E8-0A5AB858762B}"/>
                  </a:ext>
                </a:extLst>
              </p:cNvPr>
              <p:cNvSpPr/>
              <p:nvPr/>
            </p:nvSpPr>
            <p:spPr>
              <a:xfrm>
                <a:off x="6200064" y="3844839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6BEF43FC-BDA9-4640-9906-9F1A152635A2}"/>
                  </a:ext>
                </a:extLst>
              </p:cNvPr>
              <p:cNvSpPr/>
              <p:nvPr/>
            </p:nvSpPr>
            <p:spPr>
              <a:xfrm>
                <a:off x="8327969" y="3598682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4CDCE8A-78BF-4525-A2C7-C8EF7DFE9CDD}"/>
                  </a:ext>
                </a:extLst>
              </p:cNvPr>
              <p:cNvSpPr/>
              <p:nvPr/>
            </p:nvSpPr>
            <p:spPr>
              <a:xfrm>
                <a:off x="9411745" y="4792500"/>
                <a:ext cx="76428" cy="76428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55AE92D2-74C8-47EE-82CE-564ACF682BC7}"/>
                  </a:ext>
                </a:extLst>
              </p:cNvPr>
              <p:cNvSpPr/>
              <p:nvPr/>
            </p:nvSpPr>
            <p:spPr>
              <a:xfrm>
                <a:off x="9653377" y="5034810"/>
                <a:ext cx="70547" cy="76428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CA52704-91EF-43C6-A6C2-E3D511CCD8E3}"/>
                  </a:ext>
                </a:extLst>
              </p:cNvPr>
              <p:cNvSpPr/>
              <p:nvPr/>
            </p:nvSpPr>
            <p:spPr>
              <a:xfrm>
                <a:off x="8288878" y="4281152"/>
                <a:ext cx="76428" cy="76428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D25DC389-A4E0-401C-8525-8FED00E7E284}"/>
                  </a:ext>
                </a:extLst>
              </p:cNvPr>
              <p:cNvSpPr/>
              <p:nvPr/>
            </p:nvSpPr>
            <p:spPr>
              <a:xfrm>
                <a:off x="9794507" y="3418526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6FC8773-5399-494B-BDAB-5F048CA12780}"/>
                  </a:ext>
                </a:extLst>
              </p:cNvPr>
              <p:cNvSpPr/>
              <p:nvPr/>
            </p:nvSpPr>
            <p:spPr>
              <a:xfrm>
                <a:off x="10877933" y="3035455"/>
                <a:ext cx="417408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E2459A2-2515-4040-A935-B74804A0D384}"/>
                  </a:ext>
                </a:extLst>
              </p:cNvPr>
              <p:cNvSpPr/>
              <p:nvPr/>
            </p:nvSpPr>
            <p:spPr>
              <a:xfrm>
                <a:off x="8223416" y="3148287"/>
                <a:ext cx="3157014" cy="2663179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1CAA80E-BEB9-488D-8B56-00A17E0092A7}"/>
                  </a:ext>
                </a:extLst>
              </p:cNvPr>
              <p:cNvSpPr/>
              <p:nvPr/>
            </p:nvSpPr>
            <p:spPr>
              <a:xfrm>
                <a:off x="9691015" y="4548073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D034E8F-A005-477B-8236-470E150046C0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grpFill/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CD32DCE-C8F2-4471-AD05-286E4DD0C456}"/>
              </a:ext>
            </a:extLst>
          </p:cNvPr>
          <p:cNvSpPr txBox="1"/>
          <p:nvPr/>
        </p:nvSpPr>
        <p:spPr>
          <a:xfrm>
            <a:off x="787304" y="386824"/>
            <a:ext cx="324482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400" b="1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اسلاید</a:t>
            </a:r>
            <a:endParaRPr lang="ko-KR" altLang="en-US" sz="4400" b="1" dirty="0">
              <a:solidFill>
                <a:srgbClr val="84CCC6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1B1523E-168D-4002-959B-06E6563B7723}"/>
              </a:ext>
            </a:extLst>
          </p:cNvPr>
          <p:cNvSpPr txBox="1"/>
          <p:nvPr/>
        </p:nvSpPr>
        <p:spPr>
          <a:xfrm>
            <a:off x="794374" y="1861914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rgbClr val="7CC8EC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rgbClr val="7CC8EC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rgbClr val="7CC8EC"/>
              </a:solidFill>
              <a:cs typeface="B Nazanin" panose="00000400000000000000" pitchFamily="2" charset="-78"/>
            </a:endParaRPr>
          </a:p>
        </p:txBody>
      </p:sp>
      <p:sp>
        <p:nvSpPr>
          <p:cNvPr id="95" name="Oval 42">
            <a:extLst>
              <a:ext uri="{FF2B5EF4-FFF2-40B4-BE49-F238E27FC236}">
                <a16:creationId xmlns:a16="http://schemas.microsoft.com/office/drawing/2014/main" id="{7E33E4CC-E2B6-4F44-BB09-BA8929939BA8}"/>
              </a:ext>
            </a:extLst>
          </p:cNvPr>
          <p:cNvSpPr/>
          <p:nvPr/>
        </p:nvSpPr>
        <p:spPr>
          <a:xfrm>
            <a:off x="787304" y="4234042"/>
            <a:ext cx="693414" cy="693414"/>
          </a:xfrm>
          <a:prstGeom prst="ellipse">
            <a:avLst/>
          </a:prstGeom>
          <a:solidFill>
            <a:srgbClr val="D5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6" name="Oval 46">
            <a:extLst>
              <a:ext uri="{FF2B5EF4-FFF2-40B4-BE49-F238E27FC236}">
                <a16:creationId xmlns:a16="http://schemas.microsoft.com/office/drawing/2014/main" id="{F021E432-2125-4951-8683-21E15DC596CB}"/>
              </a:ext>
            </a:extLst>
          </p:cNvPr>
          <p:cNvSpPr/>
          <p:nvPr/>
        </p:nvSpPr>
        <p:spPr>
          <a:xfrm>
            <a:off x="787304" y="3065198"/>
            <a:ext cx="693414" cy="693414"/>
          </a:xfrm>
          <a:prstGeom prst="ellipse">
            <a:avLst/>
          </a:prstGeom>
          <a:solidFill>
            <a:srgbClr val="D5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7" name="Oval 47">
            <a:extLst>
              <a:ext uri="{FF2B5EF4-FFF2-40B4-BE49-F238E27FC236}">
                <a16:creationId xmlns:a16="http://schemas.microsoft.com/office/drawing/2014/main" id="{38A80E38-CADC-4077-8FD1-5EAE11E67B2C}"/>
              </a:ext>
            </a:extLst>
          </p:cNvPr>
          <p:cNvSpPr/>
          <p:nvPr/>
        </p:nvSpPr>
        <p:spPr>
          <a:xfrm>
            <a:off x="787304" y="5402885"/>
            <a:ext cx="693414" cy="693414"/>
          </a:xfrm>
          <a:prstGeom prst="ellipse">
            <a:avLst/>
          </a:prstGeom>
          <a:solidFill>
            <a:srgbClr val="D5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8" name="Group 63">
            <a:extLst>
              <a:ext uri="{FF2B5EF4-FFF2-40B4-BE49-F238E27FC236}">
                <a16:creationId xmlns:a16="http://schemas.microsoft.com/office/drawing/2014/main" id="{036BE47F-0191-4EFE-B809-965CE4C04685}"/>
              </a:ext>
            </a:extLst>
          </p:cNvPr>
          <p:cNvGrpSpPr/>
          <p:nvPr/>
        </p:nvGrpSpPr>
        <p:grpSpPr>
          <a:xfrm>
            <a:off x="1617209" y="2943365"/>
            <a:ext cx="4183792" cy="738664"/>
            <a:chOff x="2725123" y="4283314"/>
            <a:chExt cx="1292073" cy="738664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047E2A-C53E-4974-B98A-51E9F8201D54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BABD758-F819-4E72-BDD0-51F0CAA53AA7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roup 66">
            <a:extLst>
              <a:ext uri="{FF2B5EF4-FFF2-40B4-BE49-F238E27FC236}">
                <a16:creationId xmlns:a16="http://schemas.microsoft.com/office/drawing/2014/main" id="{6E849902-1399-4D33-A289-058B9BBC4FCA}"/>
              </a:ext>
            </a:extLst>
          </p:cNvPr>
          <p:cNvGrpSpPr/>
          <p:nvPr/>
        </p:nvGrpSpPr>
        <p:grpSpPr>
          <a:xfrm>
            <a:off x="1617209" y="4129300"/>
            <a:ext cx="4183792" cy="738664"/>
            <a:chOff x="2725123" y="4283314"/>
            <a:chExt cx="1292073" cy="738664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1DE5F5E-F102-4693-ABF9-726EABD668C9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9CF51ED-CA83-4099-9DA2-E4E8960FC143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4" name="Group 69">
            <a:extLst>
              <a:ext uri="{FF2B5EF4-FFF2-40B4-BE49-F238E27FC236}">
                <a16:creationId xmlns:a16="http://schemas.microsoft.com/office/drawing/2014/main" id="{CEBD0A7B-6AF1-411F-A5CF-75E38C91F739}"/>
              </a:ext>
            </a:extLst>
          </p:cNvPr>
          <p:cNvGrpSpPr/>
          <p:nvPr/>
        </p:nvGrpSpPr>
        <p:grpSpPr>
          <a:xfrm>
            <a:off x="1617209" y="5315236"/>
            <a:ext cx="4183792" cy="738664"/>
            <a:chOff x="2725123" y="4283314"/>
            <a:chExt cx="1292073" cy="738664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1F3E097-A111-48EB-BC8D-BCC7EA51F85C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9099B0-89AB-4147-BF61-10CD21420F7D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5088AC55-6546-45C2-8DC5-CB28B38BAF4B}"/>
              </a:ext>
            </a:extLst>
          </p:cNvPr>
          <p:cNvSpPr/>
          <p:nvPr/>
        </p:nvSpPr>
        <p:spPr>
          <a:xfrm>
            <a:off x="936797" y="5592235"/>
            <a:ext cx="357765" cy="357764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97BBFA46-990E-476C-A46A-6A6DA277C2EE}"/>
              </a:ext>
            </a:extLst>
          </p:cNvPr>
          <p:cNvSpPr/>
          <p:nvPr/>
        </p:nvSpPr>
        <p:spPr>
          <a:xfrm rot="1800000">
            <a:off x="1013684" y="4450610"/>
            <a:ext cx="279741" cy="382503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20A6007D-08D0-4E61-BC32-86D8E4BD700D}"/>
              </a:ext>
            </a:extLst>
          </p:cNvPr>
          <p:cNvSpPr/>
          <p:nvPr/>
        </p:nvSpPr>
        <p:spPr>
          <a:xfrm>
            <a:off x="950239" y="3243478"/>
            <a:ext cx="363473" cy="365376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8" name="Grupo 67">
            <a:extLst>
              <a:ext uri="{FF2B5EF4-FFF2-40B4-BE49-F238E27FC236}">
                <a16:creationId xmlns:a16="http://schemas.microsoft.com/office/drawing/2014/main" id="{76A5C971-A04A-4664-B035-BDE10CEE3F27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73" name="Google Shape;14;p2">
              <a:extLst>
                <a:ext uri="{FF2B5EF4-FFF2-40B4-BE49-F238E27FC236}">
                  <a16:creationId xmlns:a16="http://schemas.microsoft.com/office/drawing/2014/main" id="{2A998203-5F2C-4413-8151-0CF14D777156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4;p2">
              <a:extLst>
                <a:ext uri="{FF2B5EF4-FFF2-40B4-BE49-F238E27FC236}">
                  <a16:creationId xmlns:a16="http://schemas.microsoft.com/office/drawing/2014/main" id="{5C70091D-1E01-4C37-8032-74B18BDD5B4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4;p2">
              <a:extLst>
                <a:ext uri="{FF2B5EF4-FFF2-40B4-BE49-F238E27FC236}">
                  <a16:creationId xmlns:a16="http://schemas.microsoft.com/office/drawing/2014/main" id="{AE8A2018-A612-47E3-8297-BE3283BFB90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4;p2">
              <a:extLst>
                <a:ext uri="{FF2B5EF4-FFF2-40B4-BE49-F238E27FC236}">
                  <a16:creationId xmlns:a16="http://schemas.microsoft.com/office/drawing/2014/main" id="{501F3B5E-6FAA-4986-BCDB-D0AB1C97FAF0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rupo 112">
            <a:extLst>
              <a:ext uri="{FF2B5EF4-FFF2-40B4-BE49-F238E27FC236}">
                <a16:creationId xmlns:a16="http://schemas.microsoft.com/office/drawing/2014/main" id="{C96DEA8A-74F1-4EAD-9C05-40F872770908}"/>
              </a:ext>
            </a:extLst>
          </p:cNvPr>
          <p:cNvGrpSpPr/>
          <p:nvPr/>
        </p:nvGrpSpPr>
        <p:grpSpPr>
          <a:xfrm flipH="1">
            <a:off x="11009869" y="111174"/>
            <a:ext cx="1104877" cy="153299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14" name="Google Shape;14;p2">
              <a:extLst>
                <a:ext uri="{FF2B5EF4-FFF2-40B4-BE49-F238E27FC236}">
                  <a16:creationId xmlns:a16="http://schemas.microsoft.com/office/drawing/2014/main" id="{029D80E2-8676-4EA8-8C54-58F10BFAF2C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4;p2">
              <a:extLst>
                <a:ext uri="{FF2B5EF4-FFF2-40B4-BE49-F238E27FC236}">
                  <a16:creationId xmlns:a16="http://schemas.microsoft.com/office/drawing/2014/main" id="{E1ABA037-52F3-4434-9A9B-DE092E46B297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4;p2">
              <a:extLst>
                <a:ext uri="{FF2B5EF4-FFF2-40B4-BE49-F238E27FC236}">
                  <a16:creationId xmlns:a16="http://schemas.microsoft.com/office/drawing/2014/main" id="{5EE630E9-3CE9-43B2-B127-3B91F986AB3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4;p2">
              <a:extLst>
                <a:ext uri="{FF2B5EF4-FFF2-40B4-BE49-F238E27FC236}">
                  <a16:creationId xmlns:a16="http://schemas.microsoft.com/office/drawing/2014/main" id="{C09F51E3-4868-4B89-BCF7-FEB52F37558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1431AB3D-D55C-4FC1-8BEF-F1549CA65F07}"/>
              </a:ext>
            </a:extLst>
          </p:cNvPr>
          <p:cNvSpPr/>
          <p:nvPr/>
        </p:nvSpPr>
        <p:spPr>
          <a:xfrm>
            <a:off x="0" y="6561438"/>
            <a:ext cx="12192000" cy="2965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9" name="Grupo 16">
            <a:extLst>
              <a:ext uri="{FF2B5EF4-FFF2-40B4-BE49-F238E27FC236}">
                <a16:creationId xmlns:a16="http://schemas.microsoft.com/office/drawing/2014/main" id="{ECEC0C02-559E-BF45-F3E6-84D1044FF59B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3" name="Google Shape;14;p2">
              <a:extLst>
                <a:ext uri="{FF2B5EF4-FFF2-40B4-BE49-F238E27FC236}">
                  <a16:creationId xmlns:a16="http://schemas.microsoft.com/office/drawing/2014/main" id="{9FA08719-8F5C-DD0F-1E6F-3B6D9D670FC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" name="Google Shape;14;p2">
              <a:extLst>
                <a:ext uri="{FF2B5EF4-FFF2-40B4-BE49-F238E27FC236}">
                  <a16:creationId xmlns:a16="http://schemas.microsoft.com/office/drawing/2014/main" id="{A5F89FED-FCEB-8181-8AC8-6875F6C33338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" name="Google Shape;14;p2">
              <a:extLst>
                <a:ext uri="{FF2B5EF4-FFF2-40B4-BE49-F238E27FC236}">
                  <a16:creationId xmlns:a16="http://schemas.microsoft.com/office/drawing/2014/main" id="{370EE88A-A9F9-93BD-3458-BB304AA1D2B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" name="Google Shape;14;p2">
              <a:extLst>
                <a:ext uri="{FF2B5EF4-FFF2-40B4-BE49-F238E27FC236}">
                  <a16:creationId xmlns:a16="http://schemas.microsoft.com/office/drawing/2014/main" id="{B247A76D-27FD-D392-DCAA-E9DE589FB68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upo 21">
            <a:extLst>
              <a:ext uri="{FF2B5EF4-FFF2-40B4-BE49-F238E27FC236}">
                <a16:creationId xmlns:a16="http://schemas.microsoft.com/office/drawing/2014/main" id="{724F5E95-433F-4D60-49E3-B5D372D0144A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1" name="Google Shape;14;p2">
              <a:extLst>
                <a:ext uri="{FF2B5EF4-FFF2-40B4-BE49-F238E27FC236}">
                  <a16:creationId xmlns:a16="http://schemas.microsoft.com/office/drawing/2014/main" id="{DB5BCD37-73F4-4E2F-BCD8-A7649DEF78F1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" name="Google Shape;14;p2">
              <a:extLst>
                <a:ext uri="{FF2B5EF4-FFF2-40B4-BE49-F238E27FC236}">
                  <a16:creationId xmlns:a16="http://schemas.microsoft.com/office/drawing/2014/main" id="{26EDBA83-15E1-2E4C-CB8E-A56941F6C909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4;p2">
              <a:extLst>
                <a:ext uri="{FF2B5EF4-FFF2-40B4-BE49-F238E27FC236}">
                  <a16:creationId xmlns:a16="http://schemas.microsoft.com/office/drawing/2014/main" id="{3FF09EF3-EE10-CA84-3847-8CD53F7138E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21A1B37E-0704-FA87-42A0-6D87D7055C80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ángulo 2">
            <a:extLst>
              <a:ext uri="{FF2B5EF4-FFF2-40B4-BE49-F238E27FC236}">
                <a16:creationId xmlns:a16="http://schemas.microsoft.com/office/drawing/2014/main" id="{3EA108CE-7EBD-0C48-6184-D0AB69950F37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91817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atamiento dental - odontologia fotografías e imágenes de stock">
            <a:extLst>
              <a:ext uri="{FF2B5EF4-FFF2-40B4-BE49-F238E27FC236}">
                <a16:creationId xmlns:a16="http://schemas.microsoft.com/office/drawing/2014/main" id="{3E8F1272-6DD4-490F-A57C-0AE5E15F1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6800"/>
            <a:ext cx="2946738" cy="686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28;p3">
            <a:extLst>
              <a:ext uri="{FF2B5EF4-FFF2-40B4-BE49-F238E27FC236}">
                <a16:creationId xmlns:a16="http://schemas.microsoft.com/office/drawing/2014/main" id="{2EA2DF67-5581-4C13-83FF-CF59C6292DB8}"/>
              </a:ext>
            </a:extLst>
          </p:cNvPr>
          <p:cNvSpPr/>
          <p:nvPr/>
        </p:nvSpPr>
        <p:spPr>
          <a:xfrm rot="10800000">
            <a:off x="0" y="0"/>
            <a:ext cx="2946738" cy="68648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bg1">
                  <a:alpha val="62000"/>
                </a:schemeClr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ct val="0"/>
              </a:spcBef>
              <a:spcAft>
                <a:spcPct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136" name="Google Shape;136;p11"/>
          <p:cNvSpPr txBox="1">
            <a:spLocks noGrp="1"/>
          </p:cNvSpPr>
          <p:nvPr>
            <p:ph type="body" idx="1"/>
          </p:nvPr>
        </p:nvSpPr>
        <p:spPr>
          <a:xfrm>
            <a:off x="4285800" y="3204467"/>
            <a:ext cx="7254800" cy="26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مهم است که یک خدمات مشتری خوب، یک ارائه دهنده خدمات مشتری داشته باشید. بخت خوب </a:t>
            </a:r>
            <a:r>
              <a:rPr lang="en-GB" dirty="0" err="1">
                <a:cs typeface="B Nazanin" panose="00000400000000000000" pitchFamily="2" charset="-78"/>
              </a:rPr>
              <a:t>Aenean</a:t>
            </a:r>
            <a:r>
              <a:rPr lang="en-GB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به درد نیاز دارد.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توده یاس. کوه ها همراه با یاران خود پر و رانش های بزرگ می زایید و موش مضحک متولد می شود.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7" name="Google Shape;137;p11"/>
          <p:cNvSpPr txBox="1">
            <a:spLocks noGrp="1"/>
          </p:cNvSpPr>
          <p:nvPr>
            <p:ph type="title"/>
          </p:nvPr>
        </p:nvSpPr>
        <p:spPr>
          <a:xfrm rot="-5400000">
            <a:off x="-38000" y="3043800"/>
            <a:ext cx="68284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dirty="0">
                <a:solidFill>
                  <a:srgbClr val="84CCC6"/>
                </a:solidFill>
                <a:latin typeface="Montserrat SemiBold"/>
                <a:ea typeface="Montserrat SemiBold"/>
                <a:cs typeface="B Nazanin" panose="00000400000000000000" pitchFamily="2" charset="-78"/>
                <a:sym typeface="Montserrat SemiBold"/>
              </a:rPr>
              <a:t>معرفی کنید</a:t>
            </a:r>
            <a:endParaRPr b="0" dirty="0">
              <a:solidFill>
                <a:srgbClr val="84CCC6"/>
              </a:solidFill>
              <a:latin typeface="Montserrat SemiBold"/>
              <a:ea typeface="Montserrat SemiBold"/>
              <a:cs typeface="B Nazanin" panose="00000400000000000000" pitchFamily="2" charset="-78"/>
              <a:sym typeface="Montserrat SemiBold"/>
            </a:endParaRPr>
          </a:p>
        </p:txBody>
      </p:sp>
      <p:sp>
        <p:nvSpPr>
          <p:cNvPr id="139" name="Google Shape;139;p11"/>
          <p:cNvSpPr txBox="1">
            <a:spLocks noGrp="1"/>
          </p:cNvSpPr>
          <p:nvPr>
            <p:ph type="subTitle" idx="3"/>
          </p:nvPr>
        </p:nvSpPr>
        <p:spPr>
          <a:xfrm>
            <a:off x="4492925" y="1132275"/>
            <a:ext cx="4288900" cy="144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r" rtl="1">
              <a:spcAft>
                <a:spcPts val="2133"/>
              </a:spcAft>
            </a:pPr>
            <a:r>
              <a:rPr lang="fa-IR" sz="4000" b="1" dirty="0">
                <a:solidFill>
                  <a:schemeClr val="accent1">
                    <a:lumMod val="75000"/>
                  </a:schemeClr>
                </a:solidFill>
                <a:latin typeface="Montserrat"/>
                <a:ea typeface="Montserrat"/>
                <a:cs typeface="B Nazanin" panose="00000400000000000000" pitchFamily="2" charset="-78"/>
                <a:sym typeface="Montserrat"/>
              </a:rPr>
              <a:t>یا شرکتی که شما نماینده آن هستید.</a:t>
            </a:r>
            <a:endParaRPr sz="4000" b="1" dirty="0">
              <a:solidFill>
                <a:schemeClr val="accent1">
                  <a:lumMod val="75000"/>
                </a:schemeClr>
              </a:solidFill>
              <a:latin typeface="Montserrat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0" name="Google Shape;35;p3">
            <a:extLst>
              <a:ext uri="{FF2B5EF4-FFF2-40B4-BE49-F238E27FC236}">
                <a16:creationId xmlns:a16="http://schemas.microsoft.com/office/drawing/2014/main" id="{2FFACB73-DB9B-4D0A-A4D0-7C6C146E6AA7}"/>
              </a:ext>
            </a:extLst>
          </p:cNvPr>
          <p:cNvSpPr/>
          <p:nvPr/>
        </p:nvSpPr>
        <p:spPr>
          <a:xfrm>
            <a:off x="3991364" y="11399"/>
            <a:ext cx="8200636" cy="6828401"/>
          </a:xfrm>
          <a:prstGeom prst="rect">
            <a:avLst/>
          </a:prstGeom>
          <a:noFill/>
          <a:ln w="57150" cap="flat" cmpd="sng">
            <a:solidFill>
              <a:srgbClr val="84CC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ct val="0"/>
              </a:spcBef>
              <a:spcAft>
                <a:spcPct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8A89F162-C5DA-47C7-9801-17782655A219}"/>
              </a:ext>
            </a:extLst>
          </p:cNvPr>
          <p:cNvGrpSpPr/>
          <p:nvPr/>
        </p:nvGrpSpPr>
        <p:grpSpPr>
          <a:xfrm>
            <a:off x="9451356" y="447963"/>
            <a:ext cx="2285288" cy="2296341"/>
            <a:chOff x="9978314" y="562076"/>
            <a:chExt cx="1641474" cy="164941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1ED347B-A6FE-4560-A4F5-346D94D1AB84}"/>
                </a:ext>
              </a:extLst>
            </p:cNvPr>
            <p:cNvSpPr/>
            <p:nvPr/>
          </p:nvSpPr>
          <p:spPr bwMode="auto">
            <a:xfrm>
              <a:off x="10332326" y="1020864"/>
              <a:ext cx="873125" cy="906463"/>
            </a:xfrm>
            <a:custGeom>
              <a:avLst/>
              <a:gdLst>
                <a:gd name="T0" fmla="*/ 68 w 367"/>
                <a:gd name="T1" fmla="*/ 256 h 381"/>
                <a:gd name="T2" fmla="*/ 68 w 367"/>
                <a:gd name="T3" fmla="*/ 241 h 381"/>
                <a:gd name="T4" fmla="*/ 58 w 367"/>
                <a:gd name="T5" fmla="*/ 216 h 381"/>
                <a:gd name="T6" fmla="*/ 52 w 367"/>
                <a:gd name="T7" fmla="*/ 48 h 381"/>
                <a:gd name="T8" fmla="*/ 180 w 367"/>
                <a:gd name="T9" fmla="*/ 52 h 381"/>
                <a:gd name="T10" fmla="*/ 201 w 367"/>
                <a:gd name="T11" fmla="*/ 52 h 381"/>
                <a:gd name="T12" fmla="*/ 281 w 367"/>
                <a:gd name="T13" fmla="*/ 21 h 381"/>
                <a:gd name="T14" fmla="*/ 354 w 367"/>
                <a:gd name="T15" fmla="*/ 90 h 381"/>
                <a:gd name="T16" fmla="*/ 319 w 367"/>
                <a:gd name="T17" fmla="*/ 220 h 381"/>
                <a:gd name="T18" fmla="*/ 313 w 367"/>
                <a:gd name="T19" fmla="*/ 239 h 381"/>
                <a:gd name="T20" fmla="*/ 290 w 367"/>
                <a:gd name="T21" fmla="*/ 357 h 381"/>
                <a:gd name="T22" fmla="*/ 284 w 367"/>
                <a:gd name="T23" fmla="*/ 367 h 381"/>
                <a:gd name="T24" fmla="*/ 258 w 367"/>
                <a:gd name="T25" fmla="*/ 380 h 381"/>
                <a:gd name="T26" fmla="*/ 237 w 367"/>
                <a:gd name="T27" fmla="*/ 360 h 381"/>
                <a:gd name="T28" fmla="*/ 223 w 367"/>
                <a:gd name="T29" fmla="*/ 313 h 381"/>
                <a:gd name="T30" fmla="*/ 210 w 367"/>
                <a:gd name="T31" fmla="*/ 285 h 381"/>
                <a:gd name="T32" fmla="*/ 191 w 367"/>
                <a:gd name="T33" fmla="*/ 265 h 381"/>
                <a:gd name="T34" fmla="*/ 171 w 367"/>
                <a:gd name="T35" fmla="*/ 285 h 381"/>
                <a:gd name="T36" fmla="*/ 152 w 367"/>
                <a:gd name="T37" fmla="*/ 330 h 381"/>
                <a:gd name="T38" fmla="*/ 144 w 367"/>
                <a:gd name="T39" fmla="*/ 360 h 381"/>
                <a:gd name="T40" fmla="*/ 122 w 367"/>
                <a:gd name="T41" fmla="*/ 380 h 381"/>
                <a:gd name="T42" fmla="*/ 96 w 367"/>
                <a:gd name="T43" fmla="*/ 367 h 381"/>
                <a:gd name="T44" fmla="*/ 68 w 367"/>
                <a:gd name="T45" fmla="*/ 25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7" h="381">
                  <a:moveTo>
                    <a:pt x="68" y="256"/>
                  </a:moveTo>
                  <a:cubicBezTo>
                    <a:pt x="68" y="251"/>
                    <a:pt x="67" y="246"/>
                    <a:pt x="68" y="241"/>
                  </a:cubicBezTo>
                  <a:cubicBezTo>
                    <a:pt x="69" y="230"/>
                    <a:pt x="66" y="224"/>
                    <a:pt x="58" y="216"/>
                  </a:cubicBezTo>
                  <a:cubicBezTo>
                    <a:pt x="23" y="186"/>
                    <a:pt x="0" y="100"/>
                    <a:pt x="52" y="48"/>
                  </a:cubicBezTo>
                  <a:cubicBezTo>
                    <a:pt x="83" y="17"/>
                    <a:pt x="137" y="0"/>
                    <a:pt x="180" y="52"/>
                  </a:cubicBezTo>
                  <a:cubicBezTo>
                    <a:pt x="190" y="64"/>
                    <a:pt x="191" y="64"/>
                    <a:pt x="201" y="52"/>
                  </a:cubicBezTo>
                  <a:cubicBezTo>
                    <a:pt x="222" y="27"/>
                    <a:pt x="247" y="13"/>
                    <a:pt x="281" y="21"/>
                  </a:cubicBezTo>
                  <a:cubicBezTo>
                    <a:pt x="318" y="30"/>
                    <a:pt x="343" y="54"/>
                    <a:pt x="354" y="90"/>
                  </a:cubicBezTo>
                  <a:cubicBezTo>
                    <a:pt x="367" y="139"/>
                    <a:pt x="357" y="184"/>
                    <a:pt x="319" y="220"/>
                  </a:cubicBezTo>
                  <a:cubicBezTo>
                    <a:pt x="313" y="226"/>
                    <a:pt x="313" y="232"/>
                    <a:pt x="313" y="239"/>
                  </a:cubicBezTo>
                  <a:cubicBezTo>
                    <a:pt x="316" y="280"/>
                    <a:pt x="309" y="320"/>
                    <a:pt x="290" y="357"/>
                  </a:cubicBezTo>
                  <a:cubicBezTo>
                    <a:pt x="288" y="361"/>
                    <a:pt x="286" y="364"/>
                    <a:pt x="284" y="367"/>
                  </a:cubicBezTo>
                  <a:cubicBezTo>
                    <a:pt x="278" y="377"/>
                    <a:pt x="270" y="381"/>
                    <a:pt x="258" y="380"/>
                  </a:cubicBezTo>
                  <a:cubicBezTo>
                    <a:pt x="247" y="378"/>
                    <a:pt x="240" y="371"/>
                    <a:pt x="237" y="360"/>
                  </a:cubicBezTo>
                  <a:cubicBezTo>
                    <a:pt x="233" y="344"/>
                    <a:pt x="229" y="328"/>
                    <a:pt x="223" y="313"/>
                  </a:cubicBezTo>
                  <a:cubicBezTo>
                    <a:pt x="219" y="304"/>
                    <a:pt x="215" y="294"/>
                    <a:pt x="210" y="285"/>
                  </a:cubicBezTo>
                  <a:cubicBezTo>
                    <a:pt x="206" y="277"/>
                    <a:pt x="201" y="265"/>
                    <a:pt x="191" y="265"/>
                  </a:cubicBezTo>
                  <a:cubicBezTo>
                    <a:pt x="180" y="265"/>
                    <a:pt x="176" y="276"/>
                    <a:pt x="171" y="285"/>
                  </a:cubicBezTo>
                  <a:cubicBezTo>
                    <a:pt x="163" y="299"/>
                    <a:pt x="157" y="315"/>
                    <a:pt x="152" y="330"/>
                  </a:cubicBezTo>
                  <a:cubicBezTo>
                    <a:pt x="149" y="340"/>
                    <a:pt x="147" y="350"/>
                    <a:pt x="144" y="360"/>
                  </a:cubicBezTo>
                  <a:cubicBezTo>
                    <a:pt x="141" y="371"/>
                    <a:pt x="134" y="378"/>
                    <a:pt x="122" y="380"/>
                  </a:cubicBezTo>
                  <a:cubicBezTo>
                    <a:pt x="111" y="381"/>
                    <a:pt x="102" y="376"/>
                    <a:pt x="96" y="367"/>
                  </a:cubicBezTo>
                  <a:cubicBezTo>
                    <a:pt x="76" y="332"/>
                    <a:pt x="68" y="295"/>
                    <a:pt x="68" y="256"/>
                  </a:cubicBezTo>
                  <a:close/>
                </a:path>
              </a:pathLst>
            </a:custGeom>
            <a:solidFill>
              <a:srgbClr val="84C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8BB1927-1FB5-49FB-B948-744FC4268051}"/>
                </a:ext>
              </a:extLst>
            </p:cNvPr>
            <p:cNvSpPr/>
            <p:nvPr/>
          </p:nvSpPr>
          <p:spPr bwMode="auto">
            <a:xfrm>
              <a:off x="9978314" y="562076"/>
              <a:ext cx="1493837" cy="1082675"/>
            </a:xfrm>
            <a:custGeom>
              <a:avLst/>
              <a:gdLst>
                <a:gd name="T0" fmla="*/ 628 w 628"/>
                <a:gd name="T1" fmla="*/ 142 h 455"/>
                <a:gd name="T2" fmla="*/ 628 w 628"/>
                <a:gd name="T3" fmla="*/ 188 h 455"/>
                <a:gd name="T4" fmla="*/ 604 w 628"/>
                <a:gd name="T5" fmla="*/ 214 h 455"/>
                <a:gd name="T6" fmla="*/ 504 w 628"/>
                <a:gd name="T7" fmla="*/ 215 h 455"/>
                <a:gd name="T8" fmla="*/ 487 w 628"/>
                <a:gd name="T9" fmla="*/ 174 h 455"/>
                <a:gd name="T10" fmla="*/ 513 w 628"/>
                <a:gd name="T11" fmla="*/ 146 h 455"/>
                <a:gd name="T12" fmla="*/ 512 w 628"/>
                <a:gd name="T13" fmla="*/ 131 h 455"/>
                <a:gd name="T14" fmla="*/ 164 w 628"/>
                <a:gd name="T15" fmla="*/ 133 h 455"/>
                <a:gd name="T16" fmla="*/ 55 w 628"/>
                <a:gd name="T17" fmla="*/ 360 h 455"/>
                <a:gd name="T18" fmla="*/ 63 w 628"/>
                <a:gd name="T19" fmla="*/ 423 h 455"/>
                <a:gd name="T20" fmla="*/ 35 w 628"/>
                <a:gd name="T21" fmla="*/ 454 h 455"/>
                <a:gd name="T22" fmla="*/ 12 w 628"/>
                <a:gd name="T23" fmla="*/ 432 h 455"/>
                <a:gd name="T24" fmla="*/ 15 w 628"/>
                <a:gd name="T25" fmla="*/ 273 h 455"/>
                <a:gd name="T26" fmla="*/ 222 w 628"/>
                <a:gd name="T27" fmla="*/ 43 h 455"/>
                <a:gd name="T28" fmla="*/ 546 w 628"/>
                <a:gd name="T29" fmla="*/ 93 h 455"/>
                <a:gd name="T30" fmla="*/ 569 w 628"/>
                <a:gd name="T31" fmla="*/ 91 h 455"/>
                <a:gd name="T32" fmla="*/ 583 w 628"/>
                <a:gd name="T33" fmla="*/ 77 h 455"/>
                <a:gd name="T34" fmla="*/ 611 w 628"/>
                <a:gd name="T35" fmla="*/ 71 h 455"/>
                <a:gd name="T36" fmla="*/ 628 w 628"/>
                <a:gd name="T37" fmla="*/ 96 h 455"/>
                <a:gd name="T38" fmla="*/ 628 w 628"/>
                <a:gd name="T39" fmla="*/ 14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8" h="455">
                  <a:moveTo>
                    <a:pt x="628" y="142"/>
                  </a:moveTo>
                  <a:cubicBezTo>
                    <a:pt x="628" y="157"/>
                    <a:pt x="628" y="172"/>
                    <a:pt x="628" y="188"/>
                  </a:cubicBezTo>
                  <a:cubicBezTo>
                    <a:pt x="627" y="203"/>
                    <a:pt x="620" y="213"/>
                    <a:pt x="604" y="214"/>
                  </a:cubicBezTo>
                  <a:cubicBezTo>
                    <a:pt x="571" y="218"/>
                    <a:pt x="537" y="218"/>
                    <a:pt x="504" y="215"/>
                  </a:cubicBezTo>
                  <a:cubicBezTo>
                    <a:pt x="483" y="213"/>
                    <a:pt x="474" y="191"/>
                    <a:pt x="487" y="174"/>
                  </a:cubicBezTo>
                  <a:cubicBezTo>
                    <a:pt x="495" y="164"/>
                    <a:pt x="504" y="155"/>
                    <a:pt x="513" y="146"/>
                  </a:cubicBezTo>
                  <a:cubicBezTo>
                    <a:pt x="520" y="140"/>
                    <a:pt x="518" y="136"/>
                    <a:pt x="512" y="131"/>
                  </a:cubicBezTo>
                  <a:cubicBezTo>
                    <a:pt x="413" y="53"/>
                    <a:pt x="263" y="53"/>
                    <a:pt x="164" y="133"/>
                  </a:cubicBezTo>
                  <a:cubicBezTo>
                    <a:pt x="92" y="192"/>
                    <a:pt x="56" y="267"/>
                    <a:pt x="55" y="360"/>
                  </a:cubicBezTo>
                  <a:cubicBezTo>
                    <a:pt x="55" y="381"/>
                    <a:pt x="59" y="402"/>
                    <a:pt x="63" y="423"/>
                  </a:cubicBezTo>
                  <a:cubicBezTo>
                    <a:pt x="66" y="441"/>
                    <a:pt x="53" y="455"/>
                    <a:pt x="35" y="454"/>
                  </a:cubicBezTo>
                  <a:cubicBezTo>
                    <a:pt x="22" y="452"/>
                    <a:pt x="15" y="444"/>
                    <a:pt x="12" y="432"/>
                  </a:cubicBezTo>
                  <a:cubicBezTo>
                    <a:pt x="0" y="379"/>
                    <a:pt x="0" y="325"/>
                    <a:pt x="15" y="273"/>
                  </a:cubicBezTo>
                  <a:cubicBezTo>
                    <a:pt x="45" y="162"/>
                    <a:pt x="114" y="82"/>
                    <a:pt x="222" y="43"/>
                  </a:cubicBezTo>
                  <a:cubicBezTo>
                    <a:pt x="338" y="0"/>
                    <a:pt x="447" y="18"/>
                    <a:pt x="546" y="93"/>
                  </a:cubicBezTo>
                  <a:cubicBezTo>
                    <a:pt x="555" y="100"/>
                    <a:pt x="561" y="101"/>
                    <a:pt x="569" y="91"/>
                  </a:cubicBezTo>
                  <a:cubicBezTo>
                    <a:pt x="573" y="86"/>
                    <a:pt x="578" y="81"/>
                    <a:pt x="583" y="77"/>
                  </a:cubicBezTo>
                  <a:cubicBezTo>
                    <a:pt x="591" y="69"/>
                    <a:pt x="601" y="66"/>
                    <a:pt x="611" y="71"/>
                  </a:cubicBezTo>
                  <a:cubicBezTo>
                    <a:pt x="622" y="75"/>
                    <a:pt x="628" y="84"/>
                    <a:pt x="628" y="96"/>
                  </a:cubicBezTo>
                  <a:cubicBezTo>
                    <a:pt x="628" y="111"/>
                    <a:pt x="628" y="126"/>
                    <a:pt x="628" y="142"/>
                  </a:cubicBezTo>
                  <a:close/>
                </a:path>
              </a:pathLst>
            </a:custGeom>
            <a:solidFill>
              <a:srgbClr val="84C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2C5C951-9F30-440D-B2CC-CE01C9D30263}"/>
                </a:ext>
              </a:extLst>
            </p:cNvPr>
            <p:cNvSpPr/>
            <p:nvPr/>
          </p:nvSpPr>
          <p:spPr bwMode="auto">
            <a:xfrm>
              <a:off x="10098963" y="1173264"/>
              <a:ext cx="1520825" cy="1038225"/>
            </a:xfrm>
            <a:custGeom>
              <a:avLst/>
              <a:gdLst>
                <a:gd name="T0" fmla="*/ 74 w 639"/>
                <a:gd name="T1" fmla="*/ 241 h 436"/>
                <a:gd name="T2" fmla="*/ 120 w 639"/>
                <a:gd name="T3" fmla="*/ 241 h 436"/>
                <a:gd name="T4" fmla="*/ 145 w 639"/>
                <a:gd name="T5" fmla="*/ 256 h 436"/>
                <a:gd name="T6" fmla="*/ 139 w 639"/>
                <a:gd name="T7" fmla="*/ 286 h 436"/>
                <a:gd name="T8" fmla="*/ 115 w 639"/>
                <a:gd name="T9" fmla="*/ 310 h 436"/>
                <a:gd name="T10" fmla="*/ 116 w 639"/>
                <a:gd name="T11" fmla="*/ 325 h 436"/>
                <a:gd name="T12" fmla="*/ 458 w 639"/>
                <a:gd name="T13" fmla="*/ 327 h 436"/>
                <a:gd name="T14" fmla="*/ 573 w 639"/>
                <a:gd name="T15" fmla="*/ 94 h 436"/>
                <a:gd name="T16" fmla="*/ 566 w 639"/>
                <a:gd name="T17" fmla="*/ 39 h 436"/>
                <a:gd name="T18" fmla="*/ 584 w 639"/>
                <a:gd name="T19" fmla="*/ 4 h 436"/>
                <a:gd name="T20" fmla="*/ 616 w 639"/>
                <a:gd name="T21" fmla="*/ 27 h 436"/>
                <a:gd name="T22" fmla="*/ 544 w 639"/>
                <a:gd name="T23" fmla="*/ 317 h 436"/>
                <a:gd name="T24" fmla="*/ 286 w 639"/>
                <a:gd name="T25" fmla="*/ 436 h 436"/>
                <a:gd name="T26" fmla="*/ 83 w 639"/>
                <a:gd name="T27" fmla="*/ 364 h 436"/>
                <a:gd name="T28" fmla="*/ 59 w 639"/>
                <a:gd name="T29" fmla="*/ 366 h 436"/>
                <a:gd name="T30" fmla="*/ 44 w 639"/>
                <a:gd name="T31" fmla="*/ 381 h 436"/>
                <a:gd name="T32" fmla="*/ 15 w 639"/>
                <a:gd name="T33" fmla="*/ 385 h 436"/>
                <a:gd name="T34" fmla="*/ 1 w 639"/>
                <a:gd name="T35" fmla="*/ 363 h 436"/>
                <a:gd name="T36" fmla="*/ 1 w 639"/>
                <a:gd name="T37" fmla="*/ 265 h 436"/>
                <a:gd name="T38" fmla="*/ 26 w 639"/>
                <a:gd name="T39" fmla="*/ 242 h 436"/>
                <a:gd name="T40" fmla="*/ 74 w 639"/>
                <a:gd name="T41" fmla="*/ 241 h 436"/>
                <a:gd name="T42" fmla="*/ 74 w 639"/>
                <a:gd name="T43" fmla="*/ 241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9" h="436">
                  <a:moveTo>
                    <a:pt x="74" y="241"/>
                  </a:moveTo>
                  <a:cubicBezTo>
                    <a:pt x="90" y="241"/>
                    <a:pt x="105" y="241"/>
                    <a:pt x="120" y="241"/>
                  </a:cubicBezTo>
                  <a:cubicBezTo>
                    <a:pt x="131" y="241"/>
                    <a:pt x="140" y="245"/>
                    <a:pt x="145" y="256"/>
                  </a:cubicBezTo>
                  <a:cubicBezTo>
                    <a:pt x="149" y="267"/>
                    <a:pt x="147" y="277"/>
                    <a:pt x="139" y="286"/>
                  </a:cubicBezTo>
                  <a:cubicBezTo>
                    <a:pt x="131" y="294"/>
                    <a:pt x="123" y="302"/>
                    <a:pt x="115" y="310"/>
                  </a:cubicBezTo>
                  <a:cubicBezTo>
                    <a:pt x="109" y="316"/>
                    <a:pt x="108" y="319"/>
                    <a:pt x="116" y="325"/>
                  </a:cubicBezTo>
                  <a:cubicBezTo>
                    <a:pt x="216" y="403"/>
                    <a:pt x="356" y="404"/>
                    <a:pt x="458" y="327"/>
                  </a:cubicBezTo>
                  <a:cubicBezTo>
                    <a:pt x="535" y="269"/>
                    <a:pt x="572" y="190"/>
                    <a:pt x="573" y="94"/>
                  </a:cubicBezTo>
                  <a:cubicBezTo>
                    <a:pt x="573" y="75"/>
                    <a:pt x="570" y="57"/>
                    <a:pt x="566" y="39"/>
                  </a:cubicBezTo>
                  <a:cubicBezTo>
                    <a:pt x="562" y="20"/>
                    <a:pt x="569" y="7"/>
                    <a:pt x="584" y="4"/>
                  </a:cubicBezTo>
                  <a:cubicBezTo>
                    <a:pt x="600" y="0"/>
                    <a:pt x="612" y="8"/>
                    <a:pt x="616" y="27"/>
                  </a:cubicBezTo>
                  <a:cubicBezTo>
                    <a:pt x="639" y="135"/>
                    <a:pt x="615" y="233"/>
                    <a:pt x="544" y="317"/>
                  </a:cubicBezTo>
                  <a:cubicBezTo>
                    <a:pt x="477" y="397"/>
                    <a:pt x="389" y="435"/>
                    <a:pt x="286" y="436"/>
                  </a:cubicBezTo>
                  <a:cubicBezTo>
                    <a:pt x="211" y="436"/>
                    <a:pt x="142" y="411"/>
                    <a:pt x="83" y="364"/>
                  </a:cubicBezTo>
                  <a:cubicBezTo>
                    <a:pt x="74" y="357"/>
                    <a:pt x="67" y="355"/>
                    <a:pt x="59" y="366"/>
                  </a:cubicBezTo>
                  <a:cubicBezTo>
                    <a:pt x="55" y="371"/>
                    <a:pt x="49" y="376"/>
                    <a:pt x="44" y="381"/>
                  </a:cubicBezTo>
                  <a:cubicBezTo>
                    <a:pt x="35" y="388"/>
                    <a:pt x="26" y="390"/>
                    <a:pt x="15" y="385"/>
                  </a:cubicBezTo>
                  <a:cubicBezTo>
                    <a:pt x="5" y="381"/>
                    <a:pt x="1" y="373"/>
                    <a:pt x="1" y="363"/>
                  </a:cubicBezTo>
                  <a:cubicBezTo>
                    <a:pt x="0" y="331"/>
                    <a:pt x="0" y="298"/>
                    <a:pt x="1" y="265"/>
                  </a:cubicBezTo>
                  <a:cubicBezTo>
                    <a:pt x="1" y="250"/>
                    <a:pt x="11" y="242"/>
                    <a:pt x="26" y="242"/>
                  </a:cubicBezTo>
                  <a:cubicBezTo>
                    <a:pt x="42" y="241"/>
                    <a:pt x="58" y="241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lose/>
                </a:path>
              </a:pathLst>
            </a:custGeom>
            <a:solidFill>
              <a:srgbClr val="84C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3996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tractiva joven mujer caucásica hablando con su dentista - odontologia fotografías e imágenes de stock">
            <a:extLst>
              <a:ext uri="{FF2B5EF4-FFF2-40B4-BE49-F238E27FC236}">
                <a16:creationId xmlns:a16="http://schemas.microsoft.com/office/drawing/2014/main" id="{CCBC29F4-85D7-4BDD-8A0C-2B5187C844CE}"/>
              </a:ext>
            </a:extLst>
          </p:cNvPr>
          <p:cNvPicPr>
            <a:picLocks noGrp="1" noChangeAspect="1" noChangeArrowheads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255998" y="2043000"/>
            <a:ext cx="3334087" cy="27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2140467-B87C-4205-A8D1-853AD6844143}"/>
              </a:ext>
            </a:extLst>
          </p:cNvPr>
          <p:cNvGrpSpPr/>
          <p:nvPr/>
        </p:nvGrpSpPr>
        <p:grpSpPr>
          <a:xfrm>
            <a:off x="5697415" y="3343782"/>
            <a:ext cx="2467704" cy="1145291"/>
            <a:chOff x="5697415" y="3343782"/>
            <a:chExt cx="2467704" cy="114529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E4B8B5-B176-4F4F-A271-5599390D1D9B}"/>
                </a:ext>
              </a:extLst>
            </p:cNvPr>
            <p:cNvSpPr txBox="1"/>
            <p:nvPr/>
          </p:nvSpPr>
          <p:spPr>
            <a:xfrm>
              <a:off x="5697415" y="3343782"/>
              <a:ext cx="24677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699299-C6CE-4950-ADBC-F6E319C812B8}"/>
                </a:ext>
              </a:extLst>
            </p:cNvPr>
            <p:cNvSpPr txBox="1"/>
            <p:nvPr/>
          </p:nvSpPr>
          <p:spPr>
            <a:xfrm>
              <a:off x="5697415" y="3658076"/>
              <a:ext cx="24677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زینگ و جذابیت منحصر به فرد به گزارش ها و ارائه های خود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F5A1D32C-BD66-4B33-997C-CE6613917B08}"/>
              </a:ext>
            </a:extLst>
          </p:cNvPr>
          <p:cNvSpPr/>
          <p:nvPr/>
        </p:nvSpPr>
        <p:spPr>
          <a:xfrm>
            <a:off x="637528" y="5192322"/>
            <a:ext cx="6096000" cy="11772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زینگ و جذابیت منحصر به فرد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EF1A1C-0389-49FA-A091-A310ACE52F51}"/>
              </a:ext>
            </a:extLst>
          </p:cNvPr>
          <p:cNvSpPr/>
          <p:nvPr/>
        </p:nvSpPr>
        <p:spPr>
          <a:xfrm>
            <a:off x="552190" y="300462"/>
            <a:ext cx="58486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6"/>
                </a:solidFill>
                <a:latin typeface="+mj-lt"/>
                <a:cs typeface="B Nazanin" panose="00000400000000000000" pitchFamily="2" charset="-78"/>
              </a:rPr>
              <a:t>سفید کردن دندان</a:t>
            </a:r>
            <a:endParaRPr lang="ko-KR" altLang="en-US" sz="4400" b="1" dirty="0">
              <a:solidFill>
                <a:schemeClr val="accent6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E7C029-5A38-4AED-9A16-84A59BCC82BF}"/>
              </a:ext>
            </a:extLst>
          </p:cNvPr>
          <p:cNvSpPr txBox="1"/>
          <p:nvPr/>
        </p:nvSpPr>
        <p:spPr>
          <a:xfrm>
            <a:off x="552192" y="101165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EA73B50-CBA7-4B16-9F93-89B01E2C5755}"/>
              </a:ext>
            </a:extLst>
          </p:cNvPr>
          <p:cNvSpPr/>
          <p:nvPr/>
        </p:nvSpPr>
        <p:spPr>
          <a:xfrm>
            <a:off x="6494583" y="2300663"/>
            <a:ext cx="767442" cy="902770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4098" name="Picture 2" descr="woman getting a dental check-up at dentistry - odontologia fotografías e imágenes de stock">
            <a:extLst>
              <a:ext uri="{FF2B5EF4-FFF2-40B4-BE49-F238E27FC236}">
                <a16:creationId xmlns:a16="http://schemas.microsoft.com/office/drawing/2014/main" id="{608740C9-94F7-4612-BE9D-07F2653732D3}"/>
              </a:ext>
            </a:extLst>
          </p:cNvPr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0690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alud bucal - odontologia fotografías e imágenes de stock">
            <a:extLst>
              <a:ext uri="{FF2B5EF4-FFF2-40B4-BE49-F238E27FC236}">
                <a16:creationId xmlns:a16="http://schemas.microsoft.com/office/drawing/2014/main" id="{3DF59D08-FA9D-483A-985A-564D9FEDD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5677" y="296564"/>
            <a:ext cx="9452919" cy="630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6AA6902-2EFC-4D64-A179-88C6A317205C}"/>
              </a:ext>
            </a:extLst>
          </p:cNvPr>
          <p:cNvSpPr/>
          <p:nvPr/>
        </p:nvSpPr>
        <p:spPr>
          <a:xfrm>
            <a:off x="5490241" y="296564"/>
            <a:ext cx="6553478" cy="6301946"/>
          </a:xfrm>
          <a:prstGeom prst="rect">
            <a:avLst/>
          </a:prstGeom>
          <a:gradFill flip="none" rotWithShape="1">
            <a:gsLst>
              <a:gs pos="3000">
                <a:schemeClr val="accent1">
                  <a:lumMod val="0"/>
                  <a:lumOff val="100000"/>
                  <a:alpha val="0"/>
                </a:schemeClr>
              </a:gs>
              <a:gs pos="66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880F8D-E184-43C9-9584-715E5E128689}"/>
              </a:ext>
            </a:extLst>
          </p:cNvPr>
          <p:cNvSpPr txBox="1"/>
          <p:nvPr/>
        </p:nvSpPr>
        <p:spPr>
          <a:xfrm>
            <a:off x="7997394" y="1407333"/>
            <a:ext cx="3343396" cy="255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92AEEF06-0A11-4BA2-A6C9-C9FAE0C7DCBC}"/>
              </a:ext>
            </a:extLst>
          </p:cNvPr>
          <p:cNvSpPr txBox="1"/>
          <p:nvPr/>
        </p:nvSpPr>
        <p:spPr>
          <a:xfrm>
            <a:off x="6553479" y="4643531"/>
            <a:ext cx="4992866" cy="1614272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B Nazanin" panose="00000400000000000000" pitchFamily="2" charset="-78"/>
              </a:rPr>
              <a:t>ارائه نمونه کارها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B Nazanin" panose="00000400000000000000" pitchFamily="2" charset="-78"/>
              </a:rPr>
              <a:t> مدرن</a:t>
            </a:r>
            <a:endParaRPr lang="en-US" altLang="ko-KR" sz="4000" b="1" dirty="0">
              <a:solidFill>
                <a:schemeClr val="accent4">
                  <a:lumMod val="7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E32A2F-C7BF-47E7-8EB2-8A1CA4084FE0}"/>
              </a:ext>
            </a:extLst>
          </p:cNvPr>
          <p:cNvSpPr/>
          <p:nvPr/>
        </p:nvSpPr>
        <p:spPr>
          <a:xfrm>
            <a:off x="7366279" y="910933"/>
            <a:ext cx="631114" cy="496400"/>
          </a:xfrm>
          <a:custGeom>
            <a:avLst/>
            <a:gdLst/>
            <a:ahLst/>
            <a:cxnLst/>
            <a:rect l="l" t="t" r="r" b="b"/>
            <a:pathLst>
              <a:path w="959899" h="755005">
                <a:moveTo>
                  <a:pt x="891601" y="0"/>
                </a:moveTo>
                <a:lnTo>
                  <a:pt x="959899" y="144047"/>
                </a:lnTo>
                <a:cubicBezTo>
                  <a:pt x="890359" y="167227"/>
                  <a:pt x="840481" y="199513"/>
                  <a:pt x="810264" y="240906"/>
                </a:cubicBezTo>
                <a:cubicBezTo>
                  <a:pt x="780048" y="282299"/>
                  <a:pt x="764111" y="337351"/>
                  <a:pt x="762456" y="406063"/>
                </a:cubicBezTo>
                <a:lnTo>
                  <a:pt x="931338" y="406063"/>
                </a:lnTo>
                <a:lnTo>
                  <a:pt x="931338" y="755005"/>
                </a:lnTo>
                <a:lnTo>
                  <a:pt x="582397" y="755005"/>
                </a:lnTo>
                <a:lnTo>
                  <a:pt x="582397" y="505406"/>
                </a:lnTo>
                <a:cubicBezTo>
                  <a:pt x="582397" y="403580"/>
                  <a:pt x="591296" y="323692"/>
                  <a:pt x="609095" y="265742"/>
                </a:cubicBezTo>
                <a:cubicBezTo>
                  <a:pt x="626894" y="207792"/>
                  <a:pt x="660008" y="155637"/>
                  <a:pt x="708438" y="109277"/>
                </a:cubicBezTo>
                <a:cubicBezTo>
                  <a:pt x="756868" y="62917"/>
                  <a:pt x="817922" y="26491"/>
                  <a:pt x="891601" y="0"/>
                </a:cubicBezTo>
                <a:close/>
                <a:moveTo>
                  <a:pt x="309204" y="0"/>
                </a:moveTo>
                <a:lnTo>
                  <a:pt x="377502" y="144047"/>
                </a:lnTo>
                <a:cubicBezTo>
                  <a:pt x="307962" y="167227"/>
                  <a:pt x="258084" y="199513"/>
                  <a:pt x="227867" y="240906"/>
                </a:cubicBezTo>
                <a:cubicBezTo>
                  <a:pt x="197650" y="282299"/>
                  <a:pt x="181714" y="337351"/>
                  <a:pt x="180059" y="406063"/>
                </a:cubicBezTo>
                <a:lnTo>
                  <a:pt x="348941" y="406063"/>
                </a:lnTo>
                <a:lnTo>
                  <a:pt x="348941" y="755005"/>
                </a:lnTo>
                <a:lnTo>
                  <a:pt x="0" y="755005"/>
                </a:lnTo>
                <a:lnTo>
                  <a:pt x="0" y="505406"/>
                </a:lnTo>
                <a:cubicBezTo>
                  <a:pt x="0" y="404408"/>
                  <a:pt x="8899" y="324726"/>
                  <a:pt x="26698" y="266363"/>
                </a:cubicBezTo>
                <a:cubicBezTo>
                  <a:pt x="44497" y="207999"/>
                  <a:pt x="77404" y="155637"/>
                  <a:pt x="125420" y="109277"/>
                </a:cubicBezTo>
                <a:cubicBezTo>
                  <a:pt x="173436" y="62917"/>
                  <a:pt x="234697" y="26491"/>
                  <a:pt x="3092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2752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0" y="6599760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000" dirty="0">
                <a:solidFill>
                  <a:schemeClr val="bg1"/>
                </a:solidFill>
                <a:cs typeface="B Nazanin" panose="00000400000000000000" pitchFamily="2" charset="-78"/>
                <a:hlinkClick r:id="rId2"/>
              </a:rPr>
              <a:t>www.free-powerpoint-templates-design.com</a:t>
            </a:r>
            <a:endParaRPr lang="ko-KR" altLang="en-US" sz="1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1406820" y="1729609"/>
            <a:ext cx="1069994" cy="4677988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55" name="Group 46">
            <a:extLst>
              <a:ext uri="{FF2B5EF4-FFF2-40B4-BE49-F238E27FC236}">
                <a16:creationId xmlns:a16="http://schemas.microsoft.com/office/drawing/2014/main" id="{020CEE20-B3EC-40C3-BC12-839B6199292E}"/>
              </a:ext>
            </a:extLst>
          </p:cNvPr>
          <p:cNvGrpSpPr/>
          <p:nvPr/>
        </p:nvGrpSpPr>
        <p:grpSpPr>
          <a:xfrm flipH="1">
            <a:off x="782525" y="1602928"/>
            <a:ext cx="4816327" cy="4798453"/>
            <a:chOff x="7553325" y="2409776"/>
            <a:chExt cx="4189500" cy="4173952"/>
          </a:xfrm>
        </p:grpSpPr>
        <p:grpSp>
          <p:nvGrpSpPr>
            <p:cNvPr id="756" name="Group 2">
              <a:extLst>
                <a:ext uri="{FF2B5EF4-FFF2-40B4-BE49-F238E27FC236}">
                  <a16:creationId xmlns:a16="http://schemas.microsoft.com/office/drawing/2014/main" id="{31F24B63-BA9A-4169-A4FE-118A0B90EAD3}"/>
                </a:ext>
              </a:extLst>
            </p:cNvPr>
            <p:cNvGrpSpPr/>
            <p:nvPr/>
          </p:nvGrpSpPr>
          <p:grpSpPr>
            <a:xfrm>
              <a:off x="8012117" y="2409776"/>
              <a:ext cx="2527053" cy="3587909"/>
              <a:chOff x="8012117" y="2409776"/>
              <a:chExt cx="2527053" cy="3587909"/>
            </a:xfrm>
          </p:grpSpPr>
          <p:sp>
            <p:nvSpPr>
              <p:cNvPr id="768" name="Rectangle: Rounded Corners 3">
                <a:extLst>
                  <a:ext uri="{FF2B5EF4-FFF2-40B4-BE49-F238E27FC236}">
                    <a16:creationId xmlns:a16="http://schemas.microsoft.com/office/drawing/2014/main" id="{5DE847A4-EE4C-4C38-9824-72CD966C66E2}"/>
                  </a:ext>
                </a:extLst>
              </p:cNvPr>
              <p:cNvSpPr/>
              <p:nvPr/>
            </p:nvSpPr>
            <p:spPr>
              <a:xfrm flipH="1">
                <a:off x="9157217" y="3805193"/>
                <a:ext cx="128054" cy="2192492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9" name="Rectangle 4">
                <a:extLst>
                  <a:ext uri="{FF2B5EF4-FFF2-40B4-BE49-F238E27FC236}">
                    <a16:creationId xmlns:a16="http://schemas.microsoft.com/office/drawing/2014/main" id="{86C1C9C7-3743-48DA-AA86-CC231F7B1530}"/>
                  </a:ext>
                </a:extLst>
              </p:cNvPr>
              <p:cNvSpPr/>
              <p:nvPr/>
            </p:nvSpPr>
            <p:spPr>
              <a:xfrm flipH="1">
                <a:off x="9184905" y="2409778"/>
                <a:ext cx="72688" cy="14126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0" name="Rectangle 5">
                <a:extLst>
                  <a:ext uri="{FF2B5EF4-FFF2-40B4-BE49-F238E27FC236}">
                    <a16:creationId xmlns:a16="http://schemas.microsoft.com/office/drawing/2014/main" id="{F7E84943-1AEC-4913-8D61-237DCBC4F2CC}"/>
                  </a:ext>
                </a:extLst>
              </p:cNvPr>
              <p:cNvSpPr/>
              <p:nvPr/>
            </p:nvSpPr>
            <p:spPr>
              <a:xfrm rot="2582333" flipH="1">
                <a:off x="9443420" y="2560159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1" name="Rectangle 6">
                <a:extLst>
                  <a:ext uri="{FF2B5EF4-FFF2-40B4-BE49-F238E27FC236}">
                    <a16:creationId xmlns:a16="http://schemas.microsoft.com/office/drawing/2014/main" id="{620DCC91-6B78-4137-9EF6-0ED6171B048F}"/>
                  </a:ext>
                </a:extLst>
              </p:cNvPr>
              <p:cNvSpPr/>
              <p:nvPr/>
            </p:nvSpPr>
            <p:spPr>
              <a:xfrm flipH="1">
                <a:off x="8360724" y="2409776"/>
                <a:ext cx="895634" cy="726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2" name="Rectangle 7">
                <a:extLst>
                  <a:ext uri="{FF2B5EF4-FFF2-40B4-BE49-F238E27FC236}">
                    <a16:creationId xmlns:a16="http://schemas.microsoft.com/office/drawing/2014/main" id="{8D7A5C93-82D7-4B54-99DC-17D1E280BC1D}"/>
                  </a:ext>
                </a:extLst>
              </p:cNvPr>
              <p:cNvSpPr/>
              <p:nvPr/>
            </p:nvSpPr>
            <p:spPr>
              <a:xfrm flipH="1">
                <a:off x="8359489" y="2414464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773" name="Group 8">
                <a:extLst>
                  <a:ext uri="{FF2B5EF4-FFF2-40B4-BE49-F238E27FC236}">
                    <a16:creationId xmlns:a16="http://schemas.microsoft.com/office/drawing/2014/main" id="{EA824BC2-94B3-42BD-B2A4-3E2D29EE3F4B}"/>
                  </a:ext>
                </a:extLst>
              </p:cNvPr>
              <p:cNvGrpSpPr/>
              <p:nvPr/>
            </p:nvGrpSpPr>
            <p:grpSpPr>
              <a:xfrm flipH="1">
                <a:off x="8012117" y="2895712"/>
                <a:ext cx="767431" cy="520677"/>
                <a:chOff x="9283074" y="1746481"/>
                <a:chExt cx="1223752" cy="830276"/>
              </a:xfrm>
            </p:grpSpPr>
            <p:sp>
              <p:nvSpPr>
                <p:cNvPr id="798" name="Rectangle 33">
                  <a:extLst>
                    <a:ext uri="{FF2B5EF4-FFF2-40B4-BE49-F238E27FC236}">
                      <a16:creationId xmlns:a16="http://schemas.microsoft.com/office/drawing/2014/main" id="{C29F0ACA-9F34-40F8-A93B-AE9C1A5AAFEE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9" name="Rectangle 34">
                  <a:extLst>
                    <a:ext uri="{FF2B5EF4-FFF2-40B4-BE49-F238E27FC236}">
                      <a16:creationId xmlns:a16="http://schemas.microsoft.com/office/drawing/2014/main" id="{6501BA2B-23AF-4B90-8B72-CDEB6C896400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774" name="Rectangle: Rounded Corners 9">
                <a:extLst>
                  <a:ext uri="{FF2B5EF4-FFF2-40B4-BE49-F238E27FC236}">
                    <a16:creationId xmlns:a16="http://schemas.microsoft.com/office/drawing/2014/main" id="{52BDBEAA-8EFE-41E7-9954-B08EB822DB6B}"/>
                  </a:ext>
                </a:extLst>
              </p:cNvPr>
              <p:cNvSpPr/>
              <p:nvPr/>
            </p:nvSpPr>
            <p:spPr>
              <a:xfrm flipH="1">
                <a:off x="9129528" y="3112935"/>
                <a:ext cx="183441" cy="150766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5" name="Rectangle 10">
                <a:extLst>
                  <a:ext uri="{FF2B5EF4-FFF2-40B4-BE49-F238E27FC236}">
                    <a16:creationId xmlns:a16="http://schemas.microsoft.com/office/drawing/2014/main" id="{5B542633-067D-4AFF-8E8B-D8EB536507E6}"/>
                  </a:ext>
                </a:extLst>
              </p:cNvPr>
              <p:cNvSpPr/>
              <p:nvPr/>
            </p:nvSpPr>
            <p:spPr>
              <a:xfrm rot="7295575" flipH="1">
                <a:off x="9956225" y="2490817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776" name="Group 11">
                <a:extLst>
                  <a:ext uri="{FF2B5EF4-FFF2-40B4-BE49-F238E27FC236}">
                    <a16:creationId xmlns:a16="http://schemas.microsoft.com/office/drawing/2014/main" id="{085A6405-0C31-4B74-9567-418C2C956E06}"/>
                  </a:ext>
                </a:extLst>
              </p:cNvPr>
              <p:cNvGrpSpPr/>
              <p:nvPr/>
            </p:nvGrpSpPr>
            <p:grpSpPr>
              <a:xfrm rot="20277078">
                <a:off x="10088767" y="2999399"/>
                <a:ext cx="450403" cy="206578"/>
                <a:chOff x="9094561" y="2013721"/>
                <a:chExt cx="566597" cy="259871"/>
              </a:xfrm>
            </p:grpSpPr>
            <p:sp>
              <p:nvSpPr>
                <p:cNvPr id="796" name="Rectangle: Top Corners Rounded 31">
                  <a:extLst>
                    <a:ext uri="{FF2B5EF4-FFF2-40B4-BE49-F238E27FC236}">
                      <a16:creationId xmlns:a16="http://schemas.microsoft.com/office/drawing/2014/main" id="{6AA488CA-8E31-46EA-A07E-1338A5C7B5CA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7" name="Rectangle: Top Corners Rounded 32">
                  <a:extLst>
                    <a:ext uri="{FF2B5EF4-FFF2-40B4-BE49-F238E27FC236}">
                      <a16:creationId xmlns:a16="http://schemas.microsoft.com/office/drawing/2014/main" id="{97112439-B2E7-417F-B0A2-E6CF4986F9B4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77" name="Group 12">
                <a:extLst>
                  <a:ext uri="{FF2B5EF4-FFF2-40B4-BE49-F238E27FC236}">
                    <a16:creationId xmlns:a16="http://schemas.microsoft.com/office/drawing/2014/main" id="{65893359-867B-4093-9474-C878CE86752D}"/>
                  </a:ext>
                </a:extLst>
              </p:cNvPr>
              <p:cNvGrpSpPr/>
              <p:nvPr/>
            </p:nvGrpSpPr>
            <p:grpSpPr>
              <a:xfrm>
                <a:off x="8134121" y="3063432"/>
                <a:ext cx="523421" cy="233793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778" name="Freeform: Shape 13">
                  <a:extLst>
                    <a:ext uri="{FF2B5EF4-FFF2-40B4-BE49-F238E27FC236}">
                      <a16:creationId xmlns:a16="http://schemas.microsoft.com/office/drawing/2014/main" id="{DCBC48D5-AE1E-43B3-9F82-EBFDD8B5D92D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9" name="Freeform: Shape 14">
                  <a:extLst>
                    <a:ext uri="{FF2B5EF4-FFF2-40B4-BE49-F238E27FC236}">
                      <a16:creationId xmlns:a16="http://schemas.microsoft.com/office/drawing/2014/main" id="{4DF43221-3D10-4272-9CA4-57B20107798C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0" name="Freeform: Shape 15">
                  <a:extLst>
                    <a:ext uri="{FF2B5EF4-FFF2-40B4-BE49-F238E27FC236}">
                      <a16:creationId xmlns:a16="http://schemas.microsoft.com/office/drawing/2014/main" id="{20871E1D-1A0B-414E-A97A-5AACC740C553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1" name="Freeform: Shape 16">
                  <a:extLst>
                    <a:ext uri="{FF2B5EF4-FFF2-40B4-BE49-F238E27FC236}">
                      <a16:creationId xmlns:a16="http://schemas.microsoft.com/office/drawing/2014/main" id="{C19B8E42-83BD-444F-B5C9-DC589C957828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2" name="Freeform: Shape 17">
                  <a:extLst>
                    <a:ext uri="{FF2B5EF4-FFF2-40B4-BE49-F238E27FC236}">
                      <a16:creationId xmlns:a16="http://schemas.microsoft.com/office/drawing/2014/main" id="{A2C9F33B-EBB1-4C61-9F57-36DFD8AB00E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3" name="Freeform: Shape 18">
                  <a:extLst>
                    <a:ext uri="{FF2B5EF4-FFF2-40B4-BE49-F238E27FC236}">
                      <a16:creationId xmlns:a16="http://schemas.microsoft.com/office/drawing/2014/main" id="{64CE15A7-AE6E-41CF-8448-2310177FE2A7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4" name="Freeform: Shape 19">
                  <a:extLst>
                    <a:ext uri="{FF2B5EF4-FFF2-40B4-BE49-F238E27FC236}">
                      <a16:creationId xmlns:a16="http://schemas.microsoft.com/office/drawing/2014/main" id="{14B4F53F-656A-4436-BF14-4F9047BD5F62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5" name="Freeform: Shape 20">
                  <a:extLst>
                    <a:ext uri="{FF2B5EF4-FFF2-40B4-BE49-F238E27FC236}">
                      <a16:creationId xmlns:a16="http://schemas.microsoft.com/office/drawing/2014/main" id="{D838D70A-D902-41F4-86B0-E12B994BAA55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6" name="Freeform: Shape 21">
                  <a:extLst>
                    <a:ext uri="{FF2B5EF4-FFF2-40B4-BE49-F238E27FC236}">
                      <a16:creationId xmlns:a16="http://schemas.microsoft.com/office/drawing/2014/main" id="{31227A07-A398-41BD-97A8-B3DD632D5152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7" name="Freeform: Shape 22">
                  <a:extLst>
                    <a:ext uri="{FF2B5EF4-FFF2-40B4-BE49-F238E27FC236}">
                      <a16:creationId xmlns:a16="http://schemas.microsoft.com/office/drawing/2014/main" id="{07A5E87E-FF5D-4CC0-90C9-BBCAAA433641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8" name="Freeform: Shape 23">
                  <a:extLst>
                    <a:ext uri="{FF2B5EF4-FFF2-40B4-BE49-F238E27FC236}">
                      <a16:creationId xmlns:a16="http://schemas.microsoft.com/office/drawing/2014/main" id="{FCCAB805-E153-4BDE-AA96-FBFB99803F17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9" name="Freeform: Shape 24">
                  <a:extLst>
                    <a:ext uri="{FF2B5EF4-FFF2-40B4-BE49-F238E27FC236}">
                      <a16:creationId xmlns:a16="http://schemas.microsoft.com/office/drawing/2014/main" id="{B52FB2EC-7960-4547-A38A-9C7DD644DA2A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0" name="Freeform: Shape 25">
                  <a:extLst>
                    <a:ext uri="{FF2B5EF4-FFF2-40B4-BE49-F238E27FC236}">
                      <a16:creationId xmlns:a16="http://schemas.microsoft.com/office/drawing/2014/main" id="{22677F18-F244-43E9-BAC3-80EEE6B82B2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1" name="Freeform: Shape 26">
                  <a:extLst>
                    <a:ext uri="{FF2B5EF4-FFF2-40B4-BE49-F238E27FC236}">
                      <a16:creationId xmlns:a16="http://schemas.microsoft.com/office/drawing/2014/main" id="{596A2B68-DDCF-4E62-8E78-087780BD1CC4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2" name="Freeform: Shape 27">
                  <a:extLst>
                    <a:ext uri="{FF2B5EF4-FFF2-40B4-BE49-F238E27FC236}">
                      <a16:creationId xmlns:a16="http://schemas.microsoft.com/office/drawing/2014/main" id="{22AA52A7-DFF1-4623-BD19-69372173847C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3" name="Freeform: Shape 28">
                  <a:extLst>
                    <a:ext uri="{FF2B5EF4-FFF2-40B4-BE49-F238E27FC236}">
                      <a16:creationId xmlns:a16="http://schemas.microsoft.com/office/drawing/2014/main" id="{708E690C-0753-4B50-80E4-C06FCE09214F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4" name="Freeform: Shape 29">
                  <a:extLst>
                    <a:ext uri="{FF2B5EF4-FFF2-40B4-BE49-F238E27FC236}">
                      <a16:creationId xmlns:a16="http://schemas.microsoft.com/office/drawing/2014/main" id="{FDB15458-0193-476D-B22E-9D924E9BEA38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5" name="Freeform: Shape 30">
                  <a:extLst>
                    <a:ext uri="{FF2B5EF4-FFF2-40B4-BE49-F238E27FC236}">
                      <a16:creationId xmlns:a16="http://schemas.microsoft.com/office/drawing/2014/main" id="{C015BFFE-10C8-4C34-9970-09CC448148EF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57" name="Group 35">
              <a:extLst>
                <a:ext uri="{FF2B5EF4-FFF2-40B4-BE49-F238E27FC236}">
                  <a16:creationId xmlns:a16="http://schemas.microsoft.com/office/drawing/2014/main" id="{05AD0CE2-AFF9-4C86-A42C-79D6B1B90FDC}"/>
                </a:ext>
              </a:extLst>
            </p:cNvPr>
            <p:cNvGrpSpPr/>
            <p:nvPr/>
          </p:nvGrpSpPr>
          <p:grpSpPr>
            <a:xfrm>
              <a:off x="7553325" y="4022196"/>
              <a:ext cx="4189500" cy="2561532"/>
              <a:chOff x="6110127" y="3035457"/>
              <a:chExt cx="5270303" cy="3222356"/>
            </a:xfrm>
          </p:grpSpPr>
          <p:sp>
            <p:nvSpPr>
              <p:cNvPr id="758" name="Freeform: Shape 36">
                <a:extLst>
                  <a:ext uri="{FF2B5EF4-FFF2-40B4-BE49-F238E27FC236}">
                    <a16:creationId xmlns:a16="http://schemas.microsoft.com/office/drawing/2014/main" id="{F266F4DF-B8B6-4AE8-8AE2-B85DF5EE9336}"/>
                  </a:ext>
                </a:extLst>
              </p:cNvPr>
              <p:cNvSpPr/>
              <p:nvPr/>
            </p:nvSpPr>
            <p:spPr>
              <a:xfrm>
                <a:off x="6200064" y="3844841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9" name="Freeform: Shape 37">
                <a:extLst>
                  <a:ext uri="{FF2B5EF4-FFF2-40B4-BE49-F238E27FC236}">
                    <a16:creationId xmlns:a16="http://schemas.microsoft.com/office/drawing/2014/main" id="{2C0C62DB-11BE-41CF-BC6E-214819A641FA}"/>
                  </a:ext>
                </a:extLst>
              </p:cNvPr>
              <p:cNvSpPr/>
              <p:nvPr/>
            </p:nvSpPr>
            <p:spPr>
              <a:xfrm>
                <a:off x="8327969" y="3598685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0" name="Freeform: Shape 38">
                <a:extLst>
                  <a:ext uri="{FF2B5EF4-FFF2-40B4-BE49-F238E27FC236}">
                    <a16:creationId xmlns:a16="http://schemas.microsoft.com/office/drawing/2014/main" id="{975FE570-C4E6-4C7A-9379-94CF70128E16}"/>
                  </a:ext>
                </a:extLst>
              </p:cNvPr>
              <p:cNvSpPr/>
              <p:nvPr/>
            </p:nvSpPr>
            <p:spPr>
              <a:xfrm>
                <a:off x="9411744" y="4792503"/>
                <a:ext cx="76429" cy="76429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1" name="Freeform: Shape 39">
                <a:extLst>
                  <a:ext uri="{FF2B5EF4-FFF2-40B4-BE49-F238E27FC236}">
                    <a16:creationId xmlns:a16="http://schemas.microsoft.com/office/drawing/2014/main" id="{DAEF91B1-6693-41CB-BB39-70E5D235F49C}"/>
                  </a:ext>
                </a:extLst>
              </p:cNvPr>
              <p:cNvSpPr/>
              <p:nvPr/>
            </p:nvSpPr>
            <p:spPr>
              <a:xfrm>
                <a:off x="9653377" y="5034814"/>
                <a:ext cx="70547" cy="76429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2" name="Freeform: Shape 40">
                <a:extLst>
                  <a:ext uri="{FF2B5EF4-FFF2-40B4-BE49-F238E27FC236}">
                    <a16:creationId xmlns:a16="http://schemas.microsoft.com/office/drawing/2014/main" id="{7C83DC9C-A3AA-425E-8421-87B6F9428F13}"/>
                  </a:ext>
                </a:extLst>
              </p:cNvPr>
              <p:cNvSpPr/>
              <p:nvPr/>
            </p:nvSpPr>
            <p:spPr>
              <a:xfrm>
                <a:off x="8288877" y="4281154"/>
                <a:ext cx="76429" cy="76429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3" name="Freeform: Shape 41">
                <a:extLst>
                  <a:ext uri="{FF2B5EF4-FFF2-40B4-BE49-F238E27FC236}">
                    <a16:creationId xmlns:a16="http://schemas.microsoft.com/office/drawing/2014/main" id="{F06DBA1A-E7F3-4E6C-8D09-7E76E0E619E3}"/>
                  </a:ext>
                </a:extLst>
              </p:cNvPr>
              <p:cNvSpPr/>
              <p:nvPr/>
            </p:nvSpPr>
            <p:spPr>
              <a:xfrm>
                <a:off x="9794507" y="3418528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4" name="Freeform: Shape 42">
                <a:extLst>
                  <a:ext uri="{FF2B5EF4-FFF2-40B4-BE49-F238E27FC236}">
                    <a16:creationId xmlns:a16="http://schemas.microsoft.com/office/drawing/2014/main" id="{76B00DC4-B89C-4469-9019-56C7828F2275}"/>
                  </a:ext>
                </a:extLst>
              </p:cNvPr>
              <p:cNvSpPr/>
              <p:nvPr/>
            </p:nvSpPr>
            <p:spPr>
              <a:xfrm>
                <a:off x="10877933" y="3035457"/>
                <a:ext cx="417407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5" name="Freeform: Shape 43">
                <a:extLst>
                  <a:ext uri="{FF2B5EF4-FFF2-40B4-BE49-F238E27FC236}">
                    <a16:creationId xmlns:a16="http://schemas.microsoft.com/office/drawing/2014/main" id="{A2A81C58-BABC-46F9-BE41-58BD25ECD397}"/>
                  </a:ext>
                </a:extLst>
              </p:cNvPr>
              <p:cNvSpPr/>
              <p:nvPr/>
            </p:nvSpPr>
            <p:spPr>
              <a:xfrm>
                <a:off x="8223416" y="3148289"/>
                <a:ext cx="3157014" cy="2663180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6" name="Freeform: Shape 44">
                <a:extLst>
                  <a:ext uri="{FF2B5EF4-FFF2-40B4-BE49-F238E27FC236}">
                    <a16:creationId xmlns:a16="http://schemas.microsoft.com/office/drawing/2014/main" id="{DEF3025A-45D5-483B-8A7F-0EABB90390E8}"/>
                  </a:ext>
                </a:extLst>
              </p:cNvPr>
              <p:cNvSpPr/>
              <p:nvPr/>
            </p:nvSpPr>
            <p:spPr>
              <a:xfrm>
                <a:off x="9691014" y="4548076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67" name="Freeform: Shape 45">
                <a:extLst>
                  <a:ext uri="{FF2B5EF4-FFF2-40B4-BE49-F238E27FC236}">
                    <a16:creationId xmlns:a16="http://schemas.microsoft.com/office/drawing/2014/main" id="{AE840816-6B1F-4DEE-84C0-3C37CB44BD79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6749041" y="2019271"/>
            <a:ext cx="4995827" cy="1006371"/>
            <a:chOff x="4822352" y="1916832"/>
            <a:chExt cx="3422056" cy="1006371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6749040" y="3465374"/>
            <a:ext cx="2045041" cy="1169526"/>
            <a:chOff x="395534" y="3707977"/>
            <a:chExt cx="3972999" cy="1169526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9418700" y="3462695"/>
            <a:ext cx="2045041" cy="1172205"/>
            <a:chOff x="395534" y="3705298"/>
            <a:chExt cx="3972999" cy="1172205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6749040" y="4840026"/>
            <a:ext cx="2045041" cy="1169526"/>
            <a:chOff x="395534" y="3707977"/>
            <a:chExt cx="3972999" cy="1169526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9418700" y="4844045"/>
            <a:ext cx="2045041" cy="1165507"/>
            <a:chOff x="395534" y="3711996"/>
            <a:chExt cx="3972999" cy="1165507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upo 16">
            <a:extLst>
              <a:ext uri="{FF2B5EF4-FFF2-40B4-BE49-F238E27FC236}">
                <a16:creationId xmlns:a16="http://schemas.microsoft.com/office/drawing/2014/main" id="{2C8FC440-931D-70E2-2DD0-4F6E492E5A38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9D7031BD-04DB-2A91-676E-8B1DCD1B628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C2E95874-544C-EEB4-F4EF-DF41B70922AC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39A42A3F-6403-4FC8-A792-77EA3EFA5C8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9AFF5DDA-E1DE-C1F3-55CB-3B8369E6BE61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A4E039A6-E37A-AEE7-702E-58B363A2A374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2589A629-A405-8C07-0610-31D8C2E4AF8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380A09A0-A26C-C764-D053-ED935EA88560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1584C81B-AC47-2DC8-806B-68F44DC2D55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F2CDC9CC-A155-8CFD-D48D-7718951C1CA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90EC32E6-92F9-EEE7-C367-DBF501AA02D9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24601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14;p2">
            <a:extLst>
              <a:ext uri="{FF2B5EF4-FFF2-40B4-BE49-F238E27FC236}">
                <a16:creationId xmlns:a16="http://schemas.microsoft.com/office/drawing/2014/main" id="{EE8ECECE-7029-441E-84C4-E2EEF7C46485}"/>
              </a:ext>
            </a:extLst>
          </p:cNvPr>
          <p:cNvSpPr/>
          <p:nvPr/>
        </p:nvSpPr>
        <p:spPr>
          <a:xfrm rot="10800000">
            <a:off x="0" y="-4444"/>
            <a:ext cx="12192000" cy="1267150"/>
          </a:xfrm>
          <a:prstGeom prst="rect">
            <a:avLst/>
          </a:prstGeom>
          <a:gradFill flip="none" rotWithShape="1">
            <a:gsLst>
              <a:gs pos="100000">
                <a:srgbClr val="C2E6E3"/>
              </a:gs>
              <a:gs pos="4000">
                <a:srgbClr val="FFFFFF">
                  <a:alpha val="0"/>
                  <a:lumMod val="100000"/>
                </a:srgbClr>
              </a:gs>
            </a:gsLst>
            <a:lin ang="5400000" scaled="1"/>
          </a:gradFill>
          <a:ln w="571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54090" y="364025"/>
            <a:ext cx="6125880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080530-8C6E-4B48-940F-41C76871A9A9}"/>
              </a:ext>
            </a:extLst>
          </p:cNvPr>
          <p:cNvGrpSpPr/>
          <p:nvPr/>
        </p:nvGrpSpPr>
        <p:grpSpPr>
          <a:xfrm rot="16200000">
            <a:off x="4580193" y="1543609"/>
            <a:ext cx="3031617" cy="4741332"/>
            <a:chOff x="4680573" y="1245347"/>
            <a:chExt cx="2814395" cy="4401592"/>
          </a:xfrm>
        </p:grpSpPr>
        <p:sp>
          <p:nvSpPr>
            <p:cNvPr id="4" name="Bent Arrow 9">
              <a:extLst>
                <a:ext uri="{FF2B5EF4-FFF2-40B4-BE49-F238E27FC236}">
                  <a16:creationId xmlns:a16="http://schemas.microsoft.com/office/drawing/2014/main" id="{60B5DA81-C7AA-4E19-82A4-0F7F2BCE80A2}"/>
                </a:ext>
              </a:extLst>
            </p:cNvPr>
            <p:cNvSpPr/>
            <p:nvPr/>
          </p:nvSpPr>
          <p:spPr>
            <a:xfrm>
              <a:off x="5005650" y="1489625"/>
              <a:ext cx="668408" cy="1470500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636BA9-D051-4731-A0EF-A66825E6E0E4}"/>
                </a:ext>
              </a:extLst>
            </p:cNvPr>
            <p:cNvGrpSpPr/>
            <p:nvPr/>
          </p:nvGrpSpPr>
          <p:grpSpPr>
            <a:xfrm>
              <a:off x="5693634" y="1245347"/>
              <a:ext cx="763052" cy="4401592"/>
              <a:chOff x="5655835" y="1245347"/>
              <a:chExt cx="763052" cy="440159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34C253B-205F-46D2-A66F-1F8CF1F736D4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rgbClr val="84C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41911C9-571B-4FB9-8D16-38FAFB11D327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rgbClr val="84C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252DD9E-EEBF-4B6D-B43E-79732D746FF4}"/>
                </a:ext>
              </a:extLst>
            </p:cNvPr>
            <p:cNvGrpSpPr/>
            <p:nvPr/>
          </p:nvGrpSpPr>
          <p:grpSpPr>
            <a:xfrm>
              <a:off x="4680573" y="3065897"/>
              <a:ext cx="2814395" cy="763052"/>
              <a:chOff x="4680573" y="3065897"/>
              <a:chExt cx="2814395" cy="76305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E3FB953-C014-4A76-B74C-556C5B4ABAA7}"/>
                  </a:ext>
                </a:extLst>
              </p:cNvPr>
              <p:cNvSpPr/>
              <p:nvPr/>
            </p:nvSpPr>
            <p:spPr>
              <a:xfrm>
                <a:off x="4680573" y="3065897"/>
                <a:ext cx="763052" cy="763052"/>
              </a:xfrm>
              <a:prstGeom prst="ellipse">
                <a:avLst/>
              </a:prstGeom>
              <a:solidFill>
                <a:srgbClr val="84C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91A4EBD-445D-43DF-8B53-65A29AB6475E}"/>
                  </a:ext>
                </a:extLst>
              </p:cNvPr>
              <p:cNvSpPr/>
              <p:nvPr/>
            </p:nvSpPr>
            <p:spPr>
              <a:xfrm>
                <a:off x="6731916" y="3065897"/>
                <a:ext cx="763052" cy="763052"/>
              </a:xfrm>
              <a:prstGeom prst="ellipse">
                <a:avLst/>
              </a:prstGeom>
              <a:solidFill>
                <a:srgbClr val="84C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Bent Arrow 52">
              <a:extLst>
                <a:ext uri="{FF2B5EF4-FFF2-40B4-BE49-F238E27FC236}">
                  <a16:creationId xmlns:a16="http://schemas.microsoft.com/office/drawing/2014/main" id="{BABED8D2-C30D-4400-B648-9ACCC11F839E}"/>
                </a:ext>
              </a:extLst>
            </p:cNvPr>
            <p:cNvSpPr/>
            <p:nvPr/>
          </p:nvSpPr>
          <p:spPr>
            <a:xfrm rot="16200000">
              <a:off x="4542031" y="4289907"/>
              <a:ext cx="1470500" cy="668408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Bent Arrow 9">
              <a:extLst>
                <a:ext uri="{FF2B5EF4-FFF2-40B4-BE49-F238E27FC236}">
                  <a16:creationId xmlns:a16="http://schemas.microsoft.com/office/drawing/2014/main" id="{71DEF040-5E50-4A4F-8513-5926F548B525}"/>
                </a:ext>
              </a:extLst>
            </p:cNvPr>
            <p:cNvSpPr/>
            <p:nvPr/>
          </p:nvSpPr>
          <p:spPr>
            <a:xfrm rot="10800000">
              <a:off x="6508814" y="3944950"/>
              <a:ext cx="668408" cy="1470500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Bent Arrow 52">
              <a:extLst>
                <a:ext uri="{FF2B5EF4-FFF2-40B4-BE49-F238E27FC236}">
                  <a16:creationId xmlns:a16="http://schemas.microsoft.com/office/drawing/2014/main" id="{E14CB4DA-FB20-4245-ADA1-0658B6F3B8FC}"/>
                </a:ext>
              </a:extLst>
            </p:cNvPr>
            <p:cNvSpPr/>
            <p:nvPr/>
          </p:nvSpPr>
          <p:spPr>
            <a:xfrm rot="5400000">
              <a:off x="6155267" y="1953042"/>
              <a:ext cx="1470500" cy="668408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DB5250B-0923-4E91-8E2D-CE4EDA03105E}"/>
              </a:ext>
            </a:extLst>
          </p:cNvPr>
          <p:cNvGrpSpPr/>
          <p:nvPr/>
        </p:nvGrpSpPr>
        <p:grpSpPr>
          <a:xfrm>
            <a:off x="4739632" y="3848401"/>
            <a:ext cx="2712738" cy="696808"/>
            <a:chOff x="5328220" y="3089998"/>
            <a:chExt cx="1379637" cy="69680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C3BEC37-6705-42D5-9C0A-42229822CF5F}"/>
                </a:ext>
              </a:extLst>
            </p:cNvPr>
            <p:cNvSpPr txBox="1"/>
            <p:nvPr/>
          </p:nvSpPr>
          <p:spPr>
            <a:xfrm>
              <a:off x="5328220" y="3089998"/>
              <a:ext cx="137963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A541AED-E557-42C2-8B44-A5BE1179766E}"/>
                </a:ext>
              </a:extLst>
            </p:cNvPr>
            <p:cNvSpPr txBox="1"/>
            <p:nvPr/>
          </p:nvSpPr>
          <p:spPr>
            <a:xfrm>
              <a:off x="5334559" y="3417474"/>
              <a:ext cx="136695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D9952E4-125F-477C-BA7A-1206CA3B9049}"/>
              </a:ext>
            </a:extLst>
          </p:cNvPr>
          <p:cNvGrpSpPr/>
          <p:nvPr/>
        </p:nvGrpSpPr>
        <p:grpSpPr>
          <a:xfrm>
            <a:off x="8691147" y="3537404"/>
            <a:ext cx="2005685" cy="770022"/>
            <a:chOff x="5210294" y="837292"/>
            <a:chExt cx="1750034" cy="51562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CF494C7-5D85-4503-8F18-58E57B53A9E1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3709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EC6B831-5984-4752-9520-49B04803DC48}"/>
                </a:ext>
              </a:extLst>
            </p:cNvPr>
            <p:cNvSpPr txBox="1"/>
            <p:nvPr/>
          </p:nvSpPr>
          <p:spPr>
            <a:xfrm>
              <a:off x="5218241" y="837292"/>
              <a:ext cx="1742087" cy="123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00D6A3-42D6-4D43-BBA0-6E6ED05CC754}"/>
              </a:ext>
            </a:extLst>
          </p:cNvPr>
          <p:cNvGrpSpPr/>
          <p:nvPr/>
        </p:nvGrpSpPr>
        <p:grpSpPr>
          <a:xfrm>
            <a:off x="1495168" y="3537403"/>
            <a:ext cx="2005736" cy="770022"/>
            <a:chOff x="5210294" y="837292"/>
            <a:chExt cx="1750034" cy="51562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000518-6DA7-472C-B363-AE9D1412611C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370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36C1E67-91C0-4302-B9E9-91A673C06A78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23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CC3582-0B68-4E45-8DB5-7011BC6C099F}"/>
              </a:ext>
            </a:extLst>
          </p:cNvPr>
          <p:cNvGrpSpPr/>
          <p:nvPr/>
        </p:nvGrpSpPr>
        <p:grpSpPr>
          <a:xfrm>
            <a:off x="4620958" y="5507394"/>
            <a:ext cx="2949234" cy="585356"/>
            <a:chOff x="5210294" y="837292"/>
            <a:chExt cx="1750034" cy="39196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F3492A-D1CC-4932-B748-2119BF3836EE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473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9608678-F14E-4EF2-B2EF-0B7C02693A3A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23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93A065B-ADF5-43B1-92D9-F2F3B0C48683}"/>
              </a:ext>
            </a:extLst>
          </p:cNvPr>
          <p:cNvGrpSpPr/>
          <p:nvPr/>
        </p:nvGrpSpPr>
        <p:grpSpPr>
          <a:xfrm>
            <a:off x="4621384" y="1772145"/>
            <a:ext cx="2949234" cy="570092"/>
            <a:chOff x="5210294" y="837292"/>
            <a:chExt cx="1750034" cy="41077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2586E78-5DAD-4413-8157-5FBE66EE9D13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661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89685D4-EF8C-4FB9-ABF6-A9044AE4E3EE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330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8ED3F433-0C52-48BE-8D2A-ACE79A989C35}"/>
              </a:ext>
            </a:extLst>
          </p:cNvPr>
          <p:cNvSpPr/>
          <p:nvPr/>
        </p:nvSpPr>
        <p:spPr>
          <a:xfrm>
            <a:off x="5908072" y="4791509"/>
            <a:ext cx="417916" cy="403252"/>
          </a:xfrm>
          <a:custGeom>
            <a:avLst/>
            <a:gdLst>
              <a:gd name="connsiteX0" fmla="*/ 434340 w 1628775"/>
              <a:gd name="connsiteY0" fmla="*/ 348984 h 1571625"/>
              <a:gd name="connsiteX1" fmla="*/ 708660 w 1628775"/>
              <a:gd name="connsiteY1" fmla="*/ 18466 h 1571625"/>
              <a:gd name="connsiteX2" fmla="*/ 1204913 w 1628775"/>
              <a:gd name="connsiteY2" fmla="*/ 308979 h 1571625"/>
              <a:gd name="connsiteX3" fmla="*/ 1258253 w 1628775"/>
              <a:gd name="connsiteY3" fmla="*/ 349936 h 1571625"/>
              <a:gd name="connsiteX4" fmla="*/ 1463040 w 1628775"/>
              <a:gd name="connsiteY4" fmla="*/ 348984 h 1571625"/>
              <a:gd name="connsiteX5" fmla="*/ 1636395 w 1628775"/>
              <a:gd name="connsiteY5" fmla="*/ 520434 h 1571625"/>
              <a:gd name="connsiteX6" fmla="*/ 1636395 w 1628775"/>
              <a:gd name="connsiteY6" fmla="*/ 1411021 h 1571625"/>
              <a:gd name="connsiteX7" fmla="*/ 1470660 w 1628775"/>
              <a:gd name="connsiteY7" fmla="*/ 1579613 h 1571625"/>
              <a:gd name="connsiteX8" fmla="*/ 165735 w 1628775"/>
              <a:gd name="connsiteY8" fmla="*/ 1579613 h 1571625"/>
              <a:gd name="connsiteX9" fmla="*/ 0 w 1628775"/>
              <a:gd name="connsiteY9" fmla="*/ 1411974 h 1571625"/>
              <a:gd name="connsiteX10" fmla="*/ 0 w 1628775"/>
              <a:gd name="connsiteY10" fmla="*/ 516624 h 1571625"/>
              <a:gd name="connsiteX11" fmla="*/ 166688 w 1628775"/>
              <a:gd name="connsiteY11" fmla="*/ 348984 h 1571625"/>
              <a:gd name="connsiteX12" fmla="*/ 434340 w 1628775"/>
              <a:gd name="connsiteY12" fmla="*/ 348984 h 1571625"/>
              <a:gd name="connsiteX13" fmla="*/ 504825 w 1628775"/>
              <a:gd name="connsiteY13" fmla="*/ 881431 h 1571625"/>
              <a:gd name="connsiteX14" fmla="*/ 504825 w 1628775"/>
              <a:gd name="connsiteY14" fmla="*/ 1051929 h 1571625"/>
              <a:gd name="connsiteX15" fmla="*/ 670560 w 1628775"/>
              <a:gd name="connsiteY15" fmla="*/ 1050976 h 1571625"/>
              <a:gd name="connsiteX16" fmla="*/ 732472 w 1628775"/>
              <a:gd name="connsiteY16" fmla="*/ 1112888 h 1571625"/>
              <a:gd name="connsiteX17" fmla="*/ 732472 w 1628775"/>
              <a:gd name="connsiteY17" fmla="*/ 1279576 h 1571625"/>
              <a:gd name="connsiteX18" fmla="*/ 902970 w 1628775"/>
              <a:gd name="connsiteY18" fmla="*/ 1279576 h 1571625"/>
              <a:gd name="connsiteX19" fmla="*/ 902970 w 1628775"/>
              <a:gd name="connsiteY19" fmla="*/ 1154799 h 1571625"/>
              <a:gd name="connsiteX20" fmla="*/ 1002983 w 1628775"/>
              <a:gd name="connsiteY20" fmla="*/ 1051929 h 1571625"/>
              <a:gd name="connsiteX21" fmla="*/ 1131570 w 1628775"/>
              <a:gd name="connsiteY21" fmla="*/ 1051929 h 1571625"/>
              <a:gd name="connsiteX22" fmla="*/ 1131570 w 1628775"/>
              <a:gd name="connsiteY22" fmla="*/ 881431 h 1571625"/>
              <a:gd name="connsiteX23" fmla="*/ 962025 w 1628775"/>
              <a:gd name="connsiteY23" fmla="*/ 881431 h 1571625"/>
              <a:gd name="connsiteX24" fmla="*/ 902018 w 1628775"/>
              <a:gd name="connsiteY24" fmla="*/ 820471 h 1571625"/>
              <a:gd name="connsiteX25" fmla="*/ 902018 w 1628775"/>
              <a:gd name="connsiteY25" fmla="*/ 652831 h 1571625"/>
              <a:gd name="connsiteX26" fmla="*/ 731520 w 1628775"/>
              <a:gd name="connsiteY26" fmla="*/ 652831 h 1571625"/>
              <a:gd name="connsiteX27" fmla="*/ 731520 w 1628775"/>
              <a:gd name="connsiteY27" fmla="*/ 812851 h 1571625"/>
              <a:gd name="connsiteX28" fmla="*/ 665797 w 1628775"/>
              <a:gd name="connsiteY28" fmla="*/ 880479 h 1571625"/>
              <a:gd name="connsiteX29" fmla="*/ 504825 w 1628775"/>
              <a:gd name="connsiteY29" fmla="*/ 881431 h 1571625"/>
              <a:gd name="connsiteX30" fmla="*/ 516255 w 1628775"/>
              <a:gd name="connsiteY30" fmla="*/ 346126 h 1571625"/>
              <a:gd name="connsiteX31" fmla="*/ 1129665 w 1628775"/>
              <a:gd name="connsiteY31" fmla="*/ 346126 h 1571625"/>
              <a:gd name="connsiteX32" fmla="*/ 850583 w 1628775"/>
              <a:gd name="connsiteY32" fmla="*/ 79426 h 1571625"/>
              <a:gd name="connsiteX33" fmla="*/ 516255 w 1628775"/>
              <a:gd name="connsiteY33" fmla="*/ 346126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628775" h="1571625">
                <a:moveTo>
                  <a:pt x="434340" y="348984"/>
                </a:moveTo>
                <a:cubicBezTo>
                  <a:pt x="464820" y="181343"/>
                  <a:pt x="552450" y="67996"/>
                  <a:pt x="708660" y="18466"/>
                </a:cubicBezTo>
                <a:cubicBezTo>
                  <a:pt x="929640" y="-51066"/>
                  <a:pt x="1155383" y="82284"/>
                  <a:pt x="1204913" y="308979"/>
                </a:cubicBezTo>
                <a:cubicBezTo>
                  <a:pt x="1212533" y="344221"/>
                  <a:pt x="1225868" y="350888"/>
                  <a:pt x="1258253" y="349936"/>
                </a:cubicBezTo>
                <a:cubicBezTo>
                  <a:pt x="1326833" y="348031"/>
                  <a:pt x="1394460" y="348984"/>
                  <a:pt x="1463040" y="348984"/>
                </a:cubicBezTo>
                <a:cubicBezTo>
                  <a:pt x="1568768" y="349936"/>
                  <a:pt x="1636395" y="415659"/>
                  <a:pt x="1636395" y="520434"/>
                </a:cubicBezTo>
                <a:cubicBezTo>
                  <a:pt x="1636395" y="817613"/>
                  <a:pt x="1636395" y="1113841"/>
                  <a:pt x="1636395" y="1411021"/>
                </a:cubicBezTo>
                <a:cubicBezTo>
                  <a:pt x="1636395" y="1511986"/>
                  <a:pt x="1569720" y="1579613"/>
                  <a:pt x="1470660" y="1579613"/>
                </a:cubicBezTo>
                <a:cubicBezTo>
                  <a:pt x="1035368" y="1580566"/>
                  <a:pt x="601028" y="1580566"/>
                  <a:pt x="165735" y="1579613"/>
                </a:cubicBezTo>
                <a:cubicBezTo>
                  <a:pt x="63818" y="1579613"/>
                  <a:pt x="0" y="1513891"/>
                  <a:pt x="0" y="1411974"/>
                </a:cubicBezTo>
                <a:cubicBezTo>
                  <a:pt x="0" y="1113841"/>
                  <a:pt x="0" y="814756"/>
                  <a:pt x="0" y="516624"/>
                </a:cubicBezTo>
                <a:cubicBezTo>
                  <a:pt x="0" y="415659"/>
                  <a:pt x="65722" y="348984"/>
                  <a:pt x="166688" y="348984"/>
                </a:cubicBezTo>
                <a:cubicBezTo>
                  <a:pt x="254318" y="348031"/>
                  <a:pt x="342900" y="348984"/>
                  <a:pt x="434340" y="348984"/>
                </a:cubicBezTo>
                <a:close/>
                <a:moveTo>
                  <a:pt x="504825" y="881431"/>
                </a:moveTo>
                <a:cubicBezTo>
                  <a:pt x="504825" y="941438"/>
                  <a:pt x="504825" y="994779"/>
                  <a:pt x="504825" y="1051929"/>
                </a:cubicBezTo>
                <a:cubicBezTo>
                  <a:pt x="562928" y="1051929"/>
                  <a:pt x="617220" y="1053834"/>
                  <a:pt x="670560" y="1050976"/>
                </a:cubicBezTo>
                <a:cubicBezTo>
                  <a:pt x="716280" y="1049071"/>
                  <a:pt x="733425" y="1068121"/>
                  <a:pt x="732472" y="1112888"/>
                </a:cubicBezTo>
                <a:cubicBezTo>
                  <a:pt x="730568" y="1168134"/>
                  <a:pt x="732472" y="1222426"/>
                  <a:pt x="732472" y="1279576"/>
                </a:cubicBezTo>
                <a:cubicBezTo>
                  <a:pt x="791528" y="1279576"/>
                  <a:pt x="844868" y="1279576"/>
                  <a:pt x="902970" y="1279576"/>
                </a:cubicBezTo>
                <a:cubicBezTo>
                  <a:pt x="902970" y="1235761"/>
                  <a:pt x="902970" y="1194804"/>
                  <a:pt x="902970" y="1154799"/>
                </a:cubicBezTo>
                <a:cubicBezTo>
                  <a:pt x="902970" y="1051929"/>
                  <a:pt x="902970" y="1051929"/>
                  <a:pt x="1002983" y="1051929"/>
                </a:cubicBezTo>
                <a:cubicBezTo>
                  <a:pt x="1044893" y="1051929"/>
                  <a:pt x="1087755" y="1051929"/>
                  <a:pt x="1131570" y="1051929"/>
                </a:cubicBezTo>
                <a:cubicBezTo>
                  <a:pt x="1131570" y="992874"/>
                  <a:pt x="1131570" y="938581"/>
                  <a:pt x="1131570" y="881431"/>
                </a:cubicBezTo>
                <a:cubicBezTo>
                  <a:pt x="1072515" y="881431"/>
                  <a:pt x="1017270" y="881431"/>
                  <a:pt x="962025" y="881431"/>
                </a:cubicBezTo>
                <a:cubicBezTo>
                  <a:pt x="921068" y="881431"/>
                  <a:pt x="901065" y="863334"/>
                  <a:pt x="902018" y="820471"/>
                </a:cubicBezTo>
                <a:cubicBezTo>
                  <a:pt x="903922" y="765226"/>
                  <a:pt x="902018" y="709981"/>
                  <a:pt x="902018" y="652831"/>
                </a:cubicBezTo>
                <a:cubicBezTo>
                  <a:pt x="842010" y="652831"/>
                  <a:pt x="787718" y="652831"/>
                  <a:pt x="731520" y="652831"/>
                </a:cubicBezTo>
                <a:cubicBezTo>
                  <a:pt x="731520" y="709029"/>
                  <a:pt x="731520" y="760463"/>
                  <a:pt x="731520" y="812851"/>
                </a:cubicBezTo>
                <a:cubicBezTo>
                  <a:pt x="731520" y="869049"/>
                  <a:pt x="720090" y="880479"/>
                  <a:pt x="665797" y="880479"/>
                </a:cubicBezTo>
                <a:cubicBezTo>
                  <a:pt x="612458" y="881431"/>
                  <a:pt x="559118" y="881431"/>
                  <a:pt x="504825" y="881431"/>
                </a:cubicBezTo>
                <a:close/>
                <a:moveTo>
                  <a:pt x="516255" y="346126"/>
                </a:moveTo>
                <a:cubicBezTo>
                  <a:pt x="722947" y="346126"/>
                  <a:pt x="925830" y="346126"/>
                  <a:pt x="1129665" y="346126"/>
                </a:cubicBezTo>
                <a:cubicBezTo>
                  <a:pt x="1119188" y="208966"/>
                  <a:pt x="989647" y="86093"/>
                  <a:pt x="850583" y="79426"/>
                </a:cubicBezTo>
                <a:cubicBezTo>
                  <a:pt x="679133" y="70854"/>
                  <a:pt x="543878" y="176581"/>
                  <a:pt x="516255" y="3461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8BD6C5F-2A43-4235-AA02-15A6968B461F}"/>
              </a:ext>
            </a:extLst>
          </p:cNvPr>
          <p:cNvSpPr/>
          <p:nvPr/>
        </p:nvSpPr>
        <p:spPr>
          <a:xfrm>
            <a:off x="7925169" y="3694418"/>
            <a:ext cx="290830" cy="481459"/>
          </a:xfrm>
          <a:custGeom>
            <a:avLst/>
            <a:gdLst>
              <a:gd name="connsiteX0" fmla="*/ 365907 w 1133475"/>
              <a:gd name="connsiteY0" fmla="*/ 423863 h 1876425"/>
              <a:gd name="connsiteX1" fmla="*/ 365907 w 1133475"/>
              <a:gd name="connsiteY1" fmla="*/ 338138 h 1876425"/>
              <a:gd name="connsiteX2" fmla="*/ 302090 w 1133475"/>
              <a:gd name="connsiteY2" fmla="*/ 241935 h 1876425"/>
              <a:gd name="connsiteX3" fmla="*/ 301138 w 1133475"/>
              <a:gd name="connsiteY3" fmla="*/ 60960 h 1876425"/>
              <a:gd name="connsiteX4" fmla="*/ 359240 w 1133475"/>
              <a:gd name="connsiteY4" fmla="*/ 0 h 1876425"/>
              <a:gd name="connsiteX5" fmla="*/ 783102 w 1133475"/>
              <a:gd name="connsiteY5" fmla="*/ 0 h 1876425"/>
              <a:gd name="connsiteX6" fmla="*/ 842157 w 1133475"/>
              <a:gd name="connsiteY6" fmla="*/ 60007 h 1876425"/>
              <a:gd name="connsiteX7" fmla="*/ 842157 w 1133475"/>
              <a:gd name="connsiteY7" fmla="*/ 260032 h 1876425"/>
              <a:gd name="connsiteX8" fmla="*/ 780245 w 1133475"/>
              <a:gd name="connsiteY8" fmla="*/ 330518 h 1876425"/>
              <a:gd name="connsiteX9" fmla="*/ 774530 w 1133475"/>
              <a:gd name="connsiteY9" fmla="*/ 350520 h 1876425"/>
              <a:gd name="connsiteX10" fmla="*/ 850730 w 1133475"/>
              <a:gd name="connsiteY10" fmla="*/ 430530 h 1876425"/>
              <a:gd name="connsiteX11" fmla="*/ 988842 w 1133475"/>
              <a:gd name="connsiteY11" fmla="*/ 433388 h 1876425"/>
              <a:gd name="connsiteX12" fmla="*/ 1138385 w 1133475"/>
              <a:gd name="connsiteY12" fmla="*/ 591503 h 1876425"/>
              <a:gd name="connsiteX13" fmla="*/ 1138385 w 1133475"/>
              <a:gd name="connsiteY13" fmla="*/ 739140 h 1876425"/>
              <a:gd name="connsiteX14" fmla="*/ 1031705 w 1133475"/>
              <a:gd name="connsiteY14" fmla="*/ 888682 h 1876425"/>
              <a:gd name="connsiteX15" fmla="*/ 998367 w 1133475"/>
              <a:gd name="connsiteY15" fmla="*/ 936307 h 1876425"/>
              <a:gd name="connsiteX16" fmla="*/ 998367 w 1133475"/>
              <a:gd name="connsiteY16" fmla="*/ 1369695 h 1876425"/>
              <a:gd name="connsiteX17" fmla="*/ 1029800 w 1133475"/>
              <a:gd name="connsiteY17" fmla="*/ 1418273 h 1876425"/>
              <a:gd name="connsiteX18" fmla="*/ 1138385 w 1133475"/>
              <a:gd name="connsiteY18" fmla="*/ 1575435 h 1876425"/>
              <a:gd name="connsiteX19" fmla="*/ 1138385 w 1133475"/>
              <a:gd name="connsiteY19" fmla="*/ 1699260 h 1876425"/>
              <a:gd name="connsiteX20" fmla="*/ 970745 w 1133475"/>
              <a:gd name="connsiteY20" fmla="*/ 1875473 h 1876425"/>
              <a:gd name="connsiteX21" fmla="*/ 170645 w 1133475"/>
              <a:gd name="connsiteY21" fmla="*/ 1875473 h 1876425"/>
              <a:gd name="connsiteX22" fmla="*/ 1100 w 1133475"/>
              <a:gd name="connsiteY22" fmla="*/ 1700213 h 1876425"/>
              <a:gd name="connsiteX23" fmla="*/ 1100 w 1133475"/>
              <a:gd name="connsiteY23" fmla="*/ 1576388 h 1876425"/>
              <a:gd name="connsiteX24" fmla="*/ 118257 w 1133475"/>
              <a:gd name="connsiteY24" fmla="*/ 1412557 h 1876425"/>
              <a:gd name="connsiteX25" fmla="*/ 143975 w 1133475"/>
              <a:gd name="connsiteY25" fmla="*/ 1377315 h 1876425"/>
              <a:gd name="connsiteX26" fmla="*/ 143975 w 1133475"/>
              <a:gd name="connsiteY26" fmla="*/ 929640 h 1876425"/>
              <a:gd name="connsiteX27" fmla="*/ 115400 w 1133475"/>
              <a:gd name="connsiteY27" fmla="*/ 890588 h 1876425"/>
              <a:gd name="connsiteX28" fmla="*/ 7767 w 1133475"/>
              <a:gd name="connsiteY28" fmla="*/ 762953 h 1876425"/>
              <a:gd name="connsiteX29" fmla="*/ 6815 w 1133475"/>
              <a:gd name="connsiteY29" fmla="*/ 573405 h 1876425"/>
              <a:gd name="connsiteX30" fmla="*/ 180170 w 1133475"/>
              <a:gd name="connsiteY30" fmla="*/ 429578 h 1876425"/>
              <a:gd name="connsiteX31" fmla="*/ 351620 w 1133475"/>
              <a:gd name="connsiteY31" fmla="*/ 428625 h 1876425"/>
              <a:gd name="connsiteX32" fmla="*/ 365907 w 1133475"/>
              <a:gd name="connsiteY32" fmla="*/ 423863 h 1876425"/>
              <a:gd name="connsiteX33" fmla="*/ 456395 w 1133475"/>
              <a:gd name="connsiteY33" fmla="*/ 330518 h 1876425"/>
              <a:gd name="connsiteX34" fmla="*/ 456395 w 1133475"/>
              <a:gd name="connsiteY34" fmla="*/ 431482 h 1876425"/>
              <a:gd name="connsiteX35" fmla="*/ 691663 w 1133475"/>
              <a:gd name="connsiteY35" fmla="*/ 431482 h 1876425"/>
              <a:gd name="connsiteX36" fmla="*/ 691663 w 1133475"/>
              <a:gd name="connsiteY36" fmla="*/ 330518 h 1876425"/>
              <a:gd name="connsiteX37" fmla="*/ 456395 w 1133475"/>
              <a:gd name="connsiteY37" fmla="*/ 330518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33475" h="1876425">
                <a:moveTo>
                  <a:pt x="365907" y="423863"/>
                </a:moveTo>
                <a:cubicBezTo>
                  <a:pt x="365907" y="394335"/>
                  <a:pt x="365907" y="366713"/>
                  <a:pt x="365907" y="338138"/>
                </a:cubicBezTo>
                <a:cubicBezTo>
                  <a:pt x="302090" y="315278"/>
                  <a:pt x="302090" y="315278"/>
                  <a:pt x="302090" y="241935"/>
                </a:cubicBezTo>
                <a:cubicBezTo>
                  <a:pt x="302090" y="181928"/>
                  <a:pt x="303995" y="120968"/>
                  <a:pt x="301138" y="60960"/>
                </a:cubicBezTo>
                <a:cubicBezTo>
                  <a:pt x="300185" y="18097"/>
                  <a:pt x="316377" y="0"/>
                  <a:pt x="359240" y="0"/>
                </a:cubicBezTo>
                <a:cubicBezTo>
                  <a:pt x="500210" y="953"/>
                  <a:pt x="642132" y="953"/>
                  <a:pt x="783102" y="0"/>
                </a:cubicBezTo>
                <a:cubicBezTo>
                  <a:pt x="825013" y="0"/>
                  <a:pt x="843110" y="17145"/>
                  <a:pt x="842157" y="60007"/>
                </a:cubicBezTo>
                <a:cubicBezTo>
                  <a:pt x="840252" y="126682"/>
                  <a:pt x="839300" y="193357"/>
                  <a:pt x="842157" y="260032"/>
                </a:cubicBezTo>
                <a:cubicBezTo>
                  <a:pt x="844063" y="306705"/>
                  <a:pt x="832632" y="335280"/>
                  <a:pt x="780245" y="330518"/>
                </a:cubicBezTo>
                <a:cubicBezTo>
                  <a:pt x="778340" y="339090"/>
                  <a:pt x="775482" y="344805"/>
                  <a:pt x="774530" y="350520"/>
                </a:cubicBezTo>
                <a:cubicBezTo>
                  <a:pt x="769767" y="430530"/>
                  <a:pt x="769767" y="430530"/>
                  <a:pt x="850730" y="430530"/>
                </a:cubicBezTo>
                <a:cubicBezTo>
                  <a:pt x="896450" y="430530"/>
                  <a:pt x="943122" y="428625"/>
                  <a:pt x="988842" y="433388"/>
                </a:cubicBezTo>
                <a:cubicBezTo>
                  <a:pt x="1073615" y="441960"/>
                  <a:pt x="1134575" y="506730"/>
                  <a:pt x="1138385" y="591503"/>
                </a:cubicBezTo>
                <a:cubicBezTo>
                  <a:pt x="1140290" y="641032"/>
                  <a:pt x="1141242" y="689610"/>
                  <a:pt x="1138385" y="739140"/>
                </a:cubicBezTo>
                <a:cubicBezTo>
                  <a:pt x="1134575" y="810578"/>
                  <a:pt x="1098380" y="862013"/>
                  <a:pt x="1031705" y="888682"/>
                </a:cubicBezTo>
                <a:cubicBezTo>
                  <a:pt x="1006940" y="898207"/>
                  <a:pt x="998367" y="909638"/>
                  <a:pt x="998367" y="936307"/>
                </a:cubicBezTo>
                <a:cubicBezTo>
                  <a:pt x="999320" y="1081088"/>
                  <a:pt x="999320" y="1224915"/>
                  <a:pt x="998367" y="1369695"/>
                </a:cubicBezTo>
                <a:cubicBezTo>
                  <a:pt x="998367" y="1393507"/>
                  <a:pt x="1002177" y="1407795"/>
                  <a:pt x="1029800" y="1418273"/>
                </a:cubicBezTo>
                <a:cubicBezTo>
                  <a:pt x="1099332" y="1444943"/>
                  <a:pt x="1137432" y="1499235"/>
                  <a:pt x="1138385" y="1575435"/>
                </a:cubicBezTo>
                <a:cubicBezTo>
                  <a:pt x="1139338" y="1616393"/>
                  <a:pt x="1139338" y="1658303"/>
                  <a:pt x="1138385" y="1699260"/>
                </a:cubicBezTo>
                <a:cubicBezTo>
                  <a:pt x="1137432" y="1801178"/>
                  <a:pt x="1071710" y="1874520"/>
                  <a:pt x="970745" y="1875473"/>
                </a:cubicBezTo>
                <a:cubicBezTo>
                  <a:pt x="704045" y="1878330"/>
                  <a:pt x="437345" y="1878330"/>
                  <a:pt x="170645" y="1875473"/>
                </a:cubicBezTo>
                <a:cubicBezTo>
                  <a:pt x="68727" y="1874520"/>
                  <a:pt x="3957" y="1802130"/>
                  <a:pt x="1100" y="1700213"/>
                </a:cubicBezTo>
                <a:cubicBezTo>
                  <a:pt x="147" y="1659255"/>
                  <a:pt x="-805" y="1617345"/>
                  <a:pt x="1100" y="1576388"/>
                </a:cubicBezTo>
                <a:cubicBezTo>
                  <a:pt x="4910" y="1497330"/>
                  <a:pt x="43010" y="1442085"/>
                  <a:pt x="118257" y="1412557"/>
                </a:cubicBezTo>
                <a:cubicBezTo>
                  <a:pt x="129688" y="1407795"/>
                  <a:pt x="143975" y="1389698"/>
                  <a:pt x="143975" y="1377315"/>
                </a:cubicBezTo>
                <a:cubicBezTo>
                  <a:pt x="145880" y="1227773"/>
                  <a:pt x="145880" y="1079182"/>
                  <a:pt x="143975" y="929640"/>
                </a:cubicBezTo>
                <a:cubicBezTo>
                  <a:pt x="143975" y="916305"/>
                  <a:pt x="128735" y="896303"/>
                  <a:pt x="115400" y="890588"/>
                </a:cubicBezTo>
                <a:cubicBezTo>
                  <a:pt x="55392" y="866775"/>
                  <a:pt x="14435" y="825818"/>
                  <a:pt x="7767" y="762953"/>
                </a:cubicBezTo>
                <a:cubicBezTo>
                  <a:pt x="1100" y="700088"/>
                  <a:pt x="-805" y="635318"/>
                  <a:pt x="6815" y="573405"/>
                </a:cubicBezTo>
                <a:cubicBezTo>
                  <a:pt x="18245" y="481965"/>
                  <a:pt x="84920" y="432435"/>
                  <a:pt x="180170" y="429578"/>
                </a:cubicBezTo>
                <a:cubicBezTo>
                  <a:pt x="237320" y="428625"/>
                  <a:pt x="294470" y="428625"/>
                  <a:pt x="351620" y="428625"/>
                </a:cubicBezTo>
                <a:cubicBezTo>
                  <a:pt x="354477" y="429578"/>
                  <a:pt x="357335" y="427672"/>
                  <a:pt x="365907" y="423863"/>
                </a:cubicBezTo>
                <a:close/>
                <a:moveTo>
                  <a:pt x="456395" y="330518"/>
                </a:moveTo>
                <a:cubicBezTo>
                  <a:pt x="456395" y="367665"/>
                  <a:pt x="456395" y="399097"/>
                  <a:pt x="456395" y="431482"/>
                </a:cubicBezTo>
                <a:cubicBezTo>
                  <a:pt x="536405" y="431482"/>
                  <a:pt x="613557" y="431482"/>
                  <a:pt x="691663" y="431482"/>
                </a:cubicBezTo>
                <a:cubicBezTo>
                  <a:pt x="691663" y="396240"/>
                  <a:pt x="691663" y="363855"/>
                  <a:pt x="691663" y="330518"/>
                </a:cubicBezTo>
                <a:cubicBezTo>
                  <a:pt x="611652" y="330518"/>
                  <a:pt x="535452" y="330518"/>
                  <a:pt x="456395" y="3305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C2D107B-124A-4733-BEE8-3E855A4A6F47}"/>
              </a:ext>
            </a:extLst>
          </p:cNvPr>
          <p:cNvSpPr/>
          <p:nvPr/>
        </p:nvSpPr>
        <p:spPr>
          <a:xfrm>
            <a:off x="5986707" y="2567829"/>
            <a:ext cx="246839" cy="513230"/>
          </a:xfrm>
          <a:custGeom>
            <a:avLst/>
            <a:gdLst>
              <a:gd name="connsiteX0" fmla="*/ 727844 w 962025"/>
              <a:gd name="connsiteY0" fmla="*/ 368617 h 2000250"/>
              <a:gd name="connsiteX1" fmla="*/ 727844 w 962025"/>
              <a:gd name="connsiteY1" fmla="*/ 436245 h 2000250"/>
              <a:gd name="connsiteX2" fmla="*/ 812617 w 962025"/>
              <a:gd name="connsiteY2" fmla="*/ 436245 h 2000250"/>
              <a:gd name="connsiteX3" fmla="*/ 870719 w 962025"/>
              <a:gd name="connsiteY3" fmla="*/ 488632 h 2000250"/>
              <a:gd name="connsiteX4" fmla="*/ 943109 w 962025"/>
              <a:gd name="connsiteY4" fmla="*/ 1503998 h 2000250"/>
              <a:gd name="connsiteX5" fmla="*/ 962159 w 962025"/>
              <a:gd name="connsiteY5" fmla="*/ 1750695 h 2000250"/>
              <a:gd name="connsiteX6" fmla="*/ 905009 w 962025"/>
              <a:gd name="connsiteY6" fmla="*/ 1847850 h 2000250"/>
              <a:gd name="connsiteX7" fmla="*/ 905009 w 962025"/>
              <a:gd name="connsiteY7" fmla="*/ 1941195 h 2000250"/>
              <a:gd name="connsiteX8" fmla="*/ 847859 w 962025"/>
              <a:gd name="connsiteY8" fmla="*/ 2000250 h 2000250"/>
              <a:gd name="connsiteX9" fmla="*/ 114434 w 962025"/>
              <a:gd name="connsiteY9" fmla="*/ 2000250 h 2000250"/>
              <a:gd name="connsiteX10" fmla="*/ 60142 w 962025"/>
              <a:gd name="connsiteY10" fmla="*/ 1944053 h 2000250"/>
              <a:gd name="connsiteX11" fmla="*/ 60142 w 962025"/>
              <a:gd name="connsiteY11" fmla="*/ 1844040 h 2000250"/>
              <a:gd name="connsiteX12" fmla="*/ 2039 w 962025"/>
              <a:gd name="connsiteY12" fmla="*/ 1744028 h 2000250"/>
              <a:gd name="connsiteX13" fmla="*/ 91574 w 962025"/>
              <a:gd name="connsiteY13" fmla="*/ 516255 h 2000250"/>
              <a:gd name="connsiteX14" fmla="*/ 175394 w 962025"/>
              <a:gd name="connsiteY14" fmla="*/ 436245 h 2000250"/>
              <a:gd name="connsiteX15" fmla="*/ 234449 w 962025"/>
              <a:gd name="connsiteY15" fmla="*/ 436245 h 2000250"/>
              <a:gd name="connsiteX16" fmla="*/ 234449 w 962025"/>
              <a:gd name="connsiteY16" fmla="*/ 369570 h 2000250"/>
              <a:gd name="connsiteX17" fmla="*/ 208732 w 962025"/>
              <a:gd name="connsiteY17" fmla="*/ 365760 h 2000250"/>
              <a:gd name="connsiteX18" fmla="*/ 153487 w 962025"/>
              <a:gd name="connsiteY18" fmla="*/ 311467 h 2000250"/>
              <a:gd name="connsiteX19" fmla="*/ 153487 w 962025"/>
              <a:gd name="connsiteY19" fmla="*/ 54292 h 2000250"/>
              <a:gd name="connsiteX20" fmla="*/ 209684 w 962025"/>
              <a:gd name="connsiteY20" fmla="*/ 0 h 2000250"/>
              <a:gd name="connsiteX21" fmla="*/ 752609 w 962025"/>
              <a:gd name="connsiteY21" fmla="*/ 0 h 2000250"/>
              <a:gd name="connsiteX22" fmla="*/ 808807 w 962025"/>
              <a:gd name="connsiteY22" fmla="*/ 57150 h 2000250"/>
              <a:gd name="connsiteX23" fmla="*/ 808807 w 962025"/>
              <a:gd name="connsiteY23" fmla="*/ 280988 h 2000250"/>
              <a:gd name="connsiteX24" fmla="*/ 727844 w 962025"/>
              <a:gd name="connsiteY24" fmla="*/ 368617 h 2000250"/>
              <a:gd name="connsiteX25" fmla="*/ 141104 w 962025"/>
              <a:gd name="connsiteY25" fmla="*/ 1912620 h 2000250"/>
              <a:gd name="connsiteX26" fmla="*/ 820237 w 962025"/>
              <a:gd name="connsiteY26" fmla="*/ 1912620 h 2000250"/>
              <a:gd name="connsiteX27" fmla="*/ 820237 w 962025"/>
              <a:gd name="connsiteY27" fmla="*/ 1837373 h 2000250"/>
              <a:gd name="connsiteX28" fmla="*/ 141104 w 962025"/>
              <a:gd name="connsiteY28" fmla="*/ 1837373 h 2000250"/>
              <a:gd name="connsiteX29" fmla="*/ 141104 w 962025"/>
              <a:gd name="connsiteY29" fmla="*/ 1912620 h 2000250"/>
              <a:gd name="connsiteX30" fmla="*/ 644976 w 962025"/>
              <a:gd name="connsiteY30" fmla="*/ 365760 h 2000250"/>
              <a:gd name="connsiteX31" fmla="*/ 321126 w 962025"/>
              <a:gd name="connsiteY31" fmla="*/ 365760 h 2000250"/>
              <a:gd name="connsiteX32" fmla="*/ 321126 w 962025"/>
              <a:gd name="connsiteY32" fmla="*/ 435292 h 2000250"/>
              <a:gd name="connsiteX33" fmla="*/ 644976 w 962025"/>
              <a:gd name="connsiteY33" fmla="*/ 435292 h 2000250"/>
              <a:gd name="connsiteX34" fmla="*/ 644976 w 962025"/>
              <a:gd name="connsiteY34" fmla="*/ 36576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62025" h="2000250">
                <a:moveTo>
                  <a:pt x="727844" y="368617"/>
                </a:moveTo>
                <a:cubicBezTo>
                  <a:pt x="727844" y="390525"/>
                  <a:pt x="727844" y="408622"/>
                  <a:pt x="727844" y="436245"/>
                </a:cubicBezTo>
                <a:cubicBezTo>
                  <a:pt x="757372" y="436245"/>
                  <a:pt x="784994" y="436245"/>
                  <a:pt x="812617" y="436245"/>
                </a:cubicBezTo>
                <a:cubicBezTo>
                  <a:pt x="847859" y="436245"/>
                  <a:pt x="867862" y="449580"/>
                  <a:pt x="870719" y="488632"/>
                </a:cubicBezTo>
                <a:cubicBezTo>
                  <a:pt x="894532" y="826770"/>
                  <a:pt x="918344" y="1164907"/>
                  <a:pt x="943109" y="1503998"/>
                </a:cubicBezTo>
                <a:cubicBezTo>
                  <a:pt x="948824" y="1585913"/>
                  <a:pt x="955492" y="1668780"/>
                  <a:pt x="962159" y="1750695"/>
                </a:cubicBezTo>
                <a:cubicBezTo>
                  <a:pt x="967874" y="1820228"/>
                  <a:pt x="967874" y="1820228"/>
                  <a:pt x="905009" y="1847850"/>
                </a:cubicBezTo>
                <a:cubicBezTo>
                  <a:pt x="905009" y="1878330"/>
                  <a:pt x="905009" y="1909763"/>
                  <a:pt x="905009" y="1941195"/>
                </a:cubicBezTo>
                <a:cubicBezTo>
                  <a:pt x="905962" y="1980248"/>
                  <a:pt x="887864" y="2000250"/>
                  <a:pt x="847859" y="2000250"/>
                </a:cubicBezTo>
                <a:cubicBezTo>
                  <a:pt x="603067" y="2000250"/>
                  <a:pt x="359226" y="2000250"/>
                  <a:pt x="114434" y="2000250"/>
                </a:cubicBezTo>
                <a:cubicBezTo>
                  <a:pt x="77287" y="2000250"/>
                  <a:pt x="59189" y="1981200"/>
                  <a:pt x="60142" y="1944053"/>
                </a:cubicBezTo>
                <a:cubicBezTo>
                  <a:pt x="60142" y="1912620"/>
                  <a:pt x="60142" y="1881188"/>
                  <a:pt x="60142" y="1844040"/>
                </a:cubicBezTo>
                <a:cubicBezTo>
                  <a:pt x="-7486" y="1839278"/>
                  <a:pt x="-1771" y="1793557"/>
                  <a:pt x="2039" y="1744028"/>
                </a:cubicBezTo>
                <a:cubicBezTo>
                  <a:pt x="32519" y="1334453"/>
                  <a:pt x="62047" y="925830"/>
                  <a:pt x="91574" y="516255"/>
                </a:cubicBezTo>
                <a:cubicBezTo>
                  <a:pt x="97289" y="439103"/>
                  <a:pt x="100147" y="436245"/>
                  <a:pt x="175394" y="436245"/>
                </a:cubicBezTo>
                <a:cubicBezTo>
                  <a:pt x="194444" y="436245"/>
                  <a:pt x="212542" y="436245"/>
                  <a:pt x="234449" y="436245"/>
                </a:cubicBezTo>
                <a:cubicBezTo>
                  <a:pt x="234449" y="412432"/>
                  <a:pt x="234449" y="392430"/>
                  <a:pt x="234449" y="369570"/>
                </a:cubicBezTo>
                <a:cubicBezTo>
                  <a:pt x="226829" y="368617"/>
                  <a:pt x="217304" y="364807"/>
                  <a:pt x="208732" y="365760"/>
                </a:cubicBezTo>
                <a:cubicBezTo>
                  <a:pt x="168726" y="368617"/>
                  <a:pt x="153487" y="346710"/>
                  <a:pt x="153487" y="311467"/>
                </a:cubicBezTo>
                <a:cubicBezTo>
                  <a:pt x="153487" y="225742"/>
                  <a:pt x="153487" y="140017"/>
                  <a:pt x="153487" y="54292"/>
                </a:cubicBezTo>
                <a:cubicBezTo>
                  <a:pt x="153487" y="18097"/>
                  <a:pt x="169679" y="0"/>
                  <a:pt x="209684" y="0"/>
                </a:cubicBezTo>
                <a:cubicBezTo>
                  <a:pt x="390659" y="952"/>
                  <a:pt x="571634" y="952"/>
                  <a:pt x="752609" y="0"/>
                </a:cubicBezTo>
                <a:cubicBezTo>
                  <a:pt x="793567" y="0"/>
                  <a:pt x="809759" y="17145"/>
                  <a:pt x="808807" y="57150"/>
                </a:cubicBezTo>
                <a:cubicBezTo>
                  <a:pt x="807854" y="131445"/>
                  <a:pt x="808807" y="206692"/>
                  <a:pt x="808807" y="280988"/>
                </a:cubicBezTo>
                <a:cubicBezTo>
                  <a:pt x="806901" y="360045"/>
                  <a:pt x="806901" y="360045"/>
                  <a:pt x="727844" y="368617"/>
                </a:cubicBezTo>
                <a:close/>
                <a:moveTo>
                  <a:pt x="141104" y="1912620"/>
                </a:moveTo>
                <a:cubicBezTo>
                  <a:pt x="371609" y="1912620"/>
                  <a:pt x="595447" y="1912620"/>
                  <a:pt x="820237" y="1912620"/>
                </a:cubicBezTo>
                <a:cubicBezTo>
                  <a:pt x="820237" y="1885950"/>
                  <a:pt x="820237" y="1862138"/>
                  <a:pt x="820237" y="1837373"/>
                </a:cubicBezTo>
                <a:cubicBezTo>
                  <a:pt x="592589" y="1837373"/>
                  <a:pt x="367799" y="1837373"/>
                  <a:pt x="141104" y="1837373"/>
                </a:cubicBezTo>
                <a:cubicBezTo>
                  <a:pt x="141104" y="1863090"/>
                  <a:pt x="141104" y="1886903"/>
                  <a:pt x="141104" y="1912620"/>
                </a:cubicBezTo>
                <a:close/>
                <a:moveTo>
                  <a:pt x="644976" y="365760"/>
                </a:moveTo>
                <a:cubicBezTo>
                  <a:pt x="536392" y="365760"/>
                  <a:pt x="429712" y="365760"/>
                  <a:pt x="321126" y="365760"/>
                </a:cubicBezTo>
                <a:cubicBezTo>
                  <a:pt x="321126" y="389572"/>
                  <a:pt x="321126" y="411480"/>
                  <a:pt x="321126" y="435292"/>
                </a:cubicBezTo>
                <a:cubicBezTo>
                  <a:pt x="429712" y="435292"/>
                  <a:pt x="536392" y="435292"/>
                  <a:pt x="644976" y="435292"/>
                </a:cubicBezTo>
                <a:cubicBezTo>
                  <a:pt x="644976" y="411480"/>
                  <a:pt x="644976" y="390525"/>
                  <a:pt x="644976" y="3657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B9D4C2CD-F843-42D4-8334-22477607830C}"/>
              </a:ext>
            </a:extLst>
          </p:cNvPr>
          <p:cNvSpPr/>
          <p:nvPr/>
        </p:nvSpPr>
        <p:spPr>
          <a:xfrm>
            <a:off x="3800609" y="3743187"/>
            <a:ext cx="537988" cy="396573"/>
          </a:xfrm>
          <a:custGeom>
            <a:avLst/>
            <a:gdLst>
              <a:gd name="connsiteX0" fmla="*/ 285241 w 438171"/>
              <a:gd name="connsiteY0" fmla="*/ 156774 h 322994"/>
              <a:gd name="connsiteX1" fmla="*/ 250805 w 438171"/>
              <a:gd name="connsiteY1" fmla="*/ 191807 h 322994"/>
              <a:gd name="connsiteX2" fmla="*/ 285639 w 438171"/>
              <a:gd name="connsiteY2" fmla="*/ 225646 h 322994"/>
              <a:gd name="connsiteX3" fmla="*/ 320273 w 438171"/>
              <a:gd name="connsiteY3" fmla="*/ 190812 h 322994"/>
              <a:gd name="connsiteX4" fmla="*/ 285241 w 438171"/>
              <a:gd name="connsiteY4" fmla="*/ 156774 h 322994"/>
              <a:gd name="connsiteX5" fmla="*/ 286435 w 438171"/>
              <a:gd name="connsiteY5" fmla="*/ 113978 h 322994"/>
              <a:gd name="connsiteX6" fmla="*/ 362671 w 438171"/>
              <a:gd name="connsiteY6" fmla="*/ 190812 h 322994"/>
              <a:gd name="connsiteX7" fmla="*/ 285440 w 438171"/>
              <a:gd name="connsiteY7" fmla="*/ 267844 h 322994"/>
              <a:gd name="connsiteX8" fmla="*/ 209004 w 438171"/>
              <a:gd name="connsiteY8" fmla="*/ 190613 h 322994"/>
              <a:gd name="connsiteX9" fmla="*/ 286435 w 438171"/>
              <a:gd name="connsiteY9" fmla="*/ 113978 h 322994"/>
              <a:gd name="connsiteX10" fmla="*/ 286236 w 438171"/>
              <a:gd name="connsiteY10" fmla="*/ 97457 h 322994"/>
              <a:gd name="connsiteX11" fmla="*/ 192084 w 438171"/>
              <a:gd name="connsiteY11" fmla="*/ 190414 h 322994"/>
              <a:gd name="connsiteX12" fmla="*/ 282056 w 438171"/>
              <a:gd name="connsiteY12" fmla="*/ 284565 h 322994"/>
              <a:gd name="connsiteX13" fmla="*/ 378993 w 438171"/>
              <a:gd name="connsiteY13" fmla="*/ 193798 h 322994"/>
              <a:gd name="connsiteX14" fmla="*/ 286236 w 438171"/>
              <a:gd name="connsiteY14" fmla="*/ 97457 h 322994"/>
              <a:gd name="connsiteX15" fmla="*/ 166407 w 438171"/>
              <a:gd name="connsiteY15" fmla="*/ 89893 h 322994"/>
              <a:gd name="connsiteX16" fmla="*/ 285639 w 438171"/>
              <a:gd name="connsiteY16" fmla="*/ 90291 h 322994"/>
              <a:gd name="connsiteX17" fmla="*/ 405069 w 438171"/>
              <a:gd name="connsiteY17" fmla="*/ 90092 h 322994"/>
              <a:gd name="connsiteX18" fmla="*/ 419600 w 438171"/>
              <a:gd name="connsiteY18" fmla="*/ 98850 h 322994"/>
              <a:gd name="connsiteX19" fmla="*/ 415022 w 438171"/>
              <a:gd name="connsiteY19" fmla="*/ 250527 h 322994"/>
              <a:gd name="connsiteX20" fmla="*/ 278075 w 438171"/>
              <a:gd name="connsiteY20" fmla="*/ 322782 h 322994"/>
              <a:gd name="connsiteX21" fmla="*/ 151677 w 438171"/>
              <a:gd name="connsiteY21" fmla="*/ 98452 h 322994"/>
              <a:gd name="connsiteX22" fmla="*/ 166407 w 438171"/>
              <a:gd name="connsiteY22" fmla="*/ 89893 h 322994"/>
              <a:gd name="connsiteX23" fmla="*/ 156304 w 438171"/>
              <a:gd name="connsiteY23" fmla="*/ 494 h 322994"/>
              <a:gd name="connsiteX24" fmla="*/ 197060 w 438171"/>
              <a:gd name="connsiteY24" fmla="*/ 15249 h 322994"/>
              <a:gd name="connsiteX25" fmla="*/ 209402 w 438171"/>
              <a:gd name="connsiteY25" fmla="*/ 39135 h 322994"/>
              <a:gd name="connsiteX26" fmla="*/ 400689 w 438171"/>
              <a:gd name="connsiteY26" fmla="*/ 72575 h 322994"/>
              <a:gd name="connsiteX27" fmla="*/ 169193 w 438171"/>
              <a:gd name="connsiteY27" fmla="*/ 72575 h 322994"/>
              <a:gd name="connsiteX28" fmla="*/ 182131 w 438171"/>
              <a:gd name="connsiteY28" fmla="*/ 59438 h 322994"/>
              <a:gd name="connsiteX29" fmla="*/ 174965 w 438171"/>
              <a:gd name="connsiteY29" fmla="*/ 20225 h 322994"/>
              <a:gd name="connsiteX30" fmla="*/ 135752 w 438171"/>
              <a:gd name="connsiteY30" fmla="*/ 32367 h 322994"/>
              <a:gd name="connsiteX31" fmla="*/ 123212 w 438171"/>
              <a:gd name="connsiteY31" fmla="*/ 78746 h 322994"/>
              <a:gd name="connsiteX32" fmla="*/ 100919 w 438171"/>
              <a:gd name="connsiteY32" fmla="*/ 177873 h 322994"/>
              <a:gd name="connsiteX33" fmla="*/ 49762 w 438171"/>
              <a:gd name="connsiteY33" fmla="*/ 219873 h 322994"/>
              <a:gd name="connsiteX34" fmla="*/ 6170 w 438171"/>
              <a:gd name="connsiteY34" fmla="*/ 213901 h 322994"/>
              <a:gd name="connsiteX35" fmla="*/ 0 w 438171"/>
              <a:gd name="connsiteY35" fmla="*/ 203153 h 322994"/>
              <a:gd name="connsiteX36" fmla="*/ 11346 w 438171"/>
              <a:gd name="connsiteY36" fmla="*/ 197778 h 322994"/>
              <a:gd name="connsiteX37" fmla="*/ 13336 w 438171"/>
              <a:gd name="connsiteY37" fmla="*/ 198177 h 322994"/>
              <a:gd name="connsiteX38" fmla="*/ 89174 w 438171"/>
              <a:gd name="connsiteY38" fmla="*/ 162148 h 322994"/>
              <a:gd name="connsiteX39" fmla="*/ 105298 w 438171"/>
              <a:gd name="connsiteY39" fmla="*/ 85712 h 322994"/>
              <a:gd name="connsiteX40" fmla="*/ 118833 w 438171"/>
              <a:gd name="connsiteY40" fmla="*/ 26196 h 322994"/>
              <a:gd name="connsiteX41" fmla="*/ 156304 w 438171"/>
              <a:gd name="connsiteY41" fmla="*/ 494 h 32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38171" h="322994">
                <a:moveTo>
                  <a:pt x="285241" y="156774"/>
                </a:moveTo>
                <a:cubicBezTo>
                  <a:pt x="266530" y="156973"/>
                  <a:pt x="250407" y="173096"/>
                  <a:pt x="250805" y="191807"/>
                </a:cubicBezTo>
                <a:cubicBezTo>
                  <a:pt x="251203" y="210120"/>
                  <a:pt x="267326" y="225845"/>
                  <a:pt x="285639" y="225646"/>
                </a:cubicBezTo>
                <a:cubicBezTo>
                  <a:pt x="304748" y="225646"/>
                  <a:pt x="320472" y="209921"/>
                  <a:pt x="320273" y="190812"/>
                </a:cubicBezTo>
                <a:cubicBezTo>
                  <a:pt x="320074" y="171902"/>
                  <a:pt x="304548" y="156575"/>
                  <a:pt x="285241" y="156774"/>
                </a:cubicBezTo>
                <a:close/>
                <a:moveTo>
                  <a:pt x="286435" y="113978"/>
                </a:moveTo>
                <a:cubicBezTo>
                  <a:pt x="328434" y="114177"/>
                  <a:pt x="362671" y="148613"/>
                  <a:pt x="362671" y="190812"/>
                </a:cubicBezTo>
                <a:cubicBezTo>
                  <a:pt x="362671" y="233608"/>
                  <a:pt x="328236" y="267844"/>
                  <a:pt x="285440" y="267844"/>
                </a:cubicBezTo>
                <a:cubicBezTo>
                  <a:pt x="242445" y="267844"/>
                  <a:pt x="208805" y="234006"/>
                  <a:pt x="209004" y="190613"/>
                </a:cubicBezTo>
                <a:cubicBezTo>
                  <a:pt x="209004" y="147817"/>
                  <a:pt x="243241" y="113978"/>
                  <a:pt x="286435" y="113978"/>
                </a:cubicBezTo>
                <a:close/>
                <a:moveTo>
                  <a:pt x="286236" y="97457"/>
                </a:moveTo>
                <a:cubicBezTo>
                  <a:pt x="234682" y="97059"/>
                  <a:pt x="192681" y="138262"/>
                  <a:pt x="192084" y="190414"/>
                </a:cubicBezTo>
                <a:cubicBezTo>
                  <a:pt x="191487" y="240773"/>
                  <a:pt x="232890" y="284166"/>
                  <a:pt x="282056" y="284565"/>
                </a:cubicBezTo>
                <a:cubicBezTo>
                  <a:pt x="336198" y="284963"/>
                  <a:pt x="378396" y="245352"/>
                  <a:pt x="378993" y="193798"/>
                </a:cubicBezTo>
                <a:cubicBezTo>
                  <a:pt x="379591" y="140054"/>
                  <a:pt x="338984" y="97855"/>
                  <a:pt x="286236" y="97457"/>
                </a:cubicBezTo>
                <a:close/>
                <a:moveTo>
                  <a:pt x="166407" y="89893"/>
                </a:moveTo>
                <a:cubicBezTo>
                  <a:pt x="206018" y="90490"/>
                  <a:pt x="245828" y="90291"/>
                  <a:pt x="285639" y="90291"/>
                </a:cubicBezTo>
                <a:cubicBezTo>
                  <a:pt x="325449" y="90291"/>
                  <a:pt x="365259" y="90490"/>
                  <a:pt x="405069" y="90092"/>
                </a:cubicBezTo>
                <a:cubicBezTo>
                  <a:pt x="412434" y="90092"/>
                  <a:pt x="416415" y="92480"/>
                  <a:pt x="419600" y="98850"/>
                </a:cubicBezTo>
                <a:cubicBezTo>
                  <a:pt x="445078" y="150205"/>
                  <a:pt x="445078" y="201560"/>
                  <a:pt x="415022" y="250527"/>
                </a:cubicBezTo>
                <a:cubicBezTo>
                  <a:pt x="384169" y="300887"/>
                  <a:pt x="337193" y="325569"/>
                  <a:pt x="278075" y="322782"/>
                </a:cubicBezTo>
                <a:cubicBezTo>
                  <a:pt x="166208" y="317806"/>
                  <a:pt x="98132" y="196186"/>
                  <a:pt x="151677" y="98452"/>
                </a:cubicBezTo>
                <a:cubicBezTo>
                  <a:pt x="155260" y="92082"/>
                  <a:pt x="159042" y="89893"/>
                  <a:pt x="166407" y="89893"/>
                </a:cubicBezTo>
                <a:close/>
                <a:moveTo>
                  <a:pt x="156304" y="494"/>
                </a:moveTo>
                <a:cubicBezTo>
                  <a:pt x="171183" y="-1621"/>
                  <a:pt x="186610" y="3007"/>
                  <a:pt x="197060" y="15249"/>
                </a:cubicBezTo>
                <a:cubicBezTo>
                  <a:pt x="202434" y="21817"/>
                  <a:pt x="205022" y="30775"/>
                  <a:pt x="209402" y="39135"/>
                </a:cubicBezTo>
                <a:cubicBezTo>
                  <a:pt x="278074" y="-277"/>
                  <a:pt x="360680" y="21618"/>
                  <a:pt x="400689" y="72575"/>
                </a:cubicBezTo>
                <a:cubicBezTo>
                  <a:pt x="323856" y="72575"/>
                  <a:pt x="247819" y="72575"/>
                  <a:pt x="169193" y="72575"/>
                </a:cubicBezTo>
                <a:cubicBezTo>
                  <a:pt x="174368" y="67201"/>
                  <a:pt x="178150" y="63220"/>
                  <a:pt x="182131" y="59438"/>
                </a:cubicBezTo>
                <a:cubicBezTo>
                  <a:pt x="194871" y="47495"/>
                  <a:pt x="191288" y="26993"/>
                  <a:pt x="174965" y="20225"/>
                </a:cubicBezTo>
                <a:cubicBezTo>
                  <a:pt x="160236" y="14054"/>
                  <a:pt x="144909" y="18433"/>
                  <a:pt x="135752" y="32367"/>
                </a:cubicBezTo>
                <a:cubicBezTo>
                  <a:pt x="126596" y="46300"/>
                  <a:pt x="124008" y="62423"/>
                  <a:pt x="123212" y="78746"/>
                </a:cubicBezTo>
                <a:cubicBezTo>
                  <a:pt x="121421" y="112982"/>
                  <a:pt x="116843" y="146821"/>
                  <a:pt x="100919" y="177873"/>
                </a:cubicBezTo>
                <a:cubicBezTo>
                  <a:pt x="89772" y="199172"/>
                  <a:pt x="74445" y="215295"/>
                  <a:pt x="49762" y="219873"/>
                </a:cubicBezTo>
                <a:cubicBezTo>
                  <a:pt x="34635" y="222660"/>
                  <a:pt x="19905" y="219873"/>
                  <a:pt x="6170" y="213901"/>
                </a:cubicBezTo>
                <a:cubicBezTo>
                  <a:pt x="3185" y="212508"/>
                  <a:pt x="1990" y="206935"/>
                  <a:pt x="0" y="203153"/>
                </a:cubicBezTo>
                <a:cubicBezTo>
                  <a:pt x="3782" y="201361"/>
                  <a:pt x="7564" y="199371"/>
                  <a:pt x="11346" y="197778"/>
                </a:cubicBezTo>
                <a:cubicBezTo>
                  <a:pt x="11744" y="197579"/>
                  <a:pt x="12540" y="197977"/>
                  <a:pt x="13336" y="198177"/>
                </a:cubicBezTo>
                <a:cubicBezTo>
                  <a:pt x="52549" y="208925"/>
                  <a:pt x="72653" y="199570"/>
                  <a:pt x="89174" y="162148"/>
                </a:cubicBezTo>
                <a:cubicBezTo>
                  <a:pt x="99923" y="137864"/>
                  <a:pt x="103904" y="111987"/>
                  <a:pt x="105298" y="85712"/>
                </a:cubicBezTo>
                <a:cubicBezTo>
                  <a:pt x="106492" y="65011"/>
                  <a:pt x="108483" y="44708"/>
                  <a:pt x="118833" y="26196"/>
                </a:cubicBezTo>
                <a:cubicBezTo>
                  <a:pt x="127094" y="11467"/>
                  <a:pt x="141425" y="2609"/>
                  <a:pt x="156304" y="49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2DC1372-8496-425D-AE2C-DEEA4DD70D19}"/>
              </a:ext>
            </a:extLst>
          </p:cNvPr>
          <p:cNvSpPr/>
          <p:nvPr/>
        </p:nvSpPr>
        <p:spPr>
          <a:xfrm>
            <a:off x="5838239" y="3317028"/>
            <a:ext cx="412936" cy="485752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0" name="Group 4">
            <a:extLst>
              <a:ext uri="{FF2B5EF4-FFF2-40B4-BE49-F238E27FC236}">
                <a16:creationId xmlns:a16="http://schemas.microsoft.com/office/drawing/2014/main" id="{052E525A-CC92-42EA-AC0D-769A1E00379F}"/>
              </a:ext>
            </a:extLst>
          </p:cNvPr>
          <p:cNvGrpSpPr>
            <a:grpSpLocks noChangeAspect="1"/>
          </p:cNvGrpSpPr>
          <p:nvPr/>
        </p:nvGrpSpPr>
        <p:grpSpPr>
          <a:xfrm>
            <a:off x="-12705" y="6256110"/>
            <a:ext cx="12206288" cy="601663"/>
            <a:chOff x="-1" y="292"/>
            <a:chExt cx="7689" cy="379"/>
          </a:xfrm>
        </p:grpSpPr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id="{3F7D5262-C525-410B-AAB7-77BF53269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B4D15C41-DEC4-4374-8D41-65EC461EB18A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upo 16">
            <a:extLst>
              <a:ext uri="{FF2B5EF4-FFF2-40B4-BE49-F238E27FC236}">
                <a16:creationId xmlns:a16="http://schemas.microsoft.com/office/drawing/2014/main" id="{FAEA3706-A654-BABE-7A08-73D869AE1120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0" name="Google Shape;14;p2">
              <a:extLst>
                <a:ext uri="{FF2B5EF4-FFF2-40B4-BE49-F238E27FC236}">
                  <a16:creationId xmlns:a16="http://schemas.microsoft.com/office/drawing/2014/main" id="{B0A0417C-1FCD-7635-6A2B-92FFF07238B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14;p2">
              <a:extLst>
                <a:ext uri="{FF2B5EF4-FFF2-40B4-BE49-F238E27FC236}">
                  <a16:creationId xmlns:a16="http://schemas.microsoft.com/office/drawing/2014/main" id="{CABBA048-5CBA-40ED-793B-FC2B0DB8F9A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14;p2">
              <a:extLst>
                <a:ext uri="{FF2B5EF4-FFF2-40B4-BE49-F238E27FC236}">
                  <a16:creationId xmlns:a16="http://schemas.microsoft.com/office/drawing/2014/main" id="{AB647DDB-B51B-3D7D-A95A-A12EAE1D9128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4;p2">
              <a:extLst>
                <a:ext uri="{FF2B5EF4-FFF2-40B4-BE49-F238E27FC236}">
                  <a16:creationId xmlns:a16="http://schemas.microsoft.com/office/drawing/2014/main" id="{FEB4A80B-8021-1178-FFCB-8EAC3B98B312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upo 21">
            <a:extLst>
              <a:ext uri="{FF2B5EF4-FFF2-40B4-BE49-F238E27FC236}">
                <a16:creationId xmlns:a16="http://schemas.microsoft.com/office/drawing/2014/main" id="{F67549AE-C2AC-65E7-9683-0173B2453D5F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4" name="Google Shape;14;p2">
              <a:extLst>
                <a:ext uri="{FF2B5EF4-FFF2-40B4-BE49-F238E27FC236}">
                  <a16:creationId xmlns:a16="http://schemas.microsoft.com/office/drawing/2014/main" id="{0BA70593-D509-6485-5D72-AE160099DA81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91AE3E46-780A-FD81-335A-6FA831C90574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14;p2">
              <a:extLst>
                <a:ext uri="{FF2B5EF4-FFF2-40B4-BE49-F238E27FC236}">
                  <a16:creationId xmlns:a16="http://schemas.microsoft.com/office/drawing/2014/main" id="{C99C3DA5-FCC9-225A-3019-B3FCAB11434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4;p2">
              <a:extLst>
                <a:ext uri="{FF2B5EF4-FFF2-40B4-BE49-F238E27FC236}">
                  <a16:creationId xmlns:a16="http://schemas.microsoft.com/office/drawing/2014/main" id="{EFEB022E-066F-BC5A-2D36-40C271391ADA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48" name="Rectángulo 2">
            <a:extLst>
              <a:ext uri="{FF2B5EF4-FFF2-40B4-BE49-F238E27FC236}">
                <a16:creationId xmlns:a16="http://schemas.microsoft.com/office/drawing/2014/main" id="{C01CCC1B-48FE-78D7-9703-8662F3B53C15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2588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ADFFB84-35F7-4705-B8A0-24C6241D60E7}"/>
              </a:ext>
            </a:extLst>
          </p:cNvPr>
          <p:cNvSpPr txBox="1"/>
          <p:nvPr/>
        </p:nvSpPr>
        <p:spPr>
          <a:xfrm>
            <a:off x="3474173" y="3429000"/>
            <a:ext cx="1562683" cy="333524"/>
          </a:xfrm>
          <a:prstGeom prst="rect">
            <a:avLst/>
          </a:prstGeom>
          <a:noFill/>
        </p:spPr>
        <p:txBody>
          <a:bodyPr lIns="0" anchor="ctr"/>
          <a:lstStyle>
            <a:lvl1pPr indent="0">
              <a:spcBef>
                <a:spcPct val="20000"/>
              </a:spcBef>
              <a:buFontTx/>
              <a:buNone/>
              <a:defRPr sz="2400" b="1" baseline="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r"/>
            <a:r>
              <a:rPr lang="fa-IR" altLang="ko-KR" sz="2800" dirty="0">
                <a:solidFill>
                  <a:srgbClr val="84CCC6"/>
                </a:solidFill>
                <a:cs typeface="B Nazanin" panose="00000400000000000000" pitchFamily="2" charset="-78"/>
              </a:rPr>
              <a:t>ساده</a:t>
            </a:r>
            <a:endParaRPr lang="en-US" altLang="ko-KR" sz="2800" dirty="0">
              <a:solidFill>
                <a:srgbClr val="84CCC6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직사각형 34">
            <a:extLst>
              <a:ext uri="{FF2B5EF4-FFF2-40B4-BE49-F238E27FC236}">
                <a16:creationId xmlns:a16="http://schemas.microsoft.com/office/drawing/2014/main" id="{41FCB0D7-23F7-439A-A35C-CA648FF90B09}"/>
              </a:ext>
            </a:extLst>
          </p:cNvPr>
          <p:cNvSpPr/>
          <p:nvPr/>
        </p:nvSpPr>
        <p:spPr>
          <a:xfrm>
            <a:off x="2754093" y="3799460"/>
            <a:ext cx="2282763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직사각형 35">
            <a:extLst>
              <a:ext uri="{FF2B5EF4-FFF2-40B4-BE49-F238E27FC236}">
                <a16:creationId xmlns:a16="http://schemas.microsoft.com/office/drawing/2014/main" id="{7F90DCAC-17F0-4A2B-85BD-F6784B0110A4}"/>
              </a:ext>
            </a:extLst>
          </p:cNvPr>
          <p:cNvSpPr/>
          <p:nvPr/>
        </p:nvSpPr>
        <p:spPr>
          <a:xfrm>
            <a:off x="2178029" y="4169919"/>
            <a:ext cx="2858827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/>
            <a:r>
              <a:rPr lang="fa-IR" altLang="ko-KR" sz="2800" b="1" dirty="0">
                <a:solidFill>
                  <a:srgbClr val="84CCC6"/>
                </a:solidFill>
                <a:cs typeface="B Nazanin" panose="00000400000000000000" pitchFamily="2" charset="-78"/>
              </a:rPr>
              <a:t>ارائه</a:t>
            </a:r>
            <a:endParaRPr lang="en-US" altLang="ko-KR" sz="2800" b="1" dirty="0">
              <a:solidFill>
                <a:srgbClr val="84CCC6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F94C7DFE-08A4-4DA1-B327-03C761733164}"/>
              </a:ext>
            </a:extLst>
          </p:cNvPr>
          <p:cNvSpPr txBox="1"/>
          <p:nvPr/>
        </p:nvSpPr>
        <p:spPr>
          <a:xfrm>
            <a:off x="418454" y="4540379"/>
            <a:ext cx="4618401" cy="1540238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997187-1B29-4A31-A315-BE604C9D070F}"/>
              </a:ext>
            </a:extLst>
          </p:cNvPr>
          <p:cNvSpPr txBox="1"/>
          <p:nvPr/>
        </p:nvSpPr>
        <p:spPr>
          <a:xfrm>
            <a:off x="808340" y="776863"/>
            <a:ext cx="33108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چیدمان دندانپزشک</a:t>
            </a:r>
          </a:p>
          <a:p>
            <a:pPr algn="r" rtl="1"/>
            <a:r>
              <a:rPr lang="fa-IR" altLang="ko-KR" sz="3200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3200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برای ارائه شما</a:t>
            </a:r>
            <a:endParaRPr lang="ko-KR" altLang="en-US" sz="3200" dirty="0">
              <a:solidFill>
                <a:srgbClr val="84CCC6"/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4B7DCB30-AC75-483C-A17C-CF657296961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1885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raphic 56">
            <a:extLst>
              <a:ext uri="{FF2B5EF4-FFF2-40B4-BE49-F238E27FC236}">
                <a16:creationId xmlns:a16="http://schemas.microsoft.com/office/drawing/2014/main" id="{2B61FA35-2CA9-45C3-A870-FC41BB3831E2}"/>
              </a:ext>
            </a:extLst>
          </p:cNvPr>
          <p:cNvSpPr/>
          <p:nvPr/>
        </p:nvSpPr>
        <p:spPr>
          <a:xfrm>
            <a:off x="793684" y="421751"/>
            <a:ext cx="4730645" cy="6134582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09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3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70606" y="624816"/>
            <a:ext cx="5829558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24417E9-45AB-4C3C-BFF0-5CBD3648B1D8}"/>
              </a:ext>
            </a:extLst>
          </p:cNvPr>
          <p:cNvSpPr/>
          <p:nvPr/>
        </p:nvSpPr>
        <p:spPr>
          <a:xfrm>
            <a:off x="6514636" y="2232214"/>
            <a:ext cx="676755" cy="676755"/>
          </a:xfrm>
          <a:prstGeom prst="ellipse">
            <a:avLst/>
          </a:prstGeom>
          <a:solidFill>
            <a:srgbClr val="93D1C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EF0697-5E23-4A78-9DD9-0506392ECBBA}"/>
              </a:ext>
            </a:extLst>
          </p:cNvPr>
          <p:cNvSpPr txBox="1"/>
          <p:nvPr/>
        </p:nvSpPr>
        <p:spPr>
          <a:xfrm>
            <a:off x="6551019" y="232212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9A1C950-4AB9-43A0-A844-71B2E0562F7C}"/>
              </a:ext>
            </a:extLst>
          </p:cNvPr>
          <p:cNvSpPr/>
          <p:nvPr/>
        </p:nvSpPr>
        <p:spPr>
          <a:xfrm>
            <a:off x="6514636" y="3173684"/>
            <a:ext cx="676755" cy="676755"/>
          </a:xfrm>
          <a:prstGeom prst="ellipse">
            <a:avLst/>
          </a:prstGeom>
          <a:solidFill>
            <a:srgbClr val="93D1C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707CC1-357D-474B-99CF-7B7B1BEF59D5}"/>
              </a:ext>
            </a:extLst>
          </p:cNvPr>
          <p:cNvSpPr txBox="1"/>
          <p:nvPr/>
        </p:nvSpPr>
        <p:spPr>
          <a:xfrm>
            <a:off x="6551019" y="327314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4508A0C-0DF7-4F6C-A934-F8CDD68EB730}"/>
              </a:ext>
            </a:extLst>
          </p:cNvPr>
          <p:cNvSpPr/>
          <p:nvPr/>
        </p:nvSpPr>
        <p:spPr>
          <a:xfrm>
            <a:off x="6514636" y="4115156"/>
            <a:ext cx="676755" cy="676756"/>
          </a:xfrm>
          <a:prstGeom prst="ellipse">
            <a:avLst/>
          </a:prstGeom>
          <a:solidFill>
            <a:srgbClr val="93D1C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8BC66D-7161-4BDE-B53E-0612B5C788A5}"/>
              </a:ext>
            </a:extLst>
          </p:cNvPr>
          <p:cNvSpPr txBox="1"/>
          <p:nvPr/>
        </p:nvSpPr>
        <p:spPr>
          <a:xfrm>
            <a:off x="6551019" y="422415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E41B5F31-0564-4D69-A83C-40980DDB70C1}"/>
              </a:ext>
            </a:extLst>
          </p:cNvPr>
          <p:cNvSpPr/>
          <p:nvPr/>
        </p:nvSpPr>
        <p:spPr>
          <a:xfrm>
            <a:off x="6514636" y="5056626"/>
            <a:ext cx="676755" cy="676756"/>
          </a:xfrm>
          <a:prstGeom prst="ellipse">
            <a:avLst/>
          </a:prstGeom>
          <a:solidFill>
            <a:srgbClr val="93D1C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E5109D-4A5D-439E-8975-691174EFD2E2}"/>
              </a:ext>
            </a:extLst>
          </p:cNvPr>
          <p:cNvSpPr txBox="1"/>
          <p:nvPr/>
        </p:nvSpPr>
        <p:spPr>
          <a:xfrm>
            <a:off x="6551019" y="517517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164854C-055E-4EE5-9180-C98C4799AE79}"/>
              </a:ext>
            </a:extLst>
          </p:cNvPr>
          <p:cNvGrpSpPr/>
          <p:nvPr/>
        </p:nvGrpSpPr>
        <p:grpSpPr>
          <a:xfrm>
            <a:off x="7360127" y="2175716"/>
            <a:ext cx="4038189" cy="576173"/>
            <a:chOff x="6565695" y="2005884"/>
            <a:chExt cx="2055606" cy="57617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185DC93-A8AB-4312-AAA7-2988DDC7A5C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8881329-E82A-4CD4-9D00-7AD783DE14CF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2F59F76-5712-4435-A4BA-CBD37CAD9BEB}"/>
              </a:ext>
            </a:extLst>
          </p:cNvPr>
          <p:cNvGrpSpPr/>
          <p:nvPr/>
        </p:nvGrpSpPr>
        <p:grpSpPr>
          <a:xfrm>
            <a:off x="7360127" y="3122004"/>
            <a:ext cx="4038189" cy="576173"/>
            <a:chOff x="6565695" y="2005884"/>
            <a:chExt cx="2055606" cy="57617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8285349-900F-4FC6-96C7-AB131DE4166D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48779A0-2C28-47E5-AD89-252726C5AF72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FCEC832-CB02-4B53-B5E2-E94D502D2967}"/>
              </a:ext>
            </a:extLst>
          </p:cNvPr>
          <p:cNvGrpSpPr/>
          <p:nvPr/>
        </p:nvGrpSpPr>
        <p:grpSpPr>
          <a:xfrm>
            <a:off x="7360127" y="4068293"/>
            <a:ext cx="4038189" cy="576173"/>
            <a:chOff x="6565695" y="2005884"/>
            <a:chExt cx="2055606" cy="57617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4B75D4C-184F-41C8-B414-FE4A8A5CAC09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6636B8E-02E8-412F-873E-271B33F6071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6BB3E6E-4BC5-435C-BCEF-7050936A7B2A}"/>
              </a:ext>
            </a:extLst>
          </p:cNvPr>
          <p:cNvGrpSpPr/>
          <p:nvPr/>
        </p:nvGrpSpPr>
        <p:grpSpPr>
          <a:xfrm>
            <a:off x="7360127" y="5014582"/>
            <a:ext cx="4038189" cy="576173"/>
            <a:chOff x="6565695" y="2005884"/>
            <a:chExt cx="2055606" cy="57617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834E66F-E022-4946-8C8F-2D4511D68477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7266B5A-BD58-4AC7-AAB2-274A89DEF81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8" name="Graphic 56">
            <a:extLst>
              <a:ext uri="{FF2B5EF4-FFF2-40B4-BE49-F238E27FC236}">
                <a16:creationId xmlns:a16="http://schemas.microsoft.com/office/drawing/2014/main" id="{C81273EC-283B-4510-997C-D52BE4B3B4F5}"/>
              </a:ext>
            </a:extLst>
          </p:cNvPr>
          <p:cNvSpPr/>
          <p:nvPr/>
        </p:nvSpPr>
        <p:spPr>
          <a:xfrm>
            <a:off x="1548577" y="1856202"/>
            <a:ext cx="3220857" cy="4176727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09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93D1CD"/>
              </a:gs>
            </a:gsLst>
            <a:lin ang="18900000" scaled="1"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9" name="Group 4">
            <a:extLst>
              <a:ext uri="{FF2B5EF4-FFF2-40B4-BE49-F238E27FC236}">
                <a16:creationId xmlns:a16="http://schemas.microsoft.com/office/drawing/2014/main" id="{0AEF6CE6-3428-4647-BA39-7625FC6F1D14}"/>
              </a:ext>
            </a:extLst>
          </p:cNvPr>
          <p:cNvGrpSpPr>
            <a:grpSpLocks noChangeAspect="1"/>
          </p:cNvGrpSpPr>
          <p:nvPr/>
        </p:nvGrpSpPr>
        <p:grpSpPr>
          <a:xfrm>
            <a:off x="-12705" y="6256110"/>
            <a:ext cx="12206288" cy="601663"/>
            <a:chOff x="-1" y="292"/>
            <a:chExt cx="7689" cy="379"/>
          </a:xfrm>
        </p:grpSpPr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ABBCE1FA-D33E-4262-B850-DB8ECA986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id="{4BB46741-2AA9-4772-B2D1-78B5B16E574F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id="{85D69FC2-FEE2-8406-1F1D-4848C095C923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4" name="Grupo 37">
            <a:extLst>
              <a:ext uri="{FF2B5EF4-FFF2-40B4-BE49-F238E27FC236}">
                <a16:creationId xmlns:a16="http://schemas.microsoft.com/office/drawing/2014/main" id="{96FC034E-E648-6160-AE9D-0EFB129342DA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D0674522-9A78-60FD-7D98-B59D351CF79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0385FD99-6F2F-2ED1-298D-74059F0D82D5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40BD1F8E-111E-B106-68C7-0789D5BC8FD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4BB51D50-A066-4549-CD08-D11ED811DCF9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upo 42">
            <a:extLst>
              <a:ext uri="{FF2B5EF4-FFF2-40B4-BE49-F238E27FC236}">
                <a16:creationId xmlns:a16="http://schemas.microsoft.com/office/drawing/2014/main" id="{7A4265B6-061A-62F9-7D3A-505FFC17F727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65060BB9-BA34-1F33-83EB-830242BA03E0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D44F4186-2B09-82D5-D5C7-38752DF1C3F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A8F3715F-009F-640B-F3BA-2BA7578A87B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" name="Google Shape;14;p2">
              <a:extLst>
                <a:ext uri="{FF2B5EF4-FFF2-40B4-BE49-F238E27FC236}">
                  <a16:creationId xmlns:a16="http://schemas.microsoft.com/office/drawing/2014/main" id="{28350EF8-C132-DD99-7D69-593244D797C8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:a16="http://schemas.microsoft.com/office/drawing/2014/main" id="{6C317817-98AB-07EF-AC63-02AD3356E3B9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2D003A2A-13F8-7354-83E6-31D930873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F49B514-C198-8712-FFFB-25AF2F9957D3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4804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moción de caries dental - odontologia fotografías e imágenes de stock">
            <a:extLst>
              <a:ext uri="{FF2B5EF4-FFF2-40B4-BE49-F238E27FC236}">
                <a16:creationId xmlns:a16="http://schemas.microsoft.com/office/drawing/2014/main" id="{3C2A4424-699B-49C2-8029-6940803F1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6699" y="250225"/>
            <a:ext cx="11608143" cy="660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82F1C38-1654-40D0-B186-220AF22CBFC8}"/>
              </a:ext>
            </a:extLst>
          </p:cNvPr>
          <p:cNvSpPr/>
          <p:nvPr/>
        </p:nvSpPr>
        <p:spPr>
          <a:xfrm>
            <a:off x="7256585" y="694353"/>
            <a:ext cx="3857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600" dirty="0">
                <a:solidFill>
                  <a:schemeClr val="bg1"/>
                </a:solidFill>
                <a:cs typeface="B Nazanin" panose="00000400000000000000" pitchFamily="2" charset="-78"/>
              </a:rPr>
              <a:t>لبخند روشن با معاینه منظم دندانپزشکی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E9CCDC-D6AA-4BD3-BA22-DC001A3C1F45}"/>
              </a:ext>
            </a:extLst>
          </p:cNvPr>
          <p:cNvSpPr txBox="1"/>
          <p:nvPr/>
        </p:nvSpPr>
        <p:spPr>
          <a:xfrm>
            <a:off x="534546" y="2973903"/>
            <a:ext cx="374015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عالی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2039D4-14B2-49AA-8C05-0A88A1970E76}"/>
              </a:ext>
            </a:extLst>
          </p:cNvPr>
          <p:cNvSpPr txBox="1"/>
          <p:nvPr/>
        </p:nvSpPr>
        <p:spPr>
          <a:xfrm>
            <a:off x="534546" y="3784706"/>
            <a:ext cx="38679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58E867F-84FA-4358-993B-851F76AA98E7}"/>
              </a:ext>
            </a:extLst>
          </p:cNvPr>
          <p:cNvGrpSpPr/>
          <p:nvPr/>
        </p:nvGrpSpPr>
        <p:grpSpPr>
          <a:xfrm>
            <a:off x="11315700" y="618059"/>
            <a:ext cx="131885" cy="1906914"/>
            <a:chOff x="5829300" y="4599143"/>
            <a:chExt cx="131885" cy="1547444"/>
          </a:xfrm>
          <a:solidFill>
            <a:srgbClr val="84CCC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F7DA8A-21A6-41D4-A700-8DEAE700C629}"/>
                </a:ext>
              </a:extLst>
            </p:cNvPr>
            <p:cNvSpPr/>
            <p:nvPr/>
          </p:nvSpPr>
          <p:spPr>
            <a:xfrm>
              <a:off x="5829300" y="4599143"/>
              <a:ext cx="131885" cy="3868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CC8EC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65680A2-A5F8-4CD3-915C-A2968E3C10EA}"/>
                </a:ext>
              </a:extLst>
            </p:cNvPr>
            <p:cNvSpPr/>
            <p:nvPr/>
          </p:nvSpPr>
          <p:spPr>
            <a:xfrm>
              <a:off x="5829300" y="5759726"/>
              <a:ext cx="131885" cy="3868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CC8EC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0FB338E-51D8-4FDF-A830-0D13B4AB25D8}"/>
                </a:ext>
              </a:extLst>
            </p:cNvPr>
            <p:cNvSpPr/>
            <p:nvPr/>
          </p:nvSpPr>
          <p:spPr>
            <a:xfrm>
              <a:off x="5829300" y="4986004"/>
              <a:ext cx="131885" cy="3868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CC8EC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D5B60D-ECF3-41B7-B95A-2D5607881E45}"/>
                </a:ext>
              </a:extLst>
            </p:cNvPr>
            <p:cNvSpPr/>
            <p:nvPr/>
          </p:nvSpPr>
          <p:spPr>
            <a:xfrm>
              <a:off x="5829300" y="5372865"/>
              <a:ext cx="131885" cy="3868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CC8EC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9750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4">
            <a:extLst>
              <a:ext uri="{FF2B5EF4-FFF2-40B4-BE49-F238E27FC236}">
                <a16:creationId xmlns:a16="http://schemas.microsoft.com/office/drawing/2014/main" id="{8521D586-6855-42C7-A891-B54F584F7C66}"/>
              </a:ext>
            </a:extLst>
          </p:cNvPr>
          <p:cNvGrpSpPr>
            <a:grpSpLocks noChangeAspect="1"/>
          </p:cNvGrpSpPr>
          <p:nvPr/>
        </p:nvGrpSpPr>
        <p:grpSpPr>
          <a:xfrm>
            <a:off x="-12705" y="6256110"/>
            <a:ext cx="12206288" cy="601663"/>
            <a:chOff x="-1" y="292"/>
            <a:chExt cx="7689" cy="379"/>
          </a:xfrm>
        </p:grpSpPr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A5B44D80-9F1E-49AA-BE9F-E9F08B78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37B5DF1A-8F12-4E7B-A29F-5A69818195E3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71285" y="266334"/>
            <a:ext cx="580628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78690B-5DEA-4851-80F1-54859736D7EE}"/>
              </a:ext>
            </a:extLst>
          </p:cNvPr>
          <p:cNvGrpSpPr/>
          <p:nvPr/>
        </p:nvGrpSpPr>
        <p:grpSpPr>
          <a:xfrm>
            <a:off x="886077" y="2571035"/>
            <a:ext cx="2280608" cy="1107997"/>
            <a:chOff x="6210996" y="1433695"/>
            <a:chExt cx="1712589" cy="78825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FE32A84-B47F-4F95-A51C-16B2C96DECA8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886FD9-503E-4490-9B51-3DE80E6E99F5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E5BAE9D-BF10-41EF-8E06-BD8B7F65157C}"/>
              </a:ext>
            </a:extLst>
          </p:cNvPr>
          <p:cNvGrpSpPr/>
          <p:nvPr/>
        </p:nvGrpSpPr>
        <p:grpSpPr>
          <a:xfrm>
            <a:off x="3597686" y="1844826"/>
            <a:ext cx="2280608" cy="1107997"/>
            <a:chOff x="6210996" y="1433695"/>
            <a:chExt cx="1712589" cy="78825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F0BFA91-6A5A-49C6-AFDE-3EC9836F9F85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FF034D4-1E5A-482D-B801-57754867706C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1B21F0C-175C-4204-A58D-67ADA606AAC4}"/>
              </a:ext>
            </a:extLst>
          </p:cNvPr>
          <p:cNvGrpSpPr/>
          <p:nvPr/>
        </p:nvGrpSpPr>
        <p:grpSpPr>
          <a:xfrm>
            <a:off x="6309295" y="4570309"/>
            <a:ext cx="2280608" cy="1107997"/>
            <a:chOff x="6210996" y="1433695"/>
            <a:chExt cx="1712589" cy="78825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E8E3C6-7F28-46E5-BA72-F925AE185C15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D6FCE4-0630-4133-A4F8-F3CAEFC582BA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8BDB561-C774-48C1-BF99-E382F875A3B1}"/>
              </a:ext>
            </a:extLst>
          </p:cNvPr>
          <p:cNvGrpSpPr/>
          <p:nvPr/>
        </p:nvGrpSpPr>
        <p:grpSpPr>
          <a:xfrm>
            <a:off x="9020904" y="3744709"/>
            <a:ext cx="2280608" cy="1107997"/>
            <a:chOff x="6210996" y="1433695"/>
            <a:chExt cx="1712589" cy="78825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A75B38-3773-4F9C-8662-612914474368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F8B57C-790D-4FFF-8D13-E22A66663C95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56C0E73-BEA2-467F-98B9-C24C10E32EF9}"/>
              </a:ext>
            </a:extLst>
          </p:cNvPr>
          <p:cNvSpPr txBox="1"/>
          <p:nvPr/>
        </p:nvSpPr>
        <p:spPr>
          <a:xfrm>
            <a:off x="4169190" y="4683694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43%</a:t>
            </a:r>
            <a:endParaRPr lang="ko-KR" altLang="en-US" sz="3200" b="1">
              <a:ln w="1270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F6B056-EE6C-46A3-B742-8CDD73F3B53E}"/>
              </a:ext>
            </a:extLst>
          </p:cNvPr>
          <p:cNvSpPr txBox="1"/>
          <p:nvPr/>
        </p:nvSpPr>
        <p:spPr>
          <a:xfrm>
            <a:off x="1457581" y="55214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rPr>
              <a:t>75%</a:t>
            </a:r>
            <a:endParaRPr lang="ko-KR" altLang="en-US" sz="3200" b="1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53E300-117B-469A-AD49-C7AE50E8068B}"/>
              </a:ext>
            </a:extLst>
          </p:cNvPr>
          <p:cNvSpPr txBox="1"/>
          <p:nvPr/>
        </p:nvSpPr>
        <p:spPr>
          <a:xfrm>
            <a:off x="6880799" y="24099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65%</a:t>
            </a:r>
            <a:endParaRPr lang="ko-KR" altLang="en-US" sz="3200" b="1">
              <a:ln w="1270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그룹 52">
            <a:extLst>
              <a:ext uri="{FF2B5EF4-FFF2-40B4-BE49-F238E27FC236}">
                <a16:creationId xmlns:a16="http://schemas.microsoft.com/office/drawing/2014/main" id="{08F4CEBF-6D55-4102-A7D3-6FDD4DB742AB}"/>
              </a:ext>
            </a:extLst>
          </p:cNvPr>
          <p:cNvGrpSpPr/>
          <p:nvPr/>
        </p:nvGrpSpPr>
        <p:grpSpPr>
          <a:xfrm>
            <a:off x="2422382" y="2753276"/>
            <a:ext cx="7342827" cy="2222804"/>
            <a:chOff x="2422381" y="2753276"/>
            <a:chExt cx="7342827" cy="2222804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1702E23-8F79-4096-907C-1D79DEB10031}"/>
                </a:ext>
              </a:extLst>
            </p:cNvPr>
            <p:cNvCxnSpPr/>
            <p:nvPr/>
          </p:nvCxnSpPr>
          <p:spPr>
            <a:xfrm>
              <a:off x="6060403" y="3494076"/>
              <a:ext cx="2743414" cy="228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F4ADA8F-958E-495A-993F-B1EE83966CCF}"/>
                </a:ext>
              </a:extLst>
            </p:cNvPr>
            <p:cNvCxnSpPr/>
            <p:nvPr/>
          </p:nvCxnSpPr>
          <p:spPr>
            <a:xfrm flipH="1" flipV="1">
              <a:off x="3337226" y="4251990"/>
              <a:ext cx="2758775" cy="1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A759045-5FBD-444A-96BF-EE96AFA65A7D}"/>
                </a:ext>
              </a:extLst>
            </p:cNvPr>
            <p:cNvCxnSpPr>
              <a:endCxn id="20" idx="6"/>
            </p:cNvCxnSpPr>
            <p:nvPr/>
          </p:nvCxnSpPr>
          <p:spPr>
            <a:xfrm flipH="1">
              <a:off x="2422381" y="4967817"/>
              <a:ext cx="988539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CAB8B50-9634-4EAE-99E9-7B7126E55D21}"/>
                </a:ext>
              </a:extLst>
            </p:cNvPr>
            <p:cNvCxnSpPr>
              <a:stCxn id="23" idx="2"/>
            </p:cNvCxnSpPr>
            <p:nvPr/>
          </p:nvCxnSpPr>
          <p:spPr>
            <a:xfrm flipH="1">
              <a:off x="8770231" y="2753276"/>
              <a:ext cx="994977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A4D5C01-9889-4B41-BB8B-AF29A5E7EC35}"/>
                </a:ext>
              </a:extLst>
            </p:cNvPr>
            <p:cNvCxnSpPr/>
            <p:nvPr/>
          </p:nvCxnSpPr>
          <p:spPr>
            <a:xfrm>
              <a:off x="3370599" y="4224928"/>
              <a:ext cx="10792" cy="75115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06DB250-7141-4737-9C54-1EF34CC6900D}"/>
                </a:ext>
              </a:extLst>
            </p:cNvPr>
            <p:cNvCxnSpPr/>
            <p:nvPr/>
          </p:nvCxnSpPr>
          <p:spPr>
            <a:xfrm flipH="1">
              <a:off x="6090438" y="3461161"/>
              <a:ext cx="974" cy="827175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47578FF-DD8B-4446-A452-5767C0257A2A}"/>
                </a:ext>
              </a:extLst>
            </p:cNvPr>
            <p:cNvCxnSpPr/>
            <p:nvPr/>
          </p:nvCxnSpPr>
          <p:spPr>
            <a:xfrm flipH="1">
              <a:off x="8803817" y="2753276"/>
              <a:ext cx="0" cy="77417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F18D514B-A5D6-4EFA-8136-0C59303FA431}"/>
              </a:ext>
            </a:extLst>
          </p:cNvPr>
          <p:cNvSpPr/>
          <p:nvPr/>
        </p:nvSpPr>
        <p:spPr>
          <a:xfrm>
            <a:off x="1630381" y="4571817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60B389-C308-4172-9491-BD333D0DE647}"/>
              </a:ext>
            </a:extLst>
          </p:cNvPr>
          <p:cNvSpPr/>
          <p:nvPr/>
        </p:nvSpPr>
        <p:spPr>
          <a:xfrm>
            <a:off x="4340402" y="3833636"/>
            <a:ext cx="792000" cy="792000"/>
          </a:xfrm>
          <a:prstGeom prst="ellipse">
            <a:avLst/>
          </a:prstGeom>
          <a:solidFill>
            <a:srgbClr val="84C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7DEA920-32E0-4014-9129-B53072595B7B}"/>
              </a:ext>
            </a:extLst>
          </p:cNvPr>
          <p:cNvSpPr/>
          <p:nvPr/>
        </p:nvSpPr>
        <p:spPr>
          <a:xfrm>
            <a:off x="7052806" y="3095456"/>
            <a:ext cx="792000" cy="792000"/>
          </a:xfrm>
          <a:prstGeom prst="ellipse">
            <a:avLst/>
          </a:prstGeom>
          <a:solidFill>
            <a:srgbClr val="84C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4C8D59-63B7-4F37-879A-45B0890BA0C1}"/>
              </a:ext>
            </a:extLst>
          </p:cNvPr>
          <p:cNvSpPr/>
          <p:nvPr/>
        </p:nvSpPr>
        <p:spPr>
          <a:xfrm>
            <a:off x="9765208" y="2357276"/>
            <a:ext cx="792000" cy="792000"/>
          </a:xfrm>
          <a:prstGeom prst="ellipse">
            <a:avLst/>
          </a:prstGeom>
          <a:solidFill>
            <a:srgbClr val="84C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C4E031-56A9-4ED5-A12B-E1E05FE0CE37}"/>
              </a:ext>
            </a:extLst>
          </p:cNvPr>
          <p:cNvSpPr txBox="1"/>
          <p:nvPr/>
        </p:nvSpPr>
        <p:spPr>
          <a:xfrm>
            <a:off x="9592408" y="1685522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83%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DB09BB3-1638-44F3-901E-50205ED20DF2}"/>
              </a:ext>
            </a:extLst>
          </p:cNvPr>
          <p:cNvSpPr/>
          <p:nvPr/>
        </p:nvSpPr>
        <p:spPr>
          <a:xfrm>
            <a:off x="9997484" y="2547297"/>
            <a:ext cx="327443" cy="436589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9837CB8-DB74-4F62-A76D-BEB4502E1ACF}"/>
              </a:ext>
            </a:extLst>
          </p:cNvPr>
          <p:cNvSpPr/>
          <p:nvPr/>
        </p:nvSpPr>
        <p:spPr>
          <a:xfrm>
            <a:off x="4555113" y="4021708"/>
            <a:ext cx="324904" cy="436589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FB183D4-CD0F-4B3D-A215-38429ADAB95D}"/>
              </a:ext>
            </a:extLst>
          </p:cNvPr>
          <p:cNvSpPr/>
          <p:nvPr/>
        </p:nvSpPr>
        <p:spPr>
          <a:xfrm>
            <a:off x="1862642" y="4782908"/>
            <a:ext cx="327443" cy="439128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FA2B390-3EEF-4A86-8402-1E3A80539AEF}"/>
              </a:ext>
            </a:extLst>
          </p:cNvPr>
          <p:cNvSpPr/>
          <p:nvPr/>
        </p:nvSpPr>
        <p:spPr>
          <a:xfrm>
            <a:off x="7281487" y="3308255"/>
            <a:ext cx="327003" cy="436453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BBD0C272-6697-4740-A923-69E7BB2E111C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3" name="Google Shape;14;p2">
              <a:extLst>
                <a:ext uri="{FF2B5EF4-FFF2-40B4-BE49-F238E27FC236}">
                  <a16:creationId xmlns:a16="http://schemas.microsoft.com/office/drawing/2014/main" id="{7AB2D1C0-D110-4DBB-9784-4E9CF4BF497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4;p2">
              <a:extLst>
                <a:ext uri="{FF2B5EF4-FFF2-40B4-BE49-F238E27FC236}">
                  <a16:creationId xmlns:a16="http://schemas.microsoft.com/office/drawing/2014/main" id="{D280F56A-0F92-443E-8763-C8DAFE23253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69369511-EDE4-40EA-958F-2907F62E7824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14;p2">
              <a:extLst>
                <a:ext uri="{FF2B5EF4-FFF2-40B4-BE49-F238E27FC236}">
                  <a16:creationId xmlns:a16="http://schemas.microsoft.com/office/drawing/2014/main" id="{6801E039-430B-42DC-8CEA-E1E7F5A36712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8" name="Rectángulo 2">
            <a:extLst>
              <a:ext uri="{FF2B5EF4-FFF2-40B4-BE49-F238E27FC236}">
                <a16:creationId xmlns:a16="http://schemas.microsoft.com/office/drawing/2014/main" id="{626CABC8-8FA5-E486-5BA2-3D2FC8223554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5" name="Grupo 37">
            <a:extLst>
              <a:ext uri="{FF2B5EF4-FFF2-40B4-BE49-F238E27FC236}">
                <a16:creationId xmlns:a16="http://schemas.microsoft.com/office/drawing/2014/main" id="{BA56363E-2FDA-8B2B-9354-826E52350416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6E0CDA3B-81F8-390B-D82C-500019C3C51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14;p2">
              <a:extLst>
                <a:ext uri="{FF2B5EF4-FFF2-40B4-BE49-F238E27FC236}">
                  <a16:creationId xmlns:a16="http://schemas.microsoft.com/office/drawing/2014/main" id="{6F77AFED-516B-B4CB-88EA-A01E3C7F0091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4;p2">
              <a:extLst>
                <a:ext uri="{FF2B5EF4-FFF2-40B4-BE49-F238E27FC236}">
                  <a16:creationId xmlns:a16="http://schemas.microsoft.com/office/drawing/2014/main" id="{D2AA7F65-F8D6-B3F0-97AF-7474AEE32E7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4;p2">
              <a:extLst>
                <a:ext uri="{FF2B5EF4-FFF2-40B4-BE49-F238E27FC236}">
                  <a16:creationId xmlns:a16="http://schemas.microsoft.com/office/drawing/2014/main" id="{A57D871A-3524-2EFE-D429-C3255288263E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upo 42">
            <a:extLst>
              <a:ext uri="{FF2B5EF4-FFF2-40B4-BE49-F238E27FC236}">
                <a16:creationId xmlns:a16="http://schemas.microsoft.com/office/drawing/2014/main" id="{7DEE0E55-FAD3-E2E6-3A69-A260566EC350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0" name="Google Shape;14;p2">
              <a:extLst>
                <a:ext uri="{FF2B5EF4-FFF2-40B4-BE49-F238E27FC236}">
                  <a16:creationId xmlns:a16="http://schemas.microsoft.com/office/drawing/2014/main" id="{05011042-1AAC-74B6-873A-7A469D409F3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14;p2">
              <a:extLst>
                <a:ext uri="{FF2B5EF4-FFF2-40B4-BE49-F238E27FC236}">
                  <a16:creationId xmlns:a16="http://schemas.microsoft.com/office/drawing/2014/main" id="{FE55B575-2411-EC7F-4693-4A7A694C333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4;p2">
              <a:extLst>
                <a:ext uri="{FF2B5EF4-FFF2-40B4-BE49-F238E27FC236}">
                  <a16:creationId xmlns:a16="http://schemas.microsoft.com/office/drawing/2014/main" id="{714A71C1-B5D0-1E91-9E44-A002FEC4EF25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4;p2">
              <a:extLst>
                <a:ext uri="{FF2B5EF4-FFF2-40B4-BE49-F238E27FC236}">
                  <a16:creationId xmlns:a16="http://schemas.microsoft.com/office/drawing/2014/main" id="{75FD60B1-55F0-B14B-46B0-F044724854C0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5B7C0B18-0699-2681-E2D1-F8DB584C4178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55" name="Rectangle 5">
              <a:extLst>
                <a:ext uri="{FF2B5EF4-FFF2-40B4-BE49-F238E27FC236}">
                  <a16:creationId xmlns:a16="http://schemas.microsoft.com/office/drawing/2014/main" id="{E5C8D148-5A16-E345-D9A4-B086E9AFD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E8232C7D-F4AD-697E-2491-09BD54910B39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459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joven teniendo los dientes comprobados durante la cita con el dentista en el consultorio del dentista. - odontologia fotografías e imágenes de stock">
            <a:extLst>
              <a:ext uri="{FF2B5EF4-FFF2-40B4-BE49-F238E27FC236}">
                <a16:creationId xmlns:a16="http://schemas.microsoft.com/office/drawing/2014/main" id="{D69E2EA7-EDF3-4B04-8B04-92BE8230E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626555" y="541843"/>
            <a:ext cx="38862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30" y="339509"/>
            <a:ext cx="5987010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solidFill>
                  <a:srgbClr val="7CC8EC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rgbClr val="7CC8EC"/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F910AE7-5097-46FB-B709-438643CA73AF}"/>
              </a:ext>
            </a:extLst>
          </p:cNvPr>
          <p:cNvGrpSpPr/>
          <p:nvPr/>
        </p:nvGrpSpPr>
        <p:grpSpPr>
          <a:xfrm>
            <a:off x="4774316" y="1732470"/>
            <a:ext cx="1405042" cy="1714245"/>
            <a:chOff x="239592" y="4344186"/>
            <a:chExt cx="1405042" cy="1714245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EDA3220-3922-4602-9329-70962095288F}"/>
                </a:ext>
              </a:extLst>
            </p:cNvPr>
            <p:cNvSpPr/>
            <p:nvPr/>
          </p:nvSpPr>
          <p:spPr>
            <a:xfrm>
              <a:off x="239592" y="4396616"/>
              <a:ext cx="798584" cy="1661815"/>
            </a:xfrm>
            <a:custGeom>
              <a:avLst/>
              <a:gdLst>
                <a:gd name="connsiteX0" fmla="*/ 269966 w 798583"/>
                <a:gd name="connsiteY0" fmla="*/ 1253445 h 1661814"/>
                <a:gd name="connsiteX1" fmla="*/ 326627 w 798583"/>
                <a:gd name="connsiteY1" fmla="*/ 1561851 h 1661814"/>
                <a:gd name="connsiteX2" fmla="*/ 375303 w 798583"/>
                <a:gd name="connsiteY2" fmla="*/ 1618892 h 1661814"/>
                <a:gd name="connsiteX3" fmla="*/ 437668 w 798583"/>
                <a:gd name="connsiteY3" fmla="*/ 1589231 h 1661814"/>
                <a:gd name="connsiteX4" fmla="*/ 452119 w 798583"/>
                <a:gd name="connsiteY4" fmla="*/ 1522682 h 1661814"/>
                <a:gd name="connsiteX5" fmla="*/ 650244 w 798583"/>
                <a:gd name="connsiteY5" fmla="*/ 943518 h 1661814"/>
                <a:gd name="connsiteX6" fmla="*/ 492428 w 798583"/>
                <a:gd name="connsiteY6" fmla="*/ 1476288 h 1661814"/>
                <a:gd name="connsiteX7" fmla="*/ 482161 w 798583"/>
                <a:gd name="connsiteY7" fmla="*/ 1581245 h 1661814"/>
                <a:gd name="connsiteX8" fmla="*/ 415992 w 798583"/>
                <a:gd name="connsiteY8" fmla="*/ 1658821 h 1661814"/>
                <a:gd name="connsiteX9" fmla="*/ 293163 w 798583"/>
                <a:gd name="connsiteY9" fmla="*/ 1602540 h 1661814"/>
                <a:gd name="connsiteX10" fmla="*/ 256276 w 798583"/>
                <a:gd name="connsiteY10" fmla="*/ 1462598 h 1661814"/>
                <a:gd name="connsiteX11" fmla="*/ 110249 w 798583"/>
                <a:gd name="connsiteY11" fmla="*/ 821449 h 1661814"/>
                <a:gd name="connsiteX12" fmla="*/ 2630 w 798583"/>
                <a:gd name="connsiteY12" fmla="*/ 427861 h 1661814"/>
                <a:gd name="connsiteX13" fmla="*/ 34574 w 798583"/>
                <a:gd name="connsiteY13" fmla="*/ 181822 h 1661814"/>
                <a:gd name="connsiteX14" fmla="*/ 87432 w 798583"/>
                <a:gd name="connsiteY14" fmla="*/ 89794 h 1661814"/>
                <a:gd name="connsiteX15" fmla="*/ 183262 w 798583"/>
                <a:gd name="connsiteY15" fmla="*/ 17922 h 1661814"/>
                <a:gd name="connsiteX16" fmla="*/ 366556 w 798583"/>
                <a:gd name="connsiteY16" fmla="*/ 20203 h 1661814"/>
                <a:gd name="connsiteX17" fmla="*/ 573047 w 798583"/>
                <a:gd name="connsiteY17" fmla="*/ 172315 h 1661814"/>
                <a:gd name="connsiteX18" fmla="*/ 800834 w 798583"/>
                <a:gd name="connsiteY18" fmla="*/ 281074 h 1661814"/>
                <a:gd name="connsiteX19" fmla="*/ 598906 w 798583"/>
                <a:gd name="connsiteY19" fmla="*/ 225554 h 1661814"/>
                <a:gd name="connsiteX20" fmla="*/ 425119 w 798583"/>
                <a:gd name="connsiteY20" fmla="*/ 100062 h 1661814"/>
                <a:gd name="connsiteX21" fmla="*/ 219769 w 798583"/>
                <a:gd name="connsiteY21" fmla="*/ 60513 h 1661814"/>
                <a:gd name="connsiteX22" fmla="*/ 72982 w 798583"/>
                <a:gd name="connsiteY22" fmla="*/ 241525 h 1661814"/>
                <a:gd name="connsiteX23" fmla="*/ 76785 w 798583"/>
                <a:gd name="connsiteY23" fmla="*/ 489847 h 1661814"/>
                <a:gd name="connsiteX24" fmla="*/ 177558 w 798583"/>
                <a:gd name="connsiteY24" fmla="*/ 867083 h 1661814"/>
                <a:gd name="connsiteX25" fmla="*/ 269966 w 798583"/>
                <a:gd name="connsiteY25" fmla="*/ 1253445 h 166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98583" h="1661813">
                  <a:moveTo>
                    <a:pt x="269966" y="1253445"/>
                  </a:moveTo>
                  <a:cubicBezTo>
                    <a:pt x="293163" y="1358022"/>
                    <a:pt x="300768" y="1458035"/>
                    <a:pt x="326627" y="1561851"/>
                  </a:cubicBezTo>
                  <a:cubicBezTo>
                    <a:pt x="332331" y="1584287"/>
                    <a:pt x="348683" y="1612427"/>
                    <a:pt x="375303" y="1618892"/>
                  </a:cubicBezTo>
                  <a:cubicBezTo>
                    <a:pt x="398500" y="1624216"/>
                    <a:pt x="427021" y="1610526"/>
                    <a:pt x="437668" y="1589231"/>
                  </a:cubicBezTo>
                  <a:cubicBezTo>
                    <a:pt x="448316" y="1567935"/>
                    <a:pt x="451358" y="1546259"/>
                    <a:pt x="452119" y="1522682"/>
                  </a:cubicBezTo>
                  <a:cubicBezTo>
                    <a:pt x="455922" y="1315430"/>
                    <a:pt x="526273" y="1109700"/>
                    <a:pt x="650244" y="943518"/>
                  </a:cubicBezTo>
                  <a:cubicBezTo>
                    <a:pt x="552512" y="1103235"/>
                    <a:pt x="497752" y="1289191"/>
                    <a:pt x="492428" y="1476288"/>
                  </a:cubicBezTo>
                  <a:cubicBezTo>
                    <a:pt x="491287" y="1511654"/>
                    <a:pt x="492048" y="1547400"/>
                    <a:pt x="482161" y="1581245"/>
                  </a:cubicBezTo>
                  <a:cubicBezTo>
                    <a:pt x="472274" y="1615089"/>
                    <a:pt x="449457" y="1647413"/>
                    <a:pt x="415992" y="1658821"/>
                  </a:cubicBezTo>
                  <a:cubicBezTo>
                    <a:pt x="369979" y="1674413"/>
                    <a:pt x="318641" y="1643991"/>
                    <a:pt x="293163" y="1602540"/>
                  </a:cubicBezTo>
                  <a:cubicBezTo>
                    <a:pt x="267684" y="1561090"/>
                    <a:pt x="262360" y="1510893"/>
                    <a:pt x="256276" y="1462598"/>
                  </a:cubicBezTo>
                  <a:cubicBezTo>
                    <a:pt x="228515" y="1244699"/>
                    <a:pt x="179840" y="1029461"/>
                    <a:pt x="110249" y="821449"/>
                  </a:cubicBezTo>
                  <a:cubicBezTo>
                    <a:pt x="66897" y="692155"/>
                    <a:pt x="15560" y="563621"/>
                    <a:pt x="2630" y="427861"/>
                  </a:cubicBezTo>
                  <a:cubicBezTo>
                    <a:pt x="-4975" y="344961"/>
                    <a:pt x="3391" y="259398"/>
                    <a:pt x="34574" y="181822"/>
                  </a:cubicBezTo>
                  <a:cubicBezTo>
                    <a:pt x="47503" y="149498"/>
                    <a:pt x="64616" y="116033"/>
                    <a:pt x="87432" y="89794"/>
                  </a:cubicBezTo>
                  <a:cubicBezTo>
                    <a:pt x="112911" y="60133"/>
                    <a:pt x="148277" y="34274"/>
                    <a:pt x="183262" y="17922"/>
                  </a:cubicBezTo>
                  <a:cubicBezTo>
                    <a:pt x="239924" y="-8698"/>
                    <a:pt x="309515" y="-3754"/>
                    <a:pt x="366556" y="20203"/>
                  </a:cubicBezTo>
                  <a:cubicBezTo>
                    <a:pt x="445654" y="53668"/>
                    <a:pt x="507639" y="116414"/>
                    <a:pt x="573047" y="172315"/>
                  </a:cubicBezTo>
                  <a:cubicBezTo>
                    <a:pt x="638455" y="228216"/>
                    <a:pt x="714891" y="279553"/>
                    <a:pt x="800834" y="281074"/>
                  </a:cubicBezTo>
                  <a:cubicBezTo>
                    <a:pt x="730482" y="293623"/>
                    <a:pt x="658610" y="264722"/>
                    <a:pt x="598906" y="225554"/>
                  </a:cubicBezTo>
                  <a:cubicBezTo>
                    <a:pt x="539203" y="186385"/>
                    <a:pt x="486344" y="136568"/>
                    <a:pt x="425119" y="100062"/>
                  </a:cubicBezTo>
                  <a:cubicBezTo>
                    <a:pt x="363894" y="63555"/>
                    <a:pt x="288219" y="39598"/>
                    <a:pt x="219769" y="60513"/>
                  </a:cubicBezTo>
                  <a:cubicBezTo>
                    <a:pt x="141812" y="84470"/>
                    <a:pt x="89334" y="161667"/>
                    <a:pt x="72982" y="241525"/>
                  </a:cubicBezTo>
                  <a:cubicBezTo>
                    <a:pt x="56630" y="321384"/>
                    <a:pt x="61193" y="409988"/>
                    <a:pt x="76785" y="489847"/>
                  </a:cubicBezTo>
                  <a:cubicBezTo>
                    <a:pt x="102263" y="618381"/>
                    <a:pt x="145995" y="739689"/>
                    <a:pt x="177558" y="867083"/>
                  </a:cubicBezTo>
                  <a:cubicBezTo>
                    <a:pt x="209502" y="995997"/>
                    <a:pt x="240684" y="1121869"/>
                    <a:pt x="269966" y="1253445"/>
                  </a:cubicBezTo>
                  <a:close/>
                </a:path>
              </a:pathLst>
            </a:custGeom>
            <a:solidFill>
              <a:srgbClr val="191919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6D42CB2-FF1B-4CCF-B362-B8AFB26EDC85}"/>
                </a:ext>
              </a:extLst>
            </p:cNvPr>
            <p:cNvSpPr/>
            <p:nvPr/>
          </p:nvSpPr>
          <p:spPr>
            <a:xfrm>
              <a:off x="838445" y="4399919"/>
              <a:ext cx="806189" cy="1631393"/>
            </a:xfrm>
            <a:custGeom>
              <a:avLst/>
              <a:gdLst>
                <a:gd name="connsiteX0" fmla="*/ 416077 w 806189"/>
                <a:gd name="connsiteY0" fmla="*/ 37435 h 1631392"/>
                <a:gd name="connsiteX1" fmla="*/ 321388 w 806189"/>
                <a:gd name="connsiteY1" fmla="*/ 60632 h 1631392"/>
                <a:gd name="connsiteX2" fmla="*/ 224036 w 806189"/>
                <a:gd name="connsiteY2" fmla="*/ 121477 h 1631392"/>
                <a:gd name="connsiteX3" fmla="*/ 133150 w 806189"/>
                <a:gd name="connsiteY3" fmla="*/ 176237 h 1631392"/>
                <a:gd name="connsiteX4" fmla="*/ 58615 w 806189"/>
                <a:gd name="connsiteY4" fmla="*/ 197152 h 1631392"/>
                <a:gd name="connsiteX5" fmla="*/ 38080 w 806189"/>
                <a:gd name="connsiteY5" fmla="*/ 197152 h 1631392"/>
                <a:gd name="connsiteX6" fmla="*/ 37700 w 806189"/>
                <a:gd name="connsiteY6" fmla="*/ 196011 h 1631392"/>
                <a:gd name="connsiteX7" fmla="*/ 57475 w 806189"/>
                <a:gd name="connsiteY7" fmla="*/ 192589 h 1631392"/>
                <a:gd name="connsiteX8" fmla="*/ 172319 w 806189"/>
                <a:gd name="connsiteY8" fmla="*/ 135167 h 1631392"/>
                <a:gd name="connsiteX9" fmla="*/ 290205 w 806189"/>
                <a:gd name="connsiteY9" fmla="*/ 44280 h 1631392"/>
                <a:gd name="connsiteX10" fmla="*/ 365880 w 806189"/>
                <a:gd name="connsiteY10" fmla="*/ 9675 h 1631392"/>
                <a:gd name="connsiteX11" fmla="*/ 468935 w 806189"/>
                <a:gd name="connsiteY11" fmla="*/ 548 h 1631392"/>
                <a:gd name="connsiteX12" fmla="*/ 591005 w 806189"/>
                <a:gd name="connsiteY12" fmla="*/ 26407 h 1631392"/>
                <a:gd name="connsiteX13" fmla="*/ 726003 w 806189"/>
                <a:gd name="connsiteY13" fmla="*/ 127561 h 1631392"/>
                <a:gd name="connsiteX14" fmla="*/ 799777 w 806189"/>
                <a:gd name="connsiteY14" fmla="*/ 307433 h 1631392"/>
                <a:gd name="connsiteX15" fmla="*/ 776580 w 806189"/>
                <a:gd name="connsiteY15" fmla="*/ 605571 h 1631392"/>
                <a:gd name="connsiteX16" fmla="*/ 742735 w 806189"/>
                <a:gd name="connsiteY16" fmla="*/ 713190 h 1631392"/>
                <a:gd name="connsiteX17" fmla="*/ 689116 w 806189"/>
                <a:gd name="connsiteY17" fmla="*/ 849329 h 1631392"/>
                <a:gd name="connsiteX18" fmla="*/ 632835 w 806189"/>
                <a:gd name="connsiteY18" fmla="*/ 983567 h 1631392"/>
                <a:gd name="connsiteX19" fmla="*/ 571991 w 806189"/>
                <a:gd name="connsiteY19" fmla="*/ 1152411 h 1631392"/>
                <a:gd name="connsiteX20" fmla="*/ 543090 w 806189"/>
                <a:gd name="connsiteY20" fmla="*/ 1288550 h 1631392"/>
                <a:gd name="connsiteX21" fmla="*/ 511527 w 806189"/>
                <a:gd name="connsiteY21" fmla="*/ 1481351 h 1631392"/>
                <a:gd name="connsiteX22" fmla="*/ 484146 w 806189"/>
                <a:gd name="connsiteY22" fmla="*/ 1582885 h 1631392"/>
                <a:gd name="connsiteX23" fmla="*/ 423682 w 806189"/>
                <a:gd name="connsiteY23" fmla="*/ 1630800 h 1631392"/>
                <a:gd name="connsiteX24" fmla="*/ 345345 w 806189"/>
                <a:gd name="connsiteY24" fmla="*/ 1600378 h 1631392"/>
                <a:gd name="connsiteX25" fmla="*/ 303514 w 806189"/>
                <a:gd name="connsiteY25" fmla="*/ 1495041 h 1631392"/>
                <a:gd name="connsiteX26" fmla="*/ 284881 w 806189"/>
                <a:gd name="connsiteY26" fmla="*/ 1407197 h 1631392"/>
                <a:gd name="connsiteX27" fmla="*/ 266247 w 806189"/>
                <a:gd name="connsiteY27" fmla="*/ 1311367 h 1631392"/>
                <a:gd name="connsiteX28" fmla="*/ 243050 w 806189"/>
                <a:gd name="connsiteY28" fmla="*/ 1196903 h 1631392"/>
                <a:gd name="connsiteX29" fmla="*/ 201980 w 806189"/>
                <a:gd name="connsiteY29" fmla="*/ 1061524 h 1631392"/>
                <a:gd name="connsiteX30" fmla="*/ 127826 w 806189"/>
                <a:gd name="connsiteY30" fmla="*/ 918540 h 1631392"/>
                <a:gd name="connsiteX31" fmla="*/ 14503 w 806189"/>
                <a:gd name="connsiteY31" fmla="*/ 802175 h 1631392"/>
                <a:gd name="connsiteX32" fmla="*/ 813 w 806189"/>
                <a:gd name="connsiteY32" fmla="*/ 793048 h 1631392"/>
                <a:gd name="connsiteX33" fmla="*/ 1194 w 806189"/>
                <a:gd name="connsiteY33" fmla="*/ 789245 h 1631392"/>
                <a:gd name="connsiteX34" fmla="*/ 4616 w 806189"/>
                <a:gd name="connsiteY34" fmla="*/ 789625 h 1631392"/>
                <a:gd name="connsiteX35" fmla="*/ 33517 w 806189"/>
                <a:gd name="connsiteY35" fmla="*/ 807879 h 1631392"/>
                <a:gd name="connsiteX36" fmla="*/ 61658 w 806189"/>
                <a:gd name="connsiteY36" fmla="*/ 829174 h 1631392"/>
                <a:gd name="connsiteX37" fmla="*/ 111094 w 806189"/>
                <a:gd name="connsiteY37" fmla="*/ 874427 h 1631392"/>
                <a:gd name="connsiteX38" fmla="*/ 192473 w 806189"/>
                <a:gd name="connsiteY38" fmla="*/ 982426 h 1631392"/>
                <a:gd name="connsiteX39" fmla="*/ 249135 w 806189"/>
                <a:gd name="connsiteY39" fmla="*/ 1112482 h 1631392"/>
                <a:gd name="connsiteX40" fmla="*/ 296669 w 806189"/>
                <a:gd name="connsiteY40" fmla="*/ 1284747 h 1631392"/>
                <a:gd name="connsiteX41" fmla="*/ 312641 w 806189"/>
                <a:gd name="connsiteY41" fmla="*/ 1353958 h 1631392"/>
                <a:gd name="connsiteX42" fmla="*/ 357134 w 806189"/>
                <a:gd name="connsiteY42" fmla="*/ 1532689 h 1631392"/>
                <a:gd name="connsiteX43" fmla="*/ 386035 w 806189"/>
                <a:gd name="connsiteY43" fmla="*/ 1576801 h 1631392"/>
                <a:gd name="connsiteX44" fmla="*/ 431288 w 806189"/>
                <a:gd name="connsiteY44" fmla="*/ 1574900 h 1631392"/>
                <a:gd name="connsiteX45" fmla="*/ 448781 w 806189"/>
                <a:gd name="connsiteY45" fmla="*/ 1541435 h 1631392"/>
                <a:gd name="connsiteX46" fmla="*/ 457147 w 806189"/>
                <a:gd name="connsiteY46" fmla="*/ 1496182 h 1631392"/>
                <a:gd name="connsiteX47" fmla="*/ 469316 w 806189"/>
                <a:gd name="connsiteY47" fmla="*/ 1422028 h 1631392"/>
                <a:gd name="connsiteX48" fmla="*/ 478823 w 806189"/>
                <a:gd name="connsiteY48" fmla="*/ 1350916 h 1631392"/>
                <a:gd name="connsiteX49" fmla="*/ 517611 w 806189"/>
                <a:gd name="connsiteY49" fmla="*/ 1137580 h 1631392"/>
                <a:gd name="connsiteX50" fmla="*/ 550315 w 806189"/>
                <a:gd name="connsiteY50" fmla="*/ 1033384 h 1631392"/>
                <a:gd name="connsiteX51" fmla="*/ 664398 w 806189"/>
                <a:gd name="connsiteY51" fmla="*/ 748936 h 1631392"/>
                <a:gd name="connsiteX52" fmla="*/ 682271 w 806189"/>
                <a:gd name="connsiteY52" fmla="*/ 701401 h 1631392"/>
                <a:gd name="connsiteX53" fmla="*/ 698243 w 806189"/>
                <a:gd name="connsiteY53" fmla="*/ 655007 h 1631392"/>
                <a:gd name="connsiteX54" fmla="*/ 721820 w 806189"/>
                <a:gd name="connsiteY54" fmla="*/ 572106 h 1631392"/>
                <a:gd name="connsiteX55" fmla="*/ 734750 w 806189"/>
                <a:gd name="connsiteY55" fmla="*/ 514684 h 1631392"/>
                <a:gd name="connsiteX56" fmla="*/ 745017 w 806189"/>
                <a:gd name="connsiteY56" fmla="*/ 338235 h 1631392"/>
                <a:gd name="connsiteX57" fmla="*/ 731707 w 806189"/>
                <a:gd name="connsiteY57" fmla="*/ 263701 h 1631392"/>
                <a:gd name="connsiteX58" fmla="*/ 691398 w 806189"/>
                <a:gd name="connsiteY58" fmla="*/ 170533 h 1631392"/>
                <a:gd name="connsiteX59" fmla="*/ 572371 w 806189"/>
                <a:gd name="connsiteY59" fmla="*/ 67477 h 1631392"/>
                <a:gd name="connsiteX60" fmla="*/ 449161 w 806189"/>
                <a:gd name="connsiteY60" fmla="*/ 37435 h 1631392"/>
                <a:gd name="connsiteX61" fmla="*/ 416077 w 806189"/>
                <a:gd name="connsiteY61" fmla="*/ 37435 h 16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806189" h="1631392">
                  <a:moveTo>
                    <a:pt x="416077" y="37435"/>
                  </a:moveTo>
                  <a:cubicBezTo>
                    <a:pt x="382612" y="37816"/>
                    <a:pt x="351429" y="46182"/>
                    <a:pt x="321388" y="60632"/>
                  </a:cubicBezTo>
                  <a:cubicBezTo>
                    <a:pt x="286782" y="77365"/>
                    <a:pt x="255219" y="99421"/>
                    <a:pt x="224036" y="121477"/>
                  </a:cubicBezTo>
                  <a:cubicBezTo>
                    <a:pt x="194755" y="142012"/>
                    <a:pt x="165093" y="161026"/>
                    <a:pt x="133150" y="176237"/>
                  </a:cubicBezTo>
                  <a:cubicBezTo>
                    <a:pt x="109573" y="187265"/>
                    <a:pt x="84855" y="194490"/>
                    <a:pt x="58615" y="197152"/>
                  </a:cubicBezTo>
                  <a:cubicBezTo>
                    <a:pt x="47968" y="199054"/>
                    <a:pt x="38461" y="197532"/>
                    <a:pt x="38080" y="197152"/>
                  </a:cubicBezTo>
                  <a:cubicBezTo>
                    <a:pt x="37320" y="196772"/>
                    <a:pt x="36940" y="196011"/>
                    <a:pt x="37700" y="196011"/>
                  </a:cubicBezTo>
                  <a:cubicBezTo>
                    <a:pt x="44165" y="194871"/>
                    <a:pt x="51010" y="193730"/>
                    <a:pt x="57475" y="192589"/>
                  </a:cubicBezTo>
                  <a:cubicBezTo>
                    <a:pt x="100446" y="183082"/>
                    <a:pt x="137713" y="161406"/>
                    <a:pt x="172319" y="135167"/>
                  </a:cubicBezTo>
                  <a:cubicBezTo>
                    <a:pt x="211867" y="105125"/>
                    <a:pt x="248374" y="71280"/>
                    <a:pt x="290205" y="44280"/>
                  </a:cubicBezTo>
                  <a:cubicBezTo>
                    <a:pt x="313782" y="29069"/>
                    <a:pt x="338880" y="15760"/>
                    <a:pt x="365880" y="9675"/>
                  </a:cubicBezTo>
                  <a:cubicBezTo>
                    <a:pt x="399345" y="1689"/>
                    <a:pt x="433950" y="-1353"/>
                    <a:pt x="468935" y="548"/>
                  </a:cubicBezTo>
                  <a:cubicBezTo>
                    <a:pt x="511146" y="2830"/>
                    <a:pt x="551836" y="11577"/>
                    <a:pt x="591005" y="26407"/>
                  </a:cubicBezTo>
                  <a:cubicBezTo>
                    <a:pt x="643863" y="53407"/>
                    <a:pt x="686835" y="78505"/>
                    <a:pt x="726003" y="127561"/>
                  </a:cubicBezTo>
                  <a:cubicBezTo>
                    <a:pt x="765932" y="181181"/>
                    <a:pt x="787608" y="242405"/>
                    <a:pt x="799777" y="307433"/>
                  </a:cubicBezTo>
                  <a:cubicBezTo>
                    <a:pt x="818411" y="406305"/>
                    <a:pt x="801679" y="508980"/>
                    <a:pt x="776580" y="605571"/>
                  </a:cubicBezTo>
                  <a:cubicBezTo>
                    <a:pt x="767073" y="642078"/>
                    <a:pt x="755285" y="677443"/>
                    <a:pt x="742735" y="713190"/>
                  </a:cubicBezTo>
                  <a:cubicBezTo>
                    <a:pt x="726764" y="759203"/>
                    <a:pt x="708130" y="804456"/>
                    <a:pt x="689116" y="849329"/>
                  </a:cubicBezTo>
                  <a:cubicBezTo>
                    <a:pt x="670483" y="894202"/>
                    <a:pt x="651469" y="938694"/>
                    <a:pt x="632835" y="983567"/>
                  </a:cubicBezTo>
                  <a:cubicBezTo>
                    <a:pt x="610018" y="1038707"/>
                    <a:pt x="587582" y="1094228"/>
                    <a:pt x="571991" y="1152411"/>
                  </a:cubicBezTo>
                  <a:cubicBezTo>
                    <a:pt x="559822" y="1197283"/>
                    <a:pt x="551075" y="1242917"/>
                    <a:pt x="543090" y="1288550"/>
                  </a:cubicBezTo>
                  <a:cubicBezTo>
                    <a:pt x="532062" y="1352817"/>
                    <a:pt x="522555" y="1417084"/>
                    <a:pt x="511527" y="1481351"/>
                  </a:cubicBezTo>
                  <a:cubicBezTo>
                    <a:pt x="505822" y="1515956"/>
                    <a:pt x="500879" y="1550942"/>
                    <a:pt x="484146" y="1582885"/>
                  </a:cubicBezTo>
                  <a:cubicBezTo>
                    <a:pt x="471217" y="1607603"/>
                    <a:pt x="452583" y="1625477"/>
                    <a:pt x="423682" y="1630800"/>
                  </a:cubicBezTo>
                  <a:cubicBezTo>
                    <a:pt x="396683" y="1635744"/>
                    <a:pt x="363218" y="1622815"/>
                    <a:pt x="345345" y="1600378"/>
                  </a:cubicBezTo>
                  <a:cubicBezTo>
                    <a:pt x="320627" y="1569195"/>
                    <a:pt x="311500" y="1532308"/>
                    <a:pt x="303514" y="1495041"/>
                  </a:cubicBezTo>
                  <a:cubicBezTo>
                    <a:pt x="297430" y="1465760"/>
                    <a:pt x="290585" y="1436478"/>
                    <a:pt x="284881" y="1407197"/>
                  </a:cubicBezTo>
                  <a:cubicBezTo>
                    <a:pt x="278416" y="1375254"/>
                    <a:pt x="272712" y="1343310"/>
                    <a:pt x="266247" y="1311367"/>
                  </a:cubicBezTo>
                  <a:cubicBezTo>
                    <a:pt x="258642" y="1273339"/>
                    <a:pt x="253698" y="1233790"/>
                    <a:pt x="243050" y="1196903"/>
                  </a:cubicBezTo>
                  <a:cubicBezTo>
                    <a:pt x="230121" y="1151650"/>
                    <a:pt x="218712" y="1105636"/>
                    <a:pt x="201980" y="1061524"/>
                  </a:cubicBezTo>
                  <a:cubicBezTo>
                    <a:pt x="182966" y="1010947"/>
                    <a:pt x="159389" y="962652"/>
                    <a:pt x="127826" y="918540"/>
                  </a:cubicBezTo>
                  <a:cubicBezTo>
                    <a:pt x="96263" y="874047"/>
                    <a:pt x="57475" y="836019"/>
                    <a:pt x="14503" y="802175"/>
                  </a:cubicBezTo>
                  <a:cubicBezTo>
                    <a:pt x="10320" y="798752"/>
                    <a:pt x="5377" y="796090"/>
                    <a:pt x="813" y="793048"/>
                  </a:cubicBezTo>
                  <a:cubicBezTo>
                    <a:pt x="-328" y="791527"/>
                    <a:pt x="-328" y="790386"/>
                    <a:pt x="1194" y="789245"/>
                  </a:cubicBezTo>
                  <a:cubicBezTo>
                    <a:pt x="2334" y="788485"/>
                    <a:pt x="3475" y="788865"/>
                    <a:pt x="4616" y="789625"/>
                  </a:cubicBezTo>
                  <a:cubicBezTo>
                    <a:pt x="12602" y="796851"/>
                    <a:pt x="24390" y="801794"/>
                    <a:pt x="33517" y="807879"/>
                  </a:cubicBezTo>
                  <a:cubicBezTo>
                    <a:pt x="43024" y="814724"/>
                    <a:pt x="52531" y="821949"/>
                    <a:pt x="61658" y="829174"/>
                  </a:cubicBezTo>
                  <a:cubicBezTo>
                    <a:pt x="78770" y="843245"/>
                    <a:pt x="95502" y="858456"/>
                    <a:pt x="111094" y="874427"/>
                  </a:cubicBezTo>
                  <a:cubicBezTo>
                    <a:pt x="143037" y="906371"/>
                    <a:pt x="170797" y="942877"/>
                    <a:pt x="192473" y="982426"/>
                  </a:cubicBezTo>
                  <a:cubicBezTo>
                    <a:pt x="215290" y="1023877"/>
                    <a:pt x="233163" y="1067609"/>
                    <a:pt x="249135" y="1112482"/>
                  </a:cubicBezTo>
                  <a:cubicBezTo>
                    <a:pt x="269289" y="1168763"/>
                    <a:pt x="282979" y="1226565"/>
                    <a:pt x="296669" y="1284747"/>
                  </a:cubicBezTo>
                  <a:cubicBezTo>
                    <a:pt x="301993" y="1307944"/>
                    <a:pt x="307317" y="1330761"/>
                    <a:pt x="312641" y="1353958"/>
                  </a:cubicBezTo>
                  <a:cubicBezTo>
                    <a:pt x="325951" y="1413662"/>
                    <a:pt x="337740" y="1474506"/>
                    <a:pt x="357134" y="1532689"/>
                  </a:cubicBezTo>
                  <a:cubicBezTo>
                    <a:pt x="362838" y="1549801"/>
                    <a:pt x="371204" y="1566533"/>
                    <a:pt x="386035" y="1576801"/>
                  </a:cubicBezTo>
                  <a:cubicBezTo>
                    <a:pt x="403147" y="1588590"/>
                    <a:pt x="412654" y="1592012"/>
                    <a:pt x="431288" y="1574900"/>
                  </a:cubicBezTo>
                  <a:cubicBezTo>
                    <a:pt x="439274" y="1564252"/>
                    <a:pt x="444598" y="1553604"/>
                    <a:pt x="448781" y="1541435"/>
                  </a:cubicBezTo>
                  <a:cubicBezTo>
                    <a:pt x="453724" y="1527365"/>
                    <a:pt x="454485" y="1511013"/>
                    <a:pt x="457147" y="1496182"/>
                  </a:cubicBezTo>
                  <a:cubicBezTo>
                    <a:pt x="460569" y="1471464"/>
                    <a:pt x="465513" y="1446746"/>
                    <a:pt x="469316" y="1422028"/>
                  </a:cubicBezTo>
                  <a:cubicBezTo>
                    <a:pt x="473118" y="1398451"/>
                    <a:pt x="475020" y="1374873"/>
                    <a:pt x="478823" y="1350916"/>
                  </a:cubicBezTo>
                  <a:cubicBezTo>
                    <a:pt x="489470" y="1279043"/>
                    <a:pt x="502020" y="1208312"/>
                    <a:pt x="517611" y="1137580"/>
                  </a:cubicBezTo>
                  <a:cubicBezTo>
                    <a:pt x="525597" y="1101453"/>
                    <a:pt x="537385" y="1067989"/>
                    <a:pt x="550315" y="1033384"/>
                  </a:cubicBezTo>
                  <a:cubicBezTo>
                    <a:pt x="586822" y="937934"/>
                    <a:pt x="627511" y="844385"/>
                    <a:pt x="664398" y="748936"/>
                  </a:cubicBezTo>
                  <a:cubicBezTo>
                    <a:pt x="670483" y="733344"/>
                    <a:pt x="676567" y="717373"/>
                    <a:pt x="682271" y="701401"/>
                  </a:cubicBezTo>
                  <a:cubicBezTo>
                    <a:pt x="687595" y="686570"/>
                    <a:pt x="691398" y="669077"/>
                    <a:pt x="698243" y="655007"/>
                  </a:cubicBezTo>
                  <a:cubicBezTo>
                    <a:pt x="706989" y="628007"/>
                    <a:pt x="714975" y="599867"/>
                    <a:pt x="721820" y="572106"/>
                  </a:cubicBezTo>
                  <a:cubicBezTo>
                    <a:pt x="726384" y="553092"/>
                    <a:pt x="730186" y="533698"/>
                    <a:pt x="734750" y="514684"/>
                  </a:cubicBezTo>
                  <a:cubicBezTo>
                    <a:pt x="748820" y="456502"/>
                    <a:pt x="749200" y="397559"/>
                    <a:pt x="745017" y="338235"/>
                  </a:cubicBezTo>
                  <a:cubicBezTo>
                    <a:pt x="743496" y="312757"/>
                    <a:pt x="738172" y="288039"/>
                    <a:pt x="731707" y="263701"/>
                  </a:cubicBezTo>
                  <a:cubicBezTo>
                    <a:pt x="722961" y="230997"/>
                    <a:pt x="709651" y="199434"/>
                    <a:pt x="691398" y="170533"/>
                  </a:cubicBezTo>
                  <a:cubicBezTo>
                    <a:pt x="643483" y="108547"/>
                    <a:pt x="607737" y="87632"/>
                    <a:pt x="572371" y="67477"/>
                  </a:cubicBezTo>
                  <a:cubicBezTo>
                    <a:pt x="532442" y="49224"/>
                    <a:pt x="491752" y="39717"/>
                    <a:pt x="449161" y="37435"/>
                  </a:cubicBezTo>
                  <a:cubicBezTo>
                    <a:pt x="439654" y="35914"/>
                    <a:pt x="427865" y="35914"/>
                    <a:pt x="416077" y="37435"/>
                  </a:cubicBezTo>
                  <a:close/>
                </a:path>
              </a:pathLst>
            </a:custGeom>
            <a:solidFill>
              <a:srgbClr val="191919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1D237C5-BF83-48EB-ABE6-2812B014CB99}"/>
                </a:ext>
              </a:extLst>
            </p:cNvPr>
            <p:cNvSpPr/>
            <p:nvPr/>
          </p:nvSpPr>
          <p:spPr>
            <a:xfrm>
              <a:off x="1341986" y="4344186"/>
              <a:ext cx="296617" cy="296617"/>
            </a:xfrm>
            <a:custGeom>
              <a:avLst/>
              <a:gdLst>
                <a:gd name="connsiteX0" fmla="*/ 296617 w 296616"/>
                <a:gd name="connsiteY0" fmla="*/ 144506 h 296616"/>
                <a:gd name="connsiteX1" fmla="*/ 202308 w 296616"/>
                <a:gd name="connsiteY1" fmla="*/ 199266 h 296616"/>
                <a:gd name="connsiteX2" fmla="*/ 152111 w 296616"/>
                <a:gd name="connsiteY2" fmla="*/ 296617 h 296616"/>
                <a:gd name="connsiteX3" fmla="*/ 97351 w 296616"/>
                <a:gd name="connsiteY3" fmla="*/ 201928 h 296616"/>
                <a:gd name="connsiteX4" fmla="*/ 0 w 296616"/>
                <a:gd name="connsiteY4" fmla="*/ 152111 h 296616"/>
                <a:gd name="connsiteX5" fmla="*/ 94689 w 296616"/>
                <a:gd name="connsiteY5" fmla="*/ 97351 h 296616"/>
                <a:gd name="connsiteX6" fmla="*/ 144506 w 296616"/>
                <a:gd name="connsiteY6" fmla="*/ 0 h 296616"/>
                <a:gd name="connsiteX7" fmla="*/ 199646 w 296616"/>
                <a:gd name="connsiteY7" fmla="*/ 94689 h 296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616" h="296616">
                  <a:moveTo>
                    <a:pt x="296617" y="144506"/>
                  </a:moveTo>
                  <a:lnTo>
                    <a:pt x="202308" y="199266"/>
                  </a:lnTo>
                  <a:lnTo>
                    <a:pt x="152111" y="296617"/>
                  </a:lnTo>
                  <a:lnTo>
                    <a:pt x="97351" y="201928"/>
                  </a:lnTo>
                  <a:lnTo>
                    <a:pt x="0" y="152111"/>
                  </a:lnTo>
                  <a:lnTo>
                    <a:pt x="94689" y="97351"/>
                  </a:lnTo>
                  <a:lnTo>
                    <a:pt x="144506" y="0"/>
                  </a:lnTo>
                  <a:lnTo>
                    <a:pt x="199646" y="94689"/>
                  </a:lnTo>
                  <a:close/>
                </a:path>
              </a:pathLst>
            </a:custGeom>
            <a:solidFill>
              <a:srgbClr val="000000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DED80F3-A2E8-44C2-BB11-065051FD399C}"/>
                </a:ext>
              </a:extLst>
            </p:cNvPr>
            <p:cNvSpPr/>
            <p:nvPr/>
          </p:nvSpPr>
          <p:spPr>
            <a:xfrm>
              <a:off x="1371267" y="4373467"/>
              <a:ext cx="235772" cy="235772"/>
            </a:xfrm>
            <a:custGeom>
              <a:avLst/>
              <a:gdLst>
                <a:gd name="connsiteX0" fmla="*/ 238054 w 235772"/>
                <a:gd name="connsiteY0" fmla="*/ 115985 h 235772"/>
                <a:gd name="connsiteX1" fmla="*/ 162379 w 235772"/>
                <a:gd name="connsiteY1" fmla="*/ 160097 h 235772"/>
                <a:gd name="connsiteX2" fmla="*/ 122069 w 235772"/>
                <a:gd name="connsiteY2" fmla="*/ 238054 h 235772"/>
                <a:gd name="connsiteX3" fmla="*/ 77957 w 235772"/>
                <a:gd name="connsiteY3" fmla="*/ 162379 h 235772"/>
                <a:gd name="connsiteX4" fmla="*/ 0 w 235772"/>
                <a:gd name="connsiteY4" fmla="*/ 122069 h 235772"/>
                <a:gd name="connsiteX5" fmla="*/ 76056 w 235772"/>
                <a:gd name="connsiteY5" fmla="*/ 77957 h 235772"/>
                <a:gd name="connsiteX6" fmla="*/ 115985 w 235772"/>
                <a:gd name="connsiteY6" fmla="*/ 0 h 235772"/>
                <a:gd name="connsiteX7" fmla="*/ 160097 w 235772"/>
                <a:gd name="connsiteY7" fmla="*/ 75675 h 23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772" h="235772">
                  <a:moveTo>
                    <a:pt x="238054" y="115985"/>
                  </a:moveTo>
                  <a:lnTo>
                    <a:pt x="162379" y="160097"/>
                  </a:lnTo>
                  <a:lnTo>
                    <a:pt x="122069" y="238054"/>
                  </a:lnTo>
                  <a:lnTo>
                    <a:pt x="77957" y="162379"/>
                  </a:lnTo>
                  <a:lnTo>
                    <a:pt x="0" y="122069"/>
                  </a:lnTo>
                  <a:lnTo>
                    <a:pt x="76056" y="77957"/>
                  </a:lnTo>
                  <a:lnTo>
                    <a:pt x="115985" y="0"/>
                  </a:lnTo>
                  <a:lnTo>
                    <a:pt x="160097" y="75675"/>
                  </a:lnTo>
                  <a:close/>
                </a:path>
              </a:pathLst>
            </a:custGeom>
            <a:solidFill>
              <a:srgbClr val="F2F2F2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C64A3C9-9C0F-442F-BEFF-7A4538495E65}"/>
              </a:ext>
            </a:extLst>
          </p:cNvPr>
          <p:cNvGrpSpPr/>
          <p:nvPr/>
        </p:nvGrpSpPr>
        <p:grpSpPr>
          <a:xfrm>
            <a:off x="862511" y="1784900"/>
            <a:ext cx="1441612" cy="1661815"/>
            <a:chOff x="871660" y="1719307"/>
            <a:chExt cx="1441612" cy="166181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23A10D1-0600-45A8-B81A-FDD0005DEED3}"/>
                </a:ext>
              </a:extLst>
            </p:cNvPr>
            <p:cNvGrpSpPr/>
            <p:nvPr/>
          </p:nvGrpSpPr>
          <p:grpSpPr>
            <a:xfrm>
              <a:off x="898146" y="1719307"/>
              <a:ext cx="1405042" cy="1661815"/>
              <a:chOff x="239592" y="4396616"/>
              <a:chExt cx="1405042" cy="1661815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C9A0BE3-EEC4-437B-8326-62A49E06A8B3}"/>
                  </a:ext>
                </a:extLst>
              </p:cNvPr>
              <p:cNvSpPr/>
              <p:nvPr/>
            </p:nvSpPr>
            <p:spPr>
              <a:xfrm>
                <a:off x="239592" y="4396616"/>
                <a:ext cx="798584" cy="1661815"/>
              </a:xfrm>
              <a:custGeom>
                <a:avLst/>
                <a:gdLst>
                  <a:gd name="connsiteX0" fmla="*/ 269966 w 798583"/>
                  <a:gd name="connsiteY0" fmla="*/ 1253445 h 1661814"/>
                  <a:gd name="connsiteX1" fmla="*/ 326627 w 798583"/>
                  <a:gd name="connsiteY1" fmla="*/ 1561851 h 1661814"/>
                  <a:gd name="connsiteX2" fmla="*/ 375303 w 798583"/>
                  <a:gd name="connsiteY2" fmla="*/ 1618892 h 1661814"/>
                  <a:gd name="connsiteX3" fmla="*/ 437668 w 798583"/>
                  <a:gd name="connsiteY3" fmla="*/ 1589231 h 1661814"/>
                  <a:gd name="connsiteX4" fmla="*/ 452119 w 798583"/>
                  <a:gd name="connsiteY4" fmla="*/ 1522682 h 1661814"/>
                  <a:gd name="connsiteX5" fmla="*/ 650244 w 798583"/>
                  <a:gd name="connsiteY5" fmla="*/ 943518 h 1661814"/>
                  <a:gd name="connsiteX6" fmla="*/ 492428 w 798583"/>
                  <a:gd name="connsiteY6" fmla="*/ 1476288 h 1661814"/>
                  <a:gd name="connsiteX7" fmla="*/ 482161 w 798583"/>
                  <a:gd name="connsiteY7" fmla="*/ 1581245 h 1661814"/>
                  <a:gd name="connsiteX8" fmla="*/ 415992 w 798583"/>
                  <a:gd name="connsiteY8" fmla="*/ 1658821 h 1661814"/>
                  <a:gd name="connsiteX9" fmla="*/ 293163 w 798583"/>
                  <a:gd name="connsiteY9" fmla="*/ 1602540 h 1661814"/>
                  <a:gd name="connsiteX10" fmla="*/ 256276 w 798583"/>
                  <a:gd name="connsiteY10" fmla="*/ 1462598 h 1661814"/>
                  <a:gd name="connsiteX11" fmla="*/ 110249 w 798583"/>
                  <a:gd name="connsiteY11" fmla="*/ 821449 h 1661814"/>
                  <a:gd name="connsiteX12" fmla="*/ 2630 w 798583"/>
                  <a:gd name="connsiteY12" fmla="*/ 427861 h 1661814"/>
                  <a:gd name="connsiteX13" fmla="*/ 34574 w 798583"/>
                  <a:gd name="connsiteY13" fmla="*/ 181822 h 1661814"/>
                  <a:gd name="connsiteX14" fmla="*/ 87432 w 798583"/>
                  <a:gd name="connsiteY14" fmla="*/ 89794 h 1661814"/>
                  <a:gd name="connsiteX15" fmla="*/ 183262 w 798583"/>
                  <a:gd name="connsiteY15" fmla="*/ 17922 h 1661814"/>
                  <a:gd name="connsiteX16" fmla="*/ 366556 w 798583"/>
                  <a:gd name="connsiteY16" fmla="*/ 20203 h 1661814"/>
                  <a:gd name="connsiteX17" fmla="*/ 573047 w 798583"/>
                  <a:gd name="connsiteY17" fmla="*/ 172315 h 1661814"/>
                  <a:gd name="connsiteX18" fmla="*/ 800834 w 798583"/>
                  <a:gd name="connsiteY18" fmla="*/ 281074 h 1661814"/>
                  <a:gd name="connsiteX19" fmla="*/ 598906 w 798583"/>
                  <a:gd name="connsiteY19" fmla="*/ 225554 h 1661814"/>
                  <a:gd name="connsiteX20" fmla="*/ 425119 w 798583"/>
                  <a:gd name="connsiteY20" fmla="*/ 100062 h 1661814"/>
                  <a:gd name="connsiteX21" fmla="*/ 219769 w 798583"/>
                  <a:gd name="connsiteY21" fmla="*/ 60513 h 1661814"/>
                  <a:gd name="connsiteX22" fmla="*/ 72982 w 798583"/>
                  <a:gd name="connsiteY22" fmla="*/ 241525 h 1661814"/>
                  <a:gd name="connsiteX23" fmla="*/ 76785 w 798583"/>
                  <a:gd name="connsiteY23" fmla="*/ 489847 h 1661814"/>
                  <a:gd name="connsiteX24" fmla="*/ 177558 w 798583"/>
                  <a:gd name="connsiteY24" fmla="*/ 867083 h 1661814"/>
                  <a:gd name="connsiteX25" fmla="*/ 269966 w 798583"/>
                  <a:gd name="connsiteY25" fmla="*/ 1253445 h 166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98583" h="1661813">
                    <a:moveTo>
                      <a:pt x="269966" y="1253445"/>
                    </a:moveTo>
                    <a:cubicBezTo>
                      <a:pt x="293163" y="1358022"/>
                      <a:pt x="300768" y="1458035"/>
                      <a:pt x="326627" y="1561851"/>
                    </a:cubicBezTo>
                    <a:cubicBezTo>
                      <a:pt x="332331" y="1584287"/>
                      <a:pt x="348683" y="1612427"/>
                      <a:pt x="375303" y="1618892"/>
                    </a:cubicBezTo>
                    <a:cubicBezTo>
                      <a:pt x="398500" y="1624216"/>
                      <a:pt x="427021" y="1610526"/>
                      <a:pt x="437668" y="1589231"/>
                    </a:cubicBezTo>
                    <a:cubicBezTo>
                      <a:pt x="448316" y="1567935"/>
                      <a:pt x="451358" y="1546259"/>
                      <a:pt x="452119" y="1522682"/>
                    </a:cubicBezTo>
                    <a:cubicBezTo>
                      <a:pt x="455922" y="1315430"/>
                      <a:pt x="526273" y="1109700"/>
                      <a:pt x="650244" y="943518"/>
                    </a:cubicBezTo>
                    <a:cubicBezTo>
                      <a:pt x="552512" y="1103235"/>
                      <a:pt x="497752" y="1289191"/>
                      <a:pt x="492428" y="1476288"/>
                    </a:cubicBezTo>
                    <a:cubicBezTo>
                      <a:pt x="491287" y="1511654"/>
                      <a:pt x="492048" y="1547400"/>
                      <a:pt x="482161" y="1581245"/>
                    </a:cubicBezTo>
                    <a:cubicBezTo>
                      <a:pt x="472274" y="1615089"/>
                      <a:pt x="449457" y="1647413"/>
                      <a:pt x="415992" y="1658821"/>
                    </a:cubicBezTo>
                    <a:cubicBezTo>
                      <a:pt x="369979" y="1674413"/>
                      <a:pt x="318641" y="1643991"/>
                      <a:pt x="293163" y="1602540"/>
                    </a:cubicBezTo>
                    <a:cubicBezTo>
                      <a:pt x="267684" y="1561090"/>
                      <a:pt x="262360" y="1510893"/>
                      <a:pt x="256276" y="1462598"/>
                    </a:cubicBezTo>
                    <a:cubicBezTo>
                      <a:pt x="228515" y="1244699"/>
                      <a:pt x="179840" y="1029461"/>
                      <a:pt x="110249" y="821449"/>
                    </a:cubicBezTo>
                    <a:cubicBezTo>
                      <a:pt x="66897" y="692155"/>
                      <a:pt x="15560" y="563621"/>
                      <a:pt x="2630" y="427861"/>
                    </a:cubicBezTo>
                    <a:cubicBezTo>
                      <a:pt x="-4975" y="344961"/>
                      <a:pt x="3391" y="259398"/>
                      <a:pt x="34574" y="181822"/>
                    </a:cubicBezTo>
                    <a:cubicBezTo>
                      <a:pt x="47503" y="149498"/>
                      <a:pt x="64616" y="116033"/>
                      <a:pt x="87432" y="89794"/>
                    </a:cubicBezTo>
                    <a:cubicBezTo>
                      <a:pt x="112911" y="60133"/>
                      <a:pt x="148277" y="34274"/>
                      <a:pt x="183262" y="17922"/>
                    </a:cubicBezTo>
                    <a:cubicBezTo>
                      <a:pt x="239924" y="-8698"/>
                      <a:pt x="309515" y="-3754"/>
                      <a:pt x="366556" y="20203"/>
                    </a:cubicBezTo>
                    <a:cubicBezTo>
                      <a:pt x="445654" y="53668"/>
                      <a:pt x="507639" y="116414"/>
                      <a:pt x="573047" y="172315"/>
                    </a:cubicBezTo>
                    <a:cubicBezTo>
                      <a:pt x="638455" y="228216"/>
                      <a:pt x="714891" y="279553"/>
                      <a:pt x="800834" y="281074"/>
                    </a:cubicBezTo>
                    <a:cubicBezTo>
                      <a:pt x="730482" y="293623"/>
                      <a:pt x="658610" y="264722"/>
                      <a:pt x="598906" y="225554"/>
                    </a:cubicBezTo>
                    <a:cubicBezTo>
                      <a:pt x="539203" y="186385"/>
                      <a:pt x="486344" y="136568"/>
                      <a:pt x="425119" y="100062"/>
                    </a:cubicBezTo>
                    <a:cubicBezTo>
                      <a:pt x="363894" y="63555"/>
                      <a:pt x="288219" y="39598"/>
                      <a:pt x="219769" y="60513"/>
                    </a:cubicBezTo>
                    <a:cubicBezTo>
                      <a:pt x="141812" y="84470"/>
                      <a:pt x="89334" y="161667"/>
                      <a:pt x="72982" y="241525"/>
                    </a:cubicBezTo>
                    <a:cubicBezTo>
                      <a:pt x="56630" y="321384"/>
                      <a:pt x="61193" y="409988"/>
                      <a:pt x="76785" y="489847"/>
                    </a:cubicBezTo>
                    <a:cubicBezTo>
                      <a:pt x="102263" y="618381"/>
                      <a:pt x="145995" y="739689"/>
                      <a:pt x="177558" y="867083"/>
                    </a:cubicBezTo>
                    <a:cubicBezTo>
                      <a:pt x="209502" y="995997"/>
                      <a:pt x="240684" y="1121869"/>
                      <a:pt x="269966" y="1253445"/>
                    </a:cubicBezTo>
                    <a:close/>
                  </a:path>
                </a:pathLst>
              </a:custGeom>
              <a:solidFill>
                <a:srgbClr val="191919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D87F1E0C-10D5-4081-859F-52E68EBDE28C}"/>
                  </a:ext>
                </a:extLst>
              </p:cNvPr>
              <p:cNvSpPr/>
              <p:nvPr/>
            </p:nvSpPr>
            <p:spPr>
              <a:xfrm>
                <a:off x="838445" y="4399919"/>
                <a:ext cx="806189" cy="1631393"/>
              </a:xfrm>
              <a:custGeom>
                <a:avLst/>
                <a:gdLst>
                  <a:gd name="connsiteX0" fmla="*/ 416077 w 806189"/>
                  <a:gd name="connsiteY0" fmla="*/ 37435 h 1631392"/>
                  <a:gd name="connsiteX1" fmla="*/ 321388 w 806189"/>
                  <a:gd name="connsiteY1" fmla="*/ 60632 h 1631392"/>
                  <a:gd name="connsiteX2" fmla="*/ 224036 w 806189"/>
                  <a:gd name="connsiteY2" fmla="*/ 121477 h 1631392"/>
                  <a:gd name="connsiteX3" fmla="*/ 133150 w 806189"/>
                  <a:gd name="connsiteY3" fmla="*/ 176237 h 1631392"/>
                  <a:gd name="connsiteX4" fmla="*/ 58615 w 806189"/>
                  <a:gd name="connsiteY4" fmla="*/ 197152 h 1631392"/>
                  <a:gd name="connsiteX5" fmla="*/ 38080 w 806189"/>
                  <a:gd name="connsiteY5" fmla="*/ 197152 h 1631392"/>
                  <a:gd name="connsiteX6" fmla="*/ 37700 w 806189"/>
                  <a:gd name="connsiteY6" fmla="*/ 196011 h 1631392"/>
                  <a:gd name="connsiteX7" fmla="*/ 57475 w 806189"/>
                  <a:gd name="connsiteY7" fmla="*/ 192589 h 1631392"/>
                  <a:gd name="connsiteX8" fmla="*/ 172319 w 806189"/>
                  <a:gd name="connsiteY8" fmla="*/ 135167 h 1631392"/>
                  <a:gd name="connsiteX9" fmla="*/ 290205 w 806189"/>
                  <a:gd name="connsiteY9" fmla="*/ 44280 h 1631392"/>
                  <a:gd name="connsiteX10" fmla="*/ 365880 w 806189"/>
                  <a:gd name="connsiteY10" fmla="*/ 9675 h 1631392"/>
                  <a:gd name="connsiteX11" fmla="*/ 468935 w 806189"/>
                  <a:gd name="connsiteY11" fmla="*/ 548 h 1631392"/>
                  <a:gd name="connsiteX12" fmla="*/ 591005 w 806189"/>
                  <a:gd name="connsiteY12" fmla="*/ 26407 h 1631392"/>
                  <a:gd name="connsiteX13" fmla="*/ 726003 w 806189"/>
                  <a:gd name="connsiteY13" fmla="*/ 127561 h 1631392"/>
                  <a:gd name="connsiteX14" fmla="*/ 799777 w 806189"/>
                  <a:gd name="connsiteY14" fmla="*/ 307433 h 1631392"/>
                  <a:gd name="connsiteX15" fmla="*/ 776580 w 806189"/>
                  <a:gd name="connsiteY15" fmla="*/ 605571 h 1631392"/>
                  <a:gd name="connsiteX16" fmla="*/ 742735 w 806189"/>
                  <a:gd name="connsiteY16" fmla="*/ 713190 h 1631392"/>
                  <a:gd name="connsiteX17" fmla="*/ 689116 w 806189"/>
                  <a:gd name="connsiteY17" fmla="*/ 849329 h 1631392"/>
                  <a:gd name="connsiteX18" fmla="*/ 632835 w 806189"/>
                  <a:gd name="connsiteY18" fmla="*/ 983567 h 1631392"/>
                  <a:gd name="connsiteX19" fmla="*/ 571991 w 806189"/>
                  <a:gd name="connsiteY19" fmla="*/ 1152411 h 1631392"/>
                  <a:gd name="connsiteX20" fmla="*/ 543090 w 806189"/>
                  <a:gd name="connsiteY20" fmla="*/ 1288550 h 1631392"/>
                  <a:gd name="connsiteX21" fmla="*/ 511527 w 806189"/>
                  <a:gd name="connsiteY21" fmla="*/ 1481351 h 1631392"/>
                  <a:gd name="connsiteX22" fmla="*/ 484146 w 806189"/>
                  <a:gd name="connsiteY22" fmla="*/ 1582885 h 1631392"/>
                  <a:gd name="connsiteX23" fmla="*/ 423682 w 806189"/>
                  <a:gd name="connsiteY23" fmla="*/ 1630800 h 1631392"/>
                  <a:gd name="connsiteX24" fmla="*/ 345345 w 806189"/>
                  <a:gd name="connsiteY24" fmla="*/ 1600378 h 1631392"/>
                  <a:gd name="connsiteX25" fmla="*/ 303514 w 806189"/>
                  <a:gd name="connsiteY25" fmla="*/ 1495041 h 1631392"/>
                  <a:gd name="connsiteX26" fmla="*/ 284881 w 806189"/>
                  <a:gd name="connsiteY26" fmla="*/ 1407197 h 1631392"/>
                  <a:gd name="connsiteX27" fmla="*/ 266247 w 806189"/>
                  <a:gd name="connsiteY27" fmla="*/ 1311367 h 1631392"/>
                  <a:gd name="connsiteX28" fmla="*/ 243050 w 806189"/>
                  <a:gd name="connsiteY28" fmla="*/ 1196903 h 1631392"/>
                  <a:gd name="connsiteX29" fmla="*/ 201980 w 806189"/>
                  <a:gd name="connsiteY29" fmla="*/ 1061524 h 1631392"/>
                  <a:gd name="connsiteX30" fmla="*/ 127826 w 806189"/>
                  <a:gd name="connsiteY30" fmla="*/ 918540 h 1631392"/>
                  <a:gd name="connsiteX31" fmla="*/ 14503 w 806189"/>
                  <a:gd name="connsiteY31" fmla="*/ 802175 h 1631392"/>
                  <a:gd name="connsiteX32" fmla="*/ 813 w 806189"/>
                  <a:gd name="connsiteY32" fmla="*/ 793048 h 1631392"/>
                  <a:gd name="connsiteX33" fmla="*/ 1194 w 806189"/>
                  <a:gd name="connsiteY33" fmla="*/ 789245 h 1631392"/>
                  <a:gd name="connsiteX34" fmla="*/ 4616 w 806189"/>
                  <a:gd name="connsiteY34" fmla="*/ 789625 h 1631392"/>
                  <a:gd name="connsiteX35" fmla="*/ 33517 w 806189"/>
                  <a:gd name="connsiteY35" fmla="*/ 807879 h 1631392"/>
                  <a:gd name="connsiteX36" fmla="*/ 61658 w 806189"/>
                  <a:gd name="connsiteY36" fmla="*/ 829174 h 1631392"/>
                  <a:gd name="connsiteX37" fmla="*/ 111094 w 806189"/>
                  <a:gd name="connsiteY37" fmla="*/ 874427 h 1631392"/>
                  <a:gd name="connsiteX38" fmla="*/ 192473 w 806189"/>
                  <a:gd name="connsiteY38" fmla="*/ 982426 h 1631392"/>
                  <a:gd name="connsiteX39" fmla="*/ 249135 w 806189"/>
                  <a:gd name="connsiteY39" fmla="*/ 1112482 h 1631392"/>
                  <a:gd name="connsiteX40" fmla="*/ 296669 w 806189"/>
                  <a:gd name="connsiteY40" fmla="*/ 1284747 h 1631392"/>
                  <a:gd name="connsiteX41" fmla="*/ 312641 w 806189"/>
                  <a:gd name="connsiteY41" fmla="*/ 1353958 h 1631392"/>
                  <a:gd name="connsiteX42" fmla="*/ 357134 w 806189"/>
                  <a:gd name="connsiteY42" fmla="*/ 1532689 h 1631392"/>
                  <a:gd name="connsiteX43" fmla="*/ 386035 w 806189"/>
                  <a:gd name="connsiteY43" fmla="*/ 1576801 h 1631392"/>
                  <a:gd name="connsiteX44" fmla="*/ 431288 w 806189"/>
                  <a:gd name="connsiteY44" fmla="*/ 1574900 h 1631392"/>
                  <a:gd name="connsiteX45" fmla="*/ 448781 w 806189"/>
                  <a:gd name="connsiteY45" fmla="*/ 1541435 h 1631392"/>
                  <a:gd name="connsiteX46" fmla="*/ 457147 w 806189"/>
                  <a:gd name="connsiteY46" fmla="*/ 1496182 h 1631392"/>
                  <a:gd name="connsiteX47" fmla="*/ 469316 w 806189"/>
                  <a:gd name="connsiteY47" fmla="*/ 1422028 h 1631392"/>
                  <a:gd name="connsiteX48" fmla="*/ 478823 w 806189"/>
                  <a:gd name="connsiteY48" fmla="*/ 1350916 h 1631392"/>
                  <a:gd name="connsiteX49" fmla="*/ 517611 w 806189"/>
                  <a:gd name="connsiteY49" fmla="*/ 1137580 h 1631392"/>
                  <a:gd name="connsiteX50" fmla="*/ 550315 w 806189"/>
                  <a:gd name="connsiteY50" fmla="*/ 1033384 h 1631392"/>
                  <a:gd name="connsiteX51" fmla="*/ 664398 w 806189"/>
                  <a:gd name="connsiteY51" fmla="*/ 748936 h 1631392"/>
                  <a:gd name="connsiteX52" fmla="*/ 682271 w 806189"/>
                  <a:gd name="connsiteY52" fmla="*/ 701401 h 1631392"/>
                  <a:gd name="connsiteX53" fmla="*/ 698243 w 806189"/>
                  <a:gd name="connsiteY53" fmla="*/ 655007 h 1631392"/>
                  <a:gd name="connsiteX54" fmla="*/ 721820 w 806189"/>
                  <a:gd name="connsiteY54" fmla="*/ 572106 h 1631392"/>
                  <a:gd name="connsiteX55" fmla="*/ 734750 w 806189"/>
                  <a:gd name="connsiteY55" fmla="*/ 514684 h 1631392"/>
                  <a:gd name="connsiteX56" fmla="*/ 745017 w 806189"/>
                  <a:gd name="connsiteY56" fmla="*/ 338235 h 1631392"/>
                  <a:gd name="connsiteX57" fmla="*/ 731707 w 806189"/>
                  <a:gd name="connsiteY57" fmla="*/ 263701 h 1631392"/>
                  <a:gd name="connsiteX58" fmla="*/ 691398 w 806189"/>
                  <a:gd name="connsiteY58" fmla="*/ 170533 h 1631392"/>
                  <a:gd name="connsiteX59" fmla="*/ 572371 w 806189"/>
                  <a:gd name="connsiteY59" fmla="*/ 67477 h 1631392"/>
                  <a:gd name="connsiteX60" fmla="*/ 449161 w 806189"/>
                  <a:gd name="connsiteY60" fmla="*/ 37435 h 1631392"/>
                  <a:gd name="connsiteX61" fmla="*/ 416077 w 806189"/>
                  <a:gd name="connsiteY61" fmla="*/ 37435 h 163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806189" h="1631392">
                    <a:moveTo>
                      <a:pt x="416077" y="37435"/>
                    </a:moveTo>
                    <a:cubicBezTo>
                      <a:pt x="382612" y="37816"/>
                      <a:pt x="351429" y="46182"/>
                      <a:pt x="321388" y="60632"/>
                    </a:cubicBezTo>
                    <a:cubicBezTo>
                      <a:pt x="286782" y="77365"/>
                      <a:pt x="255219" y="99421"/>
                      <a:pt x="224036" y="121477"/>
                    </a:cubicBezTo>
                    <a:cubicBezTo>
                      <a:pt x="194755" y="142012"/>
                      <a:pt x="165093" y="161026"/>
                      <a:pt x="133150" y="176237"/>
                    </a:cubicBezTo>
                    <a:cubicBezTo>
                      <a:pt x="109573" y="187265"/>
                      <a:pt x="84855" y="194490"/>
                      <a:pt x="58615" y="197152"/>
                    </a:cubicBezTo>
                    <a:cubicBezTo>
                      <a:pt x="47968" y="199054"/>
                      <a:pt x="38461" y="197532"/>
                      <a:pt x="38080" y="197152"/>
                    </a:cubicBezTo>
                    <a:cubicBezTo>
                      <a:pt x="37320" y="196772"/>
                      <a:pt x="36940" y="196011"/>
                      <a:pt x="37700" y="196011"/>
                    </a:cubicBezTo>
                    <a:cubicBezTo>
                      <a:pt x="44165" y="194871"/>
                      <a:pt x="51010" y="193730"/>
                      <a:pt x="57475" y="192589"/>
                    </a:cubicBezTo>
                    <a:cubicBezTo>
                      <a:pt x="100446" y="183082"/>
                      <a:pt x="137713" y="161406"/>
                      <a:pt x="172319" y="135167"/>
                    </a:cubicBezTo>
                    <a:cubicBezTo>
                      <a:pt x="211867" y="105125"/>
                      <a:pt x="248374" y="71280"/>
                      <a:pt x="290205" y="44280"/>
                    </a:cubicBezTo>
                    <a:cubicBezTo>
                      <a:pt x="313782" y="29069"/>
                      <a:pt x="338880" y="15760"/>
                      <a:pt x="365880" y="9675"/>
                    </a:cubicBezTo>
                    <a:cubicBezTo>
                      <a:pt x="399345" y="1689"/>
                      <a:pt x="433950" y="-1353"/>
                      <a:pt x="468935" y="548"/>
                    </a:cubicBezTo>
                    <a:cubicBezTo>
                      <a:pt x="511146" y="2830"/>
                      <a:pt x="551836" y="11577"/>
                      <a:pt x="591005" y="26407"/>
                    </a:cubicBezTo>
                    <a:cubicBezTo>
                      <a:pt x="643863" y="53407"/>
                      <a:pt x="686835" y="78505"/>
                      <a:pt x="726003" y="127561"/>
                    </a:cubicBezTo>
                    <a:cubicBezTo>
                      <a:pt x="765932" y="181181"/>
                      <a:pt x="787608" y="242405"/>
                      <a:pt x="799777" y="307433"/>
                    </a:cubicBezTo>
                    <a:cubicBezTo>
                      <a:pt x="818411" y="406305"/>
                      <a:pt x="801679" y="508980"/>
                      <a:pt x="776580" y="605571"/>
                    </a:cubicBezTo>
                    <a:cubicBezTo>
                      <a:pt x="767073" y="642078"/>
                      <a:pt x="755285" y="677443"/>
                      <a:pt x="742735" y="713190"/>
                    </a:cubicBezTo>
                    <a:cubicBezTo>
                      <a:pt x="726764" y="759203"/>
                      <a:pt x="708130" y="804456"/>
                      <a:pt x="689116" y="849329"/>
                    </a:cubicBezTo>
                    <a:cubicBezTo>
                      <a:pt x="670483" y="894202"/>
                      <a:pt x="651469" y="938694"/>
                      <a:pt x="632835" y="983567"/>
                    </a:cubicBezTo>
                    <a:cubicBezTo>
                      <a:pt x="610018" y="1038707"/>
                      <a:pt x="587582" y="1094228"/>
                      <a:pt x="571991" y="1152411"/>
                    </a:cubicBezTo>
                    <a:cubicBezTo>
                      <a:pt x="559822" y="1197283"/>
                      <a:pt x="551075" y="1242917"/>
                      <a:pt x="543090" y="1288550"/>
                    </a:cubicBezTo>
                    <a:cubicBezTo>
                      <a:pt x="532062" y="1352817"/>
                      <a:pt x="522555" y="1417084"/>
                      <a:pt x="511527" y="1481351"/>
                    </a:cubicBezTo>
                    <a:cubicBezTo>
                      <a:pt x="505822" y="1515956"/>
                      <a:pt x="500879" y="1550942"/>
                      <a:pt x="484146" y="1582885"/>
                    </a:cubicBezTo>
                    <a:cubicBezTo>
                      <a:pt x="471217" y="1607603"/>
                      <a:pt x="452583" y="1625477"/>
                      <a:pt x="423682" y="1630800"/>
                    </a:cubicBezTo>
                    <a:cubicBezTo>
                      <a:pt x="396683" y="1635744"/>
                      <a:pt x="363218" y="1622815"/>
                      <a:pt x="345345" y="1600378"/>
                    </a:cubicBezTo>
                    <a:cubicBezTo>
                      <a:pt x="320627" y="1569195"/>
                      <a:pt x="311500" y="1532308"/>
                      <a:pt x="303514" y="1495041"/>
                    </a:cubicBezTo>
                    <a:cubicBezTo>
                      <a:pt x="297430" y="1465760"/>
                      <a:pt x="290585" y="1436478"/>
                      <a:pt x="284881" y="1407197"/>
                    </a:cubicBezTo>
                    <a:cubicBezTo>
                      <a:pt x="278416" y="1375254"/>
                      <a:pt x="272712" y="1343310"/>
                      <a:pt x="266247" y="1311367"/>
                    </a:cubicBezTo>
                    <a:cubicBezTo>
                      <a:pt x="258642" y="1273339"/>
                      <a:pt x="253698" y="1233790"/>
                      <a:pt x="243050" y="1196903"/>
                    </a:cubicBezTo>
                    <a:cubicBezTo>
                      <a:pt x="230121" y="1151650"/>
                      <a:pt x="218712" y="1105636"/>
                      <a:pt x="201980" y="1061524"/>
                    </a:cubicBezTo>
                    <a:cubicBezTo>
                      <a:pt x="182966" y="1010947"/>
                      <a:pt x="159389" y="962652"/>
                      <a:pt x="127826" y="918540"/>
                    </a:cubicBezTo>
                    <a:cubicBezTo>
                      <a:pt x="96263" y="874047"/>
                      <a:pt x="57475" y="836019"/>
                      <a:pt x="14503" y="802175"/>
                    </a:cubicBezTo>
                    <a:cubicBezTo>
                      <a:pt x="10320" y="798752"/>
                      <a:pt x="5377" y="796090"/>
                      <a:pt x="813" y="793048"/>
                    </a:cubicBezTo>
                    <a:cubicBezTo>
                      <a:pt x="-328" y="791527"/>
                      <a:pt x="-328" y="790386"/>
                      <a:pt x="1194" y="789245"/>
                    </a:cubicBezTo>
                    <a:cubicBezTo>
                      <a:pt x="2334" y="788485"/>
                      <a:pt x="3475" y="788865"/>
                      <a:pt x="4616" y="789625"/>
                    </a:cubicBezTo>
                    <a:cubicBezTo>
                      <a:pt x="12602" y="796851"/>
                      <a:pt x="24390" y="801794"/>
                      <a:pt x="33517" y="807879"/>
                    </a:cubicBezTo>
                    <a:cubicBezTo>
                      <a:pt x="43024" y="814724"/>
                      <a:pt x="52531" y="821949"/>
                      <a:pt x="61658" y="829174"/>
                    </a:cubicBezTo>
                    <a:cubicBezTo>
                      <a:pt x="78770" y="843245"/>
                      <a:pt x="95502" y="858456"/>
                      <a:pt x="111094" y="874427"/>
                    </a:cubicBezTo>
                    <a:cubicBezTo>
                      <a:pt x="143037" y="906371"/>
                      <a:pt x="170797" y="942877"/>
                      <a:pt x="192473" y="982426"/>
                    </a:cubicBezTo>
                    <a:cubicBezTo>
                      <a:pt x="215290" y="1023877"/>
                      <a:pt x="233163" y="1067609"/>
                      <a:pt x="249135" y="1112482"/>
                    </a:cubicBezTo>
                    <a:cubicBezTo>
                      <a:pt x="269289" y="1168763"/>
                      <a:pt x="282979" y="1226565"/>
                      <a:pt x="296669" y="1284747"/>
                    </a:cubicBezTo>
                    <a:cubicBezTo>
                      <a:pt x="301993" y="1307944"/>
                      <a:pt x="307317" y="1330761"/>
                      <a:pt x="312641" y="1353958"/>
                    </a:cubicBezTo>
                    <a:cubicBezTo>
                      <a:pt x="325951" y="1413662"/>
                      <a:pt x="337740" y="1474506"/>
                      <a:pt x="357134" y="1532689"/>
                    </a:cubicBezTo>
                    <a:cubicBezTo>
                      <a:pt x="362838" y="1549801"/>
                      <a:pt x="371204" y="1566533"/>
                      <a:pt x="386035" y="1576801"/>
                    </a:cubicBezTo>
                    <a:cubicBezTo>
                      <a:pt x="403147" y="1588590"/>
                      <a:pt x="412654" y="1592012"/>
                      <a:pt x="431288" y="1574900"/>
                    </a:cubicBezTo>
                    <a:cubicBezTo>
                      <a:pt x="439274" y="1564252"/>
                      <a:pt x="444598" y="1553604"/>
                      <a:pt x="448781" y="1541435"/>
                    </a:cubicBezTo>
                    <a:cubicBezTo>
                      <a:pt x="453724" y="1527365"/>
                      <a:pt x="454485" y="1511013"/>
                      <a:pt x="457147" y="1496182"/>
                    </a:cubicBezTo>
                    <a:cubicBezTo>
                      <a:pt x="460569" y="1471464"/>
                      <a:pt x="465513" y="1446746"/>
                      <a:pt x="469316" y="1422028"/>
                    </a:cubicBezTo>
                    <a:cubicBezTo>
                      <a:pt x="473118" y="1398451"/>
                      <a:pt x="475020" y="1374873"/>
                      <a:pt x="478823" y="1350916"/>
                    </a:cubicBezTo>
                    <a:cubicBezTo>
                      <a:pt x="489470" y="1279043"/>
                      <a:pt x="502020" y="1208312"/>
                      <a:pt x="517611" y="1137580"/>
                    </a:cubicBezTo>
                    <a:cubicBezTo>
                      <a:pt x="525597" y="1101453"/>
                      <a:pt x="537385" y="1067989"/>
                      <a:pt x="550315" y="1033384"/>
                    </a:cubicBezTo>
                    <a:cubicBezTo>
                      <a:pt x="586822" y="937934"/>
                      <a:pt x="627511" y="844385"/>
                      <a:pt x="664398" y="748936"/>
                    </a:cubicBezTo>
                    <a:cubicBezTo>
                      <a:pt x="670483" y="733344"/>
                      <a:pt x="676567" y="717373"/>
                      <a:pt x="682271" y="701401"/>
                    </a:cubicBezTo>
                    <a:cubicBezTo>
                      <a:pt x="687595" y="686570"/>
                      <a:pt x="691398" y="669077"/>
                      <a:pt x="698243" y="655007"/>
                    </a:cubicBezTo>
                    <a:cubicBezTo>
                      <a:pt x="706989" y="628007"/>
                      <a:pt x="714975" y="599867"/>
                      <a:pt x="721820" y="572106"/>
                    </a:cubicBezTo>
                    <a:cubicBezTo>
                      <a:pt x="726384" y="553092"/>
                      <a:pt x="730186" y="533698"/>
                      <a:pt x="734750" y="514684"/>
                    </a:cubicBezTo>
                    <a:cubicBezTo>
                      <a:pt x="748820" y="456502"/>
                      <a:pt x="749200" y="397559"/>
                      <a:pt x="745017" y="338235"/>
                    </a:cubicBezTo>
                    <a:cubicBezTo>
                      <a:pt x="743496" y="312757"/>
                      <a:pt x="738172" y="288039"/>
                      <a:pt x="731707" y="263701"/>
                    </a:cubicBezTo>
                    <a:cubicBezTo>
                      <a:pt x="722961" y="230997"/>
                      <a:pt x="709651" y="199434"/>
                      <a:pt x="691398" y="170533"/>
                    </a:cubicBezTo>
                    <a:cubicBezTo>
                      <a:pt x="643483" y="108547"/>
                      <a:pt x="607737" y="87632"/>
                      <a:pt x="572371" y="67477"/>
                    </a:cubicBezTo>
                    <a:cubicBezTo>
                      <a:pt x="532442" y="49224"/>
                      <a:pt x="491752" y="39717"/>
                      <a:pt x="449161" y="37435"/>
                    </a:cubicBezTo>
                    <a:cubicBezTo>
                      <a:pt x="439654" y="35914"/>
                      <a:pt x="427865" y="35914"/>
                      <a:pt x="416077" y="37435"/>
                    </a:cubicBezTo>
                    <a:close/>
                  </a:path>
                </a:pathLst>
              </a:custGeom>
              <a:solidFill>
                <a:srgbClr val="191919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158F118-31D2-4EE8-AD04-509E74060F5D}"/>
                </a:ext>
              </a:extLst>
            </p:cNvPr>
            <p:cNvSpPr/>
            <p:nvPr/>
          </p:nvSpPr>
          <p:spPr>
            <a:xfrm rot="19161420">
              <a:off x="1129987" y="2960550"/>
              <a:ext cx="334901" cy="365346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7B5AA8C-D4B9-42ED-845E-1110FF2DE99F}"/>
                </a:ext>
              </a:extLst>
            </p:cNvPr>
            <p:cNvSpPr/>
            <p:nvPr/>
          </p:nvSpPr>
          <p:spPr>
            <a:xfrm rot="19161420">
              <a:off x="871660" y="1968227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303E6AD-0511-46C4-81DC-8A71EC34D6B7}"/>
                </a:ext>
              </a:extLst>
            </p:cNvPr>
            <p:cNvSpPr/>
            <p:nvPr/>
          </p:nvSpPr>
          <p:spPr>
            <a:xfrm rot="7200000">
              <a:off x="2037306" y="1811683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E488C93-3DCD-43CD-90C9-0E18FCA352AE}"/>
                </a:ext>
              </a:extLst>
            </p:cNvPr>
            <p:cNvSpPr/>
            <p:nvPr/>
          </p:nvSpPr>
          <p:spPr>
            <a:xfrm rot="4546792">
              <a:off x="1471922" y="1890307"/>
              <a:ext cx="263967" cy="24650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CB504B-67C1-447E-A1ED-C28D72EBE51D}"/>
                </a:ext>
              </a:extLst>
            </p:cNvPr>
            <p:cNvSpPr/>
            <p:nvPr/>
          </p:nvSpPr>
          <p:spPr>
            <a:xfrm rot="9999332">
              <a:off x="1828224" y="3063857"/>
              <a:ext cx="167323" cy="24650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F89F014-AE2A-4F60-98E6-AA01814368DF}"/>
                </a:ext>
              </a:extLst>
            </p:cNvPr>
            <p:cNvSpPr/>
            <p:nvPr/>
          </p:nvSpPr>
          <p:spPr>
            <a:xfrm rot="6300000">
              <a:off x="1564746" y="2593078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2264D28-E5A4-45E7-BFB1-6ADF608D9516}"/>
              </a:ext>
            </a:extLst>
          </p:cNvPr>
          <p:cNvGrpSpPr/>
          <p:nvPr/>
        </p:nvGrpSpPr>
        <p:grpSpPr>
          <a:xfrm>
            <a:off x="2684291" y="1784900"/>
            <a:ext cx="1441612" cy="1661815"/>
            <a:chOff x="871660" y="1719307"/>
            <a:chExt cx="1441612" cy="1661815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49162650-2562-4FF4-832E-003AACE23C19}"/>
                </a:ext>
              </a:extLst>
            </p:cNvPr>
            <p:cNvGrpSpPr/>
            <p:nvPr/>
          </p:nvGrpSpPr>
          <p:grpSpPr>
            <a:xfrm>
              <a:off x="898146" y="1719307"/>
              <a:ext cx="1405042" cy="1661815"/>
              <a:chOff x="239592" y="4396616"/>
              <a:chExt cx="1405042" cy="1661815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13ABACA-3F0F-48C9-A55E-C56CD2480F59}"/>
                  </a:ext>
                </a:extLst>
              </p:cNvPr>
              <p:cNvSpPr/>
              <p:nvPr/>
            </p:nvSpPr>
            <p:spPr>
              <a:xfrm>
                <a:off x="239592" y="4396616"/>
                <a:ext cx="798584" cy="1661815"/>
              </a:xfrm>
              <a:custGeom>
                <a:avLst/>
                <a:gdLst>
                  <a:gd name="connsiteX0" fmla="*/ 269966 w 798583"/>
                  <a:gd name="connsiteY0" fmla="*/ 1253445 h 1661814"/>
                  <a:gd name="connsiteX1" fmla="*/ 326627 w 798583"/>
                  <a:gd name="connsiteY1" fmla="*/ 1561851 h 1661814"/>
                  <a:gd name="connsiteX2" fmla="*/ 375303 w 798583"/>
                  <a:gd name="connsiteY2" fmla="*/ 1618892 h 1661814"/>
                  <a:gd name="connsiteX3" fmla="*/ 437668 w 798583"/>
                  <a:gd name="connsiteY3" fmla="*/ 1589231 h 1661814"/>
                  <a:gd name="connsiteX4" fmla="*/ 452119 w 798583"/>
                  <a:gd name="connsiteY4" fmla="*/ 1522682 h 1661814"/>
                  <a:gd name="connsiteX5" fmla="*/ 650244 w 798583"/>
                  <a:gd name="connsiteY5" fmla="*/ 943518 h 1661814"/>
                  <a:gd name="connsiteX6" fmla="*/ 492428 w 798583"/>
                  <a:gd name="connsiteY6" fmla="*/ 1476288 h 1661814"/>
                  <a:gd name="connsiteX7" fmla="*/ 482161 w 798583"/>
                  <a:gd name="connsiteY7" fmla="*/ 1581245 h 1661814"/>
                  <a:gd name="connsiteX8" fmla="*/ 415992 w 798583"/>
                  <a:gd name="connsiteY8" fmla="*/ 1658821 h 1661814"/>
                  <a:gd name="connsiteX9" fmla="*/ 293163 w 798583"/>
                  <a:gd name="connsiteY9" fmla="*/ 1602540 h 1661814"/>
                  <a:gd name="connsiteX10" fmla="*/ 256276 w 798583"/>
                  <a:gd name="connsiteY10" fmla="*/ 1462598 h 1661814"/>
                  <a:gd name="connsiteX11" fmla="*/ 110249 w 798583"/>
                  <a:gd name="connsiteY11" fmla="*/ 821449 h 1661814"/>
                  <a:gd name="connsiteX12" fmla="*/ 2630 w 798583"/>
                  <a:gd name="connsiteY12" fmla="*/ 427861 h 1661814"/>
                  <a:gd name="connsiteX13" fmla="*/ 34574 w 798583"/>
                  <a:gd name="connsiteY13" fmla="*/ 181822 h 1661814"/>
                  <a:gd name="connsiteX14" fmla="*/ 87432 w 798583"/>
                  <a:gd name="connsiteY14" fmla="*/ 89794 h 1661814"/>
                  <a:gd name="connsiteX15" fmla="*/ 183262 w 798583"/>
                  <a:gd name="connsiteY15" fmla="*/ 17922 h 1661814"/>
                  <a:gd name="connsiteX16" fmla="*/ 366556 w 798583"/>
                  <a:gd name="connsiteY16" fmla="*/ 20203 h 1661814"/>
                  <a:gd name="connsiteX17" fmla="*/ 573047 w 798583"/>
                  <a:gd name="connsiteY17" fmla="*/ 172315 h 1661814"/>
                  <a:gd name="connsiteX18" fmla="*/ 800834 w 798583"/>
                  <a:gd name="connsiteY18" fmla="*/ 281074 h 1661814"/>
                  <a:gd name="connsiteX19" fmla="*/ 598906 w 798583"/>
                  <a:gd name="connsiteY19" fmla="*/ 225554 h 1661814"/>
                  <a:gd name="connsiteX20" fmla="*/ 425119 w 798583"/>
                  <a:gd name="connsiteY20" fmla="*/ 100062 h 1661814"/>
                  <a:gd name="connsiteX21" fmla="*/ 219769 w 798583"/>
                  <a:gd name="connsiteY21" fmla="*/ 60513 h 1661814"/>
                  <a:gd name="connsiteX22" fmla="*/ 72982 w 798583"/>
                  <a:gd name="connsiteY22" fmla="*/ 241525 h 1661814"/>
                  <a:gd name="connsiteX23" fmla="*/ 76785 w 798583"/>
                  <a:gd name="connsiteY23" fmla="*/ 489847 h 1661814"/>
                  <a:gd name="connsiteX24" fmla="*/ 177558 w 798583"/>
                  <a:gd name="connsiteY24" fmla="*/ 867083 h 1661814"/>
                  <a:gd name="connsiteX25" fmla="*/ 269966 w 798583"/>
                  <a:gd name="connsiteY25" fmla="*/ 1253445 h 166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98583" h="1661813">
                    <a:moveTo>
                      <a:pt x="269966" y="1253445"/>
                    </a:moveTo>
                    <a:cubicBezTo>
                      <a:pt x="293163" y="1358022"/>
                      <a:pt x="300768" y="1458035"/>
                      <a:pt x="326627" y="1561851"/>
                    </a:cubicBezTo>
                    <a:cubicBezTo>
                      <a:pt x="332331" y="1584287"/>
                      <a:pt x="348683" y="1612427"/>
                      <a:pt x="375303" y="1618892"/>
                    </a:cubicBezTo>
                    <a:cubicBezTo>
                      <a:pt x="398500" y="1624216"/>
                      <a:pt x="427021" y="1610526"/>
                      <a:pt x="437668" y="1589231"/>
                    </a:cubicBezTo>
                    <a:cubicBezTo>
                      <a:pt x="448316" y="1567935"/>
                      <a:pt x="451358" y="1546259"/>
                      <a:pt x="452119" y="1522682"/>
                    </a:cubicBezTo>
                    <a:cubicBezTo>
                      <a:pt x="455922" y="1315430"/>
                      <a:pt x="526273" y="1109700"/>
                      <a:pt x="650244" y="943518"/>
                    </a:cubicBezTo>
                    <a:cubicBezTo>
                      <a:pt x="552512" y="1103235"/>
                      <a:pt x="497752" y="1289191"/>
                      <a:pt x="492428" y="1476288"/>
                    </a:cubicBezTo>
                    <a:cubicBezTo>
                      <a:pt x="491287" y="1511654"/>
                      <a:pt x="492048" y="1547400"/>
                      <a:pt x="482161" y="1581245"/>
                    </a:cubicBezTo>
                    <a:cubicBezTo>
                      <a:pt x="472274" y="1615089"/>
                      <a:pt x="449457" y="1647413"/>
                      <a:pt x="415992" y="1658821"/>
                    </a:cubicBezTo>
                    <a:cubicBezTo>
                      <a:pt x="369979" y="1674413"/>
                      <a:pt x="318641" y="1643991"/>
                      <a:pt x="293163" y="1602540"/>
                    </a:cubicBezTo>
                    <a:cubicBezTo>
                      <a:pt x="267684" y="1561090"/>
                      <a:pt x="262360" y="1510893"/>
                      <a:pt x="256276" y="1462598"/>
                    </a:cubicBezTo>
                    <a:cubicBezTo>
                      <a:pt x="228515" y="1244699"/>
                      <a:pt x="179840" y="1029461"/>
                      <a:pt x="110249" y="821449"/>
                    </a:cubicBezTo>
                    <a:cubicBezTo>
                      <a:pt x="66897" y="692155"/>
                      <a:pt x="15560" y="563621"/>
                      <a:pt x="2630" y="427861"/>
                    </a:cubicBezTo>
                    <a:cubicBezTo>
                      <a:pt x="-4975" y="344961"/>
                      <a:pt x="3391" y="259398"/>
                      <a:pt x="34574" y="181822"/>
                    </a:cubicBezTo>
                    <a:cubicBezTo>
                      <a:pt x="47503" y="149498"/>
                      <a:pt x="64616" y="116033"/>
                      <a:pt x="87432" y="89794"/>
                    </a:cubicBezTo>
                    <a:cubicBezTo>
                      <a:pt x="112911" y="60133"/>
                      <a:pt x="148277" y="34274"/>
                      <a:pt x="183262" y="17922"/>
                    </a:cubicBezTo>
                    <a:cubicBezTo>
                      <a:pt x="239924" y="-8698"/>
                      <a:pt x="309515" y="-3754"/>
                      <a:pt x="366556" y="20203"/>
                    </a:cubicBezTo>
                    <a:cubicBezTo>
                      <a:pt x="445654" y="53668"/>
                      <a:pt x="507639" y="116414"/>
                      <a:pt x="573047" y="172315"/>
                    </a:cubicBezTo>
                    <a:cubicBezTo>
                      <a:pt x="638455" y="228216"/>
                      <a:pt x="714891" y="279553"/>
                      <a:pt x="800834" y="281074"/>
                    </a:cubicBezTo>
                    <a:cubicBezTo>
                      <a:pt x="730482" y="293623"/>
                      <a:pt x="658610" y="264722"/>
                      <a:pt x="598906" y="225554"/>
                    </a:cubicBezTo>
                    <a:cubicBezTo>
                      <a:pt x="539203" y="186385"/>
                      <a:pt x="486344" y="136568"/>
                      <a:pt x="425119" y="100062"/>
                    </a:cubicBezTo>
                    <a:cubicBezTo>
                      <a:pt x="363894" y="63555"/>
                      <a:pt x="288219" y="39598"/>
                      <a:pt x="219769" y="60513"/>
                    </a:cubicBezTo>
                    <a:cubicBezTo>
                      <a:pt x="141812" y="84470"/>
                      <a:pt x="89334" y="161667"/>
                      <a:pt x="72982" y="241525"/>
                    </a:cubicBezTo>
                    <a:cubicBezTo>
                      <a:pt x="56630" y="321384"/>
                      <a:pt x="61193" y="409988"/>
                      <a:pt x="76785" y="489847"/>
                    </a:cubicBezTo>
                    <a:cubicBezTo>
                      <a:pt x="102263" y="618381"/>
                      <a:pt x="145995" y="739689"/>
                      <a:pt x="177558" y="867083"/>
                    </a:cubicBezTo>
                    <a:cubicBezTo>
                      <a:pt x="209502" y="995997"/>
                      <a:pt x="240684" y="1121869"/>
                      <a:pt x="269966" y="1253445"/>
                    </a:cubicBezTo>
                    <a:close/>
                  </a:path>
                </a:pathLst>
              </a:custGeom>
              <a:solidFill>
                <a:srgbClr val="191919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CF6AF40-4F5B-49CC-A9E3-7A4C5EFDE96D}"/>
                  </a:ext>
                </a:extLst>
              </p:cNvPr>
              <p:cNvSpPr/>
              <p:nvPr/>
            </p:nvSpPr>
            <p:spPr>
              <a:xfrm>
                <a:off x="838445" y="4399919"/>
                <a:ext cx="806189" cy="1631393"/>
              </a:xfrm>
              <a:custGeom>
                <a:avLst/>
                <a:gdLst>
                  <a:gd name="connsiteX0" fmla="*/ 416077 w 806189"/>
                  <a:gd name="connsiteY0" fmla="*/ 37435 h 1631392"/>
                  <a:gd name="connsiteX1" fmla="*/ 321388 w 806189"/>
                  <a:gd name="connsiteY1" fmla="*/ 60632 h 1631392"/>
                  <a:gd name="connsiteX2" fmla="*/ 224036 w 806189"/>
                  <a:gd name="connsiteY2" fmla="*/ 121477 h 1631392"/>
                  <a:gd name="connsiteX3" fmla="*/ 133150 w 806189"/>
                  <a:gd name="connsiteY3" fmla="*/ 176237 h 1631392"/>
                  <a:gd name="connsiteX4" fmla="*/ 58615 w 806189"/>
                  <a:gd name="connsiteY4" fmla="*/ 197152 h 1631392"/>
                  <a:gd name="connsiteX5" fmla="*/ 38080 w 806189"/>
                  <a:gd name="connsiteY5" fmla="*/ 197152 h 1631392"/>
                  <a:gd name="connsiteX6" fmla="*/ 37700 w 806189"/>
                  <a:gd name="connsiteY6" fmla="*/ 196011 h 1631392"/>
                  <a:gd name="connsiteX7" fmla="*/ 57475 w 806189"/>
                  <a:gd name="connsiteY7" fmla="*/ 192589 h 1631392"/>
                  <a:gd name="connsiteX8" fmla="*/ 172319 w 806189"/>
                  <a:gd name="connsiteY8" fmla="*/ 135167 h 1631392"/>
                  <a:gd name="connsiteX9" fmla="*/ 290205 w 806189"/>
                  <a:gd name="connsiteY9" fmla="*/ 44280 h 1631392"/>
                  <a:gd name="connsiteX10" fmla="*/ 365880 w 806189"/>
                  <a:gd name="connsiteY10" fmla="*/ 9675 h 1631392"/>
                  <a:gd name="connsiteX11" fmla="*/ 468935 w 806189"/>
                  <a:gd name="connsiteY11" fmla="*/ 548 h 1631392"/>
                  <a:gd name="connsiteX12" fmla="*/ 591005 w 806189"/>
                  <a:gd name="connsiteY12" fmla="*/ 26407 h 1631392"/>
                  <a:gd name="connsiteX13" fmla="*/ 726003 w 806189"/>
                  <a:gd name="connsiteY13" fmla="*/ 127561 h 1631392"/>
                  <a:gd name="connsiteX14" fmla="*/ 799777 w 806189"/>
                  <a:gd name="connsiteY14" fmla="*/ 307433 h 1631392"/>
                  <a:gd name="connsiteX15" fmla="*/ 776580 w 806189"/>
                  <a:gd name="connsiteY15" fmla="*/ 605571 h 1631392"/>
                  <a:gd name="connsiteX16" fmla="*/ 742735 w 806189"/>
                  <a:gd name="connsiteY16" fmla="*/ 713190 h 1631392"/>
                  <a:gd name="connsiteX17" fmla="*/ 689116 w 806189"/>
                  <a:gd name="connsiteY17" fmla="*/ 849329 h 1631392"/>
                  <a:gd name="connsiteX18" fmla="*/ 632835 w 806189"/>
                  <a:gd name="connsiteY18" fmla="*/ 983567 h 1631392"/>
                  <a:gd name="connsiteX19" fmla="*/ 571991 w 806189"/>
                  <a:gd name="connsiteY19" fmla="*/ 1152411 h 1631392"/>
                  <a:gd name="connsiteX20" fmla="*/ 543090 w 806189"/>
                  <a:gd name="connsiteY20" fmla="*/ 1288550 h 1631392"/>
                  <a:gd name="connsiteX21" fmla="*/ 511527 w 806189"/>
                  <a:gd name="connsiteY21" fmla="*/ 1481351 h 1631392"/>
                  <a:gd name="connsiteX22" fmla="*/ 484146 w 806189"/>
                  <a:gd name="connsiteY22" fmla="*/ 1582885 h 1631392"/>
                  <a:gd name="connsiteX23" fmla="*/ 423682 w 806189"/>
                  <a:gd name="connsiteY23" fmla="*/ 1630800 h 1631392"/>
                  <a:gd name="connsiteX24" fmla="*/ 345345 w 806189"/>
                  <a:gd name="connsiteY24" fmla="*/ 1600378 h 1631392"/>
                  <a:gd name="connsiteX25" fmla="*/ 303514 w 806189"/>
                  <a:gd name="connsiteY25" fmla="*/ 1495041 h 1631392"/>
                  <a:gd name="connsiteX26" fmla="*/ 284881 w 806189"/>
                  <a:gd name="connsiteY26" fmla="*/ 1407197 h 1631392"/>
                  <a:gd name="connsiteX27" fmla="*/ 266247 w 806189"/>
                  <a:gd name="connsiteY27" fmla="*/ 1311367 h 1631392"/>
                  <a:gd name="connsiteX28" fmla="*/ 243050 w 806189"/>
                  <a:gd name="connsiteY28" fmla="*/ 1196903 h 1631392"/>
                  <a:gd name="connsiteX29" fmla="*/ 201980 w 806189"/>
                  <a:gd name="connsiteY29" fmla="*/ 1061524 h 1631392"/>
                  <a:gd name="connsiteX30" fmla="*/ 127826 w 806189"/>
                  <a:gd name="connsiteY30" fmla="*/ 918540 h 1631392"/>
                  <a:gd name="connsiteX31" fmla="*/ 14503 w 806189"/>
                  <a:gd name="connsiteY31" fmla="*/ 802175 h 1631392"/>
                  <a:gd name="connsiteX32" fmla="*/ 813 w 806189"/>
                  <a:gd name="connsiteY32" fmla="*/ 793048 h 1631392"/>
                  <a:gd name="connsiteX33" fmla="*/ 1194 w 806189"/>
                  <a:gd name="connsiteY33" fmla="*/ 789245 h 1631392"/>
                  <a:gd name="connsiteX34" fmla="*/ 4616 w 806189"/>
                  <a:gd name="connsiteY34" fmla="*/ 789625 h 1631392"/>
                  <a:gd name="connsiteX35" fmla="*/ 33517 w 806189"/>
                  <a:gd name="connsiteY35" fmla="*/ 807879 h 1631392"/>
                  <a:gd name="connsiteX36" fmla="*/ 61658 w 806189"/>
                  <a:gd name="connsiteY36" fmla="*/ 829174 h 1631392"/>
                  <a:gd name="connsiteX37" fmla="*/ 111094 w 806189"/>
                  <a:gd name="connsiteY37" fmla="*/ 874427 h 1631392"/>
                  <a:gd name="connsiteX38" fmla="*/ 192473 w 806189"/>
                  <a:gd name="connsiteY38" fmla="*/ 982426 h 1631392"/>
                  <a:gd name="connsiteX39" fmla="*/ 249135 w 806189"/>
                  <a:gd name="connsiteY39" fmla="*/ 1112482 h 1631392"/>
                  <a:gd name="connsiteX40" fmla="*/ 296669 w 806189"/>
                  <a:gd name="connsiteY40" fmla="*/ 1284747 h 1631392"/>
                  <a:gd name="connsiteX41" fmla="*/ 312641 w 806189"/>
                  <a:gd name="connsiteY41" fmla="*/ 1353958 h 1631392"/>
                  <a:gd name="connsiteX42" fmla="*/ 357134 w 806189"/>
                  <a:gd name="connsiteY42" fmla="*/ 1532689 h 1631392"/>
                  <a:gd name="connsiteX43" fmla="*/ 386035 w 806189"/>
                  <a:gd name="connsiteY43" fmla="*/ 1576801 h 1631392"/>
                  <a:gd name="connsiteX44" fmla="*/ 431288 w 806189"/>
                  <a:gd name="connsiteY44" fmla="*/ 1574900 h 1631392"/>
                  <a:gd name="connsiteX45" fmla="*/ 448781 w 806189"/>
                  <a:gd name="connsiteY45" fmla="*/ 1541435 h 1631392"/>
                  <a:gd name="connsiteX46" fmla="*/ 457147 w 806189"/>
                  <a:gd name="connsiteY46" fmla="*/ 1496182 h 1631392"/>
                  <a:gd name="connsiteX47" fmla="*/ 469316 w 806189"/>
                  <a:gd name="connsiteY47" fmla="*/ 1422028 h 1631392"/>
                  <a:gd name="connsiteX48" fmla="*/ 478823 w 806189"/>
                  <a:gd name="connsiteY48" fmla="*/ 1350916 h 1631392"/>
                  <a:gd name="connsiteX49" fmla="*/ 517611 w 806189"/>
                  <a:gd name="connsiteY49" fmla="*/ 1137580 h 1631392"/>
                  <a:gd name="connsiteX50" fmla="*/ 550315 w 806189"/>
                  <a:gd name="connsiteY50" fmla="*/ 1033384 h 1631392"/>
                  <a:gd name="connsiteX51" fmla="*/ 664398 w 806189"/>
                  <a:gd name="connsiteY51" fmla="*/ 748936 h 1631392"/>
                  <a:gd name="connsiteX52" fmla="*/ 682271 w 806189"/>
                  <a:gd name="connsiteY52" fmla="*/ 701401 h 1631392"/>
                  <a:gd name="connsiteX53" fmla="*/ 698243 w 806189"/>
                  <a:gd name="connsiteY53" fmla="*/ 655007 h 1631392"/>
                  <a:gd name="connsiteX54" fmla="*/ 721820 w 806189"/>
                  <a:gd name="connsiteY54" fmla="*/ 572106 h 1631392"/>
                  <a:gd name="connsiteX55" fmla="*/ 734750 w 806189"/>
                  <a:gd name="connsiteY55" fmla="*/ 514684 h 1631392"/>
                  <a:gd name="connsiteX56" fmla="*/ 745017 w 806189"/>
                  <a:gd name="connsiteY56" fmla="*/ 338235 h 1631392"/>
                  <a:gd name="connsiteX57" fmla="*/ 731707 w 806189"/>
                  <a:gd name="connsiteY57" fmla="*/ 263701 h 1631392"/>
                  <a:gd name="connsiteX58" fmla="*/ 691398 w 806189"/>
                  <a:gd name="connsiteY58" fmla="*/ 170533 h 1631392"/>
                  <a:gd name="connsiteX59" fmla="*/ 572371 w 806189"/>
                  <a:gd name="connsiteY59" fmla="*/ 67477 h 1631392"/>
                  <a:gd name="connsiteX60" fmla="*/ 449161 w 806189"/>
                  <a:gd name="connsiteY60" fmla="*/ 37435 h 1631392"/>
                  <a:gd name="connsiteX61" fmla="*/ 416077 w 806189"/>
                  <a:gd name="connsiteY61" fmla="*/ 37435 h 163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806189" h="1631392">
                    <a:moveTo>
                      <a:pt x="416077" y="37435"/>
                    </a:moveTo>
                    <a:cubicBezTo>
                      <a:pt x="382612" y="37816"/>
                      <a:pt x="351429" y="46182"/>
                      <a:pt x="321388" y="60632"/>
                    </a:cubicBezTo>
                    <a:cubicBezTo>
                      <a:pt x="286782" y="77365"/>
                      <a:pt x="255219" y="99421"/>
                      <a:pt x="224036" y="121477"/>
                    </a:cubicBezTo>
                    <a:cubicBezTo>
                      <a:pt x="194755" y="142012"/>
                      <a:pt x="165093" y="161026"/>
                      <a:pt x="133150" y="176237"/>
                    </a:cubicBezTo>
                    <a:cubicBezTo>
                      <a:pt x="109573" y="187265"/>
                      <a:pt x="84855" y="194490"/>
                      <a:pt x="58615" y="197152"/>
                    </a:cubicBezTo>
                    <a:cubicBezTo>
                      <a:pt x="47968" y="199054"/>
                      <a:pt x="38461" y="197532"/>
                      <a:pt x="38080" y="197152"/>
                    </a:cubicBezTo>
                    <a:cubicBezTo>
                      <a:pt x="37320" y="196772"/>
                      <a:pt x="36940" y="196011"/>
                      <a:pt x="37700" y="196011"/>
                    </a:cubicBezTo>
                    <a:cubicBezTo>
                      <a:pt x="44165" y="194871"/>
                      <a:pt x="51010" y="193730"/>
                      <a:pt x="57475" y="192589"/>
                    </a:cubicBezTo>
                    <a:cubicBezTo>
                      <a:pt x="100446" y="183082"/>
                      <a:pt x="137713" y="161406"/>
                      <a:pt x="172319" y="135167"/>
                    </a:cubicBezTo>
                    <a:cubicBezTo>
                      <a:pt x="211867" y="105125"/>
                      <a:pt x="248374" y="71280"/>
                      <a:pt x="290205" y="44280"/>
                    </a:cubicBezTo>
                    <a:cubicBezTo>
                      <a:pt x="313782" y="29069"/>
                      <a:pt x="338880" y="15760"/>
                      <a:pt x="365880" y="9675"/>
                    </a:cubicBezTo>
                    <a:cubicBezTo>
                      <a:pt x="399345" y="1689"/>
                      <a:pt x="433950" y="-1353"/>
                      <a:pt x="468935" y="548"/>
                    </a:cubicBezTo>
                    <a:cubicBezTo>
                      <a:pt x="511146" y="2830"/>
                      <a:pt x="551836" y="11577"/>
                      <a:pt x="591005" y="26407"/>
                    </a:cubicBezTo>
                    <a:cubicBezTo>
                      <a:pt x="643863" y="53407"/>
                      <a:pt x="686835" y="78505"/>
                      <a:pt x="726003" y="127561"/>
                    </a:cubicBezTo>
                    <a:cubicBezTo>
                      <a:pt x="765932" y="181181"/>
                      <a:pt x="787608" y="242405"/>
                      <a:pt x="799777" y="307433"/>
                    </a:cubicBezTo>
                    <a:cubicBezTo>
                      <a:pt x="818411" y="406305"/>
                      <a:pt x="801679" y="508980"/>
                      <a:pt x="776580" y="605571"/>
                    </a:cubicBezTo>
                    <a:cubicBezTo>
                      <a:pt x="767073" y="642078"/>
                      <a:pt x="755285" y="677443"/>
                      <a:pt x="742735" y="713190"/>
                    </a:cubicBezTo>
                    <a:cubicBezTo>
                      <a:pt x="726764" y="759203"/>
                      <a:pt x="708130" y="804456"/>
                      <a:pt x="689116" y="849329"/>
                    </a:cubicBezTo>
                    <a:cubicBezTo>
                      <a:pt x="670483" y="894202"/>
                      <a:pt x="651469" y="938694"/>
                      <a:pt x="632835" y="983567"/>
                    </a:cubicBezTo>
                    <a:cubicBezTo>
                      <a:pt x="610018" y="1038707"/>
                      <a:pt x="587582" y="1094228"/>
                      <a:pt x="571991" y="1152411"/>
                    </a:cubicBezTo>
                    <a:cubicBezTo>
                      <a:pt x="559822" y="1197283"/>
                      <a:pt x="551075" y="1242917"/>
                      <a:pt x="543090" y="1288550"/>
                    </a:cubicBezTo>
                    <a:cubicBezTo>
                      <a:pt x="532062" y="1352817"/>
                      <a:pt x="522555" y="1417084"/>
                      <a:pt x="511527" y="1481351"/>
                    </a:cubicBezTo>
                    <a:cubicBezTo>
                      <a:pt x="505822" y="1515956"/>
                      <a:pt x="500879" y="1550942"/>
                      <a:pt x="484146" y="1582885"/>
                    </a:cubicBezTo>
                    <a:cubicBezTo>
                      <a:pt x="471217" y="1607603"/>
                      <a:pt x="452583" y="1625477"/>
                      <a:pt x="423682" y="1630800"/>
                    </a:cubicBezTo>
                    <a:cubicBezTo>
                      <a:pt x="396683" y="1635744"/>
                      <a:pt x="363218" y="1622815"/>
                      <a:pt x="345345" y="1600378"/>
                    </a:cubicBezTo>
                    <a:cubicBezTo>
                      <a:pt x="320627" y="1569195"/>
                      <a:pt x="311500" y="1532308"/>
                      <a:pt x="303514" y="1495041"/>
                    </a:cubicBezTo>
                    <a:cubicBezTo>
                      <a:pt x="297430" y="1465760"/>
                      <a:pt x="290585" y="1436478"/>
                      <a:pt x="284881" y="1407197"/>
                    </a:cubicBezTo>
                    <a:cubicBezTo>
                      <a:pt x="278416" y="1375254"/>
                      <a:pt x="272712" y="1343310"/>
                      <a:pt x="266247" y="1311367"/>
                    </a:cubicBezTo>
                    <a:cubicBezTo>
                      <a:pt x="258642" y="1273339"/>
                      <a:pt x="253698" y="1233790"/>
                      <a:pt x="243050" y="1196903"/>
                    </a:cubicBezTo>
                    <a:cubicBezTo>
                      <a:pt x="230121" y="1151650"/>
                      <a:pt x="218712" y="1105636"/>
                      <a:pt x="201980" y="1061524"/>
                    </a:cubicBezTo>
                    <a:cubicBezTo>
                      <a:pt x="182966" y="1010947"/>
                      <a:pt x="159389" y="962652"/>
                      <a:pt x="127826" y="918540"/>
                    </a:cubicBezTo>
                    <a:cubicBezTo>
                      <a:pt x="96263" y="874047"/>
                      <a:pt x="57475" y="836019"/>
                      <a:pt x="14503" y="802175"/>
                    </a:cubicBezTo>
                    <a:cubicBezTo>
                      <a:pt x="10320" y="798752"/>
                      <a:pt x="5377" y="796090"/>
                      <a:pt x="813" y="793048"/>
                    </a:cubicBezTo>
                    <a:cubicBezTo>
                      <a:pt x="-328" y="791527"/>
                      <a:pt x="-328" y="790386"/>
                      <a:pt x="1194" y="789245"/>
                    </a:cubicBezTo>
                    <a:cubicBezTo>
                      <a:pt x="2334" y="788485"/>
                      <a:pt x="3475" y="788865"/>
                      <a:pt x="4616" y="789625"/>
                    </a:cubicBezTo>
                    <a:cubicBezTo>
                      <a:pt x="12602" y="796851"/>
                      <a:pt x="24390" y="801794"/>
                      <a:pt x="33517" y="807879"/>
                    </a:cubicBezTo>
                    <a:cubicBezTo>
                      <a:pt x="43024" y="814724"/>
                      <a:pt x="52531" y="821949"/>
                      <a:pt x="61658" y="829174"/>
                    </a:cubicBezTo>
                    <a:cubicBezTo>
                      <a:pt x="78770" y="843245"/>
                      <a:pt x="95502" y="858456"/>
                      <a:pt x="111094" y="874427"/>
                    </a:cubicBezTo>
                    <a:cubicBezTo>
                      <a:pt x="143037" y="906371"/>
                      <a:pt x="170797" y="942877"/>
                      <a:pt x="192473" y="982426"/>
                    </a:cubicBezTo>
                    <a:cubicBezTo>
                      <a:pt x="215290" y="1023877"/>
                      <a:pt x="233163" y="1067609"/>
                      <a:pt x="249135" y="1112482"/>
                    </a:cubicBezTo>
                    <a:cubicBezTo>
                      <a:pt x="269289" y="1168763"/>
                      <a:pt x="282979" y="1226565"/>
                      <a:pt x="296669" y="1284747"/>
                    </a:cubicBezTo>
                    <a:cubicBezTo>
                      <a:pt x="301993" y="1307944"/>
                      <a:pt x="307317" y="1330761"/>
                      <a:pt x="312641" y="1353958"/>
                    </a:cubicBezTo>
                    <a:cubicBezTo>
                      <a:pt x="325951" y="1413662"/>
                      <a:pt x="337740" y="1474506"/>
                      <a:pt x="357134" y="1532689"/>
                    </a:cubicBezTo>
                    <a:cubicBezTo>
                      <a:pt x="362838" y="1549801"/>
                      <a:pt x="371204" y="1566533"/>
                      <a:pt x="386035" y="1576801"/>
                    </a:cubicBezTo>
                    <a:cubicBezTo>
                      <a:pt x="403147" y="1588590"/>
                      <a:pt x="412654" y="1592012"/>
                      <a:pt x="431288" y="1574900"/>
                    </a:cubicBezTo>
                    <a:cubicBezTo>
                      <a:pt x="439274" y="1564252"/>
                      <a:pt x="444598" y="1553604"/>
                      <a:pt x="448781" y="1541435"/>
                    </a:cubicBezTo>
                    <a:cubicBezTo>
                      <a:pt x="453724" y="1527365"/>
                      <a:pt x="454485" y="1511013"/>
                      <a:pt x="457147" y="1496182"/>
                    </a:cubicBezTo>
                    <a:cubicBezTo>
                      <a:pt x="460569" y="1471464"/>
                      <a:pt x="465513" y="1446746"/>
                      <a:pt x="469316" y="1422028"/>
                    </a:cubicBezTo>
                    <a:cubicBezTo>
                      <a:pt x="473118" y="1398451"/>
                      <a:pt x="475020" y="1374873"/>
                      <a:pt x="478823" y="1350916"/>
                    </a:cubicBezTo>
                    <a:cubicBezTo>
                      <a:pt x="489470" y="1279043"/>
                      <a:pt x="502020" y="1208312"/>
                      <a:pt x="517611" y="1137580"/>
                    </a:cubicBezTo>
                    <a:cubicBezTo>
                      <a:pt x="525597" y="1101453"/>
                      <a:pt x="537385" y="1067989"/>
                      <a:pt x="550315" y="1033384"/>
                    </a:cubicBezTo>
                    <a:cubicBezTo>
                      <a:pt x="586822" y="937934"/>
                      <a:pt x="627511" y="844385"/>
                      <a:pt x="664398" y="748936"/>
                    </a:cubicBezTo>
                    <a:cubicBezTo>
                      <a:pt x="670483" y="733344"/>
                      <a:pt x="676567" y="717373"/>
                      <a:pt x="682271" y="701401"/>
                    </a:cubicBezTo>
                    <a:cubicBezTo>
                      <a:pt x="687595" y="686570"/>
                      <a:pt x="691398" y="669077"/>
                      <a:pt x="698243" y="655007"/>
                    </a:cubicBezTo>
                    <a:cubicBezTo>
                      <a:pt x="706989" y="628007"/>
                      <a:pt x="714975" y="599867"/>
                      <a:pt x="721820" y="572106"/>
                    </a:cubicBezTo>
                    <a:cubicBezTo>
                      <a:pt x="726384" y="553092"/>
                      <a:pt x="730186" y="533698"/>
                      <a:pt x="734750" y="514684"/>
                    </a:cubicBezTo>
                    <a:cubicBezTo>
                      <a:pt x="748820" y="456502"/>
                      <a:pt x="749200" y="397559"/>
                      <a:pt x="745017" y="338235"/>
                    </a:cubicBezTo>
                    <a:cubicBezTo>
                      <a:pt x="743496" y="312757"/>
                      <a:pt x="738172" y="288039"/>
                      <a:pt x="731707" y="263701"/>
                    </a:cubicBezTo>
                    <a:cubicBezTo>
                      <a:pt x="722961" y="230997"/>
                      <a:pt x="709651" y="199434"/>
                      <a:pt x="691398" y="170533"/>
                    </a:cubicBezTo>
                    <a:cubicBezTo>
                      <a:pt x="643483" y="108547"/>
                      <a:pt x="607737" y="87632"/>
                      <a:pt x="572371" y="67477"/>
                    </a:cubicBezTo>
                    <a:cubicBezTo>
                      <a:pt x="532442" y="49224"/>
                      <a:pt x="491752" y="39717"/>
                      <a:pt x="449161" y="37435"/>
                    </a:cubicBezTo>
                    <a:cubicBezTo>
                      <a:pt x="439654" y="35914"/>
                      <a:pt x="427865" y="35914"/>
                      <a:pt x="416077" y="37435"/>
                    </a:cubicBezTo>
                    <a:close/>
                  </a:path>
                </a:pathLst>
              </a:custGeom>
              <a:solidFill>
                <a:srgbClr val="191919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2B21CD8-9C29-45A5-B9F1-2924A3DB2050}"/>
                </a:ext>
              </a:extLst>
            </p:cNvPr>
            <p:cNvSpPr/>
            <p:nvPr/>
          </p:nvSpPr>
          <p:spPr>
            <a:xfrm rot="19161420">
              <a:off x="1129987" y="2960550"/>
              <a:ext cx="334901" cy="365346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2E7FA5C-FFD0-4924-9745-5DDDDE9095ED}"/>
                </a:ext>
              </a:extLst>
            </p:cNvPr>
            <p:cNvSpPr/>
            <p:nvPr/>
          </p:nvSpPr>
          <p:spPr>
            <a:xfrm rot="19161420">
              <a:off x="871660" y="1968227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3A3900D-3007-46F8-B0BF-3ECA1948A7CD}"/>
                </a:ext>
              </a:extLst>
            </p:cNvPr>
            <p:cNvSpPr/>
            <p:nvPr/>
          </p:nvSpPr>
          <p:spPr>
            <a:xfrm rot="7200000">
              <a:off x="2037306" y="1811683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EEF8B14-6643-4E78-A06B-BC2B23E424B6}"/>
                </a:ext>
              </a:extLst>
            </p:cNvPr>
            <p:cNvSpPr/>
            <p:nvPr/>
          </p:nvSpPr>
          <p:spPr>
            <a:xfrm rot="4546792">
              <a:off x="1471922" y="1890307"/>
              <a:ext cx="263967" cy="24650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2D91807-8B04-4F18-870B-6D89A069D3D4}"/>
                </a:ext>
              </a:extLst>
            </p:cNvPr>
            <p:cNvSpPr/>
            <p:nvPr/>
          </p:nvSpPr>
          <p:spPr>
            <a:xfrm rot="9999332">
              <a:off x="1828224" y="3063857"/>
              <a:ext cx="167323" cy="246505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30E9701-DB42-4AF8-8058-D06201F0B57C}"/>
                </a:ext>
              </a:extLst>
            </p:cNvPr>
            <p:cNvSpPr/>
            <p:nvPr/>
          </p:nvSpPr>
          <p:spPr>
            <a:xfrm rot="6300000">
              <a:off x="1564746" y="2593078"/>
              <a:ext cx="263967" cy="287964"/>
            </a:xfrm>
            <a:custGeom>
              <a:avLst/>
              <a:gdLst>
                <a:gd name="connsiteX0" fmla="*/ 310569 w 334900"/>
                <a:gd name="connsiteY0" fmla="*/ 7503 h 365346"/>
                <a:gd name="connsiteX1" fmla="*/ 285071 w 334900"/>
                <a:gd name="connsiteY1" fmla="*/ 2937 h 365346"/>
                <a:gd name="connsiteX2" fmla="*/ 19053 w 334900"/>
                <a:gd name="connsiteY2" fmla="*/ 180662 h 365346"/>
                <a:gd name="connsiteX3" fmla="*/ 405 w 334900"/>
                <a:gd name="connsiteY3" fmla="*/ 363335 h 365346"/>
                <a:gd name="connsiteX4" fmla="*/ 85653 w 334900"/>
                <a:gd name="connsiteY4" fmla="*/ 315003 h 365346"/>
                <a:gd name="connsiteX5" fmla="*/ 127896 w 334900"/>
                <a:gd name="connsiteY5" fmla="*/ 237367 h 365346"/>
                <a:gd name="connsiteX6" fmla="*/ 230269 w 334900"/>
                <a:gd name="connsiteY6" fmla="*/ 151739 h 365346"/>
                <a:gd name="connsiteX7" fmla="*/ 264139 w 334900"/>
                <a:gd name="connsiteY7" fmla="*/ 95795 h 365346"/>
                <a:gd name="connsiteX8" fmla="*/ 329597 w 334900"/>
                <a:gd name="connsiteY8" fmla="*/ 71058 h 365346"/>
                <a:gd name="connsiteX9" fmla="*/ 310569 w 334900"/>
                <a:gd name="connsiteY9" fmla="*/ 7503 h 36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00" h="365346">
                  <a:moveTo>
                    <a:pt x="310569" y="7503"/>
                  </a:moveTo>
                  <a:cubicBezTo>
                    <a:pt x="302197" y="5601"/>
                    <a:pt x="293443" y="4459"/>
                    <a:pt x="285071" y="2937"/>
                  </a:cubicBezTo>
                  <a:cubicBezTo>
                    <a:pt x="167475" y="-17234"/>
                    <a:pt x="48737" y="69156"/>
                    <a:pt x="19053" y="180662"/>
                  </a:cubicBezTo>
                  <a:cubicBezTo>
                    <a:pt x="3069" y="240412"/>
                    <a:pt x="-1498" y="301683"/>
                    <a:pt x="405" y="363335"/>
                  </a:cubicBezTo>
                  <a:cubicBezTo>
                    <a:pt x="786" y="380841"/>
                    <a:pt x="80325" y="325659"/>
                    <a:pt x="85653" y="315003"/>
                  </a:cubicBezTo>
                  <a:cubicBezTo>
                    <a:pt x="100495" y="284938"/>
                    <a:pt x="87936" y="250687"/>
                    <a:pt x="127896" y="237367"/>
                  </a:cubicBezTo>
                  <a:cubicBezTo>
                    <a:pt x="173945" y="222144"/>
                    <a:pt x="204771" y="192079"/>
                    <a:pt x="230269" y="151739"/>
                  </a:cubicBezTo>
                  <a:cubicBezTo>
                    <a:pt x="240925" y="134994"/>
                    <a:pt x="248536" y="108735"/>
                    <a:pt x="264139" y="95795"/>
                  </a:cubicBezTo>
                  <a:cubicBezTo>
                    <a:pt x="283168" y="80192"/>
                    <a:pt x="311711" y="88184"/>
                    <a:pt x="329597" y="71058"/>
                  </a:cubicBezTo>
                  <a:cubicBezTo>
                    <a:pt x="347484" y="54313"/>
                    <a:pt x="337589" y="13212"/>
                    <a:pt x="310569" y="7503"/>
                  </a:cubicBezTo>
                  <a:close/>
                </a:path>
              </a:pathLst>
            </a:custGeom>
            <a:solidFill>
              <a:srgbClr val="434343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DDA51AC-0853-4012-A729-C8F59ABE57D9}"/>
              </a:ext>
            </a:extLst>
          </p:cNvPr>
          <p:cNvGrpSpPr/>
          <p:nvPr/>
        </p:nvGrpSpPr>
        <p:grpSpPr>
          <a:xfrm rot="2700000" flipV="1">
            <a:off x="3038753" y="2190091"/>
            <a:ext cx="1924092" cy="628516"/>
            <a:chOff x="5005473" y="4141321"/>
            <a:chExt cx="6805425" cy="2223034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3847F7D-4A5D-4C82-A92F-C83F726F1F8F}"/>
                </a:ext>
              </a:extLst>
            </p:cNvPr>
            <p:cNvGrpSpPr/>
            <p:nvPr/>
          </p:nvGrpSpPr>
          <p:grpSpPr>
            <a:xfrm>
              <a:off x="5090052" y="5237879"/>
              <a:ext cx="6720846" cy="1126476"/>
              <a:chOff x="3613677" y="4201880"/>
              <a:chExt cx="6720846" cy="1126476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637C97-BA5A-4120-96E0-3D01085478B4}"/>
                  </a:ext>
                </a:extLst>
              </p:cNvPr>
              <p:cNvSpPr/>
              <p:nvPr/>
            </p:nvSpPr>
            <p:spPr>
              <a:xfrm>
                <a:off x="3731164" y="4201880"/>
                <a:ext cx="1499709" cy="941610"/>
              </a:xfrm>
              <a:custGeom>
                <a:avLst/>
                <a:gdLst>
                  <a:gd name="connsiteX0" fmla="*/ 107118 w 1499709"/>
                  <a:gd name="connsiteY0" fmla="*/ 0 h 941610"/>
                  <a:gd name="connsiteX1" fmla="*/ 205763 w 1499709"/>
                  <a:gd name="connsiteY1" fmla="*/ 65599 h 941610"/>
                  <a:gd name="connsiteX2" fmla="*/ 214239 w 1499709"/>
                  <a:gd name="connsiteY2" fmla="*/ 107112 h 941610"/>
                  <a:gd name="connsiteX3" fmla="*/ 222715 w 1499709"/>
                  <a:gd name="connsiteY3" fmla="*/ 65599 h 941610"/>
                  <a:gd name="connsiteX4" fmla="*/ 321356 w 1499709"/>
                  <a:gd name="connsiteY4" fmla="*/ 0 h 941610"/>
                  <a:gd name="connsiteX5" fmla="*/ 420001 w 1499709"/>
                  <a:gd name="connsiteY5" fmla="*/ 65599 h 941610"/>
                  <a:gd name="connsiteX6" fmla="*/ 428477 w 1499709"/>
                  <a:gd name="connsiteY6" fmla="*/ 107112 h 941610"/>
                  <a:gd name="connsiteX7" fmla="*/ 436953 w 1499709"/>
                  <a:gd name="connsiteY7" fmla="*/ 65599 h 941610"/>
                  <a:gd name="connsiteX8" fmla="*/ 535594 w 1499709"/>
                  <a:gd name="connsiteY8" fmla="*/ 0 h 941610"/>
                  <a:gd name="connsiteX9" fmla="*/ 634239 w 1499709"/>
                  <a:gd name="connsiteY9" fmla="*/ 65599 h 941610"/>
                  <a:gd name="connsiteX10" fmla="*/ 642715 w 1499709"/>
                  <a:gd name="connsiteY10" fmla="*/ 107113 h 941610"/>
                  <a:gd name="connsiteX11" fmla="*/ 651190 w 1499709"/>
                  <a:gd name="connsiteY11" fmla="*/ 65599 h 941610"/>
                  <a:gd name="connsiteX12" fmla="*/ 749832 w 1499709"/>
                  <a:gd name="connsiteY12" fmla="*/ 0 h 941610"/>
                  <a:gd name="connsiteX13" fmla="*/ 848477 w 1499709"/>
                  <a:gd name="connsiteY13" fmla="*/ 65599 h 941610"/>
                  <a:gd name="connsiteX14" fmla="*/ 856953 w 1499709"/>
                  <a:gd name="connsiteY14" fmla="*/ 107113 h 941610"/>
                  <a:gd name="connsiteX15" fmla="*/ 865428 w 1499709"/>
                  <a:gd name="connsiteY15" fmla="*/ 65599 h 941610"/>
                  <a:gd name="connsiteX16" fmla="*/ 964070 w 1499709"/>
                  <a:gd name="connsiteY16" fmla="*/ 0 h 941610"/>
                  <a:gd name="connsiteX17" fmla="*/ 1062715 w 1499709"/>
                  <a:gd name="connsiteY17" fmla="*/ 65599 h 941610"/>
                  <a:gd name="connsiteX18" fmla="*/ 1071191 w 1499709"/>
                  <a:gd name="connsiteY18" fmla="*/ 107113 h 941610"/>
                  <a:gd name="connsiteX19" fmla="*/ 1079666 w 1499709"/>
                  <a:gd name="connsiteY19" fmla="*/ 65599 h 941610"/>
                  <a:gd name="connsiteX20" fmla="*/ 1178308 w 1499709"/>
                  <a:gd name="connsiteY20" fmla="*/ 0 h 941610"/>
                  <a:gd name="connsiteX21" fmla="*/ 1276953 w 1499709"/>
                  <a:gd name="connsiteY21" fmla="*/ 65599 h 941610"/>
                  <a:gd name="connsiteX22" fmla="*/ 1285428 w 1499709"/>
                  <a:gd name="connsiteY22" fmla="*/ 107106 h 941610"/>
                  <a:gd name="connsiteX23" fmla="*/ 1293902 w 1499709"/>
                  <a:gd name="connsiteY23" fmla="*/ 65599 h 941610"/>
                  <a:gd name="connsiteX24" fmla="*/ 1392543 w 1499709"/>
                  <a:gd name="connsiteY24" fmla="*/ 0 h 941610"/>
                  <a:gd name="connsiteX25" fmla="*/ 1499665 w 1499709"/>
                  <a:gd name="connsiteY25" fmla="*/ 107118 h 941610"/>
                  <a:gd name="connsiteX26" fmla="*/ 1499665 w 1499709"/>
                  <a:gd name="connsiteY26" fmla="*/ 834492 h 941610"/>
                  <a:gd name="connsiteX27" fmla="*/ 1394273 w 1499709"/>
                  <a:gd name="connsiteY27" fmla="*/ 941610 h 941610"/>
                  <a:gd name="connsiteX28" fmla="*/ 1293929 w 1499709"/>
                  <a:gd name="connsiteY28" fmla="*/ 876011 h 941610"/>
                  <a:gd name="connsiteX29" fmla="*/ 1285428 w 1499709"/>
                  <a:gd name="connsiteY29" fmla="*/ 834505 h 941610"/>
                  <a:gd name="connsiteX30" fmla="*/ 1277951 w 1499709"/>
                  <a:gd name="connsiteY30" fmla="*/ 876011 h 941610"/>
                  <a:gd name="connsiteX31" fmla="*/ 1180037 w 1499709"/>
                  <a:gd name="connsiteY31" fmla="*/ 941610 h 941610"/>
                  <a:gd name="connsiteX32" fmla="*/ 1079693 w 1499709"/>
                  <a:gd name="connsiteY32" fmla="*/ 876011 h 941610"/>
                  <a:gd name="connsiteX33" fmla="*/ 1071191 w 1499709"/>
                  <a:gd name="connsiteY33" fmla="*/ 834497 h 941610"/>
                  <a:gd name="connsiteX34" fmla="*/ 1063713 w 1499709"/>
                  <a:gd name="connsiteY34" fmla="*/ 876011 h 941610"/>
                  <a:gd name="connsiteX35" fmla="*/ 965799 w 1499709"/>
                  <a:gd name="connsiteY35" fmla="*/ 941610 h 941610"/>
                  <a:gd name="connsiteX36" fmla="*/ 865455 w 1499709"/>
                  <a:gd name="connsiteY36" fmla="*/ 876011 h 941610"/>
                  <a:gd name="connsiteX37" fmla="*/ 856953 w 1499709"/>
                  <a:gd name="connsiteY37" fmla="*/ 834497 h 941610"/>
                  <a:gd name="connsiteX38" fmla="*/ 849475 w 1499709"/>
                  <a:gd name="connsiteY38" fmla="*/ 876011 h 941610"/>
                  <a:gd name="connsiteX39" fmla="*/ 751561 w 1499709"/>
                  <a:gd name="connsiteY39" fmla="*/ 941610 h 941610"/>
                  <a:gd name="connsiteX40" fmla="*/ 651217 w 1499709"/>
                  <a:gd name="connsiteY40" fmla="*/ 876011 h 941610"/>
                  <a:gd name="connsiteX41" fmla="*/ 642715 w 1499709"/>
                  <a:gd name="connsiteY41" fmla="*/ 834497 h 941610"/>
                  <a:gd name="connsiteX42" fmla="*/ 635237 w 1499709"/>
                  <a:gd name="connsiteY42" fmla="*/ 876011 h 941610"/>
                  <a:gd name="connsiteX43" fmla="*/ 537323 w 1499709"/>
                  <a:gd name="connsiteY43" fmla="*/ 941610 h 941610"/>
                  <a:gd name="connsiteX44" fmla="*/ 436980 w 1499709"/>
                  <a:gd name="connsiteY44" fmla="*/ 876011 h 941610"/>
                  <a:gd name="connsiteX45" fmla="*/ 428477 w 1499709"/>
                  <a:gd name="connsiteY45" fmla="*/ 834498 h 941610"/>
                  <a:gd name="connsiteX46" fmla="*/ 420999 w 1499709"/>
                  <a:gd name="connsiteY46" fmla="*/ 876011 h 941610"/>
                  <a:gd name="connsiteX47" fmla="*/ 323085 w 1499709"/>
                  <a:gd name="connsiteY47" fmla="*/ 941610 h 941610"/>
                  <a:gd name="connsiteX48" fmla="*/ 222742 w 1499709"/>
                  <a:gd name="connsiteY48" fmla="*/ 876011 h 941610"/>
                  <a:gd name="connsiteX49" fmla="*/ 214239 w 1499709"/>
                  <a:gd name="connsiteY49" fmla="*/ 834498 h 941610"/>
                  <a:gd name="connsiteX50" fmla="*/ 206761 w 1499709"/>
                  <a:gd name="connsiteY50" fmla="*/ 876011 h 941610"/>
                  <a:gd name="connsiteX51" fmla="*/ 108847 w 1499709"/>
                  <a:gd name="connsiteY51" fmla="*/ 941610 h 941610"/>
                  <a:gd name="connsiteX52" fmla="*/ 0 w 1499709"/>
                  <a:gd name="connsiteY52" fmla="*/ 834492 h 941610"/>
                  <a:gd name="connsiteX53" fmla="*/ 0 w 1499709"/>
                  <a:gd name="connsiteY53" fmla="*/ 107118 h 941610"/>
                  <a:gd name="connsiteX54" fmla="*/ 107118 w 1499709"/>
                  <a:gd name="connsiteY54" fmla="*/ 0 h 94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499709" h="941610">
                    <a:moveTo>
                      <a:pt x="107118" y="0"/>
                    </a:moveTo>
                    <a:cubicBezTo>
                      <a:pt x="151177" y="0"/>
                      <a:pt x="189404" y="27212"/>
                      <a:pt x="205763" y="65599"/>
                    </a:cubicBezTo>
                    <a:lnTo>
                      <a:pt x="214239" y="107112"/>
                    </a:lnTo>
                    <a:lnTo>
                      <a:pt x="222715" y="65599"/>
                    </a:lnTo>
                    <a:cubicBezTo>
                      <a:pt x="239074" y="27212"/>
                      <a:pt x="277300" y="0"/>
                      <a:pt x="321356" y="0"/>
                    </a:cubicBezTo>
                    <a:cubicBezTo>
                      <a:pt x="365415" y="0"/>
                      <a:pt x="403642" y="27212"/>
                      <a:pt x="420001" y="65599"/>
                    </a:cubicBezTo>
                    <a:lnTo>
                      <a:pt x="428477" y="107112"/>
                    </a:lnTo>
                    <a:lnTo>
                      <a:pt x="436953" y="65599"/>
                    </a:lnTo>
                    <a:cubicBezTo>
                      <a:pt x="453312" y="27212"/>
                      <a:pt x="491538" y="0"/>
                      <a:pt x="535594" y="0"/>
                    </a:cubicBezTo>
                    <a:cubicBezTo>
                      <a:pt x="579653" y="0"/>
                      <a:pt x="617879" y="27212"/>
                      <a:pt x="634239" y="65599"/>
                    </a:cubicBezTo>
                    <a:lnTo>
                      <a:pt x="642715" y="107113"/>
                    </a:lnTo>
                    <a:lnTo>
                      <a:pt x="651190" y="65599"/>
                    </a:lnTo>
                    <a:cubicBezTo>
                      <a:pt x="667550" y="27212"/>
                      <a:pt x="705776" y="0"/>
                      <a:pt x="749832" y="0"/>
                    </a:cubicBezTo>
                    <a:cubicBezTo>
                      <a:pt x="793891" y="0"/>
                      <a:pt x="832117" y="27212"/>
                      <a:pt x="848477" y="65599"/>
                    </a:cubicBezTo>
                    <a:lnTo>
                      <a:pt x="856953" y="107113"/>
                    </a:lnTo>
                    <a:lnTo>
                      <a:pt x="865428" y="65599"/>
                    </a:lnTo>
                    <a:cubicBezTo>
                      <a:pt x="881788" y="27212"/>
                      <a:pt x="920014" y="0"/>
                      <a:pt x="964070" y="0"/>
                    </a:cubicBezTo>
                    <a:cubicBezTo>
                      <a:pt x="1008129" y="0"/>
                      <a:pt x="1046355" y="27212"/>
                      <a:pt x="1062715" y="65599"/>
                    </a:cubicBezTo>
                    <a:lnTo>
                      <a:pt x="1071191" y="107113"/>
                    </a:lnTo>
                    <a:lnTo>
                      <a:pt x="1079666" y="65599"/>
                    </a:lnTo>
                    <a:cubicBezTo>
                      <a:pt x="1096026" y="27212"/>
                      <a:pt x="1134252" y="0"/>
                      <a:pt x="1178308" y="0"/>
                    </a:cubicBezTo>
                    <a:cubicBezTo>
                      <a:pt x="1222367" y="0"/>
                      <a:pt x="1260593" y="27212"/>
                      <a:pt x="1276953" y="65599"/>
                    </a:cubicBezTo>
                    <a:lnTo>
                      <a:pt x="1285428" y="107106"/>
                    </a:lnTo>
                    <a:lnTo>
                      <a:pt x="1293902" y="65599"/>
                    </a:lnTo>
                    <a:cubicBezTo>
                      <a:pt x="1310261" y="27212"/>
                      <a:pt x="1348487" y="0"/>
                      <a:pt x="1392543" y="0"/>
                    </a:cubicBezTo>
                    <a:cubicBezTo>
                      <a:pt x="1451289" y="0"/>
                      <a:pt x="1499665" y="48377"/>
                      <a:pt x="1499665" y="107118"/>
                    </a:cubicBezTo>
                    <a:lnTo>
                      <a:pt x="1499665" y="834492"/>
                    </a:lnTo>
                    <a:cubicBezTo>
                      <a:pt x="1501391" y="893233"/>
                      <a:pt x="1453014" y="941610"/>
                      <a:pt x="1394273" y="941610"/>
                    </a:cubicBezTo>
                    <a:cubicBezTo>
                      <a:pt x="1348919" y="941610"/>
                      <a:pt x="1310369" y="914398"/>
                      <a:pt x="1293929" y="876011"/>
                    </a:cubicBezTo>
                    <a:lnTo>
                      <a:pt x="1285428" y="834505"/>
                    </a:lnTo>
                    <a:lnTo>
                      <a:pt x="1277951" y="876011"/>
                    </a:lnTo>
                    <a:cubicBezTo>
                      <a:pt x="1262319" y="914398"/>
                      <a:pt x="1224093" y="941610"/>
                      <a:pt x="1180037" y="941610"/>
                    </a:cubicBezTo>
                    <a:cubicBezTo>
                      <a:pt x="1134684" y="941610"/>
                      <a:pt x="1096134" y="914398"/>
                      <a:pt x="1079693" y="876011"/>
                    </a:cubicBezTo>
                    <a:lnTo>
                      <a:pt x="1071191" y="834497"/>
                    </a:lnTo>
                    <a:lnTo>
                      <a:pt x="1063713" y="876011"/>
                    </a:lnTo>
                    <a:cubicBezTo>
                      <a:pt x="1048081" y="914398"/>
                      <a:pt x="1009855" y="941610"/>
                      <a:pt x="965799" y="941610"/>
                    </a:cubicBezTo>
                    <a:cubicBezTo>
                      <a:pt x="920446" y="941610"/>
                      <a:pt x="881896" y="914398"/>
                      <a:pt x="865455" y="876011"/>
                    </a:cubicBezTo>
                    <a:lnTo>
                      <a:pt x="856953" y="834497"/>
                    </a:lnTo>
                    <a:lnTo>
                      <a:pt x="849475" y="876011"/>
                    </a:lnTo>
                    <a:cubicBezTo>
                      <a:pt x="833843" y="914398"/>
                      <a:pt x="795617" y="941610"/>
                      <a:pt x="751561" y="941610"/>
                    </a:cubicBezTo>
                    <a:cubicBezTo>
                      <a:pt x="706208" y="941610"/>
                      <a:pt x="667658" y="914398"/>
                      <a:pt x="651217" y="876011"/>
                    </a:cubicBezTo>
                    <a:lnTo>
                      <a:pt x="642715" y="834497"/>
                    </a:lnTo>
                    <a:lnTo>
                      <a:pt x="635237" y="876011"/>
                    </a:lnTo>
                    <a:cubicBezTo>
                      <a:pt x="619605" y="914398"/>
                      <a:pt x="581379" y="941610"/>
                      <a:pt x="537323" y="941610"/>
                    </a:cubicBezTo>
                    <a:cubicBezTo>
                      <a:pt x="491970" y="941610"/>
                      <a:pt x="453420" y="914398"/>
                      <a:pt x="436980" y="876011"/>
                    </a:cubicBezTo>
                    <a:lnTo>
                      <a:pt x="428477" y="834498"/>
                    </a:lnTo>
                    <a:lnTo>
                      <a:pt x="420999" y="876011"/>
                    </a:lnTo>
                    <a:cubicBezTo>
                      <a:pt x="405367" y="914398"/>
                      <a:pt x="367141" y="941610"/>
                      <a:pt x="323085" y="941610"/>
                    </a:cubicBezTo>
                    <a:cubicBezTo>
                      <a:pt x="277732" y="941610"/>
                      <a:pt x="239182" y="914398"/>
                      <a:pt x="222742" y="876011"/>
                    </a:cubicBezTo>
                    <a:lnTo>
                      <a:pt x="214239" y="834498"/>
                    </a:lnTo>
                    <a:lnTo>
                      <a:pt x="206761" y="876011"/>
                    </a:lnTo>
                    <a:cubicBezTo>
                      <a:pt x="191129" y="914398"/>
                      <a:pt x="152903" y="941610"/>
                      <a:pt x="108847" y="941610"/>
                    </a:cubicBezTo>
                    <a:cubicBezTo>
                      <a:pt x="48377" y="941610"/>
                      <a:pt x="0" y="893233"/>
                      <a:pt x="0" y="834492"/>
                    </a:cubicBezTo>
                    <a:lnTo>
                      <a:pt x="0" y="107118"/>
                    </a:lnTo>
                    <a:cubicBezTo>
                      <a:pt x="0" y="48377"/>
                      <a:pt x="48377" y="0"/>
                      <a:pt x="107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382DC54-F174-41B8-A9C3-81D5C67F00D2}"/>
                  </a:ext>
                </a:extLst>
              </p:cNvPr>
              <p:cNvSpPr/>
              <p:nvPr/>
            </p:nvSpPr>
            <p:spPr>
              <a:xfrm>
                <a:off x="3764877" y="4254643"/>
                <a:ext cx="1433462" cy="737743"/>
              </a:xfrm>
              <a:custGeom>
                <a:avLst/>
                <a:gdLst>
                  <a:gd name="connsiteX0" fmla="*/ 1360306 w 1433462"/>
                  <a:gd name="connsiteY0" fmla="*/ 0 h 737743"/>
                  <a:gd name="connsiteX1" fmla="*/ 1433462 w 1433462"/>
                  <a:gd name="connsiteY1" fmla="*/ 82930 h 737743"/>
                  <a:gd name="connsiteX2" fmla="*/ 1433462 w 1433462"/>
                  <a:gd name="connsiteY2" fmla="*/ 737743 h 737743"/>
                  <a:gd name="connsiteX3" fmla="*/ 1287155 w 1433462"/>
                  <a:gd name="connsiteY3" fmla="*/ 737743 h 737743"/>
                  <a:gd name="connsiteX4" fmla="*/ 1287155 w 1433462"/>
                  <a:gd name="connsiteY4" fmla="*/ 82930 h 737743"/>
                  <a:gd name="connsiteX5" fmla="*/ 1360306 w 1433462"/>
                  <a:gd name="connsiteY5" fmla="*/ 0 h 737743"/>
                  <a:gd name="connsiteX6" fmla="*/ 1145781 w 1433462"/>
                  <a:gd name="connsiteY6" fmla="*/ 0 h 737743"/>
                  <a:gd name="connsiteX7" fmla="*/ 1218937 w 1433462"/>
                  <a:gd name="connsiteY7" fmla="*/ 82930 h 737743"/>
                  <a:gd name="connsiteX8" fmla="*/ 1218937 w 1433462"/>
                  <a:gd name="connsiteY8" fmla="*/ 737743 h 737743"/>
                  <a:gd name="connsiteX9" fmla="*/ 1072630 w 1433462"/>
                  <a:gd name="connsiteY9" fmla="*/ 737743 h 737743"/>
                  <a:gd name="connsiteX10" fmla="*/ 1072630 w 1433462"/>
                  <a:gd name="connsiteY10" fmla="*/ 82930 h 737743"/>
                  <a:gd name="connsiteX11" fmla="*/ 1145781 w 1433462"/>
                  <a:gd name="connsiteY11" fmla="*/ 0 h 737743"/>
                  <a:gd name="connsiteX12" fmla="*/ 931255 w 1433462"/>
                  <a:gd name="connsiteY12" fmla="*/ 0 h 737743"/>
                  <a:gd name="connsiteX13" fmla="*/ 1004411 w 1433462"/>
                  <a:gd name="connsiteY13" fmla="*/ 82930 h 737743"/>
                  <a:gd name="connsiteX14" fmla="*/ 1004411 w 1433462"/>
                  <a:gd name="connsiteY14" fmla="*/ 737743 h 737743"/>
                  <a:gd name="connsiteX15" fmla="*/ 858104 w 1433462"/>
                  <a:gd name="connsiteY15" fmla="*/ 737743 h 737743"/>
                  <a:gd name="connsiteX16" fmla="*/ 858104 w 1433462"/>
                  <a:gd name="connsiteY16" fmla="*/ 82930 h 737743"/>
                  <a:gd name="connsiteX17" fmla="*/ 931255 w 1433462"/>
                  <a:gd name="connsiteY17" fmla="*/ 0 h 737743"/>
                  <a:gd name="connsiteX18" fmla="*/ 716729 w 1433462"/>
                  <a:gd name="connsiteY18" fmla="*/ 0 h 737743"/>
                  <a:gd name="connsiteX19" fmla="*/ 789885 w 1433462"/>
                  <a:gd name="connsiteY19" fmla="*/ 82930 h 737743"/>
                  <a:gd name="connsiteX20" fmla="*/ 789885 w 1433462"/>
                  <a:gd name="connsiteY20" fmla="*/ 737743 h 737743"/>
                  <a:gd name="connsiteX21" fmla="*/ 643578 w 1433462"/>
                  <a:gd name="connsiteY21" fmla="*/ 737743 h 737743"/>
                  <a:gd name="connsiteX22" fmla="*/ 643578 w 1433462"/>
                  <a:gd name="connsiteY22" fmla="*/ 82930 h 737743"/>
                  <a:gd name="connsiteX23" fmla="*/ 716729 w 1433462"/>
                  <a:gd name="connsiteY23" fmla="*/ 0 h 737743"/>
                  <a:gd name="connsiteX24" fmla="*/ 502203 w 1433462"/>
                  <a:gd name="connsiteY24" fmla="*/ 0 h 737743"/>
                  <a:gd name="connsiteX25" fmla="*/ 575359 w 1433462"/>
                  <a:gd name="connsiteY25" fmla="*/ 82930 h 737743"/>
                  <a:gd name="connsiteX26" fmla="*/ 575359 w 1433462"/>
                  <a:gd name="connsiteY26" fmla="*/ 737743 h 737743"/>
                  <a:gd name="connsiteX27" fmla="*/ 429052 w 1433462"/>
                  <a:gd name="connsiteY27" fmla="*/ 737743 h 737743"/>
                  <a:gd name="connsiteX28" fmla="*/ 429052 w 1433462"/>
                  <a:gd name="connsiteY28" fmla="*/ 82930 h 737743"/>
                  <a:gd name="connsiteX29" fmla="*/ 502203 w 1433462"/>
                  <a:gd name="connsiteY29" fmla="*/ 0 h 737743"/>
                  <a:gd name="connsiteX30" fmla="*/ 287677 w 1433462"/>
                  <a:gd name="connsiteY30" fmla="*/ 0 h 737743"/>
                  <a:gd name="connsiteX31" fmla="*/ 360833 w 1433462"/>
                  <a:gd name="connsiteY31" fmla="*/ 82930 h 737743"/>
                  <a:gd name="connsiteX32" fmla="*/ 360833 w 1433462"/>
                  <a:gd name="connsiteY32" fmla="*/ 737743 h 737743"/>
                  <a:gd name="connsiteX33" fmla="*/ 214526 w 1433462"/>
                  <a:gd name="connsiteY33" fmla="*/ 737743 h 737743"/>
                  <a:gd name="connsiteX34" fmla="*/ 214526 w 1433462"/>
                  <a:gd name="connsiteY34" fmla="*/ 82930 h 737743"/>
                  <a:gd name="connsiteX35" fmla="*/ 287677 w 1433462"/>
                  <a:gd name="connsiteY35" fmla="*/ 0 h 737743"/>
                  <a:gd name="connsiteX36" fmla="*/ 73151 w 1433462"/>
                  <a:gd name="connsiteY36" fmla="*/ 0 h 737743"/>
                  <a:gd name="connsiteX37" fmla="*/ 146307 w 1433462"/>
                  <a:gd name="connsiteY37" fmla="*/ 82930 h 737743"/>
                  <a:gd name="connsiteX38" fmla="*/ 146307 w 1433462"/>
                  <a:gd name="connsiteY38" fmla="*/ 737743 h 737743"/>
                  <a:gd name="connsiteX39" fmla="*/ 0 w 1433462"/>
                  <a:gd name="connsiteY39" fmla="*/ 737743 h 737743"/>
                  <a:gd name="connsiteX40" fmla="*/ 0 w 1433462"/>
                  <a:gd name="connsiteY40" fmla="*/ 82930 h 737743"/>
                  <a:gd name="connsiteX41" fmla="*/ 73151 w 1433462"/>
                  <a:gd name="connsiteY41" fmla="*/ 0 h 73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33462" h="737743">
                    <a:moveTo>
                      <a:pt x="1360306" y="0"/>
                    </a:moveTo>
                    <a:cubicBezTo>
                      <a:pt x="1401457" y="0"/>
                      <a:pt x="1433462" y="38013"/>
                      <a:pt x="1433462" y="82930"/>
                    </a:cubicBezTo>
                    <a:lnTo>
                      <a:pt x="1433462" y="737743"/>
                    </a:lnTo>
                    <a:lnTo>
                      <a:pt x="1287155" y="737743"/>
                    </a:lnTo>
                    <a:lnTo>
                      <a:pt x="1287155" y="82930"/>
                    </a:lnTo>
                    <a:cubicBezTo>
                      <a:pt x="1287155" y="36283"/>
                      <a:pt x="1320685" y="0"/>
                      <a:pt x="1360306" y="0"/>
                    </a:cubicBezTo>
                    <a:close/>
                    <a:moveTo>
                      <a:pt x="1145781" y="0"/>
                    </a:moveTo>
                    <a:cubicBezTo>
                      <a:pt x="1186932" y="0"/>
                      <a:pt x="1218937" y="38013"/>
                      <a:pt x="1218937" y="82930"/>
                    </a:cubicBezTo>
                    <a:lnTo>
                      <a:pt x="1218937" y="737743"/>
                    </a:lnTo>
                    <a:lnTo>
                      <a:pt x="1072630" y="737743"/>
                    </a:lnTo>
                    <a:lnTo>
                      <a:pt x="1072630" y="82930"/>
                    </a:lnTo>
                    <a:cubicBezTo>
                      <a:pt x="1072630" y="36283"/>
                      <a:pt x="1106160" y="0"/>
                      <a:pt x="1145781" y="0"/>
                    </a:cubicBezTo>
                    <a:close/>
                    <a:moveTo>
                      <a:pt x="931255" y="0"/>
                    </a:moveTo>
                    <a:cubicBezTo>
                      <a:pt x="972406" y="0"/>
                      <a:pt x="1004411" y="38013"/>
                      <a:pt x="1004411" y="82930"/>
                    </a:cubicBezTo>
                    <a:lnTo>
                      <a:pt x="1004411" y="737743"/>
                    </a:lnTo>
                    <a:lnTo>
                      <a:pt x="858104" y="737743"/>
                    </a:lnTo>
                    <a:lnTo>
                      <a:pt x="858104" y="82930"/>
                    </a:lnTo>
                    <a:cubicBezTo>
                      <a:pt x="858104" y="36283"/>
                      <a:pt x="891634" y="0"/>
                      <a:pt x="931255" y="0"/>
                    </a:cubicBezTo>
                    <a:close/>
                    <a:moveTo>
                      <a:pt x="716729" y="0"/>
                    </a:moveTo>
                    <a:cubicBezTo>
                      <a:pt x="757880" y="0"/>
                      <a:pt x="789885" y="38013"/>
                      <a:pt x="789885" y="82930"/>
                    </a:cubicBezTo>
                    <a:lnTo>
                      <a:pt x="789885" y="737743"/>
                    </a:lnTo>
                    <a:lnTo>
                      <a:pt x="643578" y="737743"/>
                    </a:lnTo>
                    <a:lnTo>
                      <a:pt x="643578" y="82930"/>
                    </a:lnTo>
                    <a:cubicBezTo>
                      <a:pt x="643578" y="36283"/>
                      <a:pt x="677108" y="0"/>
                      <a:pt x="716729" y="0"/>
                    </a:cubicBezTo>
                    <a:close/>
                    <a:moveTo>
                      <a:pt x="502203" y="0"/>
                    </a:moveTo>
                    <a:cubicBezTo>
                      <a:pt x="543354" y="0"/>
                      <a:pt x="575359" y="38013"/>
                      <a:pt x="575359" y="82930"/>
                    </a:cubicBezTo>
                    <a:lnTo>
                      <a:pt x="575359" y="737743"/>
                    </a:lnTo>
                    <a:lnTo>
                      <a:pt x="429052" y="737743"/>
                    </a:lnTo>
                    <a:lnTo>
                      <a:pt x="429052" y="82930"/>
                    </a:lnTo>
                    <a:cubicBezTo>
                      <a:pt x="429052" y="36283"/>
                      <a:pt x="462582" y="0"/>
                      <a:pt x="502203" y="0"/>
                    </a:cubicBezTo>
                    <a:close/>
                    <a:moveTo>
                      <a:pt x="287677" y="0"/>
                    </a:moveTo>
                    <a:cubicBezTo>
                      <a:pt x="328828" y="0"/>
                      <a:pt x="360833" y="38013"/>
                      <a:pt x="360833" y="82930"/>
                    </a:cubicBezTo>
                    <a:lnTo>
                      <a:pt x="360833" y="737743"/>
                    </a:lnTo>
                    <a:lnTo>
                      <a:pt x="214526" y="737743"/>
                    </a:lnTo>
                    <a:lnTo>
                      <a:pt x="214526" y="82930"/>
                    </a:lnTo>
                    <a:cubicBezTo>
                      <a:pt x="214526" y="36283"/>
                      <a:pt x="248056" y="0"/>
                      <a:pt x="287677" y="0"/>
                    </a:cubicBezTo>
                    <a:close/>
                    <a:moveTo>
                      <a:pt x="73151" y="0"/>
                    </a:moveTo>
                    <a:cubicBezTo>
                      <a:pt x="114302" y="0"/>
                      <a:pt x="146307" y="38013"/>
                      <a:pt x="146307" y="82930"/>
                    </a:cubicBezTo>
                    <a:lnTo>
                      <a:pt x="146307" y="737743"/>
                    </a:lnTo>
                    <a:lnTo>
                      <a:pt x="0" y="737743"/>
                    </a:lnTo>
                    <a:lnTo>
                      <a:pt x="0" y="82930"/>
                    </a:lnTo>
                    <a:cubicBezTo>
                      <a:pt x="0" y="36283"/>
                      <a:pt x="33530" y="0"/>
                      <a:pt x="73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0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E711BC7-CFCD-4E8C-9824-8A686ED0E8F7}"/>
                  </a:ext>
                </a:extLst>
              </p:cNvPr>
              <p:cNvSpPr/>
              <p:nvPr/>
            </p:nvSpPr>
            <p:spPr>
              <a:xfrm>
                <a:off x="3613677" y="4585433"/>
                <a:ext cx="6720846" cy="742923"/>
              </a:xfrm>
              <a:custGeom>
                <a:avLst/>
                <a:gdLst>
                  <a:gd name="connsiteX0" fmla="*/ 1457199 w 1480413"/>
                  <a:gd name="connsiteY0" fmla="*/ 24737 h 163644"/>
                  <a:gd name="connsiteX1" fmla="*/ 1456438 w 1480413"/>
                  <a:gd name="connsiteY1" fmla="*/ 24357 h 163644"/>
                  <a:gd name="connsiteX2" fmla="*/ 1349498 w 1480413"/>
                  <a:gd name="connsiteY2" fmla="*/ 15603 h 163644"/>
                  <a:gd name="connsiteX3" fmla="*/ 1237991 w 1480413"/>
                  <a:gd name="connsiteY3" fmla="*/ 8753 h 163644"/>
                  <a:gd name="connsiteX4" fmla="*/ 1124962 w 1480413"/>
                  <a:gd name="connsiteY4" fmla="*/ 3806 h 163644"/>
                  <a:gd name="connsiteX5" fmla="*/ 1010030 w 1480413"/>
                  <a:gd name="connsiteY5" fmla="*/ 381 h 163644"/>
                  <a:gd name="connsiteX6" fmla="*/ 893576 w 1480413"/>
                  <a:gd name="connsiteY6" fmla="*/ 0 h 163644"/>
                  <a:gd name="connsiteX7" fmla="*/ 777122 w 1480413"/>
                  <a:gd name="connsiteY7" fmla="*/ 2283 h 163644"/>
                  <a:gd name="connsiteX8" fmla="*/ 661048 w 1480413"/>
                  <a:gd name="connsiteY8" fmla="*/ 8373 h 163644"/>
                  <a:gd name="connsiteX9" fmla="*/ 558295 w 1480413"/>
                  <a:gd name="connsiteY9" fmla="*/ 17126 h 163644"/>
                  <a:gd name="connsiteX10" fmla="*/ 537744 w 1480413"/>
                  <a:gd name="connsiteY10" fmla="*/ 22454 h 163644"/>
                  <a:gd name="connsiteX11" fmla="*/ 373338 w 1480413"/>
                  <a:gd name="connsiteY11" fmla="*/ 97806 h 163644"/>
                  <a:gd name="connsiteX12" fmla="*/ 354310 w 1480413"/>
                  <a:gd name="connsiteY12" fmla="*/ 101993 h 163644"/>
                  <a:gd name="connsiteX13" fmla="*/ 29684 w 1480413"/>
                  <a:gd name="connsiteY13" fmla="*/ 101993 h 163644"/>
                  <a:gd name="connsiteX14" fmla="*/ 0 w 1480413"/>
                  <a:gd name="connsiteY14" fmla="*/ 131677 h 163644"/>
                  <a:gd name="connsiteX15" fmla="*/ 0 w 1480413"/>
                  <a:gd name="connsiteY15" fmla="*/ 137385 h 163644"/>
                  <a:gd name="connsiteX16" fmla="*/ 29684 w 1480413"/>
                  <a:gd name="connsiteY16" fmla="*/ 167070 h 163644"/>
                  <a:gd name="connsiteX17" fmla="*/ 377524 w 1480413"/>
                  <a:gd name="connsiteY17" fmla="*/ 166689 h 163644"/>
                  <a:gd name="connsiteX18" fmla="*/ 393128 w 1480413"/>
                  <a:gd name="connsiteY18" fmla="*/ 163264 h 163644"/>
                  <a:gd name="connsiteX19" fmla="*/ 553347 w 1480413"/>
                  <a:gd name="connsiteY19" fmla="*/ 87150 h 163644"/>
                  <a:gd name="connsiteX20" fmla="*/ 570092 w 1480413"/>
                  <a:gd name="connsiteY20" fmla="*/ 82203 h 163644"/>
                  <a:gd name="connsiteX21" fmla="*/ 651915 w 1480413"/>
                  <a:gd name="connsiteY21" fmla="*/ 72689 h 163644"/>
                  <a:gd name="connsiteX22" fmla="*/ 750482 w 1480413"/>
                  <a:gd name="connsiteY22" fmla="*/ 64697 h 163644"/>
                  <a:gd name="connsiteX23" fmla="*/ 847908 w 1480413"/>
                  <a:gd name="connsiteY23" fmla="*/ 61272 h 163644"/>
                  <a:gd name="connsiteX24" fmla="*/ 946856 w 1480413"/>
                  <a:gd name="connsiteY24" fmla="*/ 60891 h 163644"/>
                  <a:gd name="connsiteX25" fmla="*/ 1046565 w 1480413"/>
                  <a:gd name="connsiteY25" fmla="*/ 62413 h 163644"/>
                  <a:gd name="connsiteX26" fmla="*/ 1147796 w 1480413"/>
                  <a:gd name="connsiteY26" fmla="*/ 65838 h 163644"/>
                  <a:gd name="connsiteX27" fmla="*/ 1250169 w 1480413"/>
                  <a:gd name="connsiteY27" fmla="*/ 72308 h 163644"/>
                  <a:gd name="connsiteX28" fmla="*/ 1354826 w 1480413"/>
                  <a:gd name="connsiteY28" fmla="*/ 77636 h 163644"/>
                  <a:gd name="connsiteX29" fmla="*/ 1452632 w 1480413"/>
                  <a:gd name="connsiteY29" fmla="*/ 84486 h 163644"/>
                  <a:gd name="connsiteX30" fmla="*/ 1482697 w 1480413"/>
                  <a:gd name="connsiteY30" fmla="*/ 54421 h 163644"/>
                  <a:gd name="connsiteX31" fmla="*/ 1457199 w 1480413"/>
                  <a:gd name="connsiteY31" fmla="*/ 24737 h 16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0413" h="163644">
                    <a:moveTo>
                      <a:pt x="1457199" y="24737"/>
                    </a:moveTo>
                    <a:lnTo>
                      <a:pt x="1456438" y="24357"/>
                    </a:lnTo>
                    <a:lnTo>
                      <a:pt x="1349498" y="15603"/>
                    </a:lnTo>
                    <a:lnTo>
                      <a:pt x="1237991" y="8753"/>
                    </a:lnTo>
                    <a:lnTo>
                      <a:pt x="1124962" y="3806"/>
                    </a:lnTo>
                    <a:lnTo>
                      <a:pt x="1010030" y="381"/>
                    </a:lnTo>
                    <a:lnTo>
                      <a:pt x="893576" y="0"/>
                    </a:lnTo>
                    <a:lnTo>
                      <a:pt x="777122" y="2283"/>
                    </a:lnTo>
                    <a:lnTo>
                      <a:pt x="661048" y="8373"/>
                    </a:lnTo>
                    <a:lnTo>
                      <a:pt x="558295" y="17126"/>
                    </a:lnTo>
                    <a:cubicBezTo>
                      <a:pt x="551064" y="17887"/>
                      <a:pt x="544214" y="19409"/>
                      <a:pt x="537744" y="22454"/>
                    </a:cubicBezTo>
                    <a:lnTo>
                      <a:pt x="373338" y="97806"/>
                    </a:lnTo>
                    <a:cubicBezTo>
                      <a:pt x="367249" y="100470"/>
                      <a:pt x="360779" y="101993"/>
                      <a:pt x="354310" y="101993"/>
                    </a:cubicBezTo>
                    <a:lnTo>
                      <a:pt x="29684" y="101993"/>
                    </a:lnTo>
                    <a:cubicBezTo>
                      <a:pt x="13320" y="101993"/>
                      <a:pt x="0" y="115312"/>
                      <a:pt x="0" y="131677"/>
                    </a:cubicBezTo>
                    <a:lnTo>
                      <a:pt x="0" y="137385"/>
                    </a:lnTo>
                    <a:cubicBezTo>
                      <a:pt x="0" y="153750"/>
                      <a:pt x="13320" y="167070"/>
                      <a:pt x="29684" y="167070"/>
                    </a:cubicBezTo>
                    <a:lnTo>
                      <a:pt x="377524" y="166689"/>
                    </a:lnTo>
                    <a:cubicBezTo>
                      <a:pt x="382852" y="166689"/>
                      <a:pt x="388180" y="165547"/>
                      <a:pt x="393128" y="163264"/>
                    </a:cubicBezTo>
                    <a:lnTo>
                      <a:pt x="553347" y="87150"/>
                    </a:lnTo>
                    <a:cubicBezTo>
                      <a:pt x="558675" y="84486"/>
                      <a:pt x="564384" y="82964"/>
                      <a:pt x="570092" y="82203"/>
                    </a:cubicBezTo>
                    <a:lnTo>
                      <a:pt x="651915" y="72689"/>
                    </a:lnTo>
                    <a:lnTo>
                      <a:pt x="750482" y="64697"/>
                    </a:lnTo>
                    <a:lnTo>
                      <a:pt x="847908" y="61272"/>
                    </a:lnTo>
                    <a:lnTo>
                      <a:pt x="946856" y="60891"/>
                    </a:lnTo>
                    <a:lnTo>
                      <a:pt x="1046565" y="62413"/>
                    </a:lnTo>
                    <a:lnTo>
                      <a:pt x="1147796" y="65838"/>
                    </a:lnTo>
                    <a:lnTo>
                      <a:pt x="1250169" y="72308"/>
                    </a:lnTo>
                    <a:lnTo>
                      <a:pt x="1354826" y="77636"/>
                    </a:lnTo>
                    <a:cubicBezTo>
                      <a:pt x="1354826" y="77636"/>
                      <a:pt x="1449207" y="84486"/>
                      <a:pt x="1452632" y="84486"/>
                    </a:cubicBezTo>
                    <a:cubicBezTo>
                      <a:pt x="1469377" y="84486"/>
                      <a:pt x="1482697" y="70786"/>
                      <a:pt x="1482697" y="54421"/>
                    </a:cubicBezTo>
                    <a:cubicBezTo>
                      <a:pt x="1482316" y="39579"/>
                      <a:pt x="1471660" y="27020"/>
                      <a:pt x="1457199" y="24737"/>
                    </a:cubicBezTo>
                    <a:close/>
                  </a:path>
                </a:pathLst>
              </a:custGeom>
              <a:solidFill>
                <a:srgbClr val="84CCC6"/>
              </a:solidFill>
              <a:ln w="38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B83F759D-6F93-4572-BBDD-EF3C52B4C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700352">
              <a:off x="5192973" y="3953821"/>
              <a:ext cx="1528840" cy="1903839"/>
            </a:xfrm>
            <a:prstGeom prst="rect">
              <a:avLst/>
            </a:prstGeom>
          </p:spPr>
        </p:pic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B2CBD33C-0D63-4779-9F48-E308491DD3E3}"/>
              </a:ext>
            </a:extLst>
          </p:cNvPr>
          <p:cNvSpPr txBox="1"/>
          <p:nvPr/>
        </p:nvSpPr>
        <p:spPr>
          <a:xfrm>
            <a:off x="7213040" y="5995271"/>
            <a:ext cx="4683686" cy="523220"/>
          </a:xfrm>
          <a:prstGeom prst="rect">
            <a:avLst/>
          </a:prstGeom>
          <a:solidFill>
            <a:srgbClr val="84CCC6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عادات صحیح مسواک زدن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8260557-8E2F-4CF2-A3B2-C461A723495C}"/>
              </a:ext>
            </a:extLst>
          </p:cNvPr>
          <p:cNvSpPr txBox="1"/>
          <p:nvPr/>
        </p:nvSpPr>
        <p:spPr>
          <a:xfrm>
            <a:off x="2828684" y="3873322"/>
            <a:ext cx="1280160" cy="307777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45852DF-8A66-46B9-B475-B2C8803FEA89}"/>
              </a:ext>
            </a:extLst>
          </p:cNvPr>
          <p:cNvSpPr txBox="1"/>
          <p:nvPr/>
        </p:nvSpPr>
        <p:spPr>
          <a:xfrm>
            <a:off x="824334" y="3873322"/>
            <a:ext cx="1280160" cy="307777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نوین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0BAADCC-EC99-41FD-9C41-D8A852FC2C7D}"/>
              </a:ext>
            </a:extLst>
          </p:cNvPr>
          <p:cNvSpPr txBox="1"/>
          <p:nvPr/>
        </p:nvSpPr>
        <p:spPr>
          <a:xfrm>
            <a:off x="4833034" y="3873322"/>
            <a:ext cx="1280160" cy="307777"/>
          </a:xfrm>
          <a:prstGeom prst="rect">
            <a:avLst/>
          </a:prstGeom>
          <a:solidFill>
            <a:srgbClr val="84CCC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5" name="그룹 23">
            <a:extLst>
              <a:ext uri="{FF2B5EF4-FFF2-40B4-BE49-F238E27FC236}">
                <a16:creationId xmlns:a16="http://schemas.microsoft.com/office/drawing/2014/main" id="{146A6517-2319-42F6-A723-89910D7EC102}"/>
              </a:ext>
            </a:extLst>
          </p:cNvPr>
          <p:cNvGrpSpPr/>
          <p:nvPr/>
        </p:nvGrpSpPr>
        <p:grpSpPr>
          <a:xfrm>
            <a:off x="2600650" y="4584310"/>
            <a:ext cx="1717264" cy="1502078"/>
            <a:chOff x="4986771" y="4655450"/>
            <a:chExt cx="1996552" cy="1502078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1D767A5-F787-44F0-A332-9BF20317356B}"/>
                </a:ext>
              </a:extLst>
            </p:cNvPr>
            <p:cNvSpPr txBox="1"/>
            <p:nvPr/>
          </p:nvSpPr>
          <p:spPr>
            <a:xfrm>
              <a:off x="4986771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AE637B1-3041-454C-ABA1-9C1272003D93}"/>
                </a:ext>
              </a:extLst>
            </p:cNvPr>
            <p:cNvSpPr txBox="1"/>
            <p:nvPr/>
          </p:nvSpPr>
          <p:spPr>
            <a:xfrm>
              <a:off x="4986771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그룹 27">
            <a:extLst>
              <a:ext uri="{FF2B5EF4-FFF2-40B4-BE49-F238E27FC236}">
                <a16:creationId xmlns:a16="http://schemas.microsoft.com/office/drawing/2014/main" id="{936D01BC-4198-458E-A999-8CAA9F118F60}"/>
              </a:ext>
            </a:extLst>
          </p:cNvPr>
          <p:cNvGrpSpPr/>
          <p:nvPr/>
        </p:nvGrpSpPr>
        <p:grpSpPr>
          <a:xfrm>
            <a:off x="601781" y="4584310"/>
            <a:ext cx="1717264" cy="1502078"/>
            <a:chOff x="3059832" y="4655450"/>
            <a:chExt cx="1996552" cy="1502078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F984B20-90A2-499E-871B-75880D0819C5}"/>
                </a:ext>
              </a:extLst>
            </p:cNvPr>
            <p:cNvSpPr txBox="1"/>
            <p:nvPr/>
          </p:nvSpPr>
          <p:spPr>
            <a:xfrm>
              <a:off x="3059832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0B67D05-F733-41FA-BBAE-B14C44632599}"/>
                </a:ext>
              </a:extLst>
            </p:cNvPr>
            <p:cNvSpPr txBox="1"/>
            <p:nvPr/>
          </p:nvSpPr>
          <p:spPr>
            <a:xfrm>
              <a:off x="3059832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그룹 31">
            <a:extLst>
              <a:ext uri="{FF2B5EF4-FFF2-40B4-BE49-F238E27FC236}">
                <a16:creationId xmlns:a16="http://schemas.microsoft.com/office/drawing/2014/main" id="{3CCECA18-C425-4A83-B333-3B4219B52F22}"/>
              </a:ext>
            </a:extLst>
          </p:cNvPr>
          <p:cNvGrpSpPr/>
          <p:nvPr/>
        </p:nvGrpSpPr>
        <p:grpSpPr>
          <a:xfrm>
            <a:off x="4599519" y="4584310"/>
            <a:ext cx="1717264" cy="1502078"/>
            <a:chOff x="6913710" y="4655450"/>
            <a:chExt cx="1996552" cy="1502078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2017CE6-BC2A-4F36-BBC7-44FF8F0E5BC5}"/>
                </a:ext>
              </a:extLst>
            </p:cNvPr>
            <p:cNvSpPr txBox="1"/>
            <p:nvPr/>
          </p:nvSpPr>
          <p:spPr>
            <a:xfrm>
              <a:off x="6913710" y="4655450"/>
              <a:ext cx="199655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0D026F5-8B39-4BC2-9556-D105802F36BA}"/>
                </a:ext>
              </a:extLst>
            </p:cNvPr>
            <p:cNvSpPr txBox="1"/>
            <p:nvPr/>
          </p:nvSpPr>
          <p:spPr>
            <a:xfrm>
              <a:off x="6913710" y="4957199"/>
              <a:ext cx="19892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id="{39FB95A1-948D-431F-A3F4-D7AE19AB3378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2193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282308"/>
            <a:chOff x="-475010" y="1114177"/>
            <a:chExt cx="3859356" cy="1282308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282308"/>
            <a:chOff x="-475010" y="1114177"/>
            <a:chExt cx="3859356" cy="1282308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282308"/>
            <a:chOff x="-475010" y="1114177"/>
            <a:chExt cx="3859356" cy="1282308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282308"/>
            <a:chOff x="-475010" y="1114177"/>
            <a:chExt cx="3859356" cy="1282308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2034211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2032349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06" name="Freeform: Shape 1205">
            <a:extLst>
              <a:ext uri="{FF2B5EF4-FFF2-40B4-BE49-F238E27FC236}">
                <a16:creationId xmlns:a16="http://schemas.microsoft.com/office/drawing/2014/main" id="{6D4CFE37-86AA-4AE5-B4A5-E05E3A38D977}"/>
              </a:ext>
            </a:extLst>
          </p:cNvPr>
          <p:cNvSpPr/>
          <p:nvPr/>
        </p:nvSpPr>
        <p:spPr>
          <a:xfrm>
            <a:off x="4705764" y="1722850"/>
            <a:ext cx="190128" cy="2516035"/>
          </a:xfrm>
          <a:custGeom>
            <a:avLst/>
            <a:gdLst>
              <a:gd name="connsiteX0" fmla="*/ 140383 w 142762"/>
              <a:gd name="connsiteY0" fmla="*/ 476827 h 1889222"/>
              <a:gd name="connsiteX1" fmla="*/ 132293 w 142762"/>
              <a:gd name="connsiteY1" fmla="*/ 466119 h 1889222"/>
              <a:gd name="connsiteX2" fmla="*/ 118493 w 142762"/>
              <a:gd name="connsiteY2" fmla="*/ 457554 h 1889222"/>
              <a:gd name="connsiteX3" fmla="*/ 118493 w 142762"/>
              <a:gd name="connsiteY3" fmla="*/ 409728 h 1889222"/>
              <a:gd name="connsiteX4" fmla="*/ 113972 w 142762"/>
              <a:gd name="connsiteY4" fmla="*/ 398545 h 1889222"/>
              <a:gd name="connsiteX5" fmla="*/ 104217 w 142762"/>
              <a:gd name="connsiteY5" fmla="*/ 389028 h 1889222"/>
              <a:gd name="connsiteX6" fmla="*/ 88275 w 142762"/>
              <a:gd name="connsiteY6" fmla="*/ 382603 h 1889222"/>
              <a:gd name="connsiteX7" fmla="*/ 88275 w 142762"/>
              <a:gd name="connsiteY7" fmla="*/ 376179 h 1889222"/>
              <a:gd name="connsiteX8" fmla="*/ 86133 w 142762"/>
              <a:gd name="connsiteY8" fmla="*/ 376179 h 1889222"/>
              <a:gd name="connsiteX9" fmla="*/ 86133 w 142762"/>
              <a:gd name="connsiteY9" fmla="*/ 193681 h 1889222"/>
              <a:gd name="connsiteX10" fmla="*/ 80661 w 142762"/>
              <a:gd name="connsiteY10" fmla="*/ 173932 h 1889222"/>
              <a:gd name="connsiteX11" fmla="*/ 71619 w 142762"/>
              <a:gd name="connsiteY11" fmla="*/ 153708 h 1889222"/>
              <a:gd name="connsiteX12" fmla="*/ 61626 w 142762"/>
              <a:gd name="connsiteY12" fmla="*/ 133483 h 1889222"/>
              <a:gd name="connsiteX13" fmla="*/ 53774 w 142762"/>
              <a:gd name="connsiteY13" fmla="*/ 112782 h 1889222"/>
              <a:gd name="connsiteX14" fmla="*/ 51394 w 142762"/>
              <a:gd name="connsiteY14" fmla="*/ 90178 h 1889222"/>
              <a:gd name="connsiteX15" fmla="*/ 56153 w 142762"/>
              <a:gd name="connsiteY15" fmla="*/ 77806 h 1889222"/>
              <a:gd name="connsiteX16" fmla="*/ 64719 w 142762"/>
              <a:gd name="connsiteY16" fmla="*/ 65671 h 1889222"/>
              <a:gd name="connsiteX17" fmla="*/ 77092 w 142762"/>
              <a:gd name="connsiteY17" fmla="*/ 54488 h 1889222"/>
              <a:gd name="connsiteX18" fmla="*/ 91844 w 142762"/>
              <a:gd name="connsiteY18" fmla="*/ 45446 h 1889222"/>
              <a:gd name="connsiteX19" fmla="*/ 105882 w 142762"/>
              <a:gd name="connsiteY19" fmla="*/ 38070 h 1889222"/>
              <a:gd name="connsiteX20" fmla="*/ 119445 w 142762"/>
              <a:gd name="connsiteY20" fmla="*/ 29980 h 1889222"/>
              <a:gd name="connsiteX21" fmla="*/ 130390 w 142762"/>
              <a:gd name="connsiteY21" fmla="*/ 24508 h 1889222"/>
              <a:gd name="connsiteX22" fmla="*/ 135386 w 142762"/>
              <a:gd name="connsiteY22" fmla="*/ 15228 h 1889222"/>
              <a:gd name="connsiteX23" fmla="*/ 135386 w 142762"/>
              <a:gd name="connsiteY23" fmla="*/ 7852 h 1889222"/>
              <a:gd name="connsiteX24" fmla="*/ 130390 w 142762"/>
              <a:gd name="connsiteY24" fmla="*/ 2379 h 1889222"/>
              <a:gd name="connsiteX25" fmla="*/ 120634 w 142762"/>
              <a:gd name="connsiteY25" fmla="*/ 0 h 1889222"/>
              <a:gd name="connsiteX26" fmla="*/ 107072 w 142762"/>
              <a:gd name="connsiteY26" fmla="*/ 7852 h 1889222"/>
              <a:gd name="connsiteX27" fmla="*/ 91844 w 142762"/>
              <a:gd name="connsiteY27" fmla="*/ 15228 h 1889222"/>
              <a:gd name="connsiteX28" fmla="*/ 74712 w 142762"/>
              <a:gd name="connsiteY28" fmla="*/ 25697 h 1889222"/>
              <a:gd name="connsiteX29" fmla="*/ 56867 w 142762"/>
              <a:gd name="connsiteY29" fmla="*/ 36880 h 1889222"/>
              <a:gd name="connsiteX30" fmla="*/ 41401 w 142762"/>
              <a:gd name="connsiteY30" fmla="*/ 47825 h 1889222"/>
              <a:gd name="connsiteX31" fmla="*/ 29266 w 142762"/>
              <a:gd name="connsiteY31" fmla="*/ 61388 h 1889222"/>
              <a:gd name="connsiteX32" fmla="*/ 19987 w 142762"/>
              <a:gd name="connsiteY32" fmla="*/ 75902 h 1889222"/>
              <a:gd name="connsiteX33" fmla="*/ 16894 w 142762"/>
              <a:gd name="connsiteY33" fmla="*/ 92558 h 1889222"/>
              <a:gd name="connsiteX34" fmla="*/ 18321 w 142762"/>
              <a:gd name="connsiteY34" fmla="*/ 110403 h 1889222"/>
              <a:gd name="connsiteX35" fmla="*/ 24983 w 142762"/>
              <a:gd name="connsiteY35" fmla="*/ 128010 h 1889222"/>
              <a:gd name="connsiteX36" fmla="*/ 32359 w 142762"/>
              <a:gd name="connsiteY36" fmla="*/ 145856 h 1889222"/>
              <a:gd name="connsiteX37" fmla="*/ 41401 w 142762"/>
              <a:gd name="connsiteY37" fmla="*/ 162273 h 1889222"/>
              <a:gd name="connsiteX38" fmla="*/ 49491 w 142762"/>
              <a:gd name="connsiteY38" fmla="*/ 177025 h 1889222"/>
              <a:gd name="connsiteX39" fmla="*/ 54964 w 142762"/>
              <a:gd name="connsiteY39" fmla="*/ 191778 h 1889222"/>
              <a:gd name="connsiteX40" fmla="*/ 56391 w 142762"/>
              <a:gd name="connsiteY40" fmla="*/ 376179 h 1889222"/>
              <a:gd name="connsiteX41" fmla="*/ 52108 w 142762"/>
              <a:gd name="connsiteY41" fmla="*/ 376179 h 1889222"/>
              <a:gd name="connsiteX42" fmla="*/ 52108 w 142762"/>
              <a:gd name="connsiteY42" fmla="*/ 383555 h 1889222"/>
              <a:gd name="connsiteX43" fmla="*/ 37118 w 142762"/>
              <a:gd name="connsiteY43" fmla="*/ 389979 h 1889222"/>
              <a:gd name="connsiteX44" fmla="*/ 28790 w 142762"/>
              <a:gd name="connsiteY44" fmla="*/ 399497 h 1889222"/>
              <a:gd name="connsiteX45" fmla="*/ 24983 w 142762"/>
              <a:gd name="connsiteY45" fmla="*/ 409728 h 1889222"/>
              <a:gd name="connsiteX46" fmla="*/ 24983 w 142762"/>
              <a:gd name="connsiteY46" fmla="*/ 457554 h 1889222"/>
              <a:gd name="connsiteX47" fmla="*/ 12849 w 142762"/>
              <a:gd name="connsiteY47" fmla="*/ 466119 h 1889222"/>
              <a:gd name="connsiteX48" fmla="*/ 4521 w 142762"/>
              <a:gd name="connsiteY48" fmla="*/ 476827 h 1889222"/>
              <a:gd name="connsiteX49" fmla="*/ 0 w 142762"/>
              <a:gd name="connsiteY49" fmla="*/ 488010 h 1889222"/>
              <a:gd name="connsiteX50" fmla="*/ 0 w 142762"/>
              <a:gd name="connsiteY50" fmla="*/ 1244175 h 1889222"/>
              <a:gd name="connsiteX51" fmla="*/ 4521 w 142762"/>
              <a:gd name="connsiteY51" fmla="*/ 1255120 h 1889222"/>
              <a:gd name="connsiteX52" fmla="*/ 12849 w 142762"/>
              <a:gd name="connsiteY52" fmla="*/ 1265827 h 1889222"/>
              <a:gd name="connsiteX53" fmla="*/ 24983 w 142762"/>
              <a:gd name="connsiteY53" fmla="*/ 1274631 h 1889222"/>
              <a:gd name="connsiteX54" fmla="*/ 24983 w 142762"/>
              <a:gd name="connsiteY54" fmla="*/ 1858291 h 1889222"/>
              <a:gd name="connsiteX55" fmla="*/ 28790 w 142762"/>
              <a:gd name="connsiteY55" fmla="*/ 1870902 h 1889222"/>
              <a:gd name="connsiteX56" fmla="*/ 38546 w 142762"/>
              <a:gd name="connsiteY56" fmla="*/ 1880419 h 1889222"/>
              <a:gd name="connsiteX57" fmla="*/ 53536 w 142762"/>
              <a:gd name="connsiteY57" fmla="*/ 1886844 h 1889222"/>
              <a:gd name="connsiteX58" fmla="*/ 71857 w 142762"/>
              <a:gd name="connsiteY58" fmla="*/ 1889223 h 1889222"/>
              <a:gd name="connsiteX59" fmla="*/ 89227 w 142762"/>
              <a:gd name="connsiteY59" fmla="*/ 1886844 h 1889222"/>
              <a:gd name="connsiteX60" fmla="*/ 104217 w 142762"/>
              <a:gd name="connsiteY60" fmla="*/ 1880419 h 1889222"/>
              <a:gd name="connsiteX61" fmla="*/ 115638 w 142762"/>
              <a:gd name="connsiteY61" fmla="*/ 1870902 h 1889222"/>
              <a:gd name="connsiteX62" fmla="*/ 118493 w 142762"/>
              <a:gd name="connsiteY62" fmla="*/ 1858291 h 1889222"/>
              <a:gd name="connsiteX63" fmla="*/ 118493 w 142762"/>
              <a:gd name="connsiteY63" fmla="*/ 1274631 h 1889222"/>
              <a:gd name="connsiteX64" fmla="*/ 132293 w 142762"/>
              <a:gd name="connsiteY64" fmla="*/ 1265827 h 1889222"/>
              <a:gd name="connsiteX65" fmla="*/ 140383 w 142762"/>
              <a:gd name="connsiteY65" fmla="*/ 1255120 h 1889222"/>
              <a:gd name="connsiteX66" fmla="*/ 142762 w 142762"/>
              <a:gd name="connsiteY66" fmla="*/ 1244175 h 1889222"/>
              <a:gd name="connsiteX67" fmla="*/ 142762 w 142762"/>
              <a:gd name="connsiteY67" fmla="*/ 488010 h 188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42762" h="1889222">
                <a:moveTo>
                  <a:pt x="140383" y="476827"/>
                </a:moveTo>
                <a:lnTo>
                  <a:pt x="132293" y="466119"/>
                </a:lnTo>
                <a:lnTo>
                  <a:pt x="118493" y="457554"/>
                </a:lnTo>
                <a:lnTo>
                  <a:pt x="118493" y="409728"/>
                </a:lnTo>
                <a:lnTo>
                  <a:pt x="113972" y="398545"/>
                </a:lnTo>
                <a:lnTo>
                  <a:pt x="104217" y="389028"/>
                </a:lnTo>
                <a:lnTo>
                  <a:pt x="88275" y="382603"/>
                </a:lnTo>
                <a:lnTo>
                  <a:pt x="88275" y="376179"/>
                </a:lnTo>
                <a:lnTo>
                  <a:pt x="86133" y="376179"/>
                </a:lnTo>
                <a:lnTo>
                  <a:pt x="86133" y="193681"/>
                </a:lnTo>
                <a:lnTo>
                  <a:pt x="80661" y="173932"/>
                </a:lnTo>
                <a:lnTo>
                  <a:pt x="71619" y="153708"/>
                </a:lnTo>
                <a:lnTo>
                  <a:pt x="61626" y="133483"/>
                </a:lnTo>
                <a:lnTo>
                  <a:pt x="53774" y="112782"/>
                </a:lnTo>
                <a:lnTo>
                  <a:pt x="51394" y="90178"/>
                </a:lnTo>
                <a:lnTo>
                  <a:pt x="56153" y="77806"/>
                </a:lnTo>
                <a:lnTo>
                  <a:pt x="64719" y="65671"/>
                </a:lnTo>
                <a:lnTo>
                  <a:pt x="77092" y="54488"/>
                </a:lnTo>
                <a:lnTo>
                  <a:pt x="91844" y="45446"/>
                </a:lnTo>
                <a:lnTo>
                  <a:pt x="105882" y="38070"/>
                </a:lnTo>
                <a:lnTo>
                  <a:pt x="119445" y="29980"/>
                </a:lnTo>
                <a:lnTo>
                  <a:pt x="130390" y="24508"/>
                </a:lnTo>
                <a:lnTo>
                  <a:pt x="135386" y="15228"/>
                </a:lnTo>
                <a:lnTo>
                  <a:pt x="135386" y="7852"/>
                </a:lnTo>
                <a:lnTo>
                  <a:pt x="130390" y="2379"/>
                </a:lnTo>
                <a:lnTo>
                  <a:pt x="120634" y="0"/>
                </a:lnTo>
                <a:lnTo>
                  <a:pt x="107072" y="7852"/>
                </a:lnTo>
                <a:lnTo>
                  <a:pt x="91844" y="15228"/>
                </a:lnTo>
                <a:lnTo>
                  <a:pt x="74712" y="25697"/>
                </a:lnTo>
                <a:lnTo>
                  <a:pt x="56867" y="36880"/>
                </a:lnTo>
                <a:lnTo>
                  <a:pt x="41401" y="47825"/>
                </a:lnTo>
                <a:lnTo>
                  <a:pt x="29266" y="61388"/>
                </a:lnTo>
                <a:lnTo>
                  <a:pt x="19987" y="75902"/>
                </a:lnTo>
                <a:lnTo>
                  <a:pt x="16894" y="92558"/>
                </a:lnTo>
                <a:lnTo>
                  <a:pt x="18321" y="110403"/>
                </a:lnTo>
                <a:lnTo>
                  <a:pt x="24983" y="128010"/>
                </a:lnTo>
                <a:lnTo>
                  <a:pt x="32359" y="145856"/>
                </a:lnTo>
                <a:lnTo>
                  <a:pt x="41401" y="162273"/>
                </a:lnTo>
                <a:lnTo>
                  <a:pt x="49491" y="177025"/>
                </a:lnTo>
                <a:lnTo>
                  <a:pt x="54964" y="191778"/>
                </a:lnTo>
                <a:lnTo>
                  <a:pt x="56391" y="376179"/>
                </a:lnTo>
                <a:lnTo>
                  <a:pt x="52108" y="376179"/>
                </a:lnTo>
                <a:lnTo>
                  <a:pt x="52108" y="383555"/>
                </a:lnTo>
                <a:lnTo>
                  <a:pt x="37118" y="389979"/>
                </a:lnTo>
                <a:lnTo>
                  <a:pt x="28790" y="399497"/>
                </a:lnTo>
                <a:lnTo>
                  <a:pt x="24983" y="409728"/>
                </a:lnTo>
                <a:lnTo>
                  <a:pt x="24983" y="457554"/>
                </a:lnTo>
                <a:lnTo>
                  <a:pt x="12849" y="466119"/>
                </a:lnTo>
                <a:lnTo>
                  <a:pt x="4521" y="476827"/>
                </a:lnTo>
                <a:lnTo>
                  <a:pt x="0" y="488010"/>
                </a:lnTo>
                <a:lnTo>
                  <a:pt x="0" y="1244175"/>
                </a:lnTo>
                <a:lnTo>
                  <a:pt x="4521" y="1255120"/>
                </a:lnTo>
                <a:lnTo>
                  <a:pt x="12849" y="1265827"/>
                </a:lnTo>
                <a:lnTo>
                  <a:pt x="24983" y="1274631"/>
                </a:lnTo>
                <a:lnTo>
                  <a:pt x="24983" y="1858291"/>
                </a:lnTo>
                <a:lnTo>
                  <a:pt x="28790" y="1870902"/>
                </a:lnTo>
                <a:lnTo>
                  <a:pt x="38546" y="1880419"/>
                </a:lnTo>
                <a:lnTo>
                  <a:pt x="53536" y="1886844"/>
                </a:lnTo>
                <a:lnTo>
                  <a:pt x="71857" y="1889223"/>
                </a:lnTo>
                <a:lnTo>
                  <a:pt x="89227" y="1886844"/>
                </a:lnTo>
                <a:lnTo>
                  <a:pt x="104217" y="1880419"/>
                </a:lnTo>
                <a:lnTo>
                  <a:pt x="115638" y="1870902"/>
                </a:lnTo>
                <a:lnTo>
                  <a:pt x="118493" y="1858291"/>
                </a:lnTo>
                <a:lnTo>
                  <a:pt x="118493" y="1274631"/>
                </a:lnTo>
                <a:lnTo>
                  <a:pt x="132293" y="1265827"/>
                </a:lnTo>
                <a:lnTo>
                  <a:pt x="140383" y="1255120"/>
                </a:lnTo>
                <a:lnTo>
                  <a:pt x="142762" y="1244175"/>
                </a:lnTo>
                <a:lnTo>
                  <a:pt x="142762" y="488010"/>
                </a:ln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7" name="Freeform: Shape 1206">
            <a:extLst>
              <a:ext uri="{FF2B5EF4-FFF2-40B4-BE49-F238E27FC236}">
                <a16:creationId xmlns:a16="http://schemas.microsoft.com/office/drawing/2014/main" id="{5B1FC322-DB68-4468-95CB-5208E361FDE5}"/>
              </a:ext>
            </a:extLst>
          </p:cNvPr>
          <p:cNvSpPr/>
          <p:nvPr/>
        </p:nvSpPr>
        <p:spPr>
          <a:xfrm>
            <a:off x="7134426" y="1638371"/>
            <a:ext cx="536796" cy="2513830"/>
          </a:xfrm>
          <a:custGeom>
            <a:avLst/>
            <a:gdLst>
              <a:gd name="connsiteX0" fmla="*/ 201533 w 403066"/>
              <a:gd name="connsiteY0" fmla="*/ 40925 h 1887569"/>
              <a:gd name="connsiteX1" fmla="*/ 40925 w 403066"/>
              <a:gd name="connsiteY1" fmla="*/ 201533 h 1887569"/>
              <a:gd name="connsiteX2" fmla="*/ 201533 w 403066"/>
              <a:gd name="connsiteY2" fmla="*/ 362141 h 1887569"/>
              <a:gd name="connsiteX3" fmla="*/ 362141 w 403066"/>
              <a:gd name="connsiteY3" fmla="*/ 201533 h 1887569"/>
              <a:gd name="connsiteX4" fmla="*/ 201533 w 403066"/>
              <a:gd name="connsiteY4" fmla="*/ 40925 h 1887569"/>
              <a:gd name="connsiteX5" fmla="*/ 201533 w 403066"/>
              <a:gd name="connsiteY5" fmla="*/ 0 h 1887569"/>
              <a:gd name="connsiteX6" fmla="*/ 403066 w 403066"/>
              <a:gd name="connsiteY6" fmla="*/ 201533 h 1887569"/>
              <a:gd name="connsiteX7" fmla="*/ 280001 w 403066"/>
              <a:gd name="connsiteY7" fmla="*/ 387236 h 1887569"/>
              <a:gd name="connsiteX8" fmla="*/ 217951 w 403066"/>
              <a:gd name="connsiteY8" fmla="*/ 399754 h 1887569"/>
              <a:gd name="connsiteX9" fmla="*/ 217951 w 403066"/>
              <a:gd name="connsiteY9" fmla="*/ 550599 h 1887569"/>
              <a:gd name="connsiteX10" fmla="*/ 218427 w 403066"/>
              <a:gd name="connsiteY10" fmla="*/ 550599 h 1887569"/>
              <a:gd name="connsiteX11" fmla="*/ 218427 w 403066"/>
              <a:gd name="connsiteY11" fmla="*/ 556309 h 1887569"/>
              <a:gd name="connsiteX12" fmla="*/ 234369 w 403066"/>
              <a:gd name="connsiteY12" fmla="*/ 561782 h 1887569"/>
              <a:gd name="connsiteX13" fmla="*/ 244124 w 403066"/>
              <a:gd name="connsiteY13" fmla="*/ 570348 h 1887569"/>
              <a:gd name="connsiteX14" fmla="*/ 248645 w 403066"/>
              <a:gd name="connsiteY14" fmla="*/ 580103 h 1887569"/>
              <a:gd name="connsiteX15" fmla="*/ 248645 w 403066"/>
              <a:gd name="connsiteY15" fmla="*/ 742377 h 1887569"/>
              <a:gd name="connsiteX16" fmla="*/ 262207 w 403066"/>
              <a:gd name="connsiteY16" fmla="*/ 749990 h 1887569"/>
              <a:gd name="connsiteX17" fmla="*/ 270535 w 403066"/>
              <a:gd name="connsiteY17" fmla="*/ 759270 h 1887569"/>
              <a:gd name="connsiteX18" fmla="*/ 272914 w 403066"/>
              <a:gd name="connsiteY18" fmla="*/ 769263 h 1887569"/>
              <a:gd name="connsiteX19" fmla="*/ 272914 w 403066"/>
              <a:gd name="connsiteY19" fmla="*/ 1317471 h 1887569"/>
              <a:gd name="connsiteX20" fmla="*/ 270535 w 403066"/>
              <a:gd name="connsiteY20" fmla="*/ 1327227 h 1887569"/>
              <a:gd name="connsiteX21" fmla="*/ 262207 w 403066"/>
              <a:gd name="connsiteY21" fmla="*/ 1336744 h 1887569"/>
              <a:gd name="connsiteX22" fmla="*/ 248645 w 403066"/>
              <a:gd name="connsiteY22" fmla="*/ 1344358 h 1887569"/>
              <a:gd name="connsiteX23" fmla="*/ 248645 w 403066"/>
              <a:gd name="connsiteY23" fmla="*/ 1860206 h 1887569"/>
              <a:gd name="connsiteX24" fmla="*/ 245552 w 403066"/>
              <a:gd name="connsiteY24" fmla="*/ 1871389 h 1887569"/>
              <a:gd name="connsiteX25" fmla="*/ 234369 w 403066"/>
              <a:gd name="connsiteY25" fmla="*/ 1879955 h 1887569"/>
              <a:gd name="connsiteX26" fmla="*/ 219141 w 403066"/>
              <a:gd name="connsiteY26" fmla="*/ 1885428 h 1887569"/>
              <a:gd name="connsiteX27" fmla="*/ 201771 w 403066"/>
              <a:gd name="connsiteY27" fmla="*/ 1887569 h 1887569"/>
              <a:gd name="connsiteX28" fmla="*/ 183688 w 403066"/>
              <a:gd name="connsiteY28" fmla="*/ 1885428 h 1887569"/>
              <a:gd name="connsiteX29" fmla="*/ 168460 w 403066"/>
              <a:gd name="connsiteY29" fmla="*/ 1879955 h 1887569"/>
              <a:gd name="connsiteX30" fmla="*/ 158704 w 403066"/>
              <a:gd name="connsiteY30" fmla="*/ 1871389 h 1887569"/>
              <a:gd name="connsiteX31" fmla="*/ 154898 w 403066"/>
              <a:gd name="connsiteY31" fmla="*/ 1860206 h 1887569"/>
              <a:gd name="connsiteX32" fmla="*/ 154898 w 403066"/>
              <a:gd name="connsiteY32" fmla="*/ 1344358 h 1887569"/>
              <a:gd name="connsiteX33" fmla="*/ 143001 w 403066"/>
              <a:gd name="connsiteY33" fmla="*/ 1336744 h 1887569"/>
              <a:gd name="connsiteX34" fmla="*/ 134673 w 403066"/>
              <a:gd name="connsiteY34" fmla="*/ 1327227 h 1887569"/>
              <a:gd name="connsiteX35" fmla="*/ 130152 w 403066"/>
              <a:gd name="connsiteY35" fmla="*/ 1317471 h 1887569"/>
              <a:gd name="connsiteX36" fmla="*/ 130152 w 403066"/>
              <a:gd name="connsiteY36" fmla="*/ 769263 h 1887569"/>
              <a:gd name="connsiteX37" fmla="*/ 134673 w 403066"/>
              <a:gd name="connsiteY37" fmla="*/ 759270 h 1887569"/>
              <a:gd name="connsiteX38" fmla="*/ 143001 w 403066"/>
              <a:gd name="connsiteY38" fmla="*/ 749990 h 1887569"/>
              <a:gd name="connsiteX39" fmla="*/ 154898 w 403066"/>
              <a:gd name="connsiteY39" fmla="*/ 742377 h 1887569"/>
              <a:gd name="connsiteX40" fmla="*/ 154898 w 403066"/>
              <a:gd name="connsiteY40" fmla="*/ 580103 h 1887569"/>
              <a:gd name="connsiteX41" fmla="*/ 158704 w 403066"/>
              <a:gd name="connsiteY41" fmla="*/ 571299 h 1887569"/>
              <a:gd name="connsiteX42" fmla="*/ 167032 w 403066"/>
              <a:gd name="connsiteY42" fmla="*/ 562734 h 1887569"/>
              <a:gd name="connsiteX43" fmla="*/ 181784 w 403066"/>
              <a:gd name="connsiteY43" fmla="*/ 557261 h 1887569"/>
              <a:gd name="connsiteX44" fmla="*/ 182260 w 403066"/>
              <a:gd name="connsiteY44" fmla="*/ 557261 h 1887569"/>
              <a:gd name="connsiteX45" fmla="*/ 182022 w 403066"/>
              <a:gd name="connsiteY45" fmla="*/ 550599 h 1887569"/>
              <a:gd name="connsiteX46" fmla="*/ 183450 w 403066"/>
              <a:gd name="connsiteY46" fmla="*/ 550599 h 1887569"/>
              <a:gd name="connsiteX47" fmla="*/ 183450 w 403066"/>
              <a:gd name="connsiteY47" fmla="*/ 399418 h 1887569"/>
              <a:gd name="connsiteX48" fmla="*/ 123066 w 403066"/>
              <a:gd name="connsiteY48" fmla="*/ 387236 h 1887569"/>
              <a:gd name="connsiteX49" fmla="*/ 0 w 403066"/>
              <a:gd name="connsiteY49" fmla="*/ 201533 h 1887569"/>
              <a:gd name="connsiteX50" fmla="*/ 201533 w 403066"/>
              <a:gd name="connsiteY50" fmla="*/ 0 h 188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03066" h="1887569">
                <a:moveTo>
                  <a:pt x="201533" y="40925"/>
                </a:moveTo>
                <a:cubicBezTo>
                  <a:pt x="112782" y="40925"/>
                  <a:pt x="40925" y="112782"/>
                  <a:pt x="40925" y="201533"/>
                </a:cubicBezTo>
                <a:cubicBezTo>
                  <a:pt x="40925" y="290284"/>
                  <a:pt x="112782" y="362141"/>
                  <a:pt x="201533" y="362141"/>
                </a:cubicBezTo>
                <a:cubicBezTo>
                  <a:pt x="290046" y="362141"/>
                  <a:pt x="361903" y="290284"/>
                  <a:pt x="362141" y="201533"/>
                </a:cubicBezTo>
                <a:cubicBezTo>
                  <a:pt x="362141" y="112782"/>
                  <a:pt x="290284" y="40925"/>
                  <a:pt x="201533" y="40925"/>
                </a:cubicBezTo>
                <a:close/>
                <a:moveTo>
                  <a:pt x="201533" y="0"/>
                </a:moveTo>
                <a:cubicBezTo>
                  <a:pt x="312888" y="0"/>
                  <a:pt x="403066" y="90178"/>
                  <a:pt x="403066" y="201533"/>
                </a:cubicBezTo>
                <a:cubicBezTo>
                  <a:pt x="403066" y="285050"/>
                  <a:pt x="352341" y="356654"/>
                  <a:pt x="280001" y="387236"/>
                </a:cubicBezTo>
                <a:lnTo>
                  <a:pt x="217951" y="399754"/>
                </a:lnTo>
                <a:lnTo>
                  <a:pt x="217951" y="550599"/>
                </a:lnTo>
                <a:lnTo>
                  <a:pt x="218427" y="550599"/>
                </a:lnTo>
                <a:lnTo>
                  <a:pt x="218427" y="556309"/>
                </a:lnTo>
                <a:lnTo>
                  <a:pt x="234369" y="561782"/>
                </a:lnTo>
                <a:lnTo>
                  <a:pt x="244124" y="570348"/>
                </a:lnTo>
                <a:lnTo>
                  <a:pt x="248645" y="580103"/>
                </a:lnTo>
                <a:lnTo>
                  <a:pt x="248645" y="742377"/>
                </a:lnTo>
                <a:lnTo>
                  <a:pt x="262207" y="749990"/>
                </a:lnTo>
                <a:lnTo>
                  <a:pt x="270535" y="759270"/>
                </a:lnTo>
                <a:lnTo>
                  <a:pt x="272914" y="769263"/>
                </a:lnTo>
                <a:lnTo>
                  <a:pt x="272914" y="1317471"/>
                </a:lnTo>
                <a:lnTo>
                  <a:pt x="270535" y="1327227"/>
                </a:lnTo>
                <a:lnTo>
                  <a:pt x="262207" y="1336744"/>
                </a:lnTo>
                <a:lnTo>
                  <a:pt x="248645" y="1344358"/>
                </a:lnTo>
                <a:lnTo>
                  <a:pt x="248645" y="1860206"/>
                </a:lnTo>
                <a:lnTo>
                  <a:pt x="245552" y="1871389"/>
                </a:lnTo>
                <a:lnTo>
                  <a:pt x="234369" y="1879955"/>
                </a:lnTo>
                <a:lnTo>
                  <a:pt x="219141" y="1885428"/>
                </a:lnTo>
                <a:lnTo>
                  <a:pt x="201771" y="1887569"/>
                </a:lnTo>
                <a:lnTo>
                  <a:pt x="183688" y="1885428"/>
                </a:lnTo>
                <a:lnTo>
                  <a:pt x="168460" y="1879955"/>
                </a:lnTo>
                <a:lnTo>
                  <a:pt x="158704" y="1871389"/>
                </a:lnTo>
                <a:lnTo>
                  <a:pt x="154898" y="1860206"/>
                </a:lnTo>
                <a:lnTo>
                  <a:pt x="154898" y="1344358"/>
                </a:lnTo>
                <a:lnTo>
                  <a:pt x="143001" y="1336744"/>
                </a:lnTo>
                <a:lnTo>
                  <a:pt x="134673" y="1327227"/>
                </a:lnTo>
                <a:lnTo>
                  <a:pt x="130152" y="1317471"/>
                </a:lnTo>
                <a:lnTo>
                  <a:pt x="130152" y="769263"/>
                </a:lnTo>
                <a:lnTo>
                  <a:pt x="134673" y="759270"/>
                </a:lnTo>
                <a:lnTo>
                  <a:pt x="143001" y="749990"/>
                </a:lnTo>
                <a:lnTo>
                  <a:pt x="154898" y="742377"/>
                </a:lnTo>
                <a:lnTo>
                  <a:pt x="154898" y="580103"/>
                </a:lnTo>
                <a:lnTo>
                  <a:pt x="158704" y="571299"/>
                </a:lnTo>
                <a:lnTo>
                  <a:pt x="167032" y="562734"/>
                </a:lnTo>
                <a:lnTo>
                  <a:pt x="181784" y="557261"/>
                </a:lnTo>
                <a:lnTo>
                  <a:pt x="182260" y="557261"/>
                </a:lnTo>
                <a:lnTo>
                  <a:pt x="182022" y="550599"/>
                </a:lnTo>
                <a:lnTo>
                  <a:pt x="183450" y="550599"/>
                </a:lnTo>
                <a:lnTo>
                  <a:pt x="183450" y="399418"/>
                </a:lnTo>
                <a:lnTo>
                  <a:pt x="123066" y="387236"/>
                </a:lnTo>
                <a:cubicBezTo>
                  <a:pt x="50725" y="356654"/>
                  <a:pt x="0" y="285050"/>
                  <a:pt x="0" y="201533"/>
                </a:cubicBezTo>
                <a:cubicBezTo>
                  <a:pt x="0" y="90178"/>
                  <a:pt x="90178" y="0"/>
                  <a:pt x="201533" y="0"/>
                </a:cubicBez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8" name="Graphic 56">
            <a:extLst>
              <a:ext uri="{FF2B5EF4-FFF2-40B4-BE49-F238E27FC236}">
                <a16:creationId xmlns:a16="http://schemas.microsoft.com/office/drawing/2014/main" id="{11A86D83-DA82-42B1-8F1A-72CEF4353B92}"/>
              </a:ext>
            </a:extLst>
          </p:cNvPr>
          <p:cNvSpPr/>
          <p:nvPr/>
        </p:nvSpPr>
        <p:spPr>
          <a:xfrm>
            <a:off x="5326574" y="2360069"/>
            <a:ext cx="1502782" cy="1948770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0CCE0C16-B85E-5A7B-B9A7-026DA834B792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090E5D55-59EA-2353-BA8D-C51F2C5DB03B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9F2A5050-693F-AA63-FEB6-A1FE1C482DF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506E2778-35C8-7642-350F-61D7B16D770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21849C86-2253-BF14-1E43-1A58458ECFB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5BE0FF13-C070-C062-D404-2DB8B8CA0CE2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upo 42">
            <a:extLst>
              <a:ext uri="{FF2B5EF4-FFF2-40B4-BE49-F238E27FC236}">
                <a16:creationId xmlns:a16="http://schemas.microsoft.com/office/drawing/2014/main" id="{33589C82-ACF7-41D3-FECD-1B2FD364D462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57985E53-CA62-1326-8706-5F24D21EECF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D7F6CBEC-56D9-D504-46A1-2386A808DBDC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54A3F02D-AE0F-D933-F70A-F63A18F460F3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" name="Google Shape;14;p2">
              <a:extLst>
                <a:ext uri="{FF2B5EF4-FFF2-40B4-BE49-F238E27FC236}">
                  <a16:creationId xmlns:a16="http://schemas.microsoft.com/office/drawing/2014/main" id="{AB533FB9-D95F-9D14-46B6-5313244B8F63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:a16="http://schemas.microsoft.com/office/drawing/2014/main" id="{3492CAD3-AD49-BB0B-5A58-7E92509487B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9E16FE0F-40A5-9F5E-7BC4-88936FFEB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9A8996FB-EB0F-A0BF-CAD9-8816CC8F51F4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6645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00025"/>
            <a:ext cx="12192000" cy="776288"/>
          </a:xfrm>
          <a:prstGeom prst="rect">
            <a:avLst/>
          </a:prstGeom>
        </p:spPr>
        <p:txBody>
          <a:bodyPr/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>
          <a:xfrm>
            <a:off x="0" y="1004888"/>
            <a:ext cx="12192000" cy="4191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258" name="Group 1257">
            <a:extLst>
              <a:ext uri="{FF2B5EF4-FFF2-40B4-BE49-F238E27FC236}">
                <a16:creationId xmlns:a16="http://schemas.microsoft.com/office/drawing/2014/main" id="{A19D8921-1D9E-443E-A5B0-F47BCAD6F70A}"/>
              </a:ext>
            </a:extLst>
          </p:cNvPr>
          <p:cNvGrpSpPr/>
          <p:nvPr/>
        </p:nvGrpSpPr>
        <p:grpSpPr>
          <a:xfrm>
            <a:off x="957840" y="1601566"/>
            <a:ext cx="5062507" cy="1788526"/>
            <a:chOff x="762000" y="509226"/>
            <a:chExt cx="6638926" cy="2345457"/>
          </a:xfrm>
        </p:grpSpPr>
        <p:sp>
          <p:nvSpPr>
            <p:cNvPr id="1259" name="Rectangle 1258">
              <a:extLst>
                <a:ext uri="{FF2B5EF4-FFF2-40B4-BE49-F238E27FC236}">
                  <a16:creationId xmlns:a16="http://schemas.microsoft.com/office/drawing/2014/main" id="{EA590CD4-BAB5-4D0D-B335-FBE98ABE955D}"/>
                </a:ext>
              </a:extLst>
            </p:cNvPr>
            <p:cNvSpPr/>
            <p:nvPr/>
          </p:nvSpPr>
          <p:spPr>
            <a:xfrm>
              <a:off x="762000" y="50922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60" name="Group 1259">
              <a:extLst>
                <a:ext uri="{FF2B5EF4-FFF2-40B4-BE49-F238E27FC236}">
                  <a16:creationId xmlns:a16="http://schemas.microsoft.com/office/drawing/2014/main" id="{038D8519-A3C6-44EA-9D9A-8589CF9A9D16}"/>
                </a:ext>
              </a:extLst>
            </p:cNvPr>
            <p:cNvGrpSpPr/>
            <p:nvPr/>
          </p:nvGrpSpPr>
          <p:grpSpPr>
            <a:xfrm>
              <a:off x="771526" y="1078975"/>
              <a:ext cx="6629400" cy="1775708"/>
              <a:chOff x="742950" y="774174"/>
              <a:chExt cx="7305675" cy="1956851"/>
            </a:xfrm>
          </p:grpSpPr>
          <p:grpSp>
            <p:nvGrpSpPr>
              <p:cNvPr id="1261" name="Group 1260">
                <a:extLst>
                  <a:ext uri="{FF2B5EF4-FFF2-40B4-BE49-F238E27FC236}">
                    <a16:creationId xmlns:a16="http://schemas.microsoft.com/office/drawing/2014/main" id="{4BFB59AE-4A0F-4F3C-9830-06BD549C8517}"/>
                  </a:ext>
                </a:extLst>
              </p:cNvPr>
              <p:cNvGrpSpPr/>
              <p:nvPr/>
            </p:nvGrpSpPr>
            <p:grpSpPr>
              <a:xfrm>
                <a:off x="745492" y="774174"/>
                <a:ext cx="7289009" cy="1956851"/>
                <a:chOff x="2104451" y="2044380"/>
                <a:chExt cx="7289009" cy="1956851"/>
              </a:xfrm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444B8B02-C3D3-4B56-B305-82BA5BAF3970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3AB56A58-BA0D-4F0D-856C-837174DBD570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30F4BE43-5470-4693-8983-8116BB0A3EB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C0CE683A-01F8-488F-AD46-C833D3FFED9B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343AF072-3FEA-4E4D-9602-7C55789F9265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78B43C80-DF0C-4960-80E5-99CC913AD7B7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C264AC7F-59BA-4E3F-9930-5546C5E782D4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2D94F201-1D1F-4D50-ABD7-320BB59046F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B2E43EC0-08F8-4A12-9E15-56991A99472C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47378821-DFF2-4971-8774-9660912251F9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62" name="Rectangle: Rounded Corners 1261">
                <a:extLst>
                  <a:ext uri="{FF2B5EF4-FFF2-40B4-BE49-F238E27FC236}">
                    <a16:creationId xmlns:a16="http://schemas.microsoft.com/office/drawing/2014/main" id="{600476CE-ABBB-45BF-ACDD-ABFC7DCAFEC0}"/>
                  </a:ext>
                </a:extLst>
              </p:cNvPr>
              <p:cNvSpPr/>
              <p:nvPr/>
            </p:nvSpPr>
            <p:spPr>
              <a:xfrm>
                <a:off x="2170427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3" name="Rectangle: Rounded Corners 1262">
                <a:extLst>
                  <a:ext uri="{FF2B5EF4-FFF2-40B4-BE49-F238E27FC236}">
                    <a16:creationId xmlns:a16="http://schemas.microsoft.com/office/drawing/2014/main" id="{963E6A9F-314D-48C9-A071-88D061FF41EA}"/>
                  </a:ext>
                </a:extLst>
              </p:cNvPr>
              <p:cNvSpPr/>
              <p:nvPr/>
            </p:nvSpPr>
            <p:spPr>
              <a:xfrm>
                <a:off x="3473696" y="1823655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4" name="Rectangle: Rounded Corners 1263">
                <a:extLst>
                  <a:ext uri="{FF2B5EF4-FFF2-40B4-BE49-F238E27FC236}">
                    <a16:creationId xmlns:a16="http://schemas.microsoft.com/office/drawing/2014/main" id="{8622C905-3F6D-45BB-9AB9-A2A53D94F14E}"/>
                  </a:ext>
                </a:extLst>
              </p:cNvPr>
              <p:cNvSpPr/>
              <p:nvPr/>
            </p:nvSpPr>
            <p:spPr>
              <a:xfrm>
                <a:off x="4959515" y="1806696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5" name="Rectangle: Rounded Corners 1264">
                <a:extLst>
                  <a:ext uri="{FF2B5EF4-FFF2-40B4-BE49-F238E27FC236}">
                    <a16:creationId xmlns:a16="http://schemas.microsoft.com/office/drawing/2014/main" id="{64D5368A-982B-4FD1-AD92-8A26276219C0}"/>
                  </a:ext>
                </a:extLst>
              </p:cNvPr>
              <p:cNvSpPr/>
              <p:nvPr/>
            </p:nvSpPr>
            <p:spPr>
              <a:xfrm>
                <a:off x="6262784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6" name="Rectangle: Rounded Corners 1265">
                <a:extLst>
                  <a:ext uri="{FF2B5EF4-FFF2-40B4-BE49-F238E27FC236}">
                    <a16:creationId xmlns:a16="http://schemas.microsoft.com/office/drawing/2014/main" id="{A6818DC1-950B-465B-A729-3E7C99D7A11E}"/>
                  </a:ext>
                </a:extLst>
              </p:cNvPr>
              <p:cNvSpPr/>
              <p:nvPr/>
            </p:nvSpPr>
            <p:spPr>
              <a:xfrm>
                <a:off x="7337944" y="162659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7" name="Rectangle: Rounded Corners 1266">
                <a:extLst>
                  <a:ext uri="{FF2B5EF4-FFF2-40B4-BE49-F238E27FC236}">
                    <a16:creationId xmlns:a16="http://schemas.microsoft.com/office/drawing/2014/main" id="{07050E06-7F26-424C-9D54-8009FB97F41C}"/>
                  </a:ext>
                </a:extLst>
              </p:cNvPr>
              <p:cNvSpPr/>
              <p:nvPr/>
            </p:nvSpPr>
            <p:spPr>
              <a:xfrm>
                <a:off x="1145499" y="161896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88CD044E-0E50-4DB7-9FD1-BB8FB4360BB5}"/>
                  </a:ext>
                </a:extLst>
              </p:cNvPr>
              <p:cNvSpPr/>
              <p:nvPr/>
            </p:nvSpPr>
            <p:spPr>
              <a:xfrm>
                <a:off x="742950" y="1666873"/>
                <a:ext cx="7305675" cy="361961"/>
              </a:xfrm>
              <a:custGeom>
                <a:avLst/>
                <a:gdLst>
                  <a:gd name="connsiteX0" fmla="*/ 0 w 7305675"/>
                  <a:gd name="connsiteY0" fmla="*/ 38100 h 381168"/>
                  <a:gd name="connsiteX1" fmla="*/ 3667125 w 7305675"/>
                  <a:gd name="connsiteY1" fmla="*/ 381000 h 381168"/>
                  <a:gd name="connsiteX2" fmla="*/ 7305675 w 7305675"/>
                  <a:gd name="connsiteY2" fmla="*/ 0 h 381168"/>
                  <a:gd name="connsiteX0" fmla="*/ 0 w 7305675"/>
                  <a:gd name="connsiteY0" fmla="*/ 0 h 390534"/>
                  <a:gd name="connsiteX1" fmla="*/ 3667125 w 7305675"/>
                  <a:gd name="connsiteY1" fmla="*/ 390525 h 390534"/>
                  <a:gd name="connsiteX2" fmla="*/ 7305675 w 7305675"/>
                  <a:gd name="connsiteY2" fmla="*/ 9525 h 390534"/>
                  <a:gd name="connsiteX0" fmla="*/ 0 w 7305675"/>
                  <a:gd name="connsiteY0" fmla="*/ 0 h 361961"/>
                  <a:gd name="connsiteX1" fmla="*/ 3667125 w 7305675"/>
                  <a:gd name="connsiteY1" fmla="*/ 361950 h 361961"/>
                  <a:gd name="connsiteX2" fmla="*/ 7305675 w 7305675"/>
                  <a:gd name="connsiteY2" fmla="*/ 9525 h 361961"/>
                  <a:gd name="connsiteX0" fmla="*/ 0 w 7305675"/>
                  <a:gd name="connsiteY0" fmla="*/ 0 h 361961"/>
                  <a:gd name="connsiteX1" fmla="*/ 3676650 w 7305675"/>
                  <a:gd name="connsiteY1" fmla="*/ 361950 h 361961"/>
                  <a:gd name="connsiteX2" fmla="*/ 7305675 w 7305675"/>
                  <a:gd name="connsiteY2" fmla="*/ 9525 h 36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5675" h="361961">
                    <a:moveTo>
                      <a:pt x="0" y="0"/>
                    </a:moveTo>
                    <a:cubicBezTo>
                      <a:pt x="1224756" y="174625"/>
                      <a:pt x="2459038" y="360363"/>
                      <a:pt x="3676650" y="361950"/>
                    </a:cubicBezTo>
                    <a:cubicBezTo>
                      <a:pt x="4894262" y="363537"/>
                      <a:pt x="6095206" y="196850"/>
                      <a:pt x="7305675" y="9525"/>
                    </a:cubicBezTo>
                  </a:path>
                </a:pathLst>
              </a:cu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79" name="Group 1278">
            <a:extLst>
              <a:ext uri="{FF2B5EF4-FFF2-40B4-BE49-F238E27FC236}">
                <a16:creationId xmlns:a16="http://schemas.microsoft.com/office/drawing/2014/main" id="{655FB4B9-DEDB-4EE7-948A-720CCF342F6A}"/>
              </a:ext>
            </a:extLst>
          </p:cNvPr>
          <p:cNvGrpSpPr/>
          <p:nvPr/>
        </p:nvGrpSpPr>
        <p:grpSpPr>
          <a:xfrm>
            <a:off x="8989313" y="4368265"/>
            <a:ext cx="2487369" cy="880022"/>
            <a:chOff x="5057775" y="4300176"/>
            <a:chExt cx="6629400" cy="2345457"/>
          </a:xfrm>
        </p:grpSpPr>
        <p:sp>
          <p:nvSpPr>
            <p:cNvPr id="1280" name="Rectangle 1279">
              <a:extLst>
                <a:ext uri="{FF2B5EF4-FFF2-40B4-BE49-F238E27FC236}">
                  <a16:creationId xmlns:a16="http://schemas.microsoft.com/office/drawing/2014/main" id="{F8AB6D29-9532-45A9-8CB3-E4E8A3CFA675}"/>
                </a:ext>
              </a:extLst>
            </p:cNvPr>
            <p:cNvSpPr/>
            <p:nvPr/>
          </p:nvSpPr>
          <p:spPr>
            <a:xfrm>
              <a:off x="5057775" y="430017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81" name="Group 1280">
              <a:extLst>
                <a:ext uri="{FF2B5EF4-FFF2-40B4-BE49-F238E27FC236}">
                  <a16:creationId xmlns:a16="http://schemas.microsoft.com/office/drawing/2014/main" id="{32DD9665-A161-43D9-AB29-5BF01903174E}"/>
                </a:ext>
              </a:extLst>
            </p:cNvPr>
            <p:cNvGrpSpPr/>
            <p:nvPr/>
          </p:nvGrpSpPr>
          <p:grpSpPr>
            <a:xfrm>
              <a:off x="5069608" y="4869925"/>
              <a:ext cx="6614277" cy="1775708"/>
              <a:chOff x="2104451" y="2044380"/>
              <a:chExt cx="7289009" cy="1956851"/>
            </a:xfrm>
          </p:grpSpPr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D0AA8683-640A-407D-BBA1-7BC19D9C368B}"/>
                  </a:ext>
                </a:extLst>
              </p:cNvPr>
              <p:cNvSpPr/>
              <p:nvPr/>
            </p:nvSpPr>
            <p:spPr>
              <a:xfrm flipH="1">
                <a:off x="9164888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F928F686-1E04-4A38-BC7A-E1C107250562}"/>
                  </a:ext>
                </a:extLst>
              </p:cNvPr>
              <p:cNvSpPr/>
              <p:nvPr/>
            </p:nvSpPr>
            <p:spPr>
              <a:xfrm flipH="1">
                <a:off x="7198653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0DC09EC5-894A-4AB4-9521-9CEC409A3E78}"/>
                  </a:ext>
                </a:extLst>
              </p:cNvPr>
              <p:cNvSpPr/>
              <p:nvPr/>
            </p:nvSpPr>
            <p:spPr>
              <a:xfrm flipH="1">
                <a:off x="8314449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BBBDA992-B96C-4B8D-B5E8-B3F121219BDC}"/>
                  </a:ext>
                </a:extLst>
              </p:cNvPr>
              <p:cNvSpPr/>
              <p:nvPr/>
            </p:nvSpPr>
            <p:spPr>
              <a:xfrm flipH="1">
                <a:off x="8576303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7EE998A9-471A-4388-A6CD-0CE7FFE7299D}"/>
                  </a:ext>
                </a:extLst>
              </p:cNvPr>
              <p:cNvSpPr/>
              <p:nvPr/>
            </p:nvSpPr>
            <p:spPr>
              <a:xfrm>
                <a:off x="2104451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DF990B26-A0F1-4740-8F4A-97BAAD18D3D4}"/>
                  </a:ext>
                </a:extLst>
              </p:cNvPr>
              <p:cNvSpPr/>
              <p:nvPr/>
            </p:nvSpPr>
            <p:spPr>
              <a:xfrm>
                <a:off x="3153259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453FEBF6-C924-401F-9578-9A8D4CC19FF3}"/>
                  </a:ext>
                </a:extLst>
              </p:cNvPr>
              <p:cNvSpPr/>
              <p:nvPr/>
            </p:nvSpPr>
            <p:spPr>
              <a:xfrm>
                <a:off x="2247222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2D9B63F5-B3F6-402E-81AE-893A2A3193CE}"/>
                  </a:ext>
                </a:extLst>
              </p:cNvPr>
              <p:cNvSpPr/>
              <p:nvPr/>
            </p:nvSpPr>
            <p:spPr>
              <a:xfrm>
                <a:off x="2916492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21F6D434-19C6-45BD-90EC-76AE1B2E2E7B}"/>
                  </a:ext>
                </a:extLst>
              </p:cNvPr>
              <p:cNvSpPr/>
              <p:nvPr/>
            </p:nvSpPr>
            <p:spPr>
              <a:xfrm>
                <a:off x="4267475" y="2052010"/>
                <a:ext cx="1493891" cy="1949221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0E997141-A9A7-4B12-87D7-EF62A3516AC1}"/>
                  </a:ext>
                </a:extLst>
              </p:cNvPr>
              <p:cNvSpPr/>
              <p:nvPr/>
            </p:nvSpPr>
            <p:spPr>
              <a:xfrm>
                <a:off x="5751725" y="2044380"/>
                <a:ext cx="1493891" cy="1949221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92" name="Group 1291">
            <a:extLst>
              <a:ext uri="{FF2B5EF4-FFF2-40B4-BE49-F238E27FC236}">
                <a16:creationId xmlns:a16="http://schemas.microsoft.com/office/drawing/2014/main" id="{94DD569F-2359-493F-9286-20CC47D2CC3F}"/>
              </a:ext>
            </a:extLst>
          </p:cNvPr>
          <p:cNvGrpSpPr/>
          <p:nvPr/>
        </p:nvGrpSpPr>
        <p:grpSpPr>
          <a:xfrm>
            <a:off x="5959711" y="4368265"/>
            <a:ext cx="2487369" cy="871372"/>
            <a:chOff x="6160678" y="4457213"/>
            <a:chExt cx="2487369" cy="871372"/>
          </a:xfrm>
        </p:grpSpPr>
        <p:sp>
          <p:nvSpPr>
            <p:cNvPr id="1293" name="Rectangle 1292">
              <a:extLst>
                <a:ext uri="{FF2B5EF4-FFF2-40B4-BE49-F238E27FC236}">
                  <a16:creationId xmlns:a16="http://schemas.microsoft.com/office/drawing/2014/main" id="{F8906182-E7D8-4323-ABF7-CB716EE6C31A}"/>
                </a:ext>
              </a:extLst>
            </p:cNvPr>
            <p:cNvSpPr/>
            <p:nvPr/>
          </p:nvSpPr>
          <p:spPr>
            <a:xfrm>
              <a:off x="6160678" y="4457213"/>
              <a:ext cx="2487369" cy="69881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94" name="Group 1293">
              <a:extLst>
                <a:ext uri="{FF2B5EF4-FFF2-40B4-BE49-F238E27FC236}">
                  <a16:creationId xmlns:a16="http://schemas.microsoft.com/office/drawing/2014/main" id="{836D4622-FF2C-4406-B943-6576DE806753}"/>
                </a:ext>
              </a:extLst>
            </p:cNvPr>
            <p:cNvGrpSpPr/>
            <p:nvPr/>
          </p:nvGrpSpPr>
          <p:grpSpPr>
            <a:xfrm>
              <a:off x="6165118" y="4609862"/>
              <a:ext cx="2481695" cy="718723"/>
              <a:chOff x="6165118" y="4609862"/>
              <a:chExt cx="2481695" cy="718723"/>
            </a:xfrm>
          </p:grpSpPr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02D22C6A-D3DA-47AA-811F-E76DBCECDE24}"/>
                  </a:ext>
                </a:extLst>
              </p:cNvPr>
              <p:cNvSpPr/>
              <p:nvPr/>
            </p:nvSpPr>
            <p:spPr>
              <a:xfrm flipH="1">
                <a:off x="8568991" y="4736832"/>
                <a:ext cx="7782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96487819-DE14-4C2B-9C87-687CDB0D25FB}"/>
                  </a:ext>
                </a:extLst>
              </p:cNvPr>
              <p:cNvSpPr/>
              <p:nvPr/>
            </p:nvSpPr>
            <p:spPr>
              <a:xfrm rot="20941682" flipH="1">
                <a:off x="7827913" y="4640552"/>
                <a:ext cx="438241" cy="612794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791952 w 1829987"/>
                  <a:gd name="connsiteY14" fmla="*/ 2003270 h 2862372"/>
                  <a:gd name="connsiteX15" fmla="*/ 1809032 w 1829987"/>
                  <a:gd name="connsiteY15" fmla="*/ 1642146 h 2862372"/>
                  <a:gd name="connsiteX16" fmla="*/ 1819606 w 1829987"/>
                  <a:gd name="connsiteY16" fmla="*/ 1461584 h 2862372"/>
                  <a:gd name="connsiteX17" fmla="*/ 1820419 w 1829987"/>
                  <a:gd name="connsiteY17" fmla="*/ 1327383 h 2862372"/>
                  <a:gd name="connsiteX18" fmla="*/ 1820419 w 1829987"/>
                  <a:gd name="connsiteY18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09032 w 1829987"/>
                  <a:gd name="connsiteY14" fmla="*/ 1642146 h 2862372"/>
                  <a:gd name="connsiteX15" fmla="*/ 1819606 w 1829987"/>
                  <a:gd name="connsiteY15" fmla="*/ 1461584 h 2862372"/>
                  <a:gd name="connsiteX16" fmla="*/ 1820419 w 1829987"/>
                  <a:gd name="connsiteY16" fmla="*/ 1327383 h 2862372"/>
                  <a:gd name="connsiteX17" fmla="*/ 1820419 w 1829987"/>
                  <a:gd name="connsiteY17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19606 w 1829987"/>
                  <a:gd name="connsiteY14" fmla="*/ 1461584 h 2862372"/>
                  <a:gd name="connsiteX15" fmla="*/ 1820419 w 1829987"/>
                  <a:gd name="connsiteY15" fmla="*/ 1327383 h 2862372"/>
                  <a:gd name="connsiteX16" fmla="*/ 1820419 w 1829987"/>
                  <a:gd name="connsiteY16" fmla="*/ 1327383 h 2862372"/>
                  <a:gd name="connsiteX0" fmla="*/ 1820419 w 2046304"/>
                  <a:gd name="connsiteY0" fmla="*/ 1327383 h 2861354"/>
                  <a:gd name="connsiteX1" fmla="*/ 1554456 w 2046304"/>
                  <a:gd name="connsiteY1" fmla="*/ 802777 h 2861354"/>
                  <a:gd name="connsiteX2" fmla="*/ 1358441 w 2046304"/>
                  <a:gd name="connsiteY2" fmla="*/ 496147 h 2861354"/>
                  <a:gd name="connsiteX3" fmla="*/ 1023343 w 2046304"/>
                  <a:gd name="connsiteY3" fmla="*/ 104929 h 2861354"/>
                  <a:gd name="connsiteX4" fmla="*/ 845222 w 2046304"/>
                  <a:gd name="connsiteY4" fmla="*/ 13835 h 2861354"/>
                  <a:gd name="connsiteX5" fmla="*/ 604472 w 2046304"/>
                  <a:gd name="connsiteY5" fmla="*/ 59382 h 2861354"/>
                  <a:gd name="connsiteX6" fmla="*/ 163641 w 2046304"/>
                  <a:gd name="connsiteY6" fmla="*/ 702736 h 2861354"/>
                  <a:gd name="connsiteX7" fmla="*/ 1786 w 2046304"/>
                  <a:gd name="connsiteY7" fmla="*/ 1904856 h 2861354"/>
                  <a:gd name="connsiteX8" fmla="*/ 17239 w 2046304"/>
                  <a:gd name="connsiteY8" fmla="*/ 2261100 h 2861354"/>
                  <a:gd name="connsiteX9" fmla="*/ 111587 w 2046304"/>
                  <a:gd name="connsiteY9" fmla="*/ 2553903 h 2861354"/>
                  <a:gd name="connsiteX10" fmla="*/ 419843 w 2046304"/>
                  <a:gd name="connsiteY10" fmla="*/ 2747478 h 2861354"/>
                  <a:gd name="connsiteX11" fmla="*/ 987556 w 2046304"/>
                  <a:gd name="connsiteY11" fmla="*/ 2858906 h 2861354"/>
                  <a:gd name="connsiteX12" fmla="*/ 1602443 w 2046304"/>
                  <a:gd name="connsiteY12" fmla="*/ 2752359 h 2861354"/>
                  <a:gd name="connsiteX13" fmla="*/ 2042927 w 2046304"/>
                  <a:gd name="connsiteY13" fmla="*/ 2377381 h 2861354"/>
                  <a:gd name="connsiteX14" fmla="*/ 1819606 w 2046304"/>
                  <a:gd name="connsiteY14" fmla="*/ 1461584 h 2861354"/>
                  <a:gd name="connsiteX15" fmla="*/ 1820419 w 2046304"/>
                  <a:gd name="connsiteY15" fmla="*/ 1327383 h 2861354"/>
                  <a:gd name="connsiteX16" fmla="*/ 1820419 w 2046304"/>
                  <a:gd name="connsiteY16" fmla="*/ 1327383 h 286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6304" h="2861354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26548" y="2832613"/>
                      <a:pt x="1602443" y="2752359"/>
                    </a:cubicBezTo>
                    <a:cubicBezTo>
                      <a:pt x="1778338" y="2672105"/>
                      <a:pt x="2024220" y="2456275"/>
                      <a:pt x="2042927" y="2377381"/>
                    </a:cubicBezTo>
                    <a:cubicBezTo>
                      <a:pt x="2079121" y="2162252"/>
                      <a:pt x="1812286" y="1672375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lnTo>
                      <a:pt x="1820419" y="1327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D7161EAF-5C3C-47E9-B9B0-9305CC064635}"/>
                  </a:ext>
                </a:extLst>
              </p:cNvPr>
              <p:cNvSpPr/>
              <p:nvPr/>
            </p:nvSpPr>
            <p:spPr>
              <a:xfrm flipH="1">
                <a:off x="8275641" y="4650070"/>
                <a:ext cx="318762" cy="592237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9BC335A1-C430-4CFE-AACD-A4CF4AF6FC1D}"/>
                  </a:ext>
                </a:extLst>
              </p:cNvPr>
              <p:cNvSpPr/>
              <p:nvPr/>
            </p:nvSpPr>
            <p:spPr>
              <a:xfrm flipH="1">
                <a:off x="8368595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3A454A7C-E67C-4D30-B293-EBEDD8A430C5}"/>
                  </a:ext>
                </a:extLst>
              </p:cNvPr>
              <p:cNvSpPr/>
              <p:nvPr/>
            </p:nvSpPr>
            <p:spPr>
              <a:xfrm rot="295291">
                <a:off x="6165118" y="4736832"/>
                <a:ext cx="11239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55564028-EF7C-417C-8BF7-1C3E01448C51}"/>
                  </a:ext>
                </a:extLst>
              </p:cNvPr>
              <p:cNvSpPr/>
              <p:nvPr/>
            </p:nvSpPr>
            <p:spPr>
              <a:xfrm rot="636498">
                <a:off x="6241854" y="4677669"/>
                <a:ext cx="349516" cy="593262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  <a:gd name="connsiteX0" fmla="*/ 1491640 w 1620568"/>
                  <a:gd name="connsiteY0" fmla="*/ 1253669 h 2770149"/>
                  <a:gd name="connsiteX1" fmla="*/ 1449346 w 1620568"/>
                  <a:gd name="connsiteY1" fmla="*/ 1108081 h 2770149"/>
                  <a:gd name="connsiteX2" fmla="*/ 1323278 w 1620568"/>
                  <a:gd name="connsiteY2" fmla="*/ 807144 h 2770149"/>
                  <a:gd name="connsiteX3" fmla="*/ 865366 w 1620568"/>
                  <a:gd name="connsiteY3" fmla="*/ 193071 h 2770149"/>
                  <a:gd name="connsiteX4" fmla="*/ 458695 w 1620568"/>
                  <a:gd name="connsiteY4" fmla="*/ 2749 h 2770149"/>
                  <a:gd name="connsiteX5" fmla="*/ 174839 w 1620568"/>
                  <a:gd name="connsiteY5" fmla="*/ 292299 h 2770149"/>
                  <a:gd name="connsiteX6" fmla="*/ 22744 w 1620568"/>
                  <a:gd name="connsiteY6" fmla="*/ 991773 h 2770149"/>
                  <a:gd name="connsiteX7" fmla="*/ 1597 w 1620568"/>
                  <a:gd name="connsiteY7" fmla="*/ 1509059 h 2770149"/>
                  <a:gd name="connsiteX8" fmla="*/ 31691 w 1620568"/>
                  <a:gd name="connsiteY8" fmla="*/ 1844156 h 2770149"/>
                  <a:gd name="connsiteX9" fmla="*/ 141492 w 1620568"/>
                  <a:gd name="connsiteY9" fmla="*/ 2328094 h 2770149"/>
                  <a:gd name="connsiteX10" fmla="*/ 438362 w 1620568"/>
                  <a:gd name="connsiteY10" fmla="*/ 2742899 h 2770149"/>
                  <a:gd name="connsiteX11" fmla="*/ 653897 w 1620568"/>
                  <a:gd name="connsiteY11" fmla="*/ 2764046 h 2770149"/>
                  <a:gd name="connsiteX12" fmla="*/ 1215104 w 1620568"/>
                  <a:gd name="connsiteY12" fmla="*/ 2466363 h 2770149"/>
                  <a:gd name="connsiteX13" fmla="*/ 1620569 w 1620568"/>
                  <a:gd name="connsiteY13" fmla="*/ 2199715 h 2770149"/>
                  <a:gd name="connsiteX14" fmla="*/ 1455853 w 1620568"/>
                  <a:gd name="connsiteY14" fmla="*/ 1707514 h 2770149"/>
                  <a:gd name="connsiteX15" fmla="*/ 1491640 w 1620568"/>
                  <a:gd name="connsiteY15" fmla="*/ 1253669 h 2770149"/>
                  <a:gd name="connsiteX16" fmla="*/ 1491640 w 1620568"/>
                  <a:gd name="connsiteY16" fmla="*/ 1253669 h 2770149"/>
                  <a:gd name="connsiteX0" fmla="*/ 1491640 w 1632017"/>
                  <a:gd name="connsiteY0" fmla="*/ 1253669 h 2770149"/>
                  <a:gd name="connsiteX1" fmla="*/ 1449346 w 1632017"/>
                  <a:gd name="connsiteY1" fmla="*/ 1108081 h 2770149"/>
                  <a:gd name="connsiteX2" fmla="*/ 1323278 w 1632017"/>
                  <a:gd name="connsiteY2" fmla="*/ 807144 h 2770149"/>
                  <a:gd name="connsiteX3" fmla="*/ 865366 w 1632017"/>
                  <a:gd name="connsiteY3" fmla="*/ 193071 h 2770149"/>
                  <a:gd name="connsiteX4" fmla="*/ 458695 w 1632017"/>
                  <a:gd name="connsiteY4" fmla="*/ 2749 h 2770149"/>
                  <a:gd name="connsiteX5" fmla="*/ 174839 w 1632017"/>
                  <a:gd name="connsiteY5" fmla="*/ 292299 h 2770149"/>
                  <a:gd name="connsiteX6" fmla="*/ 22744 w 1632017"/>
                  <a:gd name="connsiteY6" fmla="*/ 991773 h 2770149"/>
                  <a:gd name="connsiteX7" fmla="*/ 1597 w 1632017"/>
                  <a:gd name="connsiteY7" fmla="*/ 1509059 h 2770149"/>
                  <a:gd name="connsiteX8" fmla="*/ 31691 w 1632017"/>
                  <a:gd name="connsiteY8" fmla="*/ 1844156 h 2770149"/>
                  <a:gd name="connsiteX9" fmla="*/ 141492 w 1632017"/>
                  <a:gd name="connsiteY9" fmla="*/ 2328094 h 2770149"/>
                  <a:gd name="connsiteX10" fmla="*/ 438362 w 1632017"/>
                  <a:gd name="connsiteY10" fmla="*/ 2742899 h 2770149"/>
                  <a:gd name="connsiteX11" fmla="*/ 653897 w 1632017"/>
                  <a:gd name="connsiteY11" fmla="*/ 2764046 h 2770149"/>
                  <a:gd name="connsiteX12" fmla="*/ 1215104 w 1632017"/>
                  <a:gd name="connsiteY12" fmla="*/ 2466363 h 2770149"/>
                  <a:gd name="connsiteX13" fmla="*/ 1620569 w 1632017"/>
                  <a:gd name="connsiteY13" fmla="*/ 2199715 h 2770149"/>
                  <a:gd name="connsiteX14" fmla="*/ 1535498 w 1632017"/>
                  <a:gd name="connsiteY14" fmla="*/ 1705921 h 2770149"/>
                  <a:gd name="connsiteX15" fmla="*/ 1491640 w 1632017"/>
                  <a:gd name="connsiteY15" fmla="*/ 1253669 h 2770149"/>
                  <a:gd name="connsiteX16" fmla="*/ 1491640 w 1632017"/>
                  <a:gd name="connsiteY16" fmla="*/ 1253669 h 277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32017" h="2770149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992" y="2560418"/>
                      <a:pt x="1215104" y="2466363"/>
                    </a:cubicBezTo>
                    <a:cubicBezTo>
                      <a:pt x="1376216" y="2372308"/>
                      <a:pt x="1567170" y="2326455"/>
                      <a:pt x="1620569" y="2199715"/>
                    </a:cubicBezTo>
                    <a:cubicBezTo>
                      <a:pt x="1673968" y="2072975"/>
                      <a:pt x="1522484" y="1871843"/>
                      <a:pt x="1535498" y="1705921"/>
                    </a:cubicBezTo>
                    <a:cubicBezTo>
                      <a:pt x="1545258" y="1557080"/>
                      <a:pt x="1497333" y="1404138"/>
                      <a:pt x="1491640" y="1253669"/>
                    </a:cubicBezTo>
                    <a:lnTo>
                      <a:pt x="1491640" y="12536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B1BEA379-014C-418A-BADE-DC655C21D6AD}"/>
                  </a:ext>
                </a:extLst>
              </p:cNvPr>
              <p:cNvSpPr/>
              <p:nvPr/>
            </p:nvSpPr>
            <p:spPr>
              <a:xfrm>
                <a:off x="6441594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C2CF8D5A-B7EF-4A3A-99C7-B32D2797EFE5}"/>
                  </a:ext>
                </a:extLst>
              </p:cNvPr>
              <p:cNvSpPr/>
              <p:nvPr/>
            </p:nvSpPr>
            <p:spPr>
              <a:xfrm>
                <a:off x="6534626" y="4699709"/>
                <a:ext cx="390179" cy="611397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27FEAC34-D98A-4CE5-87F9-A1BAB3E77539}"/>
                  </a:ext>
                </a:extLst>
              </p:cNvPr>
              <p:cNvSpPr/>
              <p:nvPr/>
            </p:nvSpPr>
            <p:spPr>
              <a:xfrm rot="21301314">
                <a:off x="6894022" y="4664932"/>
                <a:ext cx="508626" cy="663653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7E75E192-8E12-4C04-9A16-AB96EBFE3A26}"/>
                  </a:ext>
                </a:extLst>
              </p:cNvPr>
              <p:cNvSpPr/>
              <p:nvPr/>
            </p:nvSpPr>
            <p:spPr>
              <a:xfrm rot="739613">
                <a:off x="7408571" y="4609862"/>
                <a:ext cx="508626" cy="663653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163736" y="3868389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en-US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AFTE</a:t>
            </a: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539323"/>
            <a:ext cx="4303114" cy="123110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8" y="5339998"/>
            <a:ext cx="2805263" cy="889046"/>
            <a:chOff x="6729266" y="1898807"/>
            <a:chExt cx="1731166" cy="889046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51BBC3D4-7F4B-D468-5B7F-0C78482C0B06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EECC69D6-0CB9-5BE2-590C-1AE0642AF53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68734F24-07A1-0FC1-E0F3-3640F595BA7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A9CF52BB-4993-0EEE-717D-D89B5ABD06E5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5A044DAA-3C76-E8C6-6370-7FE415EE5DAA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21">
            <a:extLst>
              <a:ext uri="{FF2B5EF4-FFF2-40B4-BE49-F238E27FC236}">
                <a16:creationId xmlns:a16="http://schemas.microsoft.com/office/drawing/2014/main" id="{FA70C1D8-DB5B-2E3F-DABA-7C4E67BD8112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4FF47097-6CBE-93E0-258C-2697E1843494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FB44A6E6-7F6D-5DEA-F4DD-8749000295F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C1078F5D-DD0B-9D26-B7FB-BE20286F85BB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7F6FC8E4-F019-4F08-A7AE-917720477135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2">
            <a:extLst>
              <a:ext uri="{FF2B5EF4-FFF2-40B4-BE49-F238E27FC236}">
                <a16:creationId xmlns:a16="http://schemas.microsoft.com/office/drawing/2014/main" id="{87E3D277-AA95-CCCD-48D2-250CA2A84BDC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ale dentist viewing x-ray on computer screen. - odontologia fotografías e imágenes de stock">
            <a:extLst>
              <a:ext uri="{FF2B5EF4-FFF2-40B4-BE49-F238E27FC236}">
                <a16:creationId xmlns:a16="http://schemas.microsoft.com/office/drawing/2014/main" id="{BC84A98A-EEAC-4A9F-8ECC-5A19D636E836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3F6E6A-0A4D-4ABE-A5C0-66732F0630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15A1BFC-13B2-43D7-9FDD-311A6A5484ED}"/>
              </a:ext>
            </a:extLst>
          </p:cNvPr>
          <p:cNvSpPr/>
          <p:nvPr/>
        </p:nvSpPr>
        <p:spPr>
          <a:xfrm>
            <a:off x="735032" y="2924944"/>
            <a:ext cx="3203225" cy="3036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3">
            <a:extLst>
              <a:ext uri="{FF2B5EF4-FFF2-40B4-BE49-F238E27FC236}">
                <a16:creationId xmlns:a16="http://schemas.microsoft.com/office/drawing/2014/main" id="{F5A3D345-0C53-488B-9865-158D8C7D00D0}"/>
              </a:ext>
            </a:extLst>
          </p:cNvPr>
          <p:cNvSpPr/>
          <p:nvPr/>
        </p:nvSpPr>
        <p:spPr>
          <a:xfrm>
            <a:off x="1999808" y="3154718"/>
            <a:ext cx="673672" cy="673672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250798" y="578107"/>
                </a:moveTo>
                <a:lnTo>
                  <a:pt x="1637760" y="578107"/>
                </a:lnTo>
                <a:lnTo>
                  <a:pt x="1637760" y="1311063"/>
                </a:lnTo>
                <a:lnTo>
                  <a:pt x="1042560" y="895535"/>
                </a:lnTo>
                <a:lnTo>
                  <a:pt x="691636" y="1398197"/>
                </a:lnTo>
                <a:lnTo>
                  <a:pt x="1405184" y="1896345"/>
                </a:lnTo>
                <a:lnTo>
                  <a:pt x="665257" y="2393266"/>
                </a:lnTo>
                <a:lnTo>
                  <a:pt x="1007039" y="2902187"/>
                </a:lnTo>
                <a:lnTo>
                  <a:pt x="1637760" y="2478608"/>
                </a:lnTo>
                <a:lnTo>
                  <a:pt x="1637760" y="3234607"/>
                </a:lnTo>
                <a:lnTo>
                  <a:pt x="2250799" y="3234607"/>
                </a:lnTo>
                <a:lnTo>
                  <a:pt x="2250798" y="2486693"/>
                </a:lnTo>
                <a:lnTo>
                  <a:pt x="2869840" y="2918864"/>
                </a:lnTo>
                <a:lnTo>
                  <a:pt x="3220762" y="2416201"/>
                </a:lnTo>
                <a:lnTo>
                  <a:pt x="2490164" y="1906150"/>
                </a:lnTo>
                <a:lnTo>
                  <a:pt x="3212367" y="1421133"/>
                </a:lnTo>
                <a:lnTo>
                  <a:pt x="2870585" y="912211"/>
                </a:lnTo>
                <a:lnTo>
                  <a:pt x="2250798" y="1328447"/>
                </a:lnTo>
                <a:close/>
                <a:moveTo>
                  <a:pt x="1944216" y="0"/>
                </a:moveTo>
                <a:cubicBezTo>
                  <a:pt x="3017977" y="0"/>
                  <a:pt x="3888432" y="870455"/>
                  <a:pt x="3888432" y="1944216"/>
                </a:cubicBezTo>
                <a:cubicBezTo>
                  <a:pt x="3888432" y="3017977"/>
                  <a:pt x="3017977" y="3888432"/>
                  <a:pt x="1944216" y="3888432"/>
                </a:cubicBezTo>
                <a:cubicBezTo>
                  <a:pt x="870455" y="3888432"/>
                  <a:pt x="0" y="3017977"/>
                  <a:pt x="0" y="1944216"/>
                </a:cubicBezTo>
                <a:cubicBezTo>
                  <a:pt x="0" y="870455"/>
                  <a:pt x="870455" y="0"/>
                  <a:pt x="19442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8" name="그룹 8">
            <a:extLst>
              <a:ext uri="{FF2B5EF4-FFF2-40B4-BE49-F238E27FC236}">
                <a16:creationId xmlns:a16="http://schemas.microsoft.com/office/drawing/2014/main" id="{25039D23-841F-4300-8E82-87F343A98FBF}"/>
              </a:ext>
            </a:extLst>
          </p:cNvPr>
          <p:cNvGrpSpPr/>
          <p:nvPr/>
        </p:nvGrpSpPr>
        <p:grpSpPr>
          <a:xfrm>
            <a:off x="1001917" y="4058164"/>
            <a:ext cx="2646630" cy="1537230"/>
            <a:chOff x="1001917" y="4058164"/>
            <a:chExt cx="2646630" cy="1537230"/>
          </a:xfrm>
        </p:grpSpPr>
        <p:sp>
          <p:nvSpPr>
            <p:cNvPr id="9" name="직사각형 6">
              <a:extLst>
                <a:ext uri="{FF2B5EF4-FFF2-40B4-BE49-F238E27FC236}">
                  <a16:creationId xmlns:a16="http://schemas.microsoft.com/office/drawing/2014/main" id="{64C664BD-F051-4C28-9F28-F2118EC76966}"/>
                </a:ext>
              </a:extLst>
            </p:cNvPr>
            <p:cNvSpPr/>
            <p:nvPr/>
          </p:nvSpPr>
          <p:spPr>
            <a:xfrm>
              <a:off x="1001917" y="4395065"/>
              <a:ext cx="264663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زینگ و جذابیت منحصر به فرد به گزارش ها و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직사각형 7">
              <a:extLst>
                <a:ext uri="{FF2B5EF4-FFF2-40B4-BE49-F238E27FC236}">
                  <a16:creationId xmlns:a16="http://schemas.microsoft.com/office/drawing/2014/main" id="{9102233A-F673-4F54-B69B-93FA0D1484DF}"/>
                </a:ext>
              </a:extLst>
            </p:cNvPr>
            <p:cNvSpPr/>
            <p:nvPr/>
          </p:nvSpPr>
          <p:spPr>
            <a:xfrm>
              <a:off x="1001917" y="4058164"/>
              <a:ext cx="26466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21">
            <a:extLst>
              <a:ext uri="{FF2B5EF4-FFF2-40B4-BE49-F238E27FC236}">
                <a16:creationId xmlns:a16="http://schemas.microsoft.com/office/drawing/2014/main" id="{BB337E91-8973-45C5-B251-697757FDAD45}"/>
              </a:ext>
            </a:extLst>
          </p:cNvPr>
          <p:cNvGrpSpPr/>
          <p:nvPr/>
        </p:nvGrpSpPr>
        <p:grpSpPr>
          <a:xfrm>
            <a:off x="4936769" y="4211905"/>
            <a:ext cx="2493494" cy="1812426"/>
            <a:chOff x="1001917" y="4058164"/>
            <a:chExt cx="2646630" cy="1812426"/>
          </a:xfrm>
        </p:grpSpPr>
        <p:sp>
          <p:nvSpPr>
            <p:cNvPr id="12" name="직사각형 22">
              <a:extLst>
                <a:ext uri="{FF2B5EF4-FFF2-40B4-BE49-F238E27FC236}">
                  <a16:creationId xmlns:a16="http://schemas.microsoft.com/office/drawing/2014/main" id="{93A6F763-CA0C-4A1E-A46B-C54233206B3E}"/>
                </a:ext>
              </a:extLst>
            </p:cNvPr>
            <p:cNvSpPr/>
            <p:nvPr/>
          </p:nvSpPr>
          <p:spPr>
            <a:xfrm>
              <a:off x="1001917" y="4485595"/>
              <a:ext cx="264663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زینگ و جذابیت منحصر به فرد به گزارش ها و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직사각형 23">
              <a:extLst>
                <a:ext uri="{FF2B5EF4-FFF2-40B4-BE49-F238E27FC236}">
                  <a16:creationId xmlns:a16="http://schemas.microsoft.com/office/drawing/2014/main" id="{50480490-5584-4B48-8991-3296EF4BF982}"/>
                </a:ext>
              </a:extLst>
            </p:cNvPr>
            <p:cNvSpPr/>
            <p:nvPr/>
          </p:nvSpPr>
          <p:spPr>
            <a:xfrm>
              <a:off x="1001917" y="4058164"/>
              <a:ext cx="26466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24">
            <a:extLst>
              <a:ext uri="{FF2B5EF4-FFF2-40B4-BE49-F238E27FC236}">
                <a16:creationId xmlns:a16="http://schemas.microsoft.com/office/drawing/2014/main" id="{028DF473-D80B-440D-ADDE-7267F86E6CB5}"/>
              </a:ext>
            </a:extLst>
          </p:cNvPr>
          <p:cNvGrpSpPr/>
          <p:nvPr/>
        </p:nvGrpSpPr>
        <p:grpSpPr>
          <a:xfrm>
            <a:off x="8696589" y="4211905"/>
            <a:ext cx="2493494" cy="1812426"/>
            <a:chOff x="1001917" y="4058164"/>
            <a:chExt cx="2646630" cy="1812426"/>
          </a:xfrm>
        </p:grpSpPr>
        <p:sp>
          <p:nvSpPr>
            <p:cNvPr id="15" name="직사각형 25">
              <a:extLst>
                <a:ext uri="{FF2B5EF4-FFF2-40B4-BE49-F238E27FC236}">
                  <a16:creationId xmlns:a16="http://schemas.microsoft.com/office/drawing/2014/main" id="{716F0CF5-D680-4A94-8DAC-037FEE65C32D}"/>
                </a:ext>
              </a:extLst>
            </p:cNvPr>
            <p:cNvSpPr/>
            <p:nvPr/>
          </p:nvSpPr>
          <p:spPr>
            <a:xfrm>
              <a:off x="1001917" y="4485595"/>
              <a:ext cx="264663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زینگ و جذابیت منحصر به فرد به گزارش ها و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직사각형 26">
              <a:extLst>
                <a:ext uri="{FF2B5EF4-FFF2-40B4-BE49-F238E27FC236}">
                  <a16:creationId xmlns:a16="http://schemas.microsoft.com/office/drawing/2014/main" id="{F38AD9E3-261B-453C-A6E0-81D0EC1B9952}"/>
                </a:ext>
              </a:extLst>
            </p:cNvPr>
            <p:cNvSpPr/>
            <p:nvPr/>
          </p:nvSpPr>
          <p:spPr>
            <a:xfrm>
              <a:off x="1001917" y="4058164"/>
              <a:ext cx="26466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9880D172-C6D4-4779-8214-5686BE9B4451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8" name="Google Shape;14;p2">
              <a:extLst>
                <a:ext uri="{FF2B5EF4-FFF2-40B4-BE49-F238E27FC236}">
                  <a16:creationId xmlns:a16="http://schemas.microsoft.com/office/drawing/2014/main" id="{87B7DC93-CF43-494C-88AB-DA409ED9403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" name="Google Shape;14;p2">
              <a:extLst>
                <a:ext uri="{FF2B5EF4-FFF2-40B4-BE49-F238E27FC236}">
                  <a16:creationId xmlns:a16="http://schemas.microsoft.com/office/drawing/2014/main" id="{A14AF3ED-0E62-4E0D-B5ED-FA54A84BEB1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62734BD8-3473-4C3A-94E2-DAF9EBD92B06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" name="Google Shape;14;p2">
              <a:extLst>
                <a:ext uri="{FF2B5EF4-FFF2-40B4-BE49-F238E27FC236}">
                  <a16:creationId xmlns:a16="http://schemas.microsoft.com/office/drawing/2014/main" id="{0BC5B0D0-EA4A-4ED8-8DAA-520918CC46FE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FD355B3D-AD02-4E6A-9C8F-8FB79D703B18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3" name="Google Shape;14;p2">
              <a:extLst>
                <a:ext uri="{FF2B5EF4-FFF2-40B4-BE49-F238E27FC236}">
                  <a16:creationId xmlns:a16="http://schemas.microsoft.com/office/drawing/2014/main" id="{45D9A97D-E6B7-4D13-A014-33570F0BFF86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C98198BD-38C8-4D51-946A-706FEBB3BBC0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4;p2">
              <a:extLst>
                <a:ext uri="{FF2B5EF4-FFF2-40B4-BE49-F238E27FC236}">
                  <a16:creationId xmlns:a16="http://schemas.microsoft.com/office/drawing/2014/main" id="{D4BEEC46-9C74-4630-B4B4-8E3084847EE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4BC1599F-0659-4A65-9895-EFC0EFD7CB74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0404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1310656-0C48-4869-A7A0-76ED04DB406A}"/>
              </a:ext>
            </a:extLst>
          </p:cNvPr>
          <p:cNvSpPr/>
          <p:nvPr/>
        </p:nvSpPr>
        <p:spPr>
          <a:xfrm>
            <a:off x="7731216" y="381056"/>
            <a:ext cx="4220420" cy="6035537"/>
          </a:xfrm>
          <a:prstGeom prst="roundRect">
            <a:avLst>
              <a:gd name="adj" fmla="val 561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CAC4D3-4BC7-4584-9844-839AFD70A2A8}"/>
              </a:ext>
            </a:extLst>
          </p:cNvPr>
          <p:cNvSpPr txBox="1"/>
          <p:nvPr/>
        </p:nvSpPr>
        <p:spPr>
          <a:xfrm>
            <a:off x="7992532" y="833358"/>
            <a:ext cx="37135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52ECD8-6A74-4CAA-8042-873174FAFB36}"/>
              </a:ext>
            </a:extLst>
          </p:cNvPr>
          <p:cNvSpPr txBox="1"/>
          <p:nvPr/>
        </p:nvSpPr>
        <p:spPr>
          <a:xfrm>
            <a:off x="7992533" y="1412293"/>
            <a:ext cx="371352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>
              <a:lnSpc>
                <a:spcPct val="150000"/>
              </a:lnSpc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E47110-A2A2-493A-A370-D1B321A6606C}"/>
              </a:ext>
            </a:extLst>
          </p:cNvPr>
          <p:cNvSpPr txBox="1"/>
          <p:nvPr/>
        </p:nvSpPr>
        <p:spPr>
          <a:xfrm>
            <a:off x="7992532" y="4710272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6"/>
                </a:solidFill>
                <a:cs typeface="B Nazanin" panose="00000400000000000000" pitchFamily="2" charset="-78"/>
              </a:rPr>
              <a:t>عالی</a:t>
            </a:r>
          </a:p>
          <a:p>
            <a:pPr algn="r"/>
            <a:r>
              <a:rPr lang="fa-IR" altLang="ko-KR" sz="4800" b="1" dirty="0">
                <a:solidFill>
                  <a:schemeClr val="accent6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8B21218-39F2-4FAB-B329-D28D14555142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E4DEA977-271A-4FBF-BA09-C3DFC4DE1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553F8A6-3D30-4698-933F-C452B8F323C3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A13B8C3-4E29-48D9-9259-E32D723EFF78}"/>
              </a:ext>
            </a:extLst>
          </p:cNvPr>
          <p:cNvGrpSpPr/>
          <p:nvPr/>
        </p:nvGrpSpPr>
        <p:grpSpPr>
          <a:xfrm>
            <a:off x="1210157" y="995264"/>
            <a:ext cx="4849284" cy="5528505"/>
            <a:chOff x="1795463" y="1117601"/>
            <a:chExt cx="4306888" cy="491013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48B5441-15DE-4736-8475-0943E6415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5463" y="1117601"/>
              <a:ext cx="4306888" cy="4910138"/>
            </a:xfrm>
            <a:custGeom>
              <a:avLst/>
              <a:gdLst>
                <a:gd name="T0" fmla="*/ 156 w 304"/>
                <a:gd name="T1" fmla="*/ 273 h 347"/>
                <a:gd name="T2" fmla="*/ 148 w 304"/>
                <a:gd name="T3" fmla="*/ 310 h 347"/>
                <a:gd name="T4" fmla="*/ 78 w 304"/>
                <a:gd name="T5" fmla="*/ 324 h 347"/>
                <a:gd name="T6" fmla="*/ 56 w 304"/>
                <a:gd name="T7" fmla="*/ 273 h 347"/>
                <a:gd name="T8" fmla="*/ 26 w 304"/>
                <a:gd name="T9" fmla="*/ 185 h 347"/>
                <a:gd name="T10" fmla="*/ 40 w 304"/>
                <a:gd name="T11" fmla="*/ 43 h 347"/>
                <a:gd name="T12" fmla="*/ 128 w 304"/>
                <a:gd name="T13" fmla="*/ 28 h 347"/>
                <a:gd name="T14" fmla="*/ 183 w 304"/>
                <a:gd name="T15" fmla="*/ 29 h 347"/>
                <a:gd name="T16" fmla="*/ 300 w 304"/>
                <a:gd name="T17" fmla="*/ 103 h 347"/>
                <a:gd name="T18" fmla="*/ 284 w 304"/>
                <a:gd name="T19" fmla="*/ 190 h 347"/>
                <a:gd name="T20" fmla="*/ 257 w 304"/>
                <a:gd name="T21" fmla="*/ 268 h 347"/>
                <a:gd name="T22" fmla="*/ 240 w 304"/>
                <a:gd name="T23" fmla="*/ 316 h 347"/>
                <a:gd name="T24" fmla="*/ 195 w 304"/>
                <a:gd name="T25" fmla="*/ 337 h 347"/>
                <a:gd name="T26" fmla="*/ 162 w 304"/>
                <a:gd name="T27" fmla="*/ 302 h 347"/>
                <a:gd name="T28" fmla="*/ 156 w 304"/>
                <a:gd name="T29" fmla="*/ 273 h 347"/>
                <a:gd name="T30" fmla="*/ 45 w 304"/>
                <a:gd name="T31" fmla="*/ 121 h 347"/>
                <a:gd name="T32" fmla="*/ 57 w 304"/>
                <a:gd name="T33" fmla="*/ 173 h 347"/>
                <a:gd name="T34" fmla="*/ 89 w 304"/>
                <a:gd name="T35" fmla="*/ 265 h 347"/>
                <a:gd name="T36" fmla="*/ 94 w 304"/>
                <a:gd name="T37" fmla="*/ 286 h 347"/>
                <a:gd name="T38" fmla="*/ 109 w 304"/>
                <a:gd name="T39" fmla="*/ 300 h 347"/>
                <a:gd name="T40" fmla="*/ 119 w 304"/>
                <a:gd name="T41" fmla="*/ 283 h 347"/>
                <a:gd name="T42" fmla="*/ 128 w 304"/>
                <a:gd name="T43" fmla="*/ 236 h 347"/>
                <a:gd name="T44" fmla="*/ 157 w 304"/>
                <a:gd name="T45" fmla="*/ 215 h 347"/>
                <a:gd name="T46" fmla="*/ 184 w 304"/>
                <a:gd name="T47" fmla="*/ 235 h 347"/>
                <a:gd name="T48" fmla="*/ 192 w 304"/>
                <a:gd name="T49" fmla="*/ 270 h 347"/>
                <a:gd name="T50" fmla="*/ 203 w 304"/>
                <a:gd name="T51" fmla="*/ 301 h 347"/>
                <a:gd name="T52" fmla="*/ 222 w 304"/>
                <a:gd name="T53" fmla="*/ 270 h 347"/>
                <a:gd name="T54" fmla="*/ 256 w 304"/>
                <a:gd name="T55" fmla="*/ 169 h 347"/>
                <a:gd name="T56" fmla="*/ 259 w 304"/>
                <a:gd name="T57" fmla="*/ 84 h 347"/>
                <a:gd name="T58" fmla="*/ 191 w 304"/>
                <a:gd name="T59" fmla="*/ 63 h 347"/>
                <a:gd name="T60" fmla="*/ 120 w 304"/>
                <a:gd name="T61" fmla="*/ 62 h 347"/>
                <a:gd name="T62" fmla="*/ 55 w 304"/>
                <a:gd name="T63" fmla="*/ 81 h 347"/>
                <a:gd name="T64" fmla="*/ 45 w 304"/>
                <a:gd name="T65" fmla="*/ 12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4" h="347">
                  <a:moveTo>
                    <a:pt x="156" y="273"/>
                  </a:moveTo>
                  <a:cubicBezTo>
                    <a:pt x="153" y="288"/>
                    <a:pt x="152" y="299"/>
                    <a:pt x="148" y="310"/>
                  </a:cubicBezTo>
                  <a:cubicBezTo>
                    <a:pt x="136" y="340"/>
                    <a:pt x="102" y="347"/>
                    <a:pt x="78" y="324"/>
                  </a:cubicBezTo>
                  <a:cubicBezTo>
                    <a:pt x="64" y="310"/>
                    <a:pt x="58" y="292"/>
                    <a:pt x="56" y="273"/>
                  </a:cubicBezTo>
                  <a:cubicBezTo>
                    <a:pt x="52" y="242"/>
                    <a:pt x="41" y="213"/>
                    <a:pt x="26" y="185"/>
                  </a:cubicBezTo>
                  <a:cubicBezTo>
                    <a:pt x="0" y="139"/>
                    <a:pt x="7" y="78"/>
                    <a:pt x="40" y="43"/>
                  </a:cubicBezTo>
                  <a:cubicBezTo>
                    <a:pt x="66" y="16"/>
                    <a:pt x="94" y="9"/>
                    <a:pt x="128" y="28"/>
                  </a:cubicBezTo>
                  <a:cubicBezTo>
                    <a:pt x="147" y="39"/>
                    <a:pt x="162" y="40"/>
                    <a:pt x="183" y="29"/>
                  </a:cubicBezTo>
                  <a:cubicBezTo>
                    <a:pt x="236" y="0"/>
                    <a:pt x="290" y="35"/>
                    <a:pt x="300" y="103"/>
                  </a:cubicBezTo>
                  <a:cubicBezTo>
                    <a:pt x="304" y="133"/>
                    <a:pt x="301" y="163"/>
                    <a:pt x="284" y="190"/>
                  </a:cubicBezTo>
                  <a:cubicBezTo>
                    <a:pt x="269" y="214"/>
                    <a:pt x="261" y="240"/>
                    <a:pt x="257" y="268"/>
                  </a:cubicBezTo>
                  <a:cubicBezTo>
                    <a:pt x="255" y="285"/>
                    <a:pt x="251" y="302"/>
                    <a:pt x="240" y="316"/>
                  </a:cubicBezTo>
                  <a:cubicBezTo>
                    <a:pt x="229" y="331"/>
                    <a:pt x="215" y="341"/>
                    <a:pt x="195" y="337"/>
                  </a:cubicBezTo>
                  <a:cubicBezTo>
                    <a:pt x="176" y="333"/>
                    <a:pt x="166" y="320"/>
                    <a:pt x="162" y="302"/>
                  </a:cubicBezTo>
                  <a:cubicBezTo>
                    <a:pt x="160" y="293"/>
                    <a:pt x="159" y="285"/>
                    <a:pt x="156" y="273"/>
                  </a:cubicBezTo>
                  <a:close/>
                  <a:moveTo>
                    <a:pt x="45" y="121"/>
                  </a:moveTo>
                  <a:cubicBezTo>
                    <a:pt x="45" y="141"/>
                    <a:pt x="48" y="158"/>
                    <a:pt x="57" y="173"/>
                  </a:cubicBezTo>
                  <a:cubicBezTo>
                    <a:pt x="75" y="201"/>
                    <a:pt x="86" y="232"/>
                    <a:pt x="89" y="265"/>
                  </a:cubicBezTo>
                  <a:cubicBezTo>
                    <a:pt x="90" y="272"/>
                    <a:pt x="92" y="279"/>
                    <a:pt x="94" y="286"/>
                  </a:cubicBezTo>
                  <a:cubicBezTo>
                    <a:pt x="97" y="292"/>
                    <a:pt x="99" y="301"/>
                    <a:pt x="109" y="300"/>
                  </a:cubicBezTo>
                  <a:cubicBezTo>
                    <a:pt x="118" y="299"/>
                    <a:pt x="118" y="290"/>
                    <a:pt x="119" y="283"/>
                  </a:cubicBezTo>
                  <a:cubicBezTo>
                    <a:pt x="120" y="267"/>
                    <a:pt x="122" y="251"/>
                    <a:pt x="128" y="236"/>
                  </a:cubicBezTo>
                  <a:cubicBezTo>
                    <a:pt x="133" y="223"/>
                    <a:pt x="142" y="215"/>
                    <a:pt x="157" y="215"/>
                  </a:cubicBezTo>
                  <a:cubicBezTo>
                    <a:pt x="170" y="216"/>
                    <a:pt x="180" y="223"/>
                    <a:pt x="184" y="235"/>
                  </a:cubicBezTo>
                  <a:cubicBezTo>
                    <a:pt x="188" y="247"/>
                    <a:pt x="189" y="259"/>
                    <a:pt x="192" y="270"/>
                  </a:cubicBezTo>
                  <a:cubicBezTo>
                    <a:pt x="194" y="281"/>
                    <a:pt x="189" y="300"/>
                    <a:pt x="203" y="301"/>
                  </a:cubicBezTo>
                  <a:cubicBezTo>
                    <a:pt x="218" y="301"/>
                    <a:pt x="220" y="282"/>
                    <a:pt x="222" y="270"/>
                  </a:cubicBezTo>
                  <a:cubicBezTo>
                    <a:pt x="226" y="233"/>
                    <a:pt x="238" y="200"/>
                    <a:pt x="256" y="169"/>
                  </a:cubicBezTo>
                  <a:cubicBezTo>
                    <a:pt x="272" y="142"/>
                    <a:pt x="272" y="112"/>
                    <a:pt x="259" y="84"/>
                  </a:cubicBezTo>
                  <a:cubicBezTo>
                    <a:pt x="243" y="51"/>
                    <a:pt x="221" y="43"/>
                    <a:pt x="191" y="63"/>
                  </a:cubicBezTo>
                  <a:cubicBezTo>
                    <a:pt x="166" y="79"/>
                    <a:pt x="145" y="79"/>
                    <a:pt x="120" y="62"/>
                  </a:cubicBezTo>
                  <a:cubicBezTo>
                    <a:pt x="92" y="44"/>
                    <a:pt x="71" y="51"/>
                    <a:pt x="55" y="81"/>
                  </a:cubicBezTo>
                  <a:cubicBezTo>
                    <a:pt x="48" y="94"/>
                    <a:pt x="44" y="108"/>
                    <a:pt x="45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softEdge rad="889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AFB0649E-0E21-47D8-80F4-FB4382482623}"/>
                </a:ext>
              </a:extLst>
            </p:cNvPr>
            <p:cNvSpPr/>
            <p:nvPr/>
          </p:nvSpPr>
          <p:spPr bwMode="auto">
            <a:xfrm>
              <a:off x="3438526" y="2263776"/>
              <a:ext cx="1219200" cy="523875"/>
            </a:xfrm>
            <a:custGeom>
              <a:avLst/>
              <a:gdLst>
                <a:gd name="T0" fmla="*/ 45 w 86"/>
                <a:gd name="T1" fmla="*/ 37 h 37"/>
                <a:gd name="T2" fmla="*/ 7 w 86"/>
                <a:gd name="T3" fmla="*/ 23 h 37"/>
                <a:gd name="T4" fmla="*/ 2 w 86"/>
                <a:gd name="T5" fmla="*/ 11 h 37"/>
                <a:gd name="T6" fmla="*/ 14 w 86"/>
                <a:gd name="T7" fmla="*/ 7 h 37"/>
                <a:gd name="T8" fmla="*/ 65 w 86"/>
                <a:gd name="T9" fmla="*/ 4 h 37"/>
                <a:gd name="T10" fmla="*/ 82 w 86"/>
                <a:gd name="T11" fmla="*/ 10 h 37"/>
                <a:gd name="T12" fmla="*/ 78 w 86"/>
                <a:gd name="T13" fmla="*/ 28 h 37"/>
                <a:gd name="T14" fmla="*/ 45 w 86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7">
                  <a:moveTo>
                    <a:pt x="45" y="37"/>
                  </a:moveTo>
                  <a:cubicBezTo>
                    <a:pt x="31" y="36"/>
                    <a:pt x="18" y="32"/>
                    <a:pt x="7" y="23"/>
                  </a:cubicBezTo>
                  <a:cubicBezTo>
                    <a:pt x="3" y="20"/>
                    <a:pt x="0" y="17"/>
                    <a:pt x="2" y="11"/>
                  </a:cubicBezTo>
                  <a:cubicBezTo>
                    <a:pt x="4" y="6"/>
                    <a:pt x="9" y="6"/>
                    <a:pt x="14" y="7"/>
                  </a:cubicBezTo>
                  <a:cubicBezTo>
                    <a:pt x="32" y="14"/>
                    <a:pt x="49" y="14"/>
                    <a:pt x="65" y="4"/>
                  </a:cubicBezTo>
                  <a:cubicBezTo>
                    <a:pt x="72" y="0"/>
                    <a:pt x="79" y="3"/>
                    <a:pt x="82" y="10"/>
                  </a:cubicBezTo>
                  <a:cubicBezTo>
                    <a:pt x="86" y="17"/>
                    <a:pt x="84" y="23"/>
                    <a:pt x="78" y="28"/>
                  </a:cubicBezTo>
                  <a:cubicBezTo>
                    <a:pt x="68" y="35"/>
                    <a:pt x="57" y="37"/>
                    <a:pt x="45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softEdge rad="889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7491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1339049" y="1672284"/>
            <a:ext cx="9513902" cy="4217421"/>
            <a:chOff x="1415983" y="2129484"/>
            <a:chExt cx="9513902" cy="4217421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D77A35DC-511C-4D3A-8E05-7B076BAAF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693" y="2529196"/>
              <a:ext cx="2380615" cy="3817709"/>
            </a:xfrm>
            <a:custGeom>
              <a:avLst/>
              <a:gdLst>
                <a:gd name="T0" fmla="*/ 1478 w 1746"/>
                <a:gd name="T1" fmla="*/ 34 h 2800"/>
                <a:gd name="T2" fmla="*/ 1633 w 1746"/>
                <a:gd name="T3" fmla="*/ 169 h 2800"/>
                <a:gd name="T4" fmla="*/ 1682 w 1746"/>
                <a:gd name="T5" fmla="*/ 260 h 2800"/>
                <a:gd name="T6" fmla="*/ 1713 w 1746"/>
                <a:gd name="T7" fmla="*/ 354 h 2800"/>
                <a:gd name="T8" fmla="*/ 1746 w 1746"/>
                <a:gd name="T9" fmla="*/ 594 h 2800"/>
                <a:gd name="T10" fmla="*/ 1702 w 1746"/>
                <a:gd name="T11" fmla="*/ 901 h 2800"/>
                <a:gd name="T12" fmla="*/ 1624 w 1746"/>
                <a:gd name="T13" fmla="*/ 1176 h 2800"/>
                <a:gd name="T14" fmla="*/ 1571 w 1746"/>
                <a:gd name="T15" fmla="*/ 1321 h 2800"/>
                <a:gd name="T16" fmla="*/ 1551 w 1746"/>
                <a:gd name="T17" fmla="*/ 1381 h 2800"/>
                <a:gd name="T18" fmla="*/ 1529 w 1746"/>
                <a:gd name="T19" fmla="*/ 1514 h 2800"/>
                <a:gd name="T20" fmla="*/ 1524 w 1746"/>
                <a:gd name="T21" fmla="*/ 1587 h 2800"/>
                <a:gd name="T22" fmla="*/ 1487 w 1746"/>
                <a:gd name="T23" fmla="*/ 1838 h 2800"/>
                <a:gd name="T24" fmla="*/ 1429 w 1746"/>
                <a:gd name="T25" fmla="*/ 2169 h 2800"/>
                <a:gd name="T26" fmla="*/ 1346 w 1746"/>
                <a:gd name="T27" fmla="*/ 2476 h 2800"/>
                <a:gd name="T28" fmla="*/ 1277 w 1746"/>
                <a:gd name="T29" fmla="*/ 2687 h 2800"/>
                <a:gd name="T30" fmla="*/ 1255 w 1746"/>
                <a:gd name="T31" fmla="*/ 2741 h 2800"/>
                <a:gd name="T32" fmla="*/ 1182 w 1746"/>
                <a:gd name="T33" fmla="*/ 2800 h 2800"/>
                <a:gd name="T34" fmla="*/ 1118 w 1746"/>
                <a:gd name="T35" fmla="*/ 2741 h 2800"/>
                <a:gd name="T36" fmla="*/ 1111 w 1746"/>
                <a:gd name="T37" fmla="*/ 2676 h 2800"/>
                <a:gd name="T38" fmla="*/ 1093 w 1746"/>
                <a:gd name="T39" fmla="*/ 2429 h 2800"/>
                <a:gd name="T40" fmla="*/ 1058 w 1746"/>
                <a:gd name="T41" fmla="*/ 2100 h 2800"/>
                <a:gd name="T42" fmla="*/ 1002 w 1746"/>
                <a:gd name="T43" fmla="*/ 1805 h 2800"/>
                <a:gd name="T44" fmla="*/ 951 w 1746"/>
                <a:gd name="T45" fmla="*/ 1660 h 2800"/>
                <a:gd name="T46" fmla="*/ 917 w 1746"/>
                <a:gd name="T47" fmla="*/ 1616 h 2800"/>
                <a:gd name="T48" fmla="*/ 837 w 1746"/>
                <a:gd name="T49" fmla="*/ 1605 h 2800"/>
                <a:gd name="T50" fmla="*/ 795 w 1746"/>
                <a:gd name="T51" fmla="*/ 1660 h 2800"/>
                <a:gd name="T52" fmla="*/ 757 w 1746"/>
                <a:gd name="T53" fmla="*/ 1763 h 2800"/>
                <a:gd name="T54" fmla="*/ 689 w 1746"/>
                <a:gd name="T55" fmla="*/ 2080 h 2800"/>
                <a:gd name="T56" fmla="*/ 653 w 1746"/>
                <a:gd name="T57" fmla="*/ 2381 h 2800"/>
                <a:gd name="T58" fmla="*/ 629 w 1746"/>
                <a:gd name="T59" fmla="*/ 2643 h 2800"/>
                <a:gd name="T60" fmla="*/ 620 w 1746"/>
                <a:gd name="T61" fmla="*/ 2731 h 2800"/>
                <a:gd name="T62" fmla="*/ 578 w 1746"/>
                <a:gd name="T63" fmla="*/ 2794 h 2800"/>
                <a:gd name="T64" fmla="*/ 500 w 1746"/>
                <a:gd name="T65" fmla="*/ 2769 h 2800"/>
                <a:gd name="T66" fmla="*/ 478 w 1746"/>
                <a:gd name="T67" fmla="*/ 2729 h 2800"/>
                <a:gd name="T68" fmla="*/ 409 w 1746"/>
                <a:gd name="T69" fmla="*/ 2541 h 2800"/>
                <a:gd name="T70" fmla="*/ 311 w 1746"/>
                <a:gd name="T71" fmla="*/ 2167 h 2800"/>
                <a:gd name="T72" fmla="*/ 251 w 1746"/>
                <a:gd name="T73" fmla="*/ 1800 h 2800"/>
                <a:gd name="T74" fmla="*/ 224 w 1746"/>
                <a:gd name="T75" fmla="*/ 1592 h 2800"/>
                <a:gd name="T76" fmla="*/ 220 w 1746"/>
                <a:gd name="T77" fmla="*/ 1531 h 2800"/>
                <a:gd name="T78" fmla="*/ 202 w 1746"/>
                <a:gd name="T79" fmla="*/ 1416 h 2800"/>
                <a:gd name="T80" fmla="*/ 184 w 1746"/>
                <a:gd name="T81" fmla="*/ 1360 h 2800"/>
                <a:gd name="T82" fmla="*/ 124 w 1746"/>
                <a:gd name="T83" fmla="*/ 1176 h 2800"/>
                <a:gd name="T84" fmla="*/ 44 w 1746"/>
                <a:gd name="T85" fmla="*/ 896 h 2800"/>
                <a:gd name="T86" fmla="*/ 0 w 1746"/>
                <a:gd name="T87" fmla="*/ 607 h 2800"/>
                <a:gd name="T88" fmla="*/ 9 w 1746"/>
                <a:gd name="T89" fmla="*/ 449 h 2800"/>
                <a:gd name="T90" fmla="*/ 22 w 1746"/>
                <a:gd name="T91" fmla="*/ 361 h 2800"/>
                <a:gd name="T92" fmla="*/ 107 w 1746"/>
                <a:gd name="T93" fmla="*/ 152 h 2800"/>
                <a:gd name="T94" fmla="*/ 289 w 1746"/>
                <a:gd name="T95" fmla="*/ 31 h 2800"/>
                <a:gd name="T96" fmla="*/ 437 w 1746"/>
                <a:gd name="T97" fmla="*/ 3 h 2800"/>
                <a:gd name="T98" fmla="*/ 511 w 1746"/>
                <a:gd name="T99" fmla="*/ 7 h 2800"/>
                <a:gd name="T100" fmla="*/ 678 w 1746"/>
                <a:gd name="T101" fmla="*/ 32 h 2800"/>
                <a:gd name="T102" fmla="*/ 769 w 1746"/>
                <a:gd name="T103" fmla="*/ 60 h 2800"/>
                <a:gd name="T104" fmla="*/ 844 w 1746"/>
                <a:gd name="T105" fmla="*/ 85 h 2800"/>
                <a:gd name="T106" fmla="*/ 946 w 1746"/>
                <a:gd name="T107" fmla="*/ 69 h 2800"/>
                <a:gd name="T108" fmla="*/ 995 w 1746"/>
                <a:gd name="T109" fmla="*/ 47 h 2800"/>
                <a:gd name="T110" fmla="*/ 1195 w 1746"/>
                <a:gd name="T111" fmla="*/ 3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46" h="2800">
                  <a:moveTo>
                    <a:pt x="1249" y="0"/>
                  </a:moveTo>
                  <a:lnTo>
                    <a:pt x="1307" y="1"/>
                  </a:lnTo>
                  <a:lnTo>
                    <a:pt x="1369" y="7"/>
                  </a:lnTo>
                  <a:lnTo>
                    <a:pt x="1435" y="20"/>
                  </a:lnTo>
                  <a:lnTo>
                    <a:pt x="1478" y="34"/>
                  </a:lnTo>
                  <a:lnTo>
                    <a:pt x="1518" y="54"/>
                  </a:lnTo>
                  <a:lnTo>
                    <a:pt x="1553" y="80"/>
                  </a:lnTo>
                  <a:lnTo>
                    <a:pt x="1584" y="109"/>
                  </a:lnTo>
                  <a:lnTo>
                    <a:pt x="1611" y="140"/>
                  </a:lnTo>
                  <a:lnTo>
                    <a:pt x="1633" y="169"/>
                  </a:lnTo>
                  <a:lnTo>
                    <a:pt x="1651" y="198"/>
                  </a:lnTo>
                  <a:lnTo>
                    <a:pt x="1664" y="221"/>
                  </a:lnTo>
                  <a:lnTo>
                    <a:pt x="1675" y="241"/>
                  </a:lnTo>
                  <a:lnTo>
                    <a:pt x="1680" y="254"/>
                  </a:lnTo>
                  <a:lnTo>
                    <a:pt x="1682" y="260"/>
                  </a:lnTo>
                  <a:lnTo>
                    <a:pt x="1684" y="263"/>
                  </a:lnTo>
                  <a:lnTo>
                    <a:pt x="1689" y="276"/>
                  </a:lnTo>
                  <a:lnTo>
                    <a:pt x="1697" y="294"/>
                  </a:lnTo>
                  <a:lnTo>
                    <a:pt x="1704" y="321"/>
                  </a:lnTo>
                  <a:lnTo>
                    <a:pt x="1713" y="354"/>
                  </a:lnTo>
                  <a:lnTo>
                    <a:pt x="1724" y="392"/>
                  </a:lnTo>
                  <a:lnTo>
                    <a:pt x="1731" y="436"/>
                  </a:lnTo>
                  <a:lnTo>
                    <a:pt x="1738" y="485"/>
                  </a:lnTo>
                  <a:lnTo>
                    <a:pt x="1744" y="538"/>
                  </a:lnTo>
                  <a:lnTo>
                    <a:pt x="1746" y="594"/>
                  </a:lnTo>
                  <a:lnTo>
                    <a:pt x="1744" y="654"/>
                  </a:lnTo>
                  <a:lnTo>
                    <a:pt x="1738" y="716"/>
                  </a:lnTo>
                  <a:lnTo>
                    <a:pt x="1727" y="778"/>
                  </a:lnTo>
                  <a:lnTo>
                    <a:pt x="1717" y="840"/>
                  </a:lnTo>
                  <a:lnTo>
                    <a:pt x="1702" y="901"/>
                  </a:lnTo>
                  <a:lnTo>
                    <a:pt x="1687" y="961"/>
                  </a:lnTo>
                  <a:lnTo>
                    <a:pt x="1671" y="1020"/>
                  </a:lnTo>
                  <a:lnTo>
                    <a:pt x="1655" y="1076"/>
                  </a:lnTo>
                  <a:lnTo>
                    <a:pt x="1638" y="1129"/>
                  </a:lnTo>
                  <a:lnTo>
                    <a:pt x="1624" y="1176"/>
                  </a:lnTo>
                  <a:lnTo>
                    <a:pt x="1609" y="1220"/>
                  </a:lnTo>
                  <a:lnTo>
                    <a:pt x="1597" y="1256"/>
                  </a:lnTo>
                  <a:lnTo>
                    <a:pt x="1586" y="1285"/>
                  </a:lnTo>
                  <a:lnTo>
                    <a:pt x="1577" y="1309"/>
                  </a:lnTo>
                  <a:lnTo>
                    <a:pt x="1571" y="1321"/>
                  </a:lnTo>
                  <a:lnTo>
                    <a:pt x="1569" y="1327"/>
                  </a:lnTo>
                  <a:lnTo>
                    <a:pt x="1567" y="1331"/>
                  </a:lnTo>
                  <a:lnTo>
                    <a:pt x="1564" y="1343"/>
                  </a:lnTo>
                  <a:lnTo>
                    <a:pt x="1558" y="1360"/>
                  </a:lnTo>
                  <a:lnTo>
                    <a:pt x="1551" y="1381"/>
                  </a:lnTo>
                  <a:lnTo>
                    <a:pt x="1544" y="1405"/>
                  </a:lnTo>
                  <a:lnTo>
                    <a:pt x="1538" y="1431"/>
                  </a:lnTo>
                  <a:lnTo>
                    <a:pt x="1533" y="1461"/>
                  </a:lnTo>
                  <a:lnTo>
                    <a:pt x="1531" y="1491"/>
                  </a:lnTo>
                  <a:lnTo>
                    <a:pt x="1529" y="1514"/>
                  </a:lnTo>
                  <a:lnTo>
                    <a:pt x="1529" y="1529"/>
                  </a:lnTo>
                  <a:lnTo>
                    <a:pt x="1529" y="1534"/>
                  </a:lnTo>
                  <a:lnTo>
                    <a:pt x="1529" y="1541"/>
                  </a:lnTo>
                  <a:lnTo>
                    <a:pt x="1527" y="1558"/>
                  </a:lnTo>
                  <a:lnTo>
                    <a:pt x="1524" y="1587"/>
                  </a:lnTo>
                  <a:lnTo>
                    <a:pt x="1518" y="1623"/>
                  </a:lnTo>
                  <a:lnTo>
                    <a:pt x="1513" y="1669"/>
                  </a:lnTo>
                  <a:lnTo>
                    <a:pt x="1506" y="1720"/>
                  </a:lnTo>
                  <a:lnTo>
                    <a:pt x="1497" y="1776"/>
                  </a:lnTo>
                  <a:lnTo>
                    <a:pt x="1487" y="1838"/>
                  </a:lnTo>
                  <a:lnTo>
                    <a:pt x="1478" y="1901"/>
                  </a:lnTo>
                  <a:lnTo>
                    <a:pt x="1467" y="1969"/>
                  </a:lnTo>
                  <a:lnTo>
                    <a:pt x="1455" y="2036"/>
                  </a:lnTo>
                  <a:lnTo>
                    <a:pt x="1442" y="2103"/>
                  </a:lnTo>
                  <a:lnTo>
                    <a:pt x="1429" y="2169"/>
                  </a:lnTo>
                  <a:lnTo>
                    <a:pt x="1413" y="2232"/>
                  </a:lnTo>
                  <a:lnTo>
                    <a:pt x="1397" y="2298"/>
                  </a:lnTo>
                  <a:lnTo>
                    <a:pt x="1380" y="2360"/>
                  </a:lnTo>
                  <a:lnTo>
                    <a:pt x="1364" y="2420"/>
                  </a:lnTo>
                  <a:lnTo>
                    <a:pt x="1346" y="2476"/>
                  </a:lnTo>
                  <a:lnTo>
                    <a:pt x="1329" y="2529"/>
                  </a:lnTo>
                  <a:lnTo>
                    <a:pt x="1315" y="2578"/>
                  </a:lnTo>
                  <a:lnTo>
                    <a:pt x="1300" y="2620"/>
                  </a:lnTo>
                  <a:lnTo>
                    <a:pt x="1287" y="2656"/>
                  </a:lnTo>
                  <a:lnTo>
                    <a:pt x="1277" y="2687"/>
                  </a:lnTo>
                  <a:lnTo>
                    <a:pt x="1269" y="2709"/>
                  </a:lnTo>
                  <a:lnTo>
                    <a:pt x="1264" y="2721"/>
                  </a:lnTo>
                  <a:lnTo>
                    <a:pt x="1262" y="2727"/>
                  </a:lnTo>
                  <a:lnTo>
                    <a:pt x="1260" y="2731"/>
                  </a:lnTo>
                  <a:lnTo>
                    <a:pt x="1255" y="2741"/>
                  </a:lnTo>
                  <a:lnTo>
                    <a:pt x="1247" y="2756"/>
                  </a:lnTo>
                  <a:lnTo>
                    <a:pt x="1235" y="2771"/>
                  </a:lnTo>
                  <a:lnTo>
                    <a:pt x="1220" y="2785"/>
                  </a:lnTo>
                  <a:lnTo>
                    <a:pt x="1202" y="2794"/>
                  </a:lnTo>
                  <a:lnTo>
                    <a:pt x="1182" y="2800"/>
                  </a:lnTo>
                  <a:lnTo>
                    <a:pt x="1162" y="2796"/>
                  </a:lnTo>
                  <a:lnTo>
                    <a:pt x="1146" y="2785"/>
                  </a:lnTo>
                  <a:lnTo>
                    <a:pt x="1135" y="2771"/>
                  </a:lnTo>
                  <a:lnTo>
                    <a:pt x="1124" y="2756"/>
                  </a:lnTo>
                  <a:lnTo>
                    <a:pt x="1118" y="2741"/>
                  </a:lnTo>
                  <a:lnTo>
                    <a:pt x="1115" y="2731"/>
                  </a:lnTo>
                  <a:lnTo>
                    <a:pt x="1115" y="2727"/>
                  </a:lnTo>
                  <a:lnTo>
                    <a:pt x="1113" y="2721"/>
                  </a:lnTo>
                  <a:lnTo>
                    <a:pt x="1113" y="2703"/>
                  </a:lnTo>
                  <a:lnTo>
                    <a:pt x="1111" y="2676"/>
                  </a:lnTo>
                  <a:lnTo>
                    <a:pt x="1107" y="2641"/>
                  </a:lnTo>
                  <a:lnTo>
                    <a:pt x="1106" y="2596"/>
                  </a:lnTo>
                  <a:lnTo>
                    <a:pt x="1102" y="2547"/>
                  </a:lnTo>
                  <a:lnTo>
                    <a:pt x="1097" y="2491"/>
                  </a:lnTo>
                  <a:lnTo>
                    <a:pt x="1093" y="2429"/>
                  </a:lnTo>
                  <a:lnTo>
                    <a:pt x="1086" y="2365"/>
                  </a:lnTo>
                  <a:lnTo>
                    <a:pt x="1080" y="2300"/>
                  </a:lnTo>
                  <a:lnTo>
                    <a:pt x="1073" y="2232"/>
                  </a:lnTo>
                  <a:lnTo>
                    <a:pt x="1066" y="2165"/>
                  </a:lnTo>
                  <a:lnTo>
                    <a:pt x="1058" y="2100"/>
                  </a:lnTo>
                  <a:lnTo>
                    <a:pt x="1049" y="2034"/>
                  </a:lnTo>
                  <a:lnTo>
                    <a:pt x="1040" y="1971"/>
                  </a:lnTo>
                  <a:lnTo>
                    <a:pt x="1027" y="1909"/>
                  </a:lnTo>
                  <a:lnTo>
                    <a:pt x="1015" y="1854"/>
                  </a:lnTo>
                  <a:lnTo>
                    <a:pt x="1002" y="1805"/>
                  </a:lnTo>
                  <a:lnTo>
                    <a:pt x="989" y="1761"/>
                  </a:lnTo>
                  <a:lnTo>
                    <a:pt x="977" y="1723"/>
                  </a:lnTo>
                  <a:lnTo>
                    <a:pt x="966" y="1694"/>
                  </a:lnTo>
                  <a:lnTo>
                    <a:pt x="957" y="1672"/>
                  </a:lnTo>
                  <a:lnTo>
                    <a:pt x="951" y="1660"/>
                  </a:lnTo>
                  <a:lnTo>
                    <a:pt x="949" y="1654"/>
                  </a:lnTo>
                  <a:lnTo>
                    <a:pt x="947" y="1652"/>
                  </a:lnTo>
                  <a:lnTo>
                    <a:pt x="940" y="1641"/>
                  </a:lnTo>
                  <a:lnTo>
                    <a:pt x="931" y="1629"/>
                  </a:lnTo>
                  <a:lnTo>
                    <a:pt x="917" y="1616"/>
                  </a:lnTo>
                  <a:lnTo>
                    <a:pt x="902" y="1603"/>
                  </a:lnTo>
                  <a:lnTo>
                    <a:pt x="886" y="1594"/>
                  </a:lnTo>
                  <a:lnTo>
                    <a:pt x="869" y="1591"/>
                  </a:lnTo>
                  <a:lnTo>
                    <a:pt x="853" y="1596"/>
                  </a:lnTo>
                  <a:lnTo>
                    <a:pt x="837" y="1605"/>
                  </a:lnTo>
                  <a:lnTo>
                    <a:pt x="824" y="1618"/>
                  </a:lnTo>
                  <a:lnTo>
                    <a:pt x="811" y="1632"/>
                  </a:lnTo>
                  <a:lnTo>
                    <a:pt x="802" y="1645"/>
                  </a:lnTo>
                  <a:lnTo>
                    <a:pt x="797" y="1656"/>
                  </a:lnTo>
                  <a:lnTo>
                    <a:pt x="795" y="1660"/>
                  </a:lnTo>
                  <a:lnTo>
                    <a:pt x="793" y="1663"/>
                  </a:lnTo>
                  <a:lnTo>
                    <a:pt x="787" y="1674"/>
                  </a:lnTo>
                  <a:lnTo>
                    <a:pt x="778" y="1696"/>
                  </a:lnTo>
                  <a:lnTo>
                    <a:pt x="767" y="1725"/>
                  </a:lnTo>
                  <a:lnTo>
                    <a:pt x="757" y="1763"/>
                  </a:lnTo>
                  <a:lnTo>
                    <a:pt x="742" y="1812"/>
                  </a:lnTo>
                  <a:lnTo>
                    <a:pt x="727" y="1872"/>
                  </a:lnTo>
                  <a:lnTo>
                    <a:pt x="713" y="1943"/>
                  </a:lnTo>
                  <a:lnTo>
                    <a:pt x="698" y="2027"/>
                  </a:lnTo>
                  <a:lnTo>
                    <a:pt x="689" y="2080"/>
                  </a:lnTo>
                  <a:lnTo>
                    <a:pt x="682" y="2136"/>
                  </a:lnTo>
                  <a:lnTo>
                    <a:pt x="675" y="2196"/>
                  </a:lnTo>
                  <a:lnTo>
                    <a:pt x="667" y="2256"/>
                  </a:lnTo>
                  <a:lnTo>
                    <a:pt x="660" y="2320"/>
                  </a:lnTo>
                  <a:lnTo>
                    <a:pt x="653" y="2381"/>
                  </a:lnTo>
                  <a:lnTo>
                    <a:pt x="647" y="2441"/>
                  </a:lnTo>
                  <a:lnTo>
                    <a:pt x="642" y="2498"/>
                  </a:lnTo>
                  <a:lnTo>
                    <a:pt x="637" y="2552"/>
                  </a:lnTo>
                  <a:lnTo>
                    <a:pt x="633" y="2601"/>
                  </a:lnTo>
                  <a:lnTo>
                    <a:pt x="629" y="2643"/>
                  </a:lnTo>
                  <a:lnTo>
                    <a:pt x="626" y="2678"/>
                  </a:lnTo>
                  <a:lnTo>
                    <a:pt x="624" y="2705"/>
                  </a:lnTo>
                  <a:lnTo>
                    <a:pt x="622" y="2721"/>
                  </a:lnTo>
                  <a:lnTo>
                    <a:pt x="622" y="2727"/>
                  </a:lnTo>
                  <a:lnTo>
                    <a:pt x="620" y="2731"/>
                  </a:lnTo>
                  <a:lnTo>
                    <a:pt x="617" y="2740"/>
                  </a:lnTo>
                  <a:lnTo>
                    <a:pt x="611" y="2754"/>
                  </a:lnTo>
                  <a:lnTo>
                    <a:pt x="602" y="2769"/>
                  </a:lnTo>
                  <a:lnTo>
                    <a:pt x="591" y="2783"/>
                  </a:lnTo>
                  <a:lnTo>
                    <a:pt x="578" y="2794"/>
                  </a:lnTo>
                  <a:lnTo>
                    <a:pt x="562" y="2800"/>
                  </a:lnTo>
                  <a:lnTo>
                    <a:pt x="542" y="2798"/>
                  </a:lnTo>
                  <a:lnTo>
                    <a:pt x="526" y="2791"/>
                  </a:lnTo>
                  <a:lnTo>
                    <a:pt x="511" y="2781"/>
                  </a:lnTo>
                  <a:lnTo>
                    <a:pt x="500" y="2769"/>
                  </a:lnTo>
                  <a:lnTo>
                    <a:pt x="493" y="2758"/>
                  </a:lnTo>
                  <a:lnTo>
                    <a:pt x="487" y="2751"/>
                  </a:lnTo>
                  <a:lnTo>
                    <a:pt x="486" y="2747"/>
                  </a:lnTo>
                  <a:lnTo>
                    <a:pt x="484" y="2743"/>
                  </a:lnTo>
                  <a:lnTo>
                    <a:pt x="478" y="2729"/>
                  </a:lnTo>
                  <a:lnTo>
                    <a:pt x="469" y="2709"/>
                  </a:lnTo>
                  <a:lnTo>
                    <a:pt x="457" y="2678"/>
                  </a:lnTo>
                  <a:lnTo>
                    <a:pt x="444" y="2640"/>
                  </a:lnTo>
                  <a:lnTo>
                    <a:pt x="427" y="2594"/>
                  </a:lnTo>
                  <a:lnTo>
                    <a:pt x="409" y="2541"/>
                  </a:lnTo>
                  <a:lnTo>
                    <a:pt x="389" y="2480"/>
                  </a:lnTo>
                  <a:lnTo>
                    <a:pt x="371" y="2412"/>
                  </a:lnTo>
                  <a:lnTo>
                    <a:pt x="351" y="2336"/>
                  </a:lnTo>
                  <a:lnTo>
                    <a:pt x="331" y="2254"/>
                  </a:lnTo>
                  <a:lnTo>
                    <a:pt x="311" y="2167"/>
                  </a:lnTo>
                  <a:lnTo>
                    <a:pt x="295" y="2071"/>
                  </a:lnTo>
                  <a:lnTo>
                    <a:pt x="282" y="1998"/>
                  </a:lnTo>
                  <a:lnTo>
                    <a:pt x="269" y="1927"/>
                  </a:lnTo>
                  <a:lnTo>
                    <a:pt x="260" y="1861"/>
                  </a:lnTo>
                  <a:lnTo>
                    <a:pt x="251" y="1800"/>
                  </a:lnTo>
                  <a:lnTo>
                    <a:pt x="244" y="1743"/>
                  </a:lnTo>
                  <a:lnTo>
                    <a:pt x="237" y="1694"/>
                  </a:lnTo>
                  <a:lnTo>
                    <a:pt x="231" y="1652"/>
                  </a:lnTo>
                  <a:lnTo>
                    <a:pt x="227" y="1618"/>
                  </a:lnTo>
                  <a:lnTo>
                    <a:pt x="224" y="1592"/>
                  </a:lnTo>
                  <a:lnTo>
                    <a:pt x="222" y="1576"/>
                  </a:lnTo>
                  <a:lnTo>
                    <a:pt x="222" y="1571"/>
                  </a:lnTo>
                  <a:lnTo>
                    <a:pt x="222" y="1565"/>
                  </a:lnTo>
                  <a:lnTo>
                    <a:pt x="222" y="1552"/>
                  </a:lnTo>
                  <a:lnTo>
                    <a:pt x="220" y="1531"/>
                  </a:lnTo>
                  <a:lnTo>
                    <a:pt x="218" y="1509"/>
                  </a:lnTo>
                  <a:lnTo>
                    <a:pt x="217" y="1485"/>
                  </a:lnTo>
                  <a:lnTo>
                    <a:pt x="215" y="1463"/>
                  </a:lnTo>
                  <a:lnTo>
                    <a:pt x="209" y="1438"/>
                  </a:lnTo>
                  <a:lnTo>
                    <a:pt x="202" y="1416"/>
                  </a:lnTo>
                  <a:lnTo>
                    <a:pt x="197" y="1396"/>
                  </a:lnTo>
                  <a:lnTo>
                    <a:pt x="191" y="1383"/>
                  </a:lnTo>
                  <a:lnTo>
                    <a:pt x="189" y="1380"/>
                  </a:lnTo>
                  <a:lnTo>
                    <a:pt x="187" y="1374"/>
                  </a:lnTo>
                  <a:lnTo>
                    <a:pt x="184" y="1360"/>
                  </a:lnTo>
                  <a:lnTo>
                    <a:pt x="175" y="1336"/>
                  </a:lnTo>
                  <a:lnTo>
                    <a:pt x="166" y="1305"/>
                  </a:lnTo>
                  <a:lnTo>
                    <a:pt x="153" y="1269"/>
                  </a:lnTo>
                  <a:lnTo>
                    <a:pt x="140" y="1225"/>
                  </a:lnTo>
                  <a:lnTo>
                    <a:pt x="124" y="1176"/>
                  </a:lnTo>
                  <a:lnTo>
                    <a:pt x="107" y="1125"/>
                  </a:lnTo>
                  <a:lnTo>
                    <a:pt x="91" y="1071"/>
                  </a:lnTo>
                  <a:lnTo>
                    <a:pt x="75" y="1012"/>
                  </a:lnTo>
                  <a:lnTo>
                    <a:pt x="60" y="954"/>
                  </a:lnTo>
                  <a:lnTo>
                    <a:pt x="44" y="896"/>
                  </a:lnTo>
                  <a:lnTo>
                    <a:pt x="29" y="840"/>
                  </a:lnTo>
                  <a:lnTo>
                    <a:pt x="17" y="776"/>
                  </a:lnTo>
                  <a:lnTo>
                    <a:pt x="7" y="716"/>
                  </a:lnTo>
                  <a:lnTo>
                    <a:pt x="4" y="660"/>
                  </a:lnTo>
                  <a:lnTo>
                    <a:pt x="0" y="607"/>
                  </a:lnTo>
                  <a:lnTo>
                    <a:pt x="0" y="561"/>
                  </a:lnTo>
                  <a:lnTo>
                    <a:pt x="2" y="521"/>
                  </a:lnTo>
                  <a:lnTo>
                    <a:pt x="4" y="489"/>
                  </a:lnTo>
                  <a:lnTo>
                    <a:pt x="7" y="463"/>
                  </a:lnTo>
                  <a:lnTo>
                    <a:pt x="9" y="449"/>
                  </a:lnTo>
                  <a:lnTo>
                    <a:pt x="9" y="443"/>
                  </a:lnTo>
                  <a:lnTo>
                    <a:pt x="11" y="438"/>
                  </a:lnTo>
                  <a:lnTo>
                    <a:pt x="13" y="420"/>
                  </a:lnTo>
                  <a:lnTo>
                    <a:pt x="17" y="394"/>
                  </a:lnTo>
                  <a:lnTo>
                    <a:pt x="22" y="361"/>
                  </a:lnTo>
                  <a:lnTo>
                    <a:pt x="31" y="323"/>
                  </a:lnTo>
                  <a:lnTo>
                    <a:pt x="44" y="281"/>
                  </a:lnTo>
                  <a:lnTo>
                    <a:pt x="60" y="238"/>
                  </a:lnTo>
                  <a:lnTo>
                    <a:pt x="80" y="194"/>
                  </a:lnTo>
                  <a:lnTo>
                    <a:pt x="107" y="152"/>
                  </a:lnTo>
                  <a:lnTo>
                    <a:pt x="138" y="114"/>
                  </a:lnTo>
                  <a:lnTo>
                    <a:pt x="171" y="87"/>
                  </a:lnTo>
                  <a:lnTo>
                    <a:pt x="209" y="63"/>
                  </a:lnTo>
                  <a:lnTo>
                    <a:pt x="249" y="45"/>
                  </a:lnTo>
                  <a:lnTo>
                    <a:pt x="289" y="31"/>
                  </a:lnTo>
                  <a:lnTo>
                    <a:pt x="327" y="20"/>
                  </a:lnTo>
                  <a:lnTo>
                    <a:pt x="364" y="12"/>
                  </a:lnTo>
                  <a:lnTo>
                    <a:pt x="395" y="7"/>
                  </a:lnTo>
                  <a:lnTo>
                    <a:pt x="420" y="5"/>
                  </a:lnTo>
                  <a:lnTo>
                    <a:pt x="437" y="3"/>
                  </a:lnTo>
                  <a:lnTo>
                    <a:pt x="442" y="3"/>
                  </a:lnTo>
                  <a:lnTo>
                    <a:pt x="447" y="3"/>
                  </a:lnTo>
                  <a:lnTo>
                    <a:pt x="462" y="3"/>
                  </a:lnTo>
                  <a:lnTo>
                    <a:pt x="482" y="5"/>
                  </a:lnTo>
                  <a:lnTo>
                    <a:pt x="511" y="7"/>
                  </a:lnTo>
                  <a:lnTo>
                    <a:pt x="542" y="9"/>
                  </a:lnTo>
                  <a:lnTo>
                    <a:pt x="578" y="14"/>
                  </a:lnTo>
                  <a:lnTo>
                    <a:pt x="615" y="20"/>
                  </a:lnTo>
                  <a:lnTo>
                    <a:pt x="647" y="25"/>
                  </a:lnTo>
                  <a:lnTo>
                    <a:pt x="678" y="32"/>
                  </a:lnTo>
                  <a:lnTo>
                    <a:pt x="707" y="40"/>
                  </a:lnTo>
                  <a:lnTo>
                    <a:pt x="733" y="47"/>
                  </a:lnTo>
                  <a:lnTo>
                    <a:pt x="753" y="54"/>
                  </a:lnTo>
                  <a:lnTo>
                    <a:pt x="766" y="58"/>
                  </a:lnTo>
                  <a:lnTo>
                    <a:pt x="769" y="60"/>
                  </a:lnTo>
                  <a:lnTo>
                    <a:pt x="775" y="61"/>
                  </a:lnTo>
                  <a:lnTo>
                    <a:pt x="786" y="67"/>
                  </a:lnTo>
                  <a:lnTo>
                    <a:pt x="802" y="72"/>
                  </a:lnTo>
                  <a:lnTo>
                    <a:pt x="822" y="80"/>
                  </a:lnTo>
                  <a:lnTo>
                    <a:pt x="844" y="85"/>
                  </a:lnTo>
                  <a:lnTo>
                    <a:pt x="866" y="87"/>
                  </a:lnTo>
                  <a:lnTo>
                    <a:pt x="889" y="85"/>
                  </a:lnTo>
                  <a:lnTo>
                    <a:pt x="911" y="81"/>
                  </a:lnTo>
                  <a:lnTo>
                    <a:pt x="931" y="76"/>
                  </a:lnTo>
                  <a:lnTo>
                    <a:pt x="946" y="69"/>
                  </a:lnTo>
                  <a:lnTo>
                    <a:pt x="955" y="65"/>
                  </a:lnTo>
                  <a:lnTo>
                    <a:pt x="958" y="63"/>
                  </a:lnTo>
                  <a:lnTo>
                    <a:pt x="962" y="61"/>
                  </a:lnTo>
                  <a:lnTo>
                    <a:pt x="975" y="56"/>
                  </a:lnTo>
                  <a:lnTo>
                    <a:pt x="995" y="47"/>
                  </a:lnTo>
                  <a:lnTo>
                    <a:pt x="1024" y="38"/>
                  </a:lnTo>
                  <a:lnTo>
                    <a:pt x="1057" y="29"/>
                  </a:lnTo>
                  <a:lnTo>
                    <a:pt x="1098" y="18"/>
                  </a:lnTo>
                  <a:lnTo>
                    <a:pt x="1144" y="9"/>
                  </a:lnTo>
                  <a:lnTo>
                    <a:pt x="1195" y="3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60856"/>
              <a:chOff x="1415983" y="2129484"/>
              <a:chExt cx="9513902" cy="416085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119369"/>
                <a:ext cx="3332374" cy="852313"/>
                <a:chOff x="5034205" y="4907666"/>
                <a:chExt cx="6664748" cy="1704626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38027"/>
                <a:ext cx="3332374" cy="852313"/>
                <a:chOff x="5034205" y="4907666"/>
                <a:chExt cx="6664748" cy="1704626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2</a:t>
                  </a: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23477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پاورپوینت برای ارائه دندانپزشکی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B462198D-6B91-C1BB-9780-849C50CDFBBF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CEC9531A-1E5A-97ED-4406-5F97EAAE2340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E010F3FB-E407-6A36-FB1D-26792D93C92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4;p2">
              <a:extLst>
                <a:ext uri="{FF2B5EF4-FFF2-40B4-BE49-F238E27FC236}">
                  <a16:creationId xmlns:a16="http://schemas.microsoft.com/office/drawing/2014/main" id="{110C765D-C8BF-4D38-344D-155848FD874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115D5C4-EF5C-79B9-73DF-0F25FB470CA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upo 21">
            <a:extLst>
              <a:ext uri="{FF2B5EF4-FFF2-40B4-BE49-F238E27FC236}">
                <a16:creationId xmlns:a16="http://schemas.microsoft.com/office/drawing/2014/main" id="{A912B561-E394-82A9-D5AF-262C105012B3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8" name="Google Shape;14;p2">
              <a:extLst>
                <a:ext uri="{FF2B5EF4-FFF2-40B4-BE49-F238E27FC236}">
                  <a16:creationId xmlns:a16="http://schemas.microsoft.com/office/drawing/2014/main" id="{9D350297-75B2-59B8-F81C-D74129090480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" name="Google Shape;14;p2">
              <a:extLst>
                <a:ext uri="{FF2B5EF4-FFF2-40B4-BE49-F238E27FC236}">
                  <a16:creationId xmlns:a16="http://schemas.microsoft.com/office/drawing/2014/main" id="{7847D972-B8C6-EF8F-FED8-4DEBA830C0A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" name="Google Shape;14;p2">
              <a:extLst>
                <a:ext uri="{FF2B5EF4-FFF2-40B4-BE49-F238E27FC236}">
                  <a16:creationId xmlns:a16="http://schemas.microsoft.com/office/drawing/2014/main" id="{5B979FFA-E6AC-A7D6-F45F-F024C96BA322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14;p2">
              <a:extLst>
                <a:ext uri="{FF2B5EF4-FFF2-40B4-BE49-F238E27FC236}">
                  <a16:creationId xmlns:a16="http://schemas.microsoft.com/office/drawing/2014/main" id="{5A894F8A-EDD6-770A-29F3-9B796F7CDF2E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2" name="Rectángulo 2">
            <a:extLst>
              <a:ext uri="{FF2B5EF4-FFF2-40B4-BE49-F238E27FC236}">
                <a16:creationId xmlns:a16="http://schemas.microsoft.com/office/drawing/2014/main" id="{9AD3A7A8-7D3A-E152-DF10-D5188904A648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3" name="Rectángulo 2">
            <a:extLst>
              <a:ext uri="{FF2B5EF4-FFF2-40B4-BE49-F238E27FC236}">
                <a16:creationId xmlns:a16="http://schemas.microsoft.com/office/drawing/2014/main" id="{7A7D998C-27F8-EAC3-A8BB-A7B941F476A9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4" name="Grupo 37">
            <a:extLst>
              <a:ext uri="{FF2B5EF4-FFF2-40B4-BE49-F238E27FC236}">
                <a16:creationId xmlns:a16="http://schemas.microsoft.com/office/drawing/2014/main" id="{C31DB081-A501-A025-9C79-65A319C8821C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5" name="Google Shape;14;p2">
              <a:extLst>
                <a:ext uri="{FF2B5EF4-FFF2-40B4-BE49-F238E27FC236}">
                  <a16:creationId xmlns:a16="http://schemas.microsoft.com/office/drawing/2014/main" id="{000A5FA9-5404-1090-1557-BE66F930109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4;p2">
              <a:extLst>
                <a:ext uri="{FF2B5EF4-FFF2-40B4-BE49-F238E27FC236}">
                  <a16:creationId xmlns:a16="http://schemas.microsoft.com/office/drawing/2014/main" id="{01BB81ED-F49A-BE4E-48AB-DCCB568D3A49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7" name="Google Shape;14;p2">
              <a:extLst>
                <a:ext uri="{FF2B5EF4-FFF2-40B4-BE49-F238E27FC236}">
                  <a16:creationId xmlns:a16="http://schemas.microsoft.com/office/drawing/2014/main" id="{0DF18524-58FD-0F98-06AC-E45F4BCCC2C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8" name="Google Shape;14;p2">
              <a:extLst>
                <a:ext uri="{FF2B5EF4-FFF2-40B4-BE49-F238E27FC236}">
                  <a16:creationId xmlns:a16="http://schemas.microsoft.com/office/drawing/2014/main" id="{701FF964-124B-5AF5-F31A-6600F0EACA6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upo 42">
            <a:extLst>
              <a:ext uri="{FF2B5EF4-FFF2-40B4-BE49-F238E27FC236}">
                <a16:creationId xmlns:a16="http://schemas.microsoft.com/office/drawing/2014/main" id="{B7EC6510-1FB2-7626-B7DE-52162D9B1EC8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0" name="Google Shape;14;p2">
              <a:extLst>
                <a:ext uri="{FF2B5EF4-FFF2-40B4-BE49-F238E27FC236}">
                  <a16:creationId xmlns:a16="http://schemas.microsoft.com/office/drawing/2014/main" id="{66BF1995-489D-36B8-409E-753B56886A9D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4;p2">
              <a:extLst>
                <a:ext uri="{FF2B5EF4-FFF2-40B4-BE49-F238E27FC236}">
                  <a16:creationId xmlns:a16="http://schemas.microsoft.com/office/drawing/2014/main" id="{6AAFF586-6414-597F-D9B1-EC2D63B08267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4;p2">
              <a:extLst>
                <a:ext uri="{FF2B5EF4-FFF2-40B4-BE49-F238E27FC236}">
                  <a16:creationId xmlns:a16="http://schemas.microsoft.com/office/drawing/2014/main" id="{48D3C790-7B54-569C-370A-DE7C61CDFE52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4;p2">
              <a:extLst>
                <a:ext uri="{FF2B5EF4-FFF2-40B4-BE49-F238E27FC236}">
                  <a16:creationId xmlns:a16="http://schemas.microsoft.com/office/drawing/2014/main" id="{AC4EE138-610C-B34B-868D-B902C9BE9008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">
            <a:extLst>
              <a:ext uri="{FF2B5EF4-FFF2-40B4-BE49-F238E27FC236}">
                <a16:creationId xmlns:a16="http://schemas.microsoft.com/office/drawing/2014/main" id="{08E5F362-A932-E774-F0E3-8B5A1B81EE69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3DF01A32-4D02-B175-22C9-2ACCC26CE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A44488C2-0CB5-0C7E-BAA3-79A0FDB52D24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65774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portrait of  female dentist standing in clinic - odontologia fotografías e imágenes de stock">
            <a:extLst>
              <a:ext uri="{FF2B5EF4-FFF2-40B4-BE49-F238E27FC236}">
                <a16:creationId xmlns:a16="http://schemas.microsoft.com/office/drawing/2014/main" id="{B01F2E33-F968-488E-A74C-8EEA1C03EB89}"/>
              </a:ext>
            </a:extLst>
          </p:cNvPr>
          <p:cNvPicPr>
            <a:picLocks noGrp="1" noChangeAspect="1" noChangeArrowheads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500E5FE-E70A-4D9A-AF27-B755045050B2}"/>
              </a:ext>
            </a:extLst>
          </p:cNvPr>
          <p:cNvSpPr txBox="1"/>
          <p:nvPr/>
        </p:nvSpPr>
        <p:spPr>
          <a:xfrm>
            <a:off x="4055932" y="515599"/>
            <a:ext cx="4198145" cy="1410789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400000000000000" pitchFamily="2" charset="-78"/>
              </a:rPr>
              <a:t>ارائه نمونه کارها</a:t>
            </a:r>
            <a:endParaRPr lang="en-US" altLang="ko-KR" sz="4000" b="1" dirty="0">
              <a:solidFill>
                <a:schemeClr val="accent1">
                  <a:lumMod val="7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4D8076-135D-477B-B878-E9E439288DAA}"/>
              </a:ext>
            </a:extLst>
          </p:cNvPr>
          <p:cNvSpPr txBox="1"/>
          <p:nvPr/>
        </p:nvSpPr>
        <p:spPr>
          <a:xfrm>
            <a:off x="654755" y="6080719"/>
            <a:ext cx="2292726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i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ارائه نمونه کارها</a:t>
            </a:r>
            <a:endParaRPr lang="ko-KR" altLang="en-US" sz="1400" b="1" i="1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2" name="Group 40">
            <a:extLst>
              <a:ext uri="{FF2B5EF4-FFF2-40B4-BE49-F238E27FC236}">
                <a16:creationId xmlns:a16="http://schemas.microsoft.com/office/drawing/2014/main" id="{2624AC50-7186-4F55-B580-3828A4465C9E}"/>
              </a:ext>
            </a:extLst>
          </p:cNvPr>
          <p:cNvGrpSpPr/>
          <p:nvPr/>
        </p:nvGrpSpPr>
        <p:grpSpPr>
          <a:xfrm>
            <a:off x="9703800" y="5622865"/>
            <a:ext cx="2096400" cy="714882"/>
            <a:chOff x="1130190" y="4149080"/>
            <a:chExt cx="1523461" cy="7148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00E483C-46B5-4DC5-9B95-96418DFC2960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837E0FE-ECEE-48D4-8BE8-428F8D63D80F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76498C-BC81-4F35-8321-261269C05DAC}"/>
              </a:ext>
            </a:extLst>
          </p:cNvPr>
          <p:cNvSpPr txBox="1"/>
          <p:nvPr/>
        </p:nvSpPr>
        <p:spPr>
          <a:xfrm>
            <a:off x="907398" y="4192499"/>
            <a:ext cx="459471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5CC2BC-49B6-4A28-A24B-6D5B37D8CACC}"/>
              </a:ext>
            </a:extLst>
          </p:cNvPr>
          <p:cNvSpPr txBox="1"/>
          <p:nvPr/>
        </p:nvSpPr>
        <p:spPr>
          <a:xfrm>
            <a:off x="556031" y="3361502"/>
            <a:ext cx="2648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6"/>
                </a:solidFill>
                <a:cs typeface="B Nazanin" panose="00000400000000000000" pitchFamily="2" charset="-78"/>
              </a:rPr>
              <a:t>نمونه کارها ساده طراحی شده است</a:t>
            </a:r>
            <a:endParaRPr lang="en-US" altLang="ko-KR" sz="2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F1EB76-DAA1-495F-BA09-5284353195A8}"/>
              </a:ext>
            </a:extLst>
          </p:cNvPr>
          <p:cNvGrpSpPr/>
          <p:nvPr/>
        </p:nvGrpSpPr>
        <p:grpSpPr>
          <a:xfrm rot="10800000">
            <a:off x="4206029" y="1406769"/>
            <a:ext cx="599324" cy="448300"/>
            <a:chOff x="8512592" y="1202677"/>
            <a:chExt cx="872030" cy="652286"/>
          </a:xfrm>
          <a:solidFill>
            <a:srgbClr val="7CC8EC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1D3647-2D58-422C-9174-F34147D66073}"/>
                </a:ext>
              </a:extLst>
            </p:cNvPr>
            <p:cNvSpPr/>
            <p:nvPr/>
          </p:nvSpPr>
          <p:spPr>
            <a:xfrm>
              <a:off x="8976946" y="1202677"/>
              <a:ext cx="407676" cy="635974"/>
            </a:xfrm>
            <a:custGeom>
              <a:avLst/>
              <a:gdLst>
                <a:gd name="connsiteX0" fmla="*/ 152317 w 316835"/>
                <a:gd name="connsiteY0" fmla="*/ 9508 h 494263"/>
                <a:gd name="connsiteX1" fmla="*/ 83881 w 316835"/>
                <a:gd name="connsiteY1" fmla="*/ 496167 h 494263"/>
                <a:gd name="connsiteX2" fmla="*/ 64871 w 316835"/>
                <a:gd name="connsiteY2" fmla="*/ 445473 h 494263"/>
                <a:gd name="connsiteX3" fmla="*/ 128238 w 316835"/>
                <a:gd name="connsiteY3" fmla="*/ 339016 h 494263"/>
                <a:gd name="connsiteX4" fmla="*/ 106693 w 316835"/>
                <a:gd name="connsiteY4" fmla="*/ 299729 h 494263"/>
                <a:gd name="connsiteX5" fmla="*/ 152317 w 316835"/>
                <a:gd name="connsiteY5" fmla="*/ 9508 h 49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494263">
                  <a:moveTo>
                    <a:pt x="152317" y="9508"/>
                  </a:moveTo>
                  <a:cubicBezTo>
                    <a:pt x="429865" y="8240"/>
                    <a:pt x="329745" y="491097"/>
                    <a:pt x="83881" y="496167"/>
                  </a:cubicBezTo>
                  <a:cubicBezTo>
                    <a:pt x="59802" y="496167"/>
                    <a:pt x="48396" y="464483"/>
                    <a:pt x="64871" y="445473"/>
                  </a:cubicBezTo>
                  <a:cubicBezTo>
                    <a:pt x="92753" y="413789"/>
                    <a:pt x="114297" y="378304"/>
                    <a:pt x="128238" y="339016"/>
                  </a:cubicBezTo>
                  <a:cubicBezTo>
                    <a:pt x="134575" y="322541"/>
                    <a:pt x="124436" y="303531"/>
                    <a:pt x="106693" y="299729"/>
                  </a:cubicBezTo>
                  <a:cubicBezTo>
                    <a:pt x="-37784" y="266778"/>
                    <a:pt x="-20041" y="10775"/>
                    <a:pt x="152317" y="9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198D47-1923-4BE0-9D6F-88FD309BFADF}"/>
                </a:ext>
              </a:extLst>
            </p:cNvPr>
            <p:cNvSpPr/>
            <p:nvPr/>
          </p:nvSpPr>
          <p:spPr>
            <a:xfrm>
              <a:off x="8512592" y="1202681"/>
              <a:ext cx="407676" cy="652282"/>
            </a:xfrm>
            <a:custGeom>
              <a:avLst/>
              <a:gdLst>
                <a:gd name="connsiteX0" fmla="*/ 153277 w 316835"/>
                <a:gd name="connsiteY0" fmla="*/ 9505 h 506936"/>
                <a:gd name="connsiteX1" fmla="*/ 97514 w 316835"/>
                <a:gd name="connsiteY1" fmla="*/ 497431 h 506936"/>
                <a:gd name="connsiteX2" fmla="*/ 72167 w 316835"/>
                <a:gd name="connsiteY2" fmla="*/ 439134 h 506936"/>
                <a:gd name="connsiteX3" fmla="*/ 126663 w 316835"/>
                <a:gd name="connsiteY3" fmla="*/ 346618 h 506936"/>
                <a:gd name="connsiteX4" fmla="*/ 102583 w 316835"/>
                <a:gd name="connsiteY4" fmla="*/ 298459 h 506936"/>
                <a:gd name="connsiteX5" fmla="*/ 153277 w 316835"/>
                <a:gd name="connsiteY5" fmla="*/ 950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53277" y="9505"/>
                  </a:moveTo>
                  <a:cubicBezTo>
                    <a:pt x="399141" y="9505"/>
                    <a:pt x="333239" y="507570"/>
                    <a:pt x="97514" y="497431"/>
                  </a:cubicBezTo>
                  <a:cubicBezTo>
                    <a:pt x="68365" y="496164"/>
                    <a:pt x="53157" y="461946"/>
                    <a:pt x="72167" y="439134"/>
                  </a:cubicBezTo>
                  <a:cubicBezTo>
                    <a:pt x="94979" y="411252"/>
                    <a:pt x="113989" y="379569"/>
                    <a:pt x="126663" y="346618"/>
                  </a:cubicBezTo>
                  <a:cubicBezTo>
                    <a:pt x="134267" y="326340"/>
                    <a:pt x="122861" y="304796"/>
                    <a:pt x="102583" y="298459"/>
                  </a:cubicBezTo>
                  <a:cubicBezTo>
                    <a:pt x="-38092" y="260439"/>
                    <a:pt x="-17814" y="9505"/>
                    <a:pt x="153277" y="9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760B6EC-033C-45DF-8507-760FDA619C1E}"/>
              </a:ext>
            </a:extLst>
          </p:cNvPr>
          <p:cNvGrpSpPr/>
          <p:nvPr/>
        </p:nvGrpSpPr>
        <p:grpSpPr>
          <a:xfrm>
            <a:off x="8399991" y="515599"/>
            <a:ext cx="599324" cy="448300"/>
            <a:chOff x="8512592" y="1202677"/>
            <a:chExt cx="872030" cy="652286"/>
          </a:xfrm>
          <a:solidFill>
            <a:srgbClr val="7CC8EC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20D93B7-D003-4220-B101-972FB4C86124}"/>
                </a:ext>
              </a:extLst>
            </p:cNvPr>
            <p:cNvSpPr/>
            <p:nvPr/>
          </p:nvSpPr>
          <p:spPr>
            <a:xfrm>
              <a:off x="8976946" y="1202677"/>
              <a:ext cx="407676" cy="635974"/>
            </a:xfrm>
            <a:custGeom>
              <a:avLst/>
              <a:gdLst>
                <a:gd name="connsiteX0" fmla="*/ 152317 w 316835"/>
                <a:gd name="connsiteY0" fmla="*/ 9508 h 494263"/>
                <a:gd name="connsiteX1" fmla="*/ 83881 w 316835"/>
                <a:gd name="connsiteY1" fmla="*/ 496167 h 494263"/>
                <a:gd name="connsiteX2" fmla="*/ 64871 w 316835"/>
                <a:gd name="connsiteY2" fmla="*/ 445473 h 494263"/>
                <a:gd name="connsiteX3" fmla="*/ 128238 w 316835"/>
                <a:gd name="connsiteY3" fmla="*/ 339016 h 494263"/>
                <a:gd name="connsiteX4" fmla="*/ 106693 w 316835"/>
                <a:gd name="connsiteY4" fmla="*/ 299729 h 494263"/>
                <a:gd name="connsiteX5" fmla="*/ 152317 w 316835"/>
                <a:gd name="connsiteY5" fmla="*/ 9508 h 49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494263">
                  <a:moveTo>
                    <a:pt x="152317" y="9508"/>
                  </a:moveTo>
                  <a:cubicBezTo>
                    <a:pt x="429865" y="8240"/>
                    <a:pt x="329745" y="491097"/>
                    <a:pt x="83881" y="496167"/>
                  </a:cubicBezTo>
                  <a:cubicBezTo>
                    <a:pt x="59802" y="496167"/>
                    <a:pt x="48396" y="464483"/>
                    <a:pt x="64871" y="445473"/>
                  </a:cubicBezTo>
                  <a:cubicBezTo>
                    <a:pt x="92753" y="413789"/>
                    <a:pt x="114297" y="378304"/>
                    <a:pt x="128238" y="339016"/>
                  </a:cubicBezTo>
                  <a:cubicBezTo>
                    <a:pt x="134575" y="322541"/>
                    <a:pt x="124436" y="303531"/>
                    <a:pt x="106693" y="299729"/>
                  </a:cubicBezTo>
                  <a:cubicBezTo>
                    <a:pt x="-37784" y="266778"/>
                    <a:pt x="-20041" y="10775"/>
                    <a:pt x="152317" y="9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DD0309E-B2F6-4EB6-927B-4ACEE5123932}"/>
                </a:ext>
              </a:extLst>
            </p:cNvPr>
            <p:cNvSpPr/>
            <p:nvPr/>
          </p:nvSpPr>
          <p:spPr>
            <a:xfrm>
              <a:off x="8512592" y="1202681"/>
              <a:ext cx="407676" cy="652282"/>
            </a:xfrm>
            <a:custGeom>
              <a:avLst/>
              <a:gdLst>
                <a:gd name="connsiteX0" fmla="*/ 153277 w 316835"/>
                <a:gd name="connsiteY0" fmla="*/ 9505 h 506936"/>
                <a:gd name="connsiteX1" fmla="*/ 97514 w 316835"/>
                <a:gd name="connsiteY1" fmla="*/ 497431 h 506936"/>
                <a:gd name="connsiteX2" fmla="*/ 72167 w 316835"/>
                <a:gd name="connsiteY2" fmla="*/ 439134 h 506936"/>
                <a:gd name="connsiteX3" fmla="*/ 126663 w 316835"/>
                <a:gd name="connsiteY3" fmla="*/ 346618 h 506936"/>
                <a:gd name="connsiteX4" fmla="*/ 102583 w 316835"/>
                <a:gd name="connsiteY4" fmla="*/ 298459 h 506936"/>
                <a:gd name="connsiteX5" fmla="*/ 153277 w 316835"/>
                <a:gd name="connsiteY5" fmla="*/ 950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53277" y="9505"/>
                  </a:moveTo>
                  <a:cubicBezTo>
                    <a:pt x="399141" y="9505"/>
                    <a:pt x="333239" y="507570"/>
                    <a:pt x="97514" y="497431"/>
                  </a:cubicBezTo>
                  <a:cubicBezTo>
                    <a:pt x="68365" y="496164"/>
                    <a:pt x="53157" y="461946"/>
                    <a:pt x="72167" y="439134"/>
                  </a:cubicBezTo>
                  <a:cubicBezTo>
                    <a:pt x="94979" y="411252"/>
                    <a:pt x="113989" y="379569"/>
                    <a:pt x="126663" y="346618"/>
                  </a:cubicBezTo>
                  <a:cubicBezTo>
                    <a:pt x="134267" y="326340"/>
                    <a:pt x="122861" y="304796"/>
                    <a:pt x="102583" y="298459"/>
                  </a:cubicBezTo>
                  <a:cubicBezTo>
                    <a:pt x="-38092" y="260439"/>
                    <a:pt x="-17814" y="9505"/>
                    <a:pt x="153277" y="9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0BE3C8A-68B3-4F82-8E87-DF87D49D2F74}"/>
              </a:ext>
            </a:extLst>
          </p:cNvPr>
          <p:cNvGrpSpPr/>
          <p:nvPr/>
        </p:nvGrpSpPr>
        <p:grpSpPr>
          <a:xfrm>
            <a:off x="10227865" y="4714012"/>
            <a:ext cx="1048270" cy="1047352"/>
            <a:chOff x="3018905" y="4580175"/>
            <a:chExt cx="1889223" cy="1887569"/>
          </a:xfrm>
          <a:solidFill>
            <a:srgbClr val="7CC8EC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CC95074-8603-4959-9644-D457243B8719}"/>
                </a:ext>
              </a:extLst>
            </p:cNvPr>
            <p:cNvSpPr/>
            <p:nvPr/>
          </p:nvSpPr>
          <p:spPr>
            <a:xfrm rot="2700000">
              <a:off x="3892136" y="4579349"/>
              <a:ext cx="142762" cy="1889223"/>
            </a:xfrm>
            <a:custGeom>
              <a:avLst/>
              <a:gdLst>
                <a:gd name="connsiteX0" fmla="*/ 140383 w 142762"/>
                <a:gd name="connsiteY0" fmla="*/ 476827 h 1889222"/>
                <a:gd name="connsiteX1" fmla="*/ 132293 w 142762"/>
                <a:gd name="connsiteY1" fmla="*/ 466119 h 1889222"/>
                <a:gd name="connsiteX2" fmla="*/ 118493 w 142762"/>
                <a:gd name="connsiteY2" fmla="*/ 457554 h 1889222"/>
                <a:gd name="connsiteX3" fmla="*/ 118493 w 142762"/>
                <a:gd name="connsiteY3" fmla="*/ 409728 h 1889222"/>
                <a:gd name="connsiteX4" fmla="*/ 113972 w 142762"/>
                <a:gd name="connsiteY4" fmla="*/ 398545 h 1889222"/>
                <a:gd name="connsiteX5" fmla="*/ 104217 w 142762"/>
                <a:gd name="connsiteY5" fmla="*/ 389028 h 1889222"/>
                <a:gd name="connsiteX6" fmla="*/ 88275 w 142762"/>
                <a:gd name="connsiteY6" fmla="*/ 382603 h 1889222"/>
                <a:gd name="connsiteX7" fmla="*/ 88275 w 142762"/>
                <a:gd name="connsiteY7" fmla="*/ 376179 h 1889222"/>
                <a:gd name="connsiteX8" fmla="*/ 86133 w 142762"/>
                <a:gd name="connsiteY8" fmla="*/ 376179 h 1889222"/>
                <a:gd name="connsiteX9" fmla="*/ 86133 w 142762"/>
                <a:gd name="connsiteY9" fmla="*/ 193681 h 1889222"/>
                <a:gd name="connsiteX10" fmla="*/ 80661 w 142762"/>
                <a:gd name="connsiteY10" fmla="*/ 173932 h 1889222"/>
                <a:gd name="connsiteX11" fmla="*/ 71619 w 142762"/>
                <a:gd name="connsiteY11" fmla="*/ 153708 h 1889222"/>
                <a:gd name="connsiteX12" fmla="*/ 61626 w 142762"/>
                <a:gd name="connsiteY12" fmla="*/ 133483 h 1889222"/>
                <a:gd name="connsiteX13" fmla="*/ 53774 w 142762"/>
                <a:gd name="connsiteY13" fmla="*/ 112782 h 1889222"/>
                <a:gd name="connsiteX14" fmla="*/ 51394 w 142762"/>
                <a:gd name="connsiteY14" fmla="*/ 90178 h 1889222"/>
                <a:gd name="connsiteX15" fmla="*/ 56153 w 142762"/>
                <a:gd name="connsiteY15" fmla="*/ 77806 h 1889222"/>
                <a:gd name="connsiteX16" fmla="*/ 64719 w 142762"/>
                <a:gd name="connsiteY16" fmla="*/ 65671 h 1889222"/>
                <a:gd name="connsiteX17" fmla="*/ 77092 w 142762"/>
                <a:gd name="connsiteY17" fmla="*/ 54488 h 1889222"/>
                <a:gd name="connsiteX18" fmla="*/ 91844 w 142762"/>
                <a:gd name="connsiteY18" fmla="*/ 45446 h 1889222"/>
                <a:gd name="connsiteX19" fmla="*/ 105882 w 142762"/>
                <a:gd name="connsiteY19" fmla="*/ 38070 h 1889222"/>
                <a:gd name="connsiteX20" fmla="*/ 119445 w 142762"/>
                <a:gd name="connsiteY20" fmla="*/ 29980 h 1889222"/>
                <a:gd name="connsiteX21" fmla="*/ 130390 w 142762"/>
                <a:gd name="connsiteY21" fmla="*/ 24508 h 1889222"/>
                <a:gd name="connsiteX22" fmla="*/ 135386 w 142762"/>
                <a:gd name="connsiteY22" fmla="*/ 15228 h 1889222"/>
                <a:gd name="connsiteX23" fmla="*/ 135386 w 142762"/>
                <a:gd name="connsiteY23" fmla="*/ 7852 h 1889222"/>
                <a:gd name="connsiteX24" fmla="*/ 130390 w 142762"/>
                <a:gd name="connsiteY24" fmla="*/ 2379 h 1889222"/>
                <a:gd name="connsiteX25" fmla="*/ 120634 w 142762"/>
                <a:gd name="connsiteY25" fmla="*/ 0 h 1889222"/>
                <a:gd name="connsiteX26" fmla="*/ 107072 w 142762"/>
                <a:gd name="connsiteY26" fmla="*/ 7852 h 1889222"/>
                <a:gd name="connsiteX27" fmla="*/ 91844 w 142762"/>
                <a:gd name="connsiteY27" fmla="*/ 15228 h 1889222"/>
                <a:gd name="connsiteX28" fmla="*/ 74712 w 142762"/>
                <a:gd name="connsiteY28" fmla="*/ 25697 h 1889222"/>
                <a:gd name="connsiteX29" fmla="*/ 56867 w 142762"/>
                <a:gd name="connsiteY29" fmla="*/ 36880 h 1889222"/>
                <a:gd name="connsiteX30" fmla="*/ 41401 w 142762"/>
                <a:gd name="connsiteY30" fmla="*/ 47825 h 1889222"/>
                <a:gd name="connsiteX31" fmla="*/ 29266 w 142762"/>
                <a:gd name="connsiteY31" fmla="*/ 61388 h 1889222"/>
                <a:gd name="connsiteX32" fmla="*/ 19987 w 142762"/>
                <a:gd name="connsiteY32" fmla="*/ 75902 h 1889222"/>
                <a:gd name="connsiteX33" fmla="*/ 16894 w 142762"/>
                <a:gd name="connsiteY33" fmla="*/ 92558 h 1889222"/>
                <a:gd name="connsiteX34" fmla="*/ 18321 w 142762"/>
                <a:gd name="connsiteY34" fmla="*/ 110403 h 1889222"/>
                <a:gd name="connsiteX35" fmla="*/ 24983 w 142762"/>
                <a:gd name="connsiteY35" fmla="*/ 128010 h 1889222"/>
                <a:gd name="connsiteX36" fmla="*/ 32359 w 142762"/>
                <a:gd name="connsiteY36" fmla="*/ 145856 h 1889222"/>
                <a:gd name="connsiteX37" fmla="*/ 41401 w 142762"/>
                <a:gd name="connsiteY37" fmla="*/ 162273 h 1889222"/>
                <a:gd name="connsiteX38" fmla="*/ 49491 w 142762"/>
                <a:gd name="connsiteY38" fmla="*/ 177025 h 1889222"/>
                <a:gd name="connsiteX39" fmla="*/ 54964 w 142762"/>
                <a:gd name="connsiteY39" fmla="*/ 191778 h 1889222"/>
                <a:gd name="connsiteX40" fmla="*/ 56391 w 142762"/>
                <a:gd name="connsiteY40" fmla="*/ 376179 h 1889222"/>
                <a:gd name="connsiteX41" fmla="*/ 52108 w 142762"/>
                <a:gd name="connsiteY41" fmla="*/ 376179 h 1889222"/>
                <a:gd name="connsiteX42" fmla="*/ 52108 w 142762"/>
                <a:gd name="connsiteY42" fmla="*/ 383555 h 1889222"/>
                <a:gd name="connsiteX43" fmla="*/ 37118 w 142762"/>
                <a:gd name="connsiteY43" fmla="*/ 389979 h 1889222"/>
                <a:gd name="connsiteX44" fmla="*/ 28790 w 142762"/>
                <a:gd name="connsiteY44" fmla="*/ 399497 h 1889222"/>
                <a:gd name="connsiteX45" fmla="*/ 24983 w 142762"/>
                <a:gd name="connsiteY45" fmla="*/ 409728 h 1889222"/>
                <a:gd name="connsiteX46" fmla="*/ 24983 w 142762"/>
                <a:gd name="connsiteY46" fmla="*/ 457554 h 1889222"/>
                <a:gd name="connsiteX47" fmla="*/ 12849 w 142762"/>
                <a:gd name="connsiteY47" fmla="*/ 466119 h 1889222"/>
                <a:gd name="connsiteX48" fmla="*/ 4521 w 142762"/>
                <a:gd name="connsiteY48" fmla="*/ 476827 h 1889222"/>
                <a:gd name="connsiteX49" fmla="*/ 0 w 142762"/>
                <a:gd name="connsiteY49" fmla="*/ 488010 h 1889222"/>
                <a:gd name="connsiteX50" fmla="*/ 0 w 142762"/>
                <a:gd name="connsiteY50" fmla="*/ 1244175 h 1889222"/>
                <a:gd name="connsiteX51" fmla="*/ 4521 w 142762"/>
                <a:gd name="connsiteY51" fmla="*/ 1255120 h 1889222"/>
                <a:gd name="connsiteX52" fmla="*/ 12849 w 142762"/>
                <a:gd name="connsiteY52" fmla="*/ 1265827 h 1889222"/>
                <a:gd name="connsiteX53" fmla="*/ 24983 w 142762"/>
                <a:gd name="connsiteY53" fmla="*/ 1274631 h 1889222"/>
                <a:gd name="connsiteX54" fmla="*/ 24983 w 142762"/>
                <a:gd name="connsiteY54" fmla="*/ 1858291 h 1889222"/>
                <a:gd name="connsiteX55" fmla="*/ 28790 w 142762"/>
                <a:gd name="connsiteY55" fmla="*/ 1870902 h 1889222"/>
                <a:gd name="connsiteX56" fmla="*/ 38546 w 142762"/>
                <a:gd name="connsiteY56" fmla="*/ 1880419 h 1889222"/>
                <a:gd name="connsiteX57" fmla="*/ 53536 w 142762"/>
                <a:gd name="connsiteY57" fmla="*/ 1886844 h 1889222"/>
                <a:gd name="connsiteX58" fmla="*/ 71857 w 142762"/>
                <a:gd name="connsiteY58" fmla="*/ 1889223 h 1889222"/>
                <a:gd name="connsiteX59" fmla="*/ 89227 w 142762"/>
                <a:gd name="connsiteY59" fmla="*/ 1886844 h 1889222"/>
                <a:gd name="connsiteX60" fmla="*/ 104217 w 142762"/>
                <a:gd name="connsiteY60" fmla="*/ 1880419 h 1889222"/>
                <a:gd name="connsiteX61" fmla="*/ 115638 w 142762"/>
                <a:gd name="connsiteY61" fmla="*/ 1870902 h 1889222"/>
                <a:gd name="connsiteX62" fmla="*/ 118493 w 142762"/>
                <a:gd name="connsiteY62" fmla="*/ 1858291 h 1889222"/>
                <a:gd name="connsiteX63" fmla="*/ 118493 w 142762"/>
                <a:gd name="connsiteY63" fmla="*/ 1274631 h 1889222"/>
                <a:gd name="connsiteX64" fmla="*/ 132293 w 142762"/>
                <a:gd name="connsiteY64" fmla="*/ 1265827 h 1889222"/>
                <a:gd name="connsiteX65" fmla="*/ 140383 w 142762"/>
                <a:gd name="connsiteY65" fmla="*/ 1255120 h 1889222"/>
                <a:gd name="connsiteX66" fmla="*/ 142762 w 142762"/>
                <a:gd name="connsiteY66" fmla="*/ 1244175 h 1889222"/>
                <a:gd name="connsiteX67" fmla="*/ 142762 w 142762"/>
                <a:gd name="connsiteY67" fmla="*/ 488010 h 188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762" h="1889222">
                  <a:moveTo>
                    <a:pt x="140383" y="476827"/>
                  </a:moveTo>
                  <a:lnTo>
                    <a:pt x="132293" y="466119"/>
                  </a:lnTo>
                  <a:lnTo>
                    <a:pt x="118493" y="457554"/>
                  </a:lnTo>
                  <a:lnTo>
                    <a:pt x="118493" y="409728"/>
                  </a:lnTo>
                  <a:lnTo>
                    <a:pt x="113972" y="398545"/>
                  </a:lnTo>
                  <a:lnTo>
                    <a:pt x="104217" y="389028"/>
                  </a:lnTo>
                  <a:lnTo>
                    <a:pt x="88275" y="382603"/>
                  </a:lnTo>
                  <a:lnTo>
                    <a:pt x="88275" y="376179"/>
                  </a:lnTo>
                  <a:lnTo>
                    <a:pt x="86133" y="376179"/>
                  </a:lnTo>
                  <a:lnTo>
                    <a:pt x="86133" y="193681"/>
                  </a:lnTo>
                  <a:lnTo>
                    <a:pt x="80661" y="173932"/>
                  </a:lnTo>
                  <a:lnTo>
                    <a:pt x="71619" y="153708"/>
                  </a:lnTo>
                  <a:lnTo>
                    <a:pt x="61626" y="133483"/>
                  </a:lnTo>
                  <a:lnTo>
                    <a:pt x="53774" y="112782"/>
                  </a:lnTo>
                  <a:lnTo>
                    <a:pt x="51394" y="90178"/>
                  </a:lnTo>
                  <a:lnTo>
                    <a:pt x="56153" y="77806"/>
                  </a:lnTo>
                  <a:lnTo>
                    <a:pt x="64719" y="65671"/>
                  </a:lnTo>
                  <a:lnTo>
                    <a:pt x="77092" y="54488"/>
                  </a:lnTo>
                  <a:lnTo>
                    <a:pt x="91844" y="45446"/>
                  </a:lnTo>
                  <a:lnTo>
                    <a:pt x="105882" y="38070"/>
                  </a:lnTo>
                  <a:lnTo>
                    <a:pt x="119445" y="29980"/>
                  </a:lnTo>
                  <a:lnTo>
                    <a:pt x="130390" y="24508"/>
                  </a:lnTo>
                  <a:lnTo>
                    <a:pt x="135386" y="15228"/>
                  </a:lnTo>
                  <a:lnTo>
                    <a:pt x="135386" y="7852"/>
                  </a:lnTo>
                  <a:lnTo>
                    <a:pt x="130390" y="2379"/>
                  </a:lnTo>
                  <a:lnTo>
                    <a:pt x="120634" y="0"/>
                  </a:lnTo>
                  <a:lnTo>
                    <a:pt x="107072" y="7852"/>
                  </a:lnTo>
                  <a:lnTo>
                    <a:pt x="91844" y="15228"/>
                  </a:lnTo>
                  <a:lnTo>
                    <a:pt x="74712" y="25697"/>
                  </a:lnTo>
                  <a:lnTo>
                    <a:pt x="56867" y="36880"/>
                  </a:lnTo>
                  <a:lnTo>
                    <a:pt x="41401" y="47825"/>
                  </a:lnTo>
                  <a:lnTo>
                    <a:pt x="29266" y="61388"/>
                  </a:lnTo>
                  <a:lnTo>
                    <a:pt x="19987" y="75902"/>
                  </a:lnTo>
                  <a:lnTo>
                    <a:pt x="16894" y="92558"/>
                  </a:lnTo>
                  <a:lnTo>
                    <a:pt x="18321" y="110403"/>
                  </a:lnTo>
                  <a:lnTo>
                    <a:pt x="24983" y="128010"/>
                  </a:lnTo>
                  <a:lnTo>
                    <a:pt x="32359" y="145856"/>
                  </a:lnTo>
                  <a:lnTo>
                    <a:pt x="41401" y="162273"/>
                  </a:lnTo>
                  <a:lnTo>
                    <a:pt x="49491" y="177025"/>
                  </a:lnTo>
                  <a:lnTo>
                    <a:pt x="54964" y="191778"/>
                  </a:lnTo>
                  <a:lnTo>
                    <a:pt x="56391" y="376179"/>
                  </a:lnTo>
                  <a:lnTo>
                    <a:pt x="52108" y="376179"/>
                  </a:lnTo>
                  <a:lnTo>
                    <a:pt x="52108" y="383555"/>
                  </a:lnTo>
                  <a:lnTo>
                    <a:pt x="37118" y="389979"/>
                  </a:lnTo>
                  <a:lnTo>
                    <a:pt x="28790" y="399497"/>
                  </a:lnTo>
                  <a:lnTo>
                    <a:pt x="24983" y="409728"/>
                  </a:lnTo>
                  <a:lnTo>
                    <a:pt x="24983" y="457554"/>
                  </a:lnTo>
                  <a:lnTo>
                    <a:pt x="12849" y="466119"/>
                  </a:lnTo>
                  <a:lnTo>
                    <a:pt x="4521" y="476827"/>
                  </a:lnTo>
                  <a:lnTo>
                    <a:pt x="0" y="488010"/>
                  </a:lnTo>
                  <a:lnTo>
                    <a:pt x="0" y="1244175"/>
                  </a:lnTo>
                  <a:lnTo>
                    <a:pt x="4521" y="1255120"/>
                  </a:lnTo>
                  <a:lnTo>
                    <a:pt x="12849" y="1265827"/>
                  </a:lnTo>
                  <a:lnTo>
                    <a:pt x="24983" y="1274631"/>
                  </a:lnTo>
                  <a:lnTo>
                    <a:pt x="24983" y="1858291"/>
                  </a:lnTo>
                  <a:lnTo>
                    <a:pt x="28790" y="1870902"/>
                  </a:lnTo>
                  <a:lnTo>
                    <a:pt x="38546" y="1880419"/>
                  </a:lnTo>
                  <a:lnTo>
                    <a:pt x="53536" y="1886844"/>
                  </a:lnTo>
                  <a:lnTo>
                    <a:pt x="71857" y="1889223"/>
                  </a:lnTo>
                  <a:lnTo>
                    <a:pt x="89227" y="1886844"/>
                  </a:lnTo>
                  <a:lnTo>
                    <a:pt x="104217" y="1880419"/>
                  </a:lnTo>
                  <a:lnTo>
                    <a:pt x="115638" y="1870902"/>
                  </a:lnTo>
                  <a:lnTo>
                    <a:pt x="118493" y="1858291"/>
                  </a:lnTo>
                  <a:lnTo>
                    <a:pt x="118493" y="1274631"/>
                  </a:lnTo>
                  <a:lnTo>
                    <a:pt x="132293" y="1265827"/>
                  </a:lnTo>
                  <a:lnTo>
                    <a:pt x="140383" y="1255120"/>
                  </a:lnTo>
                  <a:lnTo>
                    <a:pt x="142762" y="1244175"/>
                  </a:lnTo>
                  <a:lnTo>
                    <a:pt x="142762" y="488010"/>
                  </a:lnTo>
                  <a:close/>
                </a:path>
              </a:pathLst>
            </a:custGeom>
            <a:grpFill/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2D6E647-9154-4346-A981-24E5942E473C}"/>
                </a:ext>
              </a:extLst>
            </p:cNvPr>
            <p:cNvSpPr/>
            <p:nvPr/>
          </p:nvSpPr>
          <p:spPr>
            <a:xfrm rot="18900000">
              <a:off x="3833975" y="4580175"/>
              <a:ext cx="403066" cy="1887569"/>
            </a:xfrm>
            <a:custGeom>
              <a:avLst/>
              <a:gdLst>
                <a:gd name="connsiteX0" fmla="*/ 201533 w 403066"/>
                <a:gd name="connsiteY0" fmla="*/ 40925 h 1887569"/>
                <a:gd name="connsiteX1" fmla="*/ 40925 w 403066"/>
                <a:gd name="connsiteY1" fmla="*/ 201533 h 1887569"/>
                <a:gd name="connsiteX2" fmla="*/ 201533 w 403066"/>
                <a:gd name="connsiteY2" fmla="*/ 362141 h 1887569"/>
                <a:gd name="connsiteX3" fmla="*/ 362141 w 403066"/>
                <a:gd name="connsiteY3" fmla="*/ 201533 h 1887569"/>
                <a:gd name="connsiteX4" fmla="*/ 201533 w 403066"/>
                <a:gd name="connsiteY4" fmla="*/ 40925 h 1887569"/>
                <a:gd name="connsiteX5" fmla="*/ 201533 w 403066"/>
                <a:gd name="connsiteY5" fmla="*/ 0 h 1887569"/>
                <a:gd name="connsiteX6" fmla="*/ 403066 w 403066"/>
                <a:gd name="connsiteY6" fmla="*/ 201533 h 1887569"/>
                <a:gd name="connsiteX7" fmla="*/ 280001 w 403066"/>
                <a:gd name="connsiteY7" fmla="*/ 387236 h 1887569"/>
                <a:gd name="connsiteX8" fmla="*/ 217951 w 403066"/>
                <a:gd name="connsiteY8" fmla="*/ 399754 h 1887569"/>
                <a:gd name="connsiteX9" fmla="*/ 217951 w 403066"/>
                <a:gd name="connsiteY9" fmla="*/ 550599 h 1887569"/>
                <a:gd name="connsiteX10" fmla="*/ 218427 w 403066"/>
                <a:gd name="connsiteY10" fmla="*/ 550599 h 1887569"/>
                <a:gd name="connsiteX11" fmla="*/ 218427 w 403066"/>
                <a:gd name="connsiteY11" fmla="*/ 556309 h 1887569"/>
                <a:gd name="connsiteX12" fmla="*/ 234369 w 403066"/>
                <a:gd name="connsiteY12" fmla="*/ 561782 h 1887569"/>
                <a:gd name="connsiteX13" fmla="*/ 244124 w 403066"/>
                <a:gd name="connsiteY13" fmla="*/ 570348 h 1887569"/>
                <a:gd name="connsiteX14" fmla="*/ 248645 w 403066"/>
                <a:gd name="connsiteY14" fmla="*/ 580103 h 1887569"/>
                <a:gd name="connsiteX15" fmla="*/ 248645 w 403066"/>
                <a:gd name="connsiteY15" fmla="*/ 742377 h 1887569"/>
                <a:gd name="connsiteX16" fmla="*/ 262207 w 403066"/>
                <a:gd name="connsiteY16" fmla="*/ 749990 h 1887569"/>
                <a:gd name="connsiteX17" fmla="*/ 270535 w 403066"/>
                <a:gd name="connsiteY17" fmla="*/ 759270 h 1887569"/>
                <a:gd name="connsiteX18" fmla="*/ 272914 w 403066"/>
                <a:gd name="connsiteY18" fmla="*/ 769263 h 1887569"/>
                <a:gd name="connsiteX19" fmla="*/ 272914 w 403066"/>
                <a:gd name="connsiteY19" fmla="*/ 1317471 h 1887569"/>
                <a:gd name="connsiteX20" fmla="*/ 270535 w 403066"/>
                <a:gd name="connsiteY20" fmla="*/ 1327227 h 1887569"/>
                <a:gd name="connsiteX21" fmla="*/ 262207 w 403066"/>
                <a:gd name="connsiteY21" fmla="*/ 1336744 h 1887569"/>
                <a:gd name="connsiteX22" fmla="*/ 248645 w 403066"/>
                <a:gd name="connsiteY22" fmla="*/ 1344358 h 1887569"/>
                <a:gd name="connsiteX23" fmla="*/ 248645 w 403066"/>
                <a:gd name="connsiteY23" fmla="*/ 1860206 h 1887569"/>
                <a:gd name="connsiteX24" fmla="*/ 245552 w 403066"/>
                <a:gd name="connsiteY24" fmla="*/ 1871389 h 1887569"/>
                <a:gd name="connsiteX25" fmla="*/ 234369 w 403066"/>
                <a:gd name="connsiteY25" fmla="*/ 1879955 h 1887569"/>
                <a:gd name="connsiteX26" fmla="*/ 219141 w 403066"/>
                <a:gd name="connsiteY26" fmla="*/ 1885428 h 1887569"/>
                <a:gd name="connsiteX27" fmla="*/ 201771 w 403066"/>
                <a:gd name="connsiteY27" fmla="*/ 1887569 h 1887569"/>
                <a:gd name="connsiteX28" fmla="*/ 183688 w 403066"/>
                <a:gd name="connsiteY28" fmla="*/ 1885428 h 1887569"/>
                <a:gd name="connsiteX29" fmla="*/ 168460 w 403066"/>
                <a:gd name="connsiteY29" fmla="*/ 1879955 h 1887569"/>
                <a:gd name="connsiteX30" fmla="*/ 158704 w 403066"/>
                <a:gd name="connsiteY30" fmla="*/ 1871389 h 1887569"/>
                <a:gd name="connsiteX31" fmla="*/ 154898 w 403066"/>
                <a:gd name="connsiteY31" fmla="*/ 1860206 h 1887569"/>
                <a:gd name="connsiteX32" fmla="*/ 154898 w 403066"/>
                <a:gd name="connsiteY32" fmla="*/ 1344358 h 1887569"/>
                <a:gd name="connsiteX33" fmla="*/ 143001 w 403066"/>
                <a:gd name="connsiteY33" fmla="*/ 1336744 h 1887569"/>
                <a:gd name="connsiteX34" fmla="*/ 134673 w 403066"/>
                <a:gd name="connsiteY34" fmla="*/ 1327227 h 1887569"/>
                <a:gd name="connsiteX35" fmla="*/ 130152 w 403066"/>
                <a:gd name="connsiteY35" fmla="*/ 1317471 h 1887569"/>
                <a:gd name="connsiteX36" fmla="*/ 130152 w 403066"/>
                <a:gd name="connsiteY36" fmla="*/ 769263 h 1887569"/>
                <a:gd name="connsiteX37" fmla="*/ 134673 w 403066"/>
                <a:gd name="connsiteY37" fmla="*/ 759270 h 1887569"/>
                <a:gd name="connsiteX38" fmla="*/ 143001 w 403066"/>
                <a:gd name="connsiteY38" fmla="*/ 749990 h 1887569"/>
                <a:gd name="connsiteX39" fmla="*/ 154898 w 403066"/>
                <a:gd name="connsiteY39" fmla="*/ 742377 h 1887569"/>
                <a:gd name="connsiteX40" fmla="*/ 154898 w 403066"/>
                <a:gd name="connsiteY40" fmla="*/ 580103 h 1887569"/>
                <a:gd name="connsiteX41" fmla="*/ 158704 w 403066"/>
                <a:gd name="connsiteY41" fmla="*/ 571299 h 1887569"/>
                <a:gd name="connsiteX42" fmla="*/ 167032 w 403066"/>
                <a:gd name="connsiteY42" fmla="*/ 562734 h 1887569"/>
                <a:gd name="connsiteX43" fmla="*/ 181784 w 403066"/>
                <a:gd name="connsiteY43" fmla="*/ 557261 h 1887569"/>
                <a:gd name="connsiteX44" fmla="*/ 182260 w 403066"/>
                <a:gd name="connsiteY44" fmla="*/ 557261 h 1887569"/>
                <a:gd name="connsiteX45" fmla="*/ 182022 w 403066"/>
                <a:gd name="connsiteY45" fmla="*/ 550599 h 1887569"/>
                <a:gd name="connsiteX46" fmla="*/ 183450 w 403066"/>
                <a:gd name="connsiteY46" fmla="*/ 550599 h 1887569"/>
                <a:gd name="connsiteX47" fmla="*/ 183450 w 403066"/>
                <a:gd name="connsiteY47" fmla="*/ 399418 h 1887569"/>
                <a:gd name="connsiteX48" fmla="*/ 123066 w 403066"/>
                <a:gd name="connsiteY48" fmla="*/ 387236 h 1887569"/>
                <a:gd name="connsiteX49" fmla="*/ 0 w 403066"/>
                <a:gd name="connsiteY49" fmla="*/ 201533 h 1887569"/>
                <a:gd name="connsiteX50" fmla="*/ 201533 w 403066"/>
                <a:gd name="connsiteY50" fmla="*/ 0 h 1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3066" h="1887569">
                  <a:moveTo>
                    <a:pt x="201533" y="40925"/>
                  </a:moveTo>
                  <a:cubicBezTo>
                    <a:pt x="112782" y="40925"/>
                    <a:pt x="40925" y="112782"/>
                    <a:pt x="40925" y="201533"/>
                  </a:cubicBezTo>
                  <a:cubicBezTo>
                    <a:pt x="40925" y="290284"/>
                    <a:pt x="112782" y="362141"/>
                    <a:pt x="201533" y="362141"/>
                  </a:cubicBezTo>
                  <a:cubicBezTo>
                    <a:pt x="290046" y="362141"/>
                    <a:pt x="361903" y="290284"/>
                    <a:pt x="362141" y="201533"/>
                  </a:cubicBezTo>
                  <a:cubicBezTo>
                    <a:pt x="362141" y="112782"/>
                    <a:pt x="290284" y="40925"/>
                    <a:pt x="201533" y="40925"/>
                  </a:cubicBezTo>
                  <a:close/>
                  <a:moveTo>
                    <a:pt x="201533" y="0"/>
                  </a:moveTo>
                  <a:cubicBezTo>
                    <a:pt x="312888" y="0"/>
                    <a:pt x="403066" y="90178"/>
                    <a:pt x="403066" y="201533"/>
                  </a:cubicBezTo>
                  <a:cubicBezTo>
                    <a:pt x="403066" y="285050"/>
                    <a:pt x="352341" y="356654"/>
                    <a:pt x="280001" y="387236"/>
                  </a:cubicBezTo>
                  <a:lnTo>
                    <a:pt x="217951" y="399754"/>
                  </a:lnTo>
                  <a:lnTo>
                    <a:pt x="217951" y="550599"/>
                  </a:lnTo>
                  <a:lnTo>
                    <a:pt x="218427" y="550599"/>
                  </a:lnTo>
                  <a:lnTo>
                    <a:pt x="218427" y="556309"/>
                  </a:lnTo>
                  <a:lnTo>
                    <a:pt x="234369" y="561782"/>
                  </a:lnTo>
                  <a:lnTo>
                    <a:pt x="244124" y="570348"/>
                  </a:lnTo>
                  <a:lnTo>
                    <a:pt x="248645" y="580103"/>
                  </a:lnTo>
                  <a:lnTo>
                    <a:pt x="248645" y="742377"/>
                  </a:lnTo>
                  <a:lnTo>
                    <a:pt x="262207" y="749990"/>
                  </a:lnTo>
                  <a:lnTo>
                    <a:pt x="270535" y="759270"/>
                  </a:lnTo>
                  <a:lnTo>
                    <a:pt x="272914" y="769263"/>
                  </a:lnTo>
                  <a:lnTo>
                    <a:pt x="272914" y="1317471"/>
                  </a:lnTo>
                  <a:lnTo>
                    <a:pt x="270535" y="1327227"/>
                  </a:lnTo>
                  <a:lnTo>
                    <a:pt x="262207" y="1336744"/>
                  </a:lnTo>
                  <a:lnTo>
                    <a:pt x="248645" y="1344358"/>
                  </a:lnTo>
                  <a:lnTo>
                    <a:pt x="248645" y="1860206"/>
                  </a:lnTo>
                  <a:lnTo>
                    <a:pt x="245552" y="1871389"/>
                  </a:lnTo>
                  <a:lnTo>
                    <a:pt x="234369" y="1879955"/>
                  </a:lnTo>
                  <a:lnTo>
                    <a:pt x="219141" y="1885428"/>
                  </a:lnTo>
                  <a:lnTo>
                    <a:pt x="201771" y="1887569"/>
                  </a:lnTo>
                  <a:lnTo>
                    <a:pt x="183688" y="1885428"/>
                  </a:lnTo>
                  <a:lnTo>
                    <a:pt x="168460" y="1879955"/>
                  </a:lnTo>
                  <a:lnTo>
                    <a:pt x="158704" y="1871389"/>
                  </a:lnTo>
                  <a:lnTo>
                    <a:pt x="154898" y="1860206"/>
                  </a:lnTo>
                  <a:lnTo>
                    <a:pt x="154898" y="1344358"/>
                  </a:lnTo>
                  <a:lnTo>
                    <a:pt x="143001" y="1336744"/>
                  </a:lnTo>
                  <a:lnTo>
                    <a:pt x="134673" y="1327227"/>
                  </a:lnTo>
                  <a:lnTo>
                    <a:pt x="130152" y="1317471"/>
                  </a:lnTo>
                  <a:lnTo>
                    <a:pt x="130152" y="769263"/>
                  </a:lnTo>
                  <a:lnTo>
                    <a:pt x="134673" y="759270"/>
                  </a:lnTo>
                  <a:lnTo>
                    <a:pt x="143001" y="749990"/>
                  </a:lnTo>
                  <a:lnTo>
                    <a:pt x="154898" y="742377"/>
                  </a:lnTo>
                  <a:lnTo>
                    <a:pt x="154898" y="580103"/>
                  </a:lnTo>
                  <a:lnTo>
                    <a:pt x="158704" y="571299"/>
                  </a:lnTo>
                  <a:lnTo>
                    <a:pt x="167032" y="562734"/>
                  </a:lnTo>
                  <a:lnTo>
                    <a:pt x="181784" y="557261"/>
                  </a:lnTo>
                  <a:lnTo>
                    <a:pt x="182260" y="557261"/>
                  </a:lnTo>
                  <a:lnTo>
                    <a:pt x="182022" y="550599"/>
                  </a:lnTo>
                  <a:lnTo>
                    <a:pt x="183450" y="550599"/>
                  </a:lnTo>
                  <a:lnTo>
                    <a:pt x="183450" y="399418"/>
                  </a:lnTo>
                  <a:lnTo>
                    <a:pt x="123066" y="387236"/>
                  </a:lnTo>
                  <a:cubicBezTo>
                    <a:pt x="50725" y="356654"/>
                    <a:pt x="0" y="285050"/>
                    <a:pt x="0" y="201533"/>
                  </a:cubicBezTo>
                  <a:cubicBezTo>
                    <a:pt x="0" y="90178"/>
                    <a:pt x="90178" y="0"/>
                    <a:pt x="201533" y="0"/>
                  </a:cubicBezTo>
                  <a:close/>
                </a:path>
              </a:pathLst>
            </a:custGeom>
            <a:grpFill/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pic>
        <p:nvPicPr>
          <p:cNvPr id="16386" name="Picture 2" descr="enfermera dental - odontologia fotografías e imágenes de stock">
            <a:extLst>
              <a:ext uri="{FF2B5EF4-FFF2-40B4-BE49-F238E27FC236}">
                <a16:creationId xmlns:a16="http://schemas.microsoft.com/office/drawing/2014/main" id="{54F4646F-C8CC-4602-8E0D-BF971FD9E445}"/>
              </a:ext>
            </a:extLst>
          </p:cNvPr>
          <p:cNvPicPr>
            <a:picLocks noGrp="1" noChangeAspect="1" noChangeArrowheads="1"/>
          </p:cNvPicPr>
          <p:nvPr>
            <p:ph type="pic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8">
            <a:extLst>
              <a:ext uri="{FF2B5EF4-FFF2-40B4-BE49-F238E27FC236}">
                <a16:creationId xmlns:a16="http://schemas.microsoft.com/office/drawing/2014/main" id="{C1DFAA05-196B-4B7F-A073-BBD2B0F2B000}"/>
              </a:ext>
            </a:extLst>
          </p:cNvPr>
          <p:cNvSpPr/>
          <p:nvPr/>
        </p:nvSpPr>
        <p:spPr bwMode="auto">
          <a:xfrm>
            <a:off x="812019" y="634414"/>
            <a:ext cx="1998133" cy="2441305"/>
          </a:xfrm>
          <a:custGeom>
            <a:avLst/>
            <a:gdLst>
              <a:gd name="T0" fmla="*/ 266 w 525"/>
              <a:gd name="T1" fmla="*/ 638 h 642"/>
              <a:gd name="T2" fmla="*/ 218 w 525"/>
              <a:gd name="T3" fmla="*/ 638 h 642"/>
              <a:gd name="T4" fmla="*/ 45 w 525"/>
              <a:gd name="T5" fmla="*/ 537 h 642"/>
              <a:gd name="T6" fmla="*/ 59 w 525"/>
              <a:gd name="T7" fmla="*/ 282 h 642"/>
              <a:gd name="T8" fmla="*/ 208 w 525"/>
              <a:gd name="T9" fmla="*/ 209 h 642"/>
              <a:gd name="T10" fmla="*/ 240 w 525"/>
              <a:gd name="T11" fmla="*/ 209 h 642"/>
              <a:gd name="T12" fmla="*/ 253 w 525"/>
              <a:gd name="T13" fmla="*/ 199 h 642"/>
              <a:gd name="T14" fmla="*/ 239 w 525"/>
              <a:gd name="T15" fmla="*/ 194 h 642"/>
              <a:gd name="T16" fmla="*/ 144 w 525"/>
              <a:gd name="T17" fmla="*/ 193 h 642"/>
              <a:gd name="T18" fmla="*/ 22 w 525"/>
              <a:gd name="T19" fmla="*/ 56 h 642"/>
              <a:gd name="T20" fmla="*/ 22 w 525"/>
              <a:gd name="T21" fmla="*/ 12 h 642"/>
              <a:gd name="T22" fmla="*/ 60 w 525"/>
              <a:gd name="T23" fmla="*/ 21 h 642"/>
              <a:gd name="T24" fmla="*/ 129 w 525"/>
              <a:gd name="T25" fmla="*/ 30 h 642"/>
              <a:gd name="T26" fmla="*/ 269 w 525"/>
              <a:gd name="T27" fmla="*/ 76 h 642"/>
              <a:gd name="T28" fmla="*/ 283 w 525"/>
              <a:gd name="T29" fmla="*/ 77 h 642"/>
              <a:gd name="T30" fmla="*/ 295 w 525"/>
              <a:gd name="T31" fmla="*/ 66 h 642"/>
              <a:gd name="T32" fmla="*/ 320 w 525"/>
              <a:gd name="T33" fmla="*/ 68 h 642"/>
              <a:gd name="T34" fmla="*/ 315 w 525"/>
              <a:gd name="T35" fmla="*/ 90 h 642"/>
              <a:gd name="T36" fmla="*/ 285 w 525"/>
              <a:gd name="T37" fmla="*/ 200 h 642"/>
              <a:gd name="T38" fmla="*/ 302 w 525"/>
              <a:gd name="T39" fmla="*/ 209 h 642"/>
              <a:gd name="T40" fmla="*/ 361 w 525"/>
              <a:gd name="T41" fmla="*/ 212 h 642"/>
              <a:gd name="T42" fmla="*/ 520 w 525"/>
              <a:gd name="T43" fmla="*/ 388 h 642"/>
              <a:gd name="T44" fmla="*/ 470 w 525"/>
              <a:gd name="T45" fmla="*/ 568 h 642"/>
              <a:gd name="T46" fmla="*/ 328 w 525"/>
              <a:gd name="T47" fmla="*/ 638 h 642"/>
              <a:gd name="T48" fmla="*/ 266 w 525"/>
              <a:gd name="T49" fmla="*/ 63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5" h="642">
                <a:moveTo>
                  <a:pt x="266" y="638"/>
                </a:moveTo>
                <a:cubicBezTo>
                  <a:pt x="250" y="638"/>
                  <a:pt x="234" y="637"/>
                  <a:pt x="218" y="638"/>
                </a:cubicBezTo>
                <a:cubicBezTo>
                  <a:pt x="139" y="642"/>
                  <a:pt x="84" y="604"/>
                  <a:pt x="45" y="537"/>
                </a:cubicBezTo>
                <a:cubicBezTo>
                  <a:pt x="0" y="458"/>
                  <a:pt x="5" y="351"/>
                  <a:pt x="59" y="282"/>
                </a:cubicBezTo>
                <a:cubicBezTo>
                  <a:pt x="97" y="234"/>
                  <a:pt x="147" y="210"/>
                  <a:pt x="208" y="209"/>
                </a:cubicBezTo>
                <a:cubicBezTo>
                  <a:pt x="219" y="209"/>
                  <a:pt x="229" y="209"/>
                  <a:pt x="240" y="209"/>
                </a:cubicBezTo>
                <a:cubicBezTo>
                  <a:pt x="247" y="209"/>
                  <a:pt x="254" y="208"/>
                  <a:pt x="253" y="199"/>
                </a:cubicBezTo>
                <a:cubicBezTo>
                  <a:pt x="252" y="189"/>
                  <a:pt x="244" y="193"/>
                  <a:pt x="239" y="194"/>
                </a:cubicBezTo>
                <a:cubicBezTo>
                  <a:pt x="207" y="200"/>
                  <a:pt x="175" y="202"/>
                  <a:pt x="144" y="193"/>
                </a:cubicBezTo>
                <a:cubicBezTo>
                  <a:pt x="73" y="174"/>
                  <a:pt x="39" y="122"/>
                  <a:pt x="22" y="56"/>
                </a:cubicBezTo>
                <a:cubicBezTo>
                  <a:pt x="18" y="42"/>
                  <a:pt x="8" y="25"/>
                  <a:pt x="22" y="12"/>
                </a:cubicBezTo>
                <a:cubicBezTo>
                  <a:pt x="36" y="0"/>
                  <a:pt x="48" y="17"/>
                  <a:pt x="60" y="21"/>
                </a:cubicBezTo>
                <a:cubicBezTo>
                  <a:pt x="82" y="28"/>
                  <a:pt x="105" y="32"/>
                  <a:pt x="129" y="30"/>
                </a:cubicBezTo>
                <a:cubicBezTo>
                  <a:pt x="181" y="25"/>
                  <a:pt x="231" y="32"/>
                  <a:pt x="269" y="76"/>
                </a:cubicBezTo>
                <a:cubicBezTo>
                  <a:pt x="274" y="82"/>
                  <a:pt x="278" y="83"/>
                  <a:pt x="283" y="77"/>
                </a:cubicBezTo>
                <a:cubicBezTo>
                  <a:pt x="287" y="73"/>
                  <a:pt x="291" y="69"/>
                  <a:pt x="295" y="66"/>
                </a:cubicBezTo>
                <a:cubicBezTo>
                  <a:pt x="304" y="61"/>
                  <a:pt x="313" y="58"/>
                  <a:pt x="320" y="68"/>
                </a:cubicBezTo>
                <a:cubicBezTo>
                  <a:pt x="327" y="77"/>
                  <a:pt x="322" y="84"/>
                  <a:pt x="315" y="90"/>
                </a:cubicBezTo>
                <a:cubicBezTo>
                  <a:pt x="281" y="120"/>
                  <a:pt x="283" y="160"/>
                  <a:pt x="285" y="200"/>
                </a:cubicBezTo>
                <a:cubicBezTo>
                  <a:pt x="285" y="210"/>
                  <a:pt x="294" y="209"/>
                  <a:pt x="302" y="209"/>
                </a:cubicBezTo>
                <a:cubicBezTo>
                  <a:pt x="322" y="210"/>
                  <a:pt x="342" y="208"/>
                  <a:pt x="361" y="212"/>
                </a:cubicBezTo>
                <a:cubicBezTo>
                  <a:pt x="448" y="229"/>
                  <a:pt x="512" y="300"/>
                  <a:pt x="520" y="388"/>
                </a:cubicBezTo>
                <a:cubicBezTo>
                  <a:pt x="525" y="454"/>
                  <a:pt x="512" y="516"/>
                  <a:pt x="470" y="568"/>
                </a:cubicBezTo>
                <a:cubicBezTo>
                  <a:pt x="434" y="613"/>
                  <a:pt x="388" y="640"/>
                  <a:pt x="328" y="638"/>
                </a:cubicBezTo>
                <a:cubicBezTo>
                  <a:pt x="308" y="637"/>
                  <a:pt x="287" y="638"/>
                  <a:pt x="266" y="638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3272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دندانپزشکی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1896547"/>
            <a:ext cx="11005128" cy="3064906"/>
            <a:chOff x="593436" y="1891572"/>
            <a:chExt cx="11005128" cy="3064906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800" b="1" dirty="0">
                  <a:solidFill>
                    <a:schemeClr val="lt1"/>
                  </a:solidFill>
                  <a:latin typeface="Georgia Pro Cond" panose="02040506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" name="Rectángulo 2">
            <a:extLst>
              <a:ext uri="{FF2B5EF4-FFF2-40B4-BE49-F238E27FC236}">
                <a16:creationId xmlns:a16="http://schemas.microsoft.com/office/drawing/2014/main" id="{0AEC351B-480A-4800-5909-F437591CC498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759FD642-7599-FCF2-49D3-DD6C2E47DA87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17054368-FAFB-7A71-4874-D93BD0515F8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5E930675-527F-6F72-5830-BBD11C08398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61569A8D-2804-0EF6-79BE-0C639D5400B9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08A33031-8966-6E6D-72FB-713D8C2D219A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upo 42">
            <a:extLst>
              <a:ext uri="{FF2B5EF4-FFF2-40B4-BE49-F238E27FC236}">
                <a16:creationId xmlns:a16="http://schemas.microsoft.com/office/drawing/2014/main" id="{907C8A15-B420-FB6F-7469-5E02454316AE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7" name="Google Shape;14;p2">
              <a:extLst>
                <a:ext uri="{FF2B5EF4-FFF2-40B4-BE49-F238E27FC236}">
                  <a16:creationId xmlns:a16="http://schemas.microsoft.com/office/drawing/2014/main" id="{088B2297-337D-2BF4-1307-B69D8CB19702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4;p2">
              <a:extLst>
                <a:ext uri="{FF2B5EF4-FFF2-40B4-BE49-F238E27FC236}">
                  <a16:creationId xmlns:a16="http://schemas.microsoft.com/office/drawing/2014/main" id="{D52A16D1-1DFE-3942-FE27-4A359CB031E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4;p2">
              <a:extLst>
                <a:ext uri="{FF2B5EF4-FFF2-40B4-BE49-F238E27FC236}">
                  <a16:creationId xmlns:a16="http://schemas.microsoft.com/office/drawing/2014/main" id="{3434A5F9-0F1F-1B66-367A-CB91E15F5A7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4;p2">
              <a:extLst>
                <a:ext uri="{FF2B5EF4-FFF2-40B4-BE49-F238E27FC236}">
                  <a16:creationId xmlns:a16="http://schemas.microsoft.com/office/drawing/2014/main" id="{9EE677E7-2D24-FB9E-A8ED-D61EE28A9D73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8" name="Group 4">
            <a:extLst>
              <a:ext uri="{FF2B5EF4-FFF2-40B4-BE49-F238E27FC236}">
                <a16:creationId xmlns:a16="http://schemas.microsoft.com/office/drawing/2014/main" id="{00C451A3-B9AC-C6C5-5BB2-EB3E7804A0FF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9" name="Rectangle 5">
              <a:extLst>
                <a:ext uri="{FF2B5EF4-FFF2-40B4-BE49-F238E27FC236}">
                  <a16:creationId xmlns:a16="http://schemas.microsoft.com/office/drawing/2014/main" id="{76BABFB6-845B-F859-1AE3-7F3770C1D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0" name="Freeform 6">
              <a:extLst>
                <a:ext uri="{FF2B5EF4-FFF2-40B4-BE49-F238E27FC236}">
                  <a16:creationId xmlns:a16="http://schemas.microsoft.com/office/drawing/2014/main" id="{B782A0A4-0CED-DDFD-FF3C-700B93A784F9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8236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4863" y="404256"/>
            <a:ext cx="5442271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5129F0-2322-4B0E-A645-1BABE79E4BC2}"/>
              </a:ext>
            </a:extLst>
          </p:cNvPr>
          <p:cNvSpPr/>
          <p:nvPr/>
        </p:nvSpPr>
        <p:spPr>
          <a:xfrm>
            <a:off x="0" y="4041776"/>
            <a:ext cx="12192000" cy="28162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" name="Group 8">
            <a:extLst>
              <a:ext uri="{FF2B5EF4-FFF2-40B4-BE49-F238E27FC236}">
                <a16:creationId xmlns:a16="http://schemas.microsoft.com/office/drawing/2014/main" id="{A6DE8EEA-11A9-413D-B893-C7EA61B79C83}"/>
              </a:ext>
            </a:extLst>
          </p:cNvPr>
          <p:cNvGrpSpPr/>
          <p:nvPr/>
        </p:nvGrpSpPr>
        <p:grpSpPr>
          <a:xfrm>
            <a:off x="3135171" y="4566270"/>
            <a:ext cx="1617740" cy="1466974"/>
            <a:chOff x="-475010" y="1114177"/>
            <a:chExt cx="3859356" cy="14669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52F91BB-ED0F-471F-8288-1E552F1174E0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6D5CF9-EAA6-4349-A4D6-62BEEE9BC196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21">
            <a:extLst>
              <a:ext uri="{FF2B5EF4-FFF2-40B4-BE49-F238E27FC236}">
                <a16:creationId xmlns:a16="http://schemas.microsoft.com/office/drawing/2014/main" id="{1159EE51-43B7-458C-BCF1-0E24FD07391B}"/>
              </a:ext>
            </a:extLst>
          </p:cNvPr>
          <p:cNvGrpSpPr/>
          <p:nvPr/>
        </p:nvGrpSpPr>
        <p:grpSpPr>
          <a:xfrm>
            <a:off x="1003259" y="4566270"/>
            <a:ext cx="1617740" cy="1466974"/>
            <a:chOff x="-475010" y="1114177"/>
            <a:chExt cx="3859356" cy="146697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0EE546-31C7-4F33-A190-75C2B24A8B54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C41DB68-F500-4293-8A78-F841E3246492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27">
            <a:extLst>
              <a:ext uri="{FF2B5EF4-FFF2-40B4-BE49-F238E27FC236}">
                <a16:creationId xmlns:a16="http://schemas.microsoft.com/office/drawing/2014/main" id="{CA3CFC4D-2CD8-440C-A375-55693B263389}"/>
              </a:ext>
            </a:extLst>
          </p:cNvPr>
          <p:cNvGrpSpPr/>
          <p:nvPr/>
        </p:nvGrpSpPr>
        <p:grpSpPr>
          <a:xfrm>
            <a:off x="7398994" y="4554719"/>
            <a:ext cx="1617740" cy="1466974"/>
            <a:chOff x="-475010" y="1114177"/>
            <a:chExt cx="3859356" cy="146697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D0451A-2A21-4047-82C9-E2908D96EB95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7347759-BAEF-4838-ACBB-FC42616D0B4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30">
            <a:extLst>
              <a:ext uri="{FF2B5EF4-FFF2-40B4-BE49-F238E27FC236}">
                <a16:creationId xmlns:a16="http://schemas.microsoft.com/office/drawing/2014/main" id="{1833A18C-F467-4E3E-9612-BD8627EB0F48}"/>
              </a:ext>
            </a:extLst>
          </p:cNvPr>
          <p:cNvGrpSpPr/>
          <p:nvPr/>
        </p:nvGrpSpPr>
        <p:grpSpPr>
          <a:xfrm>
            <a:off x="9530905" y="4566270"/>
            <a:ext cx="1617740" cy="1466974"/>
            <a:chOff x="-475010" y="1114177"/>
            <a:chExt cx="3859356" cy="146697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7147C2-1974-4052-9B25-FF4E8D0C052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1B602A2-879E-469C-B26E-4A85A9578279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3849C8D-CE62-42A8-B876-443E4BC5E64B}"/>
              </a:ext>
            </a:extLst>
          </p:cNvPr>
          <p:cNvSpPr txBox="1"/>
          <p:nvPr/>
        </p:nvSpPr>
        <p:spPr>
          <a:xfrm>
            <a:off x="622541" y="1815136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36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2B152-9D8A-4FDD-992B-656C1811C3AB}"/>
              </a:ext>
            </a:extLst>
          </p:cNvPr>
          <p:cNvSpPr txBox="1"/>
          <p:nvPr/>
        </p:nvSpPr>
        <p:spPr>
          <a:xfrm>
            <a:off x="619566" y="2809532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C26E48-CF25-42A0-BF4A-369CABC14FFA}"/>
              </a:ext>
            </a:extLst>
          </p:cNvPr>
          <p:cNvSpPr txBox="1"/>
          <p:nvPr/>
        </p:nvSpPr>
        <p:spPr>
          <a:xfrm>
            <a:off x="9154629" y="1813274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A27FCA-E180-467A-85E3-3B69B6E3B293}"/>
              </a:ext>
            </a:extLst>
          </p:cNvPr>
          <p:cNvSpPr txBox="1"/>
          <p:nvPr/>
        </p:nvSpPr>
        <p:spPr>
          <a:xfrm>
            <a:off x="9151654" y="2807670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52C55E-85C8-4409-8F43-012A9D9215DC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DDFBE28-DB5D-4BC2-807F-D34A6949EF09}"/>
              </a:ext>
            </a:extLst>
          </p:cNvPr>
          <p:cNvSpPr/>
          <p:nvPr/>
        </p:nvSpPr>
        <p:spPr>
          <a:xfrm>
            <a:off x="4802018" y="1927388"/>
            <a:ext cx="190128" cy="2516035"/>
          </a:xfrm>
          <a:custGeom>
            <a:avLst/>
            <a:gdLst>
              <a:gd name="connsiteX0" fmla="*/ 140383 w 142762"/>
              <a:gd name="connsiteY0" fmla="*/ 476827 h 1889222"/>
              <a:gd name="connsiteX1" fmla="*/ 132293 w 142762"/>
              <a:gd name="connsiteY1" fmla="*/ 466119 h 1889222"/>
              <a:gd name="connsiteX2" fmla="*/ 118493 w 142762"/>
              <a:gd name="connsiteY2" fmla="*/ 457554 h 1889222"/>
              <a:gd name="connsiteX3" fmla="*/ 118493 w 142762"/>
              <a:gd name="connsiteY3" fmla="*/ 409728 h 1889222"/>
              <a:gd name="connsiteX4" fmla="*/ 113972 w 142762"/>
              <a:gd name="connsiteY4" fmla="*/ 398545 h 1889222"/>
              <a:gd name="connsiteX5" fmla="*/ 104217 w 142762"/>
              <a:gd name="connsiteY5" fmla="*/ 389028 h 1889222"/>
              <a:gd name="connsiteX6" fmla="*/ 88275 w 142762"/>
              <a:gd name="connsiteY6" fmla="*/ 382603 h 1889222"/>
              <a:gd name="connsiteX7" fmla="*/ 88275 w 142762"/>
              <a:gd name="connsiteY7" fmla="*/ 376179 h 1889222"/>
              <a:gd name="connsiteX8" fmla="*/ 86133 w 142762"/>
              <a:gd name="connsiteY8" fmla="*/ 376179 h 1889222"/>
              <a:gd name="connsiteX9" fmla="*/ 86133 w 142762"/>
              <a:gd name="connsiteY9" fmla="*/ 193681 h 1889222"/>
              <a:gd name="connsiteX10" fmla="*/ 80661 w 142762"/>
              <a:gd name="connsiteY10" fmla="*/ 173932 h 1889222"/>
              <a:gd name="connsiteX11" fmla="*/ 71619 w 142762"/>
              <a:gd name="connsiteY11" fmla="*/ 153708 h 1889222"/>
              <a:gd name="connsiteX12" fmla="*/ 61626 w 142762"/>
              <a:gd name="connsiteY12" fmla="*/ 133483 h 1889222"/>
              <a:gd name="connsiteX13" fmla="*/ 53774 w 142762"/>
              <a:gd name="connsiteY13" fmla="*/ 112782 h 1889222"/>
              <a:gd name="connsiteX14" fmla="*/ 51394 w 142762"/>
              <a:gd name="connsiteY14" fmla="*/ 90178 h 1889222"/>
              <a:gd name="connsiteX15" fmla="*/ 56153 w 142762"/>
              <a:gd name="connsiteY15" fmla="*/ 77806 h 1889222"/>
              <a:gd name="connsiteX16" fmla="*/ 64719 w 142762"/>
              <a:gd name="connsiteY16" fmla="*/ 65671 h 1889222"/>
              <a:gd name="connsiteX17" fmla="*/ 77092 w 142762"/>
              <a:gd name="connsiteY17" fmla="*/ 54488 h 1889222"/>
              <a:gd name="connsiteX18" fmla="*/ 91844 w 142762"/>
              <a:gd name="connsiteY18" fmla="*/ 45446 h 1889222"/>
              <a:gd name="connsiteX19" fmla="*/ 105882 w 142762"/>
              <a:gd name="connsiteY19" fmla="*/ 38070 h 1889222"/>
              <a:gd name="connsiteX20" fmla="*/ 119445 w 142762"/>
              <a:gd name="connsiteY20" fmla="*/ 29980 h 1889222"/>
              <a:gd name="connsiteX21" fmla="*/ 130390 w 142762"/>
              <a:gd name="connsiteY21" fmla="*/ 24508 h 1889222"/>
              <a:gd name="connsiteX22" fmla="*/ 135386 w 142762"/>
              <a:gd name="connsiteY22" fmla="*/ 15228 h 1889222"/>
              <a:gd name="connsiteX23" fmla="*/ 135386 w 142762"/>
              <a:gd name="connsiteY23" fmla="*/ 7852 h 1889222"/>
              <a:gd name="connsiteX24" fmla="*/ 130390 w 142762"/>
              <a:gd name="connsiteY24" fmla="*/ 2379 h 1889222"/>
              <a:gd name="connsiteX25" fmla="*/ 120634 w 142762"/>
              <a:gd name="connsiteY25" fmla="*/ 0 h 1889222"/>
              <a:gd name="connsiteX26" fmla="*/ 107072 w 142762"/>
              <a:gd name="connsiteY26" fmla="*/ 7852 h 1889222"/>
              <a:gd name="connsiteX27" fmla="*/ 91844 w 142762"/>
              <a:gd name="connsiteY27" fmla="*/ 15228 h 1889222"/>
              <a:gd name="connsiteX28" fmla="*/ 74712 w 142762"/>
              <a:gd name="connsiteY28" fmla="*/ 25697 h 1889222"/>
              <a:gd name="connsiteX29" fmla="*/ 56867 w 142762"/>
              <a:gd name="connsiteY29" fmla="*/ 36880 h 1889222"/>
              <a:gd name="connsiteX30" fmla="*/ 41401 w 142762"/>
              <a:gd name="connsiteY30" fmla="*/ 47825 h 1889222"/>
              <a:gd name="connsiteX31" fmla="*/ 29266 w 142762"/>
              <a:gd name="connsiteY31" fmla="*/ 61388 h 1889222"/>
              <a:gd name="connsiteX32" fmla="*/ 19987 w 142762"/>
              <a:gd name="connsiteY32" fmla="*/ 75902 h 1889222"/>
              <a:gd name="connsiteX33" fmla="*/ 16894 w 142762"/>
              <a:gd name="connsiteY33" fmla="*/ 92558 h 1889222"/>
              <a:gd name="connsiteX34" fmla="*/ 18321 w 142762"/>
              <a:gd name="connsiteY34" fmla="*/ 110403 h 1889222"/>
              <a:gd name="connsiteX35" fmla="*/ 24983 w 142762"/>
              <a:gd name="connsiteY35" fmla="*/ 128010 h 1889222"/>
              <a:gd name="connsiteX36" fmla="*/ 32359 w 142762"/>
              <a:gd name="connsiteY36" fmla="*/ 145856 h 1889222"/>
              <a:gd name="connsiteX37" fmla="*/ 41401 w 142762"/>
              <a:gd name="connsiteY37" fmla="*/ 162273 h 1889222"/>
              <a:gd name="connsiteX38" fmla="*/ 49491 w 142762"/>
              <a:gd name="connsiteY38" fmla="*/ 177025 h 1889222"/>
              <a:gd name="connsiteX39" fmla="*/ 54964 w 142762"/>
              <a:gd name="connsiteY39" fmla="*/ 191778 h 1889222"/>
              <a:gd name="connsiteX40" fmla="*/ 56391 w 142762"/>
              <a:gd name="connsiteY40" fmla="*/ 376179 h 1889222"/>
              <a:gd name="connsiteX41" fmla="*/ 52108 w 142762"/>
              <a:gd name="connsiteY41" fmla="*/ 376179 h 1889222"/>
              <a:gd name="connsiteX42" fmla="*/ 52108 w 142762"/>
              <a:gd name="connsiteY42" fmla="*/ 383555 h 1889222"/>
              <a:gd name="connsiteX43" fmla="*/ 37118 w 142762"/>
              <a:gd name="connsiteY43" fmla="*/ 389979 h 1889222"/>
              <a:gd name="connsiteX44" fmla="*/ 28790 w 142762"/>
              <a:gd name="connsiteY44" fmla="*/ 399497 h 1889222"/>
              <a:gd name="connsiteX45" fmla="*/ 24983 w 142762"/>
              <a:gd name="connsiteY45" fmla="*/ 409728 h 1889222"/>
              <a:gd name="connsiteX46" fmla="*/ 24983 w 142762"/>
              <a:gd name="connsiteY46" fmla="*/ 457554 h 1889222"/>
              <a:gd name="connsiteX47" fmla="*/ 12849 w 142762"/>
              <a:gd name="connsiteY47" fmla="*/ 466119 h 1889222"/>
              <a:gd name="connsiteX48" fmla="*/ 4521 w 142762"/>
              <a:gd name="connsiteY48" fmla="*/ 476827 h 1889222"/>
              <a:gd name="connsiteX49" fmla="*/ 0 w 142762"/>
              <a:gd name="connsiteY49" fmla="*/ 488010 h 1889222"/>
              <a:gd name="connsiteX50" fmla="*/ 0 w 142762"/>
              <a:gd name="connsiteY50" fmla="*/ 1244175 h 1889222"/>
              <a:gd name="connsiteX51" fmla="*/ 4521 w 142762"/>
              <a:gd name="connsiteY51" fmla="*/ 1255120 h 1889222"/>
              <a:gd name="connsiteX52" fmla="*/ 12849 w 142762"/>
              <a:gd name="connsiteY52" fmla="*/ 1265827 h 1889222"/>
              <a:gd name="connsiteX53" fmla="*/ 24983 w 142762"/>
              <a:gd name="connsiteY53" fmla="*/ 1274631 h 1889222"/>
              <a:gd name="connsiteX54" fmla="*/ 24983 w 142762"/>
              <a:gd name="connsiteY54" fmla="*/ 1858291 h 1889222"/>
              <a:gd name="connsiteX55" fmla="*/ 28790 w 142762"/>
              <a:gd name="connsiteY55" fmla="*/ 1870902 h 1889222"/>
              <a:gd name="connsiteX56" fmla="*/ 38546 w 142762"/>
              <a:gd name="connsiteY56" fmla="*/ 1880419 h 1889222"/>
              <a:gd name="connsiteX57" fmla="*/ 53536 w 142762"/>
              <a:gd name="connsiteY57" fmla="*/ 1886844 h 1889222"/>
              <a:gd name="connsiteX58" fmla="*/ 71857 w 142762"/>
              <a:gd name="connsiteY58" fmla="*/ 1889223 h 1889222"/>
              <a:gd name="connsiteX59" fmla="*/ 89227 w 142762"/>
              <a:gd name="connsiteY59" fmla="*/ 1886844 h 1889222"/>
              <a:gd name="connsiteX60" fmla="*/ 104217 w 142762"/>
              <a:gd name="connsiteY60" fmla="*/ 1880419 h 1889222"/>
              <a:gd name="connsiteX61" fmla="*/ 115638 w 142762"/>
              <a:gd name="connsiteY61" fmla="*/ 1870902 h 1889222"/>
              <a:gd name="connsiteX62" fmla="*/ 118493 w 142762"/>
              <a:gd name="connsiteY62" fmla="*/ 1858291 h 1889222"/>
              <a:gd name="connsiteX63" fmla="*/ 118493 w 142762"/>
              <a:gd name="connsiteY63" fmla="*/ 1274631 h 1889222"/>
              <a:gd name="connsiteX64" fmla="*/ 132293 w 142762"/>
              <a:gd name="connsiteY64" fmla="*/ 1265827 h 1889222"/>
              <a:gd name="connsiteX65" fmla="*/ 140383 w 142762"/>
              <a:gd name="connsiteY65" fmla="*/ 1255120 h 1889222"/>
              <a:gd name="connsiteX66" fmla="*/ 142762 w 142762"/>
              <a:gd name="connsiteY66" fmla="*/ 1244175 h 1889222"/>
              <a:gd name="connsiteX67" fmla="*/ 142762 w 142762"/>
              <a:gd name="connsiteY67" fmla="*/ 488010 h 188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42762" h="1889222">
                <a:moveTo>
                  <a:pt x="140383" y="476827"/>
                </a:moveTo>
                <a:lnTo>
                  <a:pt x="132293" y="466119"/>
                </a:lnTo>
                <a:lnTo>
                  <a:pt x="118493" y="457554"/>
                </a:lnTo>
                <a:lnTo>
                  <a:pt x="118493" y="409728"/>
                </a:lnTo>
                <a:lnTo>
                  <a:pt x="113972" y="398545"/>
                </a:lnTo>
                <a:lnTo>
                  <a:pt x="104217" y="389028"/>
                </a:lnTo>
                <a:lnTo>
                  <a:pt x="88275" y="382603"/>
                </a:lnTo>
                <a:lnTo>
                  <a:pt x="88275" y="376179"/>
                </a:lnTo>
                <a:lnTo>
                  <a:pt x="86133" y="376179"/>
                </a:lnTo>
                <a:lnTo>
                  <a:pt x="86133" y="193681"/>
                </a:lnTo>
                <a:lnTo>
                  <a:pt x="80661" y="173932"/>
                </a:lnTo>
                <a:lnTo>
                  <a:pt x="71619" y="153708"/>
                </a:lnTo>
                <a:lnTo>
                  <a:pt x="61626" y="133483"/>
                </a:lnTo>
                <a:lnTo>
                  <a:pt x="53774" y="112782"/>
                </a:lnTo>
                <a:lnTo>
                  <a:pt x="51394" y="90178"/>
                </a:lnTo>
                <a:lnTo>
                  <a:pt x="56153" y="77806"/>
                </a:lnTo>
                <a:lnTo>
                  <a:pt x="64719" y="65671"/>
                </a:lnTo>
                <a:lnTo>
                  <a:pt x="77092" y="54488"/>
                </a:lnTo>
                <a:lnTo>
                  <a:pt x="91844" y="45446"/>
                </a:lnTo>
                <a:lnTo>
                  <a:pt x="105882" y="38070"/>
                </a:lnTo>
                <a:lnTo>
                  <a:pt x="119445" y="29980"/>
                </a:lnTo>
                <a:lnTo>
                  <a:pt x="130390" y="24508"/>
                </a:lnTo>
                <a:lnTo>
                  <a:pt x="135386" y="15228"/>
                </a:lnTo>
                <a:lnTo>
                  <a:pt x="135386" y="7852"/>
                </a:lnTo>
                <a:lnTo>
                  <a:pt x="130390" y="2379"/>
                </a:lnTo>
                <a:lnTo>
                  <a:pt x="120634" y="0"/>
                </a:lnTo>
                <a:lnTo>
                  <a:pt x="107072" y="7852"/>
                </a:lnTo>
                <a:lnTo>
                  <a:pt x="91844" y="15228"/>
                </a:lnTo>
                <a:lnTo>
                  <a:pt x="74712" y="25697"/>
                </a:lnTo>
                <a:lnTo>
                  <a:pt x="56867" y="36880"/>
                </a:lnTo>
                <a:lnTo>
                  <a:pt x="41401" y="47825"/>
                </a:lnTo>
                <a:lnTo>
                  <a:pt x="29266" y="61388"/>
                </a:lnTo>
                <a:lnTo>
                  <a:pt x="19987" y="75902"/>
                </a:lnTo>
                <a:lnTo>
                  <a:pt x="16894" y="92558"/>
                </a:lnTo>
                <a:lnTo>
                  <a:pt x="18321" y="110403"/>
                </a:lnTo>
                <a:lnTo>
                  <a:pt x="24983" y="128010"/>
                </a:lnTo>
                <a:lnTo>
                  <a:pt x="32359" y="145856"/>
                </a:lnTo>
                <a:lnTo>
                  <a:pt x="41401" y="162273"/>
                </a:lnTo>
                <a:lnTo>
                  <a:pt x="49491" y="177025"/>
                </a:lnTo>
                <a:lnTo>
                  <a:pt x="54964" y="191778"/>
                </a:lnTo>
                <a:lnTo>
                  <a:pt x="56391" y="376179"/>
                </a:lnTo>
                <a:lnTo>
                  <a:pt x="52108" y="376179"/>
                </a:lnTo>
                <a:lnTo>
                  <a:pt x="52108" y="383555"/>
                </a:lnTo>
                <a:lnTo>
                  <a:pt x="37118" y="389979"/>
                </a:lnTo>
                <a:lnTo>
                  <a:pt x="28790" y="399497"/>
                </a:lnTo>
                <a:lnTo>
                  <a:pt x="24983" y="409728"/>
                </a:lnTo>
                <a:lnTo>
                  <a:pt x="24983" y="457554"/>
                </a:lnTo>
                <a:lnTo>
                  <a:pt x="12849" y="466119"/>
                </a:lnTo>
                <a:lnTo>
                  <a:pt x="4521" y="476827"/>
                </a:lnTo>
                <a:lnTo>
                  <a:pt x="0" y="488010"/>
                </a:lnTo>
                <a:lnTo>
                  <a:pt x="0" y="1244175"/>
                </a:lnTo>
                <a:lnTo>
                  <a:pt x="4521" y="1255120"/>
                </a:lnTo>
                <a:lnTo>
                  <a:pt x="12849" y="1265827"/>
                </a:lnTo>
                <a:lnTo>
                  <a:pt x="24983" y="1274631"/>
                </a:lnTo>
                <a:lnTo>
                  <a:pt x="24983" y="1858291"/>
                </a:lnTo>
                <a:lnTo>
                  <a:pt x="28790" y="1870902"/>
                </a:lnTo>
                <a:lnTo>
                  <a:pt x="38546" y="1880419"/>
                </a:lnTo>
                <a:lnTo>
                  <a:pt x="53536" y="1886844"/>
                </a:lnTo>
                <a:lnTo>
                  <a:pt x="71857" y="1889223"/>
                </a:lnTo>
                <a:lnTo>
                  <a:pt x="89227" y="1886844"/>
                </a:lnTo>
                <a:lnTo>
                  <a:pt x="104217" y="1880419"/>
                </a:lnTo>
                <a:lnTo>
                  <a:pt x="115638" y="1870902"/>
                </a:lnTo>
                <a:lnTo>
                  <a:pt x="118493" y="1858291"/>
                </a:lnTo>
                <a:lnTo>
                  <a:pt x="118493" y="1274631"/>
                </a:lnTo>
                <a:lnTo>
                  <a:pt x="132293" y="1265827"/>
                </a:lnTo>
                <a:lnTo>
                  <a:pt x="140383" y="1255120"/>
                </a:lnTo>
                <a:lnTo>
                  <a:pt x="142762" y="1244175"/>
                </a:lnTo>
                <a:lnTo>
                  <a:pt x="142762" y="488010"/>
                </a:lnTo>
                <a:close/>
              </a:path>
            </a:pathLst>
          </a:custGeom>
          <a:solidFill>
            <a:srgbClr val="7CC8EC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D868BA0D-F2F7-4C60-868B-B9BFCA817AB0}"/>
              </a:ext>
            </a:extLst>
          </p:cNvPr>
          <p:cNvSpPr/>
          <p:nvPr/>
        </p:nvSpPr>
        <p:spPr>
          <a:xfrm>
            <a:off x="7110363" y="1818845"/>
            <a:ext cx="536796" cy="2513830"/>
          </a:xfrm>
          <a:custGeom>
            <a:avLst/>
            <a:gdLst>
              <a:gd name="connsiteX0" fmla="*/ 201533 w 403066"/>
              <a:gd name="connsiteY0" fmla="*/ 40925 h 1887569"/>
              <a:gd name="connsiteX1" fmla="*/ 40925 w 403066"/>
              <a:gd name="connsiteY1" fmla="*/ 201533 h 1887569"/>
              <a:gd name="connsiteX2" fmla="*/ 201533 w 403066"/>
              <a:gd name="connsiteY2" fmla="*/ 362141 h 1887569"/>
              <a:gd name="connsiteX3" fmla="*/ 362141 w 403066"/>
              <a:gd name="connsiteY3" fmla="*/ 201533 h 1887569"/>
              <a:gd name="connsiteX4" fmla="*/ 201533 w 403066"/>
              <a:gd name="connsiteY4" fmla="*/ 40925 h 1887569"/>
              <a:gd name="connsiteX5" fmla="*/ 201533 w 403066"/>
              <a:gd name="connsiteY5" fmla="*/ 0 h 1887569"/>
              <a:gd name="connsiteX6" fmla="*/ 403066 w 403066"/>
              <a:gd name="connsiteY6" fmla="*/ 201533 h 1887569"/>
              <a:gd name="connsiteX7" fmla="*/ 280001 w 403066"/>
              <a:gd name="connsiteY7" fmla="*/ 387236 h 1887569"/>
              <a:gd name="connsiteX8" fmla="*/ 217951 w 403066"/>
              <a:gd name="connsiteY8" fmla="*/ 399754 h 1887569"/>
              <a:gd name="connsiteX9" fmla="*/ 217951 w 403066"/>
              <a:gd name="connsiteY9" fmla="*/ 550599 h 1887569"/>
              <a:gd name="connsiteX10" fmla="*/ 218427 w 403066"/>
              <a:gd name="connsiteY10" fmla="*/ 550599 h 1887569"/>
              <a:gd name="connsiteX11" fmla="*/ 218427 w 403066"/>
              <a:gd name="connsiteY11" fmla="*/ 556309 h 1887569"/>
              <a:gd name="connsiteX12" fmla="*/ 234369 w 403066"/>
              <a:gd name="connsiteY12" fmla="*/ 561782 h 1887569"/>
              <a:gd name="connsiteX13" fmla="*/ 244124 w 403066"/>
              <a:gd name="connsiteY13" fmla="*/ 570348 h 1887569"/>
              <a:gd name="connsiteX14" fmla="*/ 248645 w 403066"/>
              <a:gd name="connsiteY14" fmla="*/ 580103 h 1887569"/>
              <a:gd name="connsiteX15" fmla="*/ 248645 w 403066"/>
              <a:gd name="connsiteY15" fmla="*/ 742377 h 1887569"/>
              <a:gd name="connsiteX16" fmla="*/ 262207 w 403066"/>
              <a:gd name="connsiteY16" fmla="*/ 749990 h 1887569"/>
              <a:gd name="connsiteX17" fmla="*/ 270535 w 403066"/>
              <a:gd name="connsiteY17" fmla="*/ 759270 h 1887569"/>
              <a:gd name="connsiteX18" fmla="*/ 272914 w 403066"/>
              <a:gd name="connsiteY18" fmla="*/ 769263 h 1887569"/>
              <a:gd name="connsiteX19" fmla="*/ 272914 w 403066"/>
              <a:gd name="connsiteY19" fmla="*/ 1317471 h 1887569"/>
              <a:gd name="connsiteX20" fmla="*/ 270535 w 403066"/>
              <a:gd name="connsiteY20" fmla="*/ 1327227 h 1887569"/>
              <a:gd name="connsiteX21" fmla="*/ 262207 w 403066"/>
              <a:gd name="connsiteY21" fmla="*/ 1336744 h 1887569"/>
              <a:gd name="connsiteX22" fmla="*/ 248645 w 403066"/>
              <a:gd name="connsiteY22" fmla="*/ 1344358 h 1887569"/>
              <a:gd name="connsiteX23" fmla="*/ 248645 w 403066"/>
              <a:gd name="connsiteY23" fmla="*/ 1860206 h 1887569"/>
              <a:gd name="connsiteX24" fmla="*/ 245552 w 403066"/>
              <a:gd name="connsiteY24" fmla="*/ 1871389 h 1887569"/>
              <a:gd name="connsiteX25" fmla="*/ 234369 w 403066"/>
              <a:gd name="connsiteY25" fmla="*/ 1879955 h 1887569"/>
              <a:gd name="connsiteX26" fmla="*/ 219141 w 403066"/>
              <a:gd name="connsiteY26" fmla="*/ 1885428 h 1887569"/>
              <a:gd name="connsiteX27" fmla="*/ 201771 w 403066"/>
              <a:gd name="connsiteY27" fmla="*/ 1887569 h 1887569"/>
              <a:gd name="connsiteX28" fmla="*/ 183688 w 403066"/>
              <a:gd name="connsiteY28" fmla="*/ 1885428 h 1887569"/>
              <a:gd name="connsiteX29" fmla="*/ 168460 w 403066"/>
              <a:gd name="connsiteY29" fmla="*/ 1879955 h 1887569"/>
              <a:gd name="connsiteX30" fmla="*/ 158704 w 403066"/>
              <a:gd name="connsiteY30" fmla="*/ 1871389 h 1887569"/>
              <a:gd name="connsiteX31" fmla="*/ 154898 w 403066"/>
              <a:gd name="connsiteY31" fmla="*/ 1860206 h 1887569"/>
              <a:gd name="connsiteX32" fmla="*/ 154898 w 403066"/>
              <a:gd name="connsiteY32" fmla="*/ 1344358 h 1887569"/>
              <a:gd name="connsiteX33" fmla="*/ 143001 w 403066"/>
              <a:gd name="connsiteY33" fmla="*/ 1336744 h 1887569"/>
              <a:gd name="connsiteX34" fmla="*/ 134673 w 403066"/>
              <a:gd name="connsiteY34" fmla="*/ 1327227 h 1887569"/>
              <a:gd name="connsiteX35" fmla="*/ 130152 w 403066"/>
              <a:gd name="connsiteY35" fmla="*/ 1317471 h 1887569"/>
              <a:gd name="connsiteX36" fmla="*/ 130152 w 403066"/>
              <a:gd name="connsiteY36" fmla="*/ 769263 h 1887569"/>
              <a:gd name="connsiteX37" fmla="*/ 134673 w 403066"/>
              <a:gd name="connsiteY37" fmla="*/ 759270 h 1887569"/>
              <a:gd name="connsiteX38" fmla="*/ 143001 w 403066"/>
              <a:gd name="connsiteY38" fmla="*/ 749990 h 1887569"/>
              <a:gd name="connsiteX39" fmla="*/ 154898 w 403066"/>
              <a:gd name="connsiteY39" fmla="*/ 742377 h 1887569"/>
              <a:gd name="connsiteX40" fmla="*/ 154898 w 403066"/>
              <a:gd name="connsiteY40" fmla="*/ 580103 h 1887569"/>
              <a:gd name="connsiteX41" fmla="*/ 158704 w 403066"/>
              <a:gd name="connsiteY41" fmla="*/ 571299 h 1887569"/>
              <a:gd name="connsiteX42" fmla="*/ 167032 w 403066"/>
              <a:gd name="connsiteY42" fmla="*/ 562734 h 1887569"/>
              <a:gd name="connsiteX43" fmla="*/ 181784 w 403066"/>
              <a:gd name="connsiteY43" fmla="*/ 557261 h 1887569"/>
              <a:gd name="connsiteX44" fmla="*/ 182260 w 403066"/>
              <a:gd name="connsiteY44" fmla="*/ 557261 h 1887569"/>
              <a:gd name="connsiteX45" fmla="*/ 182022 w 403066"/>
              <a:gd name="connsiteY45" fmla="*/ 550599 h 1887569"/>
              <a:gd name="connsiteX46" fmla="*/ 183450 w 403066"/>
              <a:gd name="connsiteY46" fmla="*/ 550599 h 1887569"/>
              <a:gd name="connsiteX47" fmla="*/ 183450 w 403066"/>
              <a:gd name="connsiteY47" fmla="*/ 399418 h 1887569"/>
              <a:gd name="connsiteX48" fmla="*/ 123066 w 403066"/>
              <a:gd name="connsiteY48" fmla="*/ 387236 h 1887569"/>
              <a:gd name="connsiteX49" fmla="*/ 0 w 403066"/>
              <a:gd name="connsiteY49" fmla="*/ 201533 h 1887569"/>
              <a:gd name="connsiteX50" fmla="*/ 201533 w 403066"/>
              <a:gd name="connsiteY50" fmla="*/ 0 h 188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03066" h="1887569">
                <a:moveTo>
                  <a:pt x="201533" y="40925"/>
                </a:moveTo>
                <a:cubicBezTo>
                  <a:pt x="112782" y="40925"/>
                  <a:pt x="40925" y="112782"/>
                  <a:pt x="40925" y="201533"/>
                </a:cubicBezTo>
                <a:cubicBezTo>
                  <a:pt x="40925" y="290284"/>
                  <a:pt x="112782" y="362141"/>
                  <a:pt x="201533" y="362141"/>
                </a:cubicBezTo>
                <a:cubicBezTo>
                  <a:pt x="290046" y="362141"/>
                  <a:pt x="361903" y="290284"/>
                  <a:pt x="362141" y="201533"/>
                </a:cubicBezTo>
                <a:cubicBezTo>
                  <a:pt x="362141" y="112782"/>
                  <a:pt x="290284" y="40925"/>
                  <a:pt x="201533" y="40925"/>
                </a:cubicBezTo>
                <a:close/>
                <a:moveTo>
                  <a:pt x="201533" y="0"/>
                </a:moveTo>
                <a:cubicBezTo>
                  <a:pt x="312888" y="0"/>
                  <a:pt x="403066" y="90178"/>
                  <a:pt x="403066" y="201533"/>
                </a:cubicBezTo>
                <a:cubicBezTo>
                  <a:pt x="403066" y="285050"/>
                  <a:pt x="352341" y="356654"/>
                  <a:pt x="280001" y="387236"/>
                </a:cubicBezTo>
                <a:lnTo>
                  <a:pt x="217951" y="399754"/>
                </a:lnTo>
                <a:lnTo>
                  <a:pt x="217951" y="550599"/>
                </a:lnTo>
                <a:lnTo>
                  <a:pt x="218427" y="550599"/>
                </a:lnTo>
                <a:lnTo>
                  <a:pt x="218427" y="556309"/>
                </a:lnTo>
                <a:lnTo>
                  <a:pt x="234369" y="561782"/>
                </a:lnTo>
                <a:lnTo>
                  <a:pt x="244124" y="570348"/>
                </a:lnTo>
                <a:lnTo>
                  <a:pt x="248645" y="580103"/>
                </a:lnTo>
                <a:lnTo>
                  <a:pt x="248645" y="742377"/>
                </a:lnTo>
                <a:lnTo>
                  <a:pt x="262207" y="749990"/>
                </a:lnTo>
                <a:lnTo>
                  <a:pt x="270535" y="759270"/>
                </a:lnTo>
                <a:lnTo>
                  <a:pt x="272914" y="769263"/>
                </a:lnTo>
                <a:lnTo>
                  <a:pt x="272914" y="1317471"/>
                </a:lnTo>
                <a:lnTo>
                  <a:pt x="270535" y="1327227"/>
                </a:lnTo>
                <a:lnTo>
                  <a:pt x="262207" y="1336744"/>
                </a:lnTo>
                <a:lnTo>
                  <a:pt x="248645" y="1344358"/>
                </a:lnTo>
                <a:lnTo>
                  <a:pt x="248645" y="1860206"/>
                </a:lnTo>
                <a:lnTo>
                  <a:pt x="245552" y="1871389"/>
                </a:lnTo>
                <a:lnTo>
                  <a:pt x="234369" y="1879955"/>
                </a:lnTo>
                <a:lnTo>
                  <a:pt x="219141" y="1885428"/>
                </a:lnTo>
                <a:lnTo>
                  <a:pt x="201771" y="1887569"/>
                </a:lnTo>
                <a:lnTo>
                  <a:pt x="183688" y="1885428"/>
                </a:lnTo>
                <a:lnTo>
                  <a:pt x="168460" y="1879955"/>
                </a:lnTo>
                <a:lnTo>
                  <a:pt x="158704" y="1871389"/>
                </a:lnTo>
                <a:lnTo>
                  <a:pt x="154898" y="1860206"/>
                </a:lnTo>
                <a:lnTo>
                  <a:pt x="154898" y="1344358"/>
                </a:lnTo>
                <a:lnTo>
                  <a:pt x="143001" y="1336744"/>
                </a:lnTo>
                <a:lnTo>
                  <a:pt x="134673" y="1327227"/>
                </a:lnTo>
                <a:lnTo>
                  <a:pt x="130152" y="1317471"/>
                </a:lnTo>
                <a:lnTo>
                  <a:pt x="130152" y="769263"/>
                </a:lnTo>
                <a:lnTo>
                  <a:pt x="134673" y="759270"/>
                </a:lnTo>
                <a:lnTo>
                  <a:pt x="143001" y="749990"/>
                </a:lnTo>
                <a:lnTo>
                  <a:pt x="154898" y="742377"/>
                </a:lnTo>
                <a:lnTo>
                  <a:pt x="154898" y="580103"/>
                </a:lnTo>
                <a:lnTo>
                  <a:pt x="158704" y="571299"/>
                </a:lnTo>
                <a:lnTo>
                  <a:pt x="167032" y="562734"/>
                </a:lnTo>
                <a:lnTo>
                  <a:pt x="181784" y="557261"/>
                </a:lnTo>
                <a:lnTo>
                  <a:pt x="182260" y="557261"/>
                </a:lnTo>
                <a:lnTo>
                  <a:pt x="182022" y="550599"/>
                </a:lnTo>
                <a:lnTo>
                  <a:pt x="183450" y="550599"/>
                </a:lnTo>
                <a:lnTo>
                  <a:pt x="183450" y="399418"/>
                </a:lnTo>
                <a:lnTo>
                  <a:pt x="123066" y="387236"/>
                </a:lnTo>
                <a:cubicBezTo>
                  <a:pt x="50725" y="356654"/>
                  <a:pt x="0" y="285050"/>
                  <a:pt x="0" y="201533"/>
                </a:cubicBezTo>
                <a:cubicBezTo>
                  <a:pt x="0" y="90178"/>
                  <a:pt x="90178" y="0"/>
                  <a:pt x="201533" y="0"/>
                </a:cubicBezTo>
                <a:close/>
              </a:path>
            </a:pathLst>
          </a:custGeom>
          <a:solidFill>
            <a:srgbClr val="7CC8EC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Graphic 56">
            <a:extLst>
              <a:ext uri="{FF2B5EF4-FFF2-40B4-BE49-F238E27FC236}">
                <a16:creationId xmlns:a16="http://schemas.microsoft.com/office/drawing/2014/main" id="{A69131FF-2F70-44C8-978F-04BDD2ABF096}"/>
              </a:ext>
            </a:extLst>
          </p:cNvPr>
          <p:cNvSpPr/>
          <p:nvPr/>
        </p:nvSpPr>
        <p:spPr>
          <a:xfrm>
            <a:off x="5363938" y="2006482"/>
            <a:ext cx="1502782" cy="1948770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09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E4227C3-9D3C-4529-8D7A-87125119C0CF}"/>
              </a:ext>
            </a:extLst>
          </p:cNvPr>
          <p:cNvSpPr/>
          <p:nvPr/>
        </p:nvSpPr>
        <p:spPr>
          <a:xfrm flipV="1">
            <a:off x="-1" y="-23192"/>
            <a:ext cx="12192001" cy="2542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1687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448259B8-F082-493D-91CD-EC8F8A2DB4F8}"/>
              </a:ext>
            </a:extLst>
          </p:cNvPr>
          <p:cNvGrpSpPr/>
          <p:nvPr/>
        </p:nvGrpSpPr>
        <p:grpSpPr>
          <a:xfrm>
            <a:off x="724075" y="2148291"/>
            <a:ext cx="4995827" cy="1006371"/>
            <a:chOff x="4822352" y="1916832"/>
            <a:chExt cx="3422056" cy="1006371"/>
          </a:xfrm>
        </p:grpSpPr>
        <p:sp>
          <p:nvSpPr>
            <p:cNvPr id="20" name="Text Placeholder 10">
              <a:extLst>
                <a:ext uri="{FF2B5EF4-FFF2-40B4-BE49-F238E27FC236}">
                  <a16:creationId xmlns:a16="http://schemas.microsoft.com/office/drawing/2014/main" id="{15827418-7540-4F6A-89AD-D1C1E25D9029}"/>
                </a:ext>
              </a:extLst>
            </p:cNvPr>
            <p:cNvSpPr txBox="1"/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7E9ADA8-C3D2-4F34-8555-46BFBF187CC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1234F5-8969-4289-BE7D-EDD45D9623EA}"/>
              </a:ext>
            </a:extLst>
          </p:cNvPr>
          <p:cNvGrpSpPr/>
          <p:nvPr/>
        </p:nvGrpSpPr>
        <p:grpSpPr>
          <a:xfrm>
            <a:off x="724074" y="3649500"/>
            <a:ext cx="2045041" cy="1088782"/>
            <a:chOff x="395534" y="3737445"/>
            <a:chExt cx="3972999" cy="108878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9CCC63A-FE50-4E38-AB1C-D19873939302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rgbClr val="7CC8EC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B7FB03E-BABA-4BEE-8E5D-79F75FF36D7B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869BF90-1060-4502-A527-EB12FBAE7539}"/>
              </a:ext>
            </a:extLst>
          </p:cNvPr>
          <p:cNvGrpSpPr/>
          <p:nvPr/>
        </p:nvGrpSpPr>
        <p:grpSpPr>
          <a:xfrm>
            <a:off x="3393734" y="3649500"/>
            <a:ext cx="2045041" cy="1088782"/>
            <a:chOff x="395534" y="3737445"/>
            <a:chExt cx="3972999" cy="108878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63C66D3-BE32-41EC-A9E3-5871452C4DB6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F403B09-B4E1-49C8-AF63-408EAFD9202B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30">
            <a:extLst>
              <a:ext uri="{FF2B5EF4-FFF2-40B4-BE49-F238E27FC236}">
                <a16:creationId xmlns:a16="http://schemas.microsoft.com/office/drawing/2014/main" id="{79B7BA2A-9842-4D89-8315-4B7EA8F0AA41}"/>
              </a:ext>
            </a:extLst>
          </p:cNvPr>
          <p:cNvGrpSpPr/>
          <p:nvPr/>
        </p:nvGrpSpPr>
        <p:grpSpPr>
          <a:xfrm>
            <a:off x="724074" y="5024152"/>
            <a:ext cx="2045041" cy="1088782"/>
            <a:chOff x="395534" y="3737445"/>
            <a:chExt cx="3972999" cy="108878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990AA1-4F23-47B7-9E15-8854DE23B0F1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rgbClr val="84CCC6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7811229-48BF-4896-A6B0-32A080ADC351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3">
            <a:extLst>
              <a:ext uri="{FF2B5EF4-FFF2-40B4-BE49-F238E27FC236}">
                <a16:creationId xmlns:a16="http://schemas.microsoft.com/office/drawing/2014/main" id="{69641F14-3A58-4EC1-9F50-09B461FA768C}"/>
              </a:ext>
            </a:extLst>
          </p:cNvPr>
          <p:cNvGrpSpPr/>
          <p:nvPr/>
        </p:nvGrpSpPr>
        <p:grpSpPr>
          <a:xfrm>
            <a:off x="3393734" y="5024152"/>
            <a:ext cx="2045041" cy="1088782"/>
            <a:chOff x="395534" y="3737445"/>
            <a:chExt cx="3972999" cy="108878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3647FC-10E4-44F7-9347-4C0972996D9D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AF42095-469A-4BCC-B258-A651A55F332B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4F51F72-CCE4-478E-8E25-89D2F148B6B1}"/>
              </a:ext>
            </a:extLst>
          </p:cNvPr>
          <p:cNvSpPr txBox="1"/>
          <p:nvPr/>
        </p:nvSpPr>
        <p:spPr>
          <a:xfrm flipH="1">
            <a:off x="724073" y="662091"/>
            <a:ext cx="4209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نمونه</a:t>
            </a: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کارها ساده</a:t>
            </a:r>
          </a:p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348990-09EB-46DE-B1A9-019453ABB89A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>
              <a:cs typeface="B Nazanin" panose="000004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84F84C0-3A45-443F-8EB2-7304D01F148C}"/>
              </a:ext>
            </a:extLst>
          </p:cNvPr>
          <p:cNvSpPr>
            <a:spLocks noGrp="1"/>
          </p:cNvSpPr>
          <p:nvPr>
            <p:ph type="pic" idx="17"/>
          </p:nvPr>
        </p:nvSpPr>
        <p:spPr/>
        <p:txBody>
          <a:bodyPr/>
          <a:lstStyle/>
          <a:p>
            <a:pPr rtl="1"/>
            <a:endParaRPr>
              <a:cs typeface="B Nazanin" panose="00000400000000000000" pitchFamily="2" charset="-78"/>
            </a:endParaRPr>
          </a:p>
        </p:txBody>
      </p:sp>
      <p:pic>
        <p:nvPicPr>
          <p:cNvPr id="15362" name="Picture 2" descr="hacer una prótesis dental - odontologia fotografías e imágenes de stock">
            <a:extLst>
              <a:ext uri="{FF2B5EF4-FFF2-40B4-BE49-F238E27FC236}">
                <a16:creationId xmlns:a16="http://schemas.microsoft.com/office/drawing/2014/main" id="{F9938384-AA41-4038-87EA-29278D29CB09}"/>
              </a:ext>
            </a:extLst>
          </p:cNvPr>
          <p:cNvPicPr>
            <a:picLocks noGrp="1" noChangeAspect="1" noChangeArrowheads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entista china asiática explicando imagen de radiografía médica a una paciente en su oficina - odontologia fotografías e imágenes de stock">
            <a:extLst>
              <a:ext uri="{FF2B5EF4-FFF2-40B4-BE49-F238E27FC236}">
                <a16:creationId xmlns:a16="http://schemas.microsoft.com/office/drawing/2014/main" id="{2206366E-A6F2-469B-B9B8-0785923CAA40}"/>
              </a:ext>
            </a:extLst>
          </p:cNvPr>
          <p:cNvPicPr>
            <a:picLocks noGrp="1" noChangeAspect="1" noChangeArrowheads="1"/>
          </p:cNvPicPr>
          <p:nvPr>
            <p:ph type="pic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4">
            <a:extLst>
              <a:ext uri="{FF2B5EF4-FFF2-40B4-BE49-F238E27FC236}">
                <a16:creationId xmlns:a16="http://schemas.microsoft.com/office/drawing/2014/main" id="{5553FE40-09F8-4CFA-9829-2D6FF624DB53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36" name="Rectangle 5">
              <a:extLst>
                <a:ext uri="{FF2B5EF4-FFF2-40B4-BE49-F238E27FC236}">
                  <a16:creationId xmlns:a16="http://schemas.microsoft.com/office/drawing/2014/main" id="{1597610B-10EB-480F-90DF-676DDBF13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303DDFF3-26C6-4446-8A69-F325219A3031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23688981-3E38-4E96-A624-4866A881AAD6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9" name="Google Shape;14;p2">
              <a:extLst>
                <a:ext uri="{FF2B5EF4-FFF2-40B4-BE49-F238E27FC236}">
                  <a16:creationId xmlns:a16="http://schemas.microsoft.com/office/drawing/2014/main" id="{13BEF854-5EB5-49F9-B677-514CE977CC14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0" name="Google Shape;14;p2">
              <a:extLst>
                <a:ext uri="{FF2B5EF4-FFF2-40B4-BE49-F238E27FC236}">
                  <a16:creationId xmlns:a16="http://schemas.microsoft.com/office/drawing/2014/main" id="{63FA38DF-1C90-4CE0-91E9-1A21B94A7029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4;p2">
              <a:extLst>
                <a:ext uri="{FF2B5EF4-FFF2-40B4-BE49-F238E27FC236}">
                  <a16:creationId xmlns:a16="http://schemas.microsoft.com/office/drawing/2014/main" id="{36C2B248-7982-4B5B-B03B-CFB1F7A0F8C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4;p2">
              <a:extLst>
                <a:ext uri="{FF2B5EF4-FFF2-40B4-BE49-F238E27FC236}">
                  <a16:creationId xmlns:a16="http://schemas.microsoft.com/office/drawing/2014/main" id="{F3AF195A-2F5A-4AC0-8019-66D8B8E1CC13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47142985-007D-404D-8CE0-8F3A2901B736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4" name="Google Shape;14;p2">
              <a:extLst>
                <a:ext uri="{FF2B5EF4-FFF2-40B4-BE49-F238E27FC236}">
                  <a16:creationId xmlns:a16="http://schemas.microsoft.com/office/drawing/2014/main" id="{13F597AF-7456-4D51-9BC6-DFB81465BABA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8C1E533E-DB19-4A87-B005-D68FAED67C54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14;p2">
              <a:extLst>
                <a:ext uri="{FF2B5EF4-FFF2-40B4-BE49-F238E27FC236}">
                  <a16:creationId xmlns:a16="http://schemas.microsoft.com/office/drawing/2014/main" id="{729BD008-0478-4C34-B43A-D98AA2E4D184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4;p2">
              <a:extLst>
                <a:ext uri="{FF2B5EF4-FFF2-40B4-BE49-F238E27FC236}">
                  <a16:creationId xmlns:a16="http://schemas.microsoft.com/office/drawing/2014/main" id="{094A7295-AE57-4808-8ACA-F4BC815E460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2761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E2078EA-0F4B-48EE-BD98-8A264B56EFBC}"/>
              </a:ext>
            </a:extLst>
          </p:cNvPr>
          <p:cNvSpPr/>
          <p:nvPr/>
        </p:nvSpPr>
        <p:spPr>
          <a:xfrm>
            <a:off x="252663" y="152400"/>
            <a:ext cx="11622505" cy="6561221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0C8F30-9C91-4D39-A29C-BCE4134E41E9}"/>
              </a:ext>
            </a:extLst>
          </p:cNvPr>
          <p:cNvSpPr txBox="1"/>
          <p:nvPr/>
        </p:nvSpPr>
        <p:spPr>
          <a:xfrm>
            <a:off x="3495675" y="5340518"/>
            <a:ext cx="520065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6000" dirty="0">
                <a:solidFill>
                  <a:schemeClr val="bg1"/>
                </a:solidFill>
                <a:cs typeface="B Nazanin" panose="00000400000000000000" pitchFamily="2" charset="-78"/>
              </a:rPr>
              <a:t>متشکرم</a:t>
            </a:r>
            <a:endParaRPr lang="ko-KR" altLang="en-US" sz="6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8CF959-4651-4C64-A08C-8F2BDE46A824}"/>
              </a:ext>
            </a:extLst>
          </p:cNvPr>
          <p:cNvSpPr txBox="1"/>
          <p:nvPr/>
        </p:nvSpPr>
        <p:spPr>
          <a:xfrm>
            <a:off x="3495707" y="6166353"/>
            <a:ext cx="520058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51D501A-14B6-40BB-A6F2-4BE7D9B666E7}"/>
              </a:ext>
            </a:extLst>
          </p:cNvPr>
          <p:cNvGrpSpPr/>
          <p:nvPr/>
        </p:nvGrpSpPr>
        <p:grpSpPr>
          <a:xfrm rot="16200000">
            <a:off x="5871718" y="3587808"/>
            <a:ext cx="384393" cy="3121027"/>
            <a:chOff x="5829300" y="4599143"/>
            <a:chExt cx="131885" cy="15474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F2C9012-3662-4FCB-8184-9DD00BBCBF8E}"/>
                </a:ext>
              </a:extLst>
            </p:cNvPr>
            <p:cNvSpPr/>
            <p:nvPr/>
          </p:nvSpPr>
          <p:spPr>
            <a:xfrm>
              <a:off x="5829300" y="4599143"/>
              <a:ext cx="131885" cy="386861"/>
            </a:xfrm>
            <a:prstGeom prst="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F510E5-EAF3-4240-852C-1739CFEB0E50}"/>
                </a:ext>
              </a:extLst>
            </p:cNvPr>
            <p:cNvSpPr/>
            <p:nvPr/>
          </p:nvSpPr>
          <p:spPr>
            <a:xfrm>
              <a:off x="5829300" y="5759726"/>
              <a:ext cx="131885" cy="386861"/>
            </a:xfrm>
            <a:prstGeom prst="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D0CB2C-4CC7-4083-94B8-49ED193E3C71}"/>
                </a:ext>
              </a:extLst>
            </p:cNvPr>
            <p:cNvSpPr/>
            <p:nvPr/>
          </p:nvSpPr>
          <p:spPr>
            <a:xfrm>
              <a:off x="5829300" y="4986004"/>
              <a:ext cx="131885" cy="386861"/>
            </a:xfrm>
            <a:prstGeom prst="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4E8C38A-6179-4D5F-960E-C1287D69AB8F}"/>
                </a:ext>
              </a:extLst>
            </p:cNvPr>
            <p:cNvSpPr/>
            <p:nvPr/>
          </p:nvSpPr>
          <p:spPr>
            <a:xfrm>
              <a:off x="5829300" y="5372865"/>
              <a:ext cx="131885" cy="386861"/>
            </a:xfrm>
            <a:prstGeom prst="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5">
            <a:extLst>
              <a:ext uri="{FF2B5EF4-FFF2-40B4-BE49-F238E27FC236}">
                <a16:creationId xmlns:a16="http://schemas.microsoft.com/office/drawing/2014/main" id="{81A915DA-551E-4056-AB66-9B14B76B99DD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1358901"/>
            <a:ext cx="1257300" cy="3025774"/>
          </a:xfrm>
          <a:custGeom>
            <a:avLst/>
            <a:gdLst>
              <a:gd name="T0" fmla="*/ 101 w 142"/>
              <a:gd name="T1" fmla="*/ 253 h 343"/>
              <a:gd name="T2" fmla="*/ 101 w 142"/>
              <a:gd name="T3" fmla="*/ 307 h 343"/>
              <a:gd name="T4" fmla="*/ 73 w 142"/>
              <a:gd name="T5" fmla="*/ 342 h 343"/>
              <a:gd name="T6" fmla="*/ 41 w 142"/>
              <a:gd name="T7" fmla="*/ 311 h 343"/>
              <a:gd name="T8" fmla="*/ 41 w 142"/>
              <a:gd name="T9" fmla="*/ 189 h 343"/>
              <a:gd name="T10" fmla="*/ 21 w 142"/>
              <a:gd name="T11" fmla="*/ 106 h 343"/>
              <a:gd name="T12" fmla="*/ 35 w 142"/>
              <a:gd name="T13" fmla="*/ 19 h 343"/>
              <a:gd name="T14" fmla="*/ 121 w 142"/>
              <a:gd name="T15" fmla="*/ 32 h 343"/>
              <a:gd name="T16" fmla="*/ 108 w 142"/>
              <a:gd name="T17" fmla="*/ 119 h 343"/>
              <a:gd name="T18" fmla="*/ 96 w 142"/>
              <a:gd name="T19" fmla="*/ 172 h 343"/>
              <a:gd name="T20" fmla="*/ 101 w 142"/>
              <a:gd name="T21" fmla="*/ 195 h 343"/>
              <a:gd name="T22" fmla="*/ 101 w 142"/>
              <a:gd name="T23" fmla="*/ 253 h 343"/>
              <a:gd name="T24" fmla="*/ 72 w 142"/>
              <a:gd name="T25" fmla="*/ 43 h 343"/>
              <a:gd name="T26" fmla="*/ 45 w 142"/>
              <a:gd name="T27" fmla="*/ 68 h 343"/>
              <a:gd name="T28" fmla="*/ 71 w 142"/>
              <a:gd name="T29" fmla="*/ 96 h 343"/>
              <a:gd name="T30" fmla="*/ 98 w 142"/>
              <a:gd name="T31" fmla="*/ 70 h 343"/>
              <a:gd name="T32" fmla="*/ 72 w 142"/>
              <a:gd name="T33" fmla="*/ 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343">
                <a:moveTo>
                  <a:pt x="101" y="253"/>
                </a:moveTo>
                <a:cubicBezTo>
                  <a:pt x="101" y="271"/>
                  <a:pt x="101" y="289"/>
                  <a:pt x="101" y="307"/>
                </a:cubicBezTo>
                <a:cubicBezTo>
                  <a:pt x="100" y="328"/>
                  <a:pt x="90" y="341"/>
                  <a:pt x="73" y="342"/>
                </a:cubicBezTo>
                <a:cubicBezTo>
                  <a:pt x="56" y="343"/>
                  <a:pt x="42" y="331"/>
                  <a:pt x="41" y="311"/>
                </a:cubicBezTo>
                <a:cubicBezTo>
                  <a:pt x="40" y="270"/>
                  <a:pt x="39" y="229"/>
                  <a:pt x="41" y="189"/>
                </a:cubicBezTo>
                <a:cubicBezTo>
                  <a:pt x="44" y="151"/>
                  <a:pt x="43" y="136"/>
                  <a:pt x="21" y="106"/>
                </a:cubicBezTo>
                <a:cubicBezTo>
                  <a:pt x="0" y="77"/>
                  <a:pt x="6" y="41"/>
                  <a:pt x="35" y="19"/>
                </a:cubicBezTo>
                <a:cubicBezTo>
                  <a:pt x="61" y="0"/>
                  <a:pt x="101" y="6"/>
                  <a:pt x="121" y="32"/>
                </a:cubicBezTo>
                <a:cubicBezTo>
                  <a:pt x="142" y="60"/>
                  <a:pt x="136" y="98"/>
                  <a:pt x="108" y="119"/>
                </a:cubicBezTo>
                <a:cubicBezTo>
                  <a:pt x="85" y="136"/>
                  <a:pt x="83" y="146"/>
                  <a:pt x="96" y="172"/>
                </a:cubicBezTo>
                <a:cubicBezTo>
                  <a:pt x="100" y="180"/>
                  <a:pt x="101" y="187"/>
                  <a:pt x="101" y="195"/>
                </a:cubicBezTo>
                <a:cubicBezTo>
                  <a:pt x="101" y="215"/>
                  <a:pt x="101" y="234"/>
                  <a:pt x="101" y="253"/>
                </a:cubicBezTo>
                <a:close/>
                <a:moveTo>
                  <a:pt x="72" y="43"/>
                </a:moveTo>
                <a:cubicBezTo>
                  <a:pt x="58" y="42"/>
                  <a:pt x="45" y="54"/>
                  <a:pt x="45" y="68"/>
                </a:cubicBezTo>
                <a:cubicBezTo>
                  <a:pt x="44" y="84"/>
                  <a:pt x="55" y="96"/>
                  <a:pt x="71" y="96"/>
                </a:cubicBezTo>
                <a:cubicBezTo>
                  <a:pt x="85" y="96"/>
                  <a:pt x="98" y="84"/>
                  <a:pt x="98" y="70"/>
                </a:cubicBezTo>
                <a:cubicBezTo>
                  <a:pt x="99" y="56"/>
                  <a:pt x="86" y="43"/>
                  <a:pt x="72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DBFF0070-F922-4F77-8CE1-B2D5073ECC6E}"/>
              </a:ext>
            </a:extLst>
          </p:cNvPr>
          <p:cNvSpPr/>
          <p:nvPr/>
        </p:nvSpPr>
        <p:spPr bwMode="auto">
          <a:xfrm>
            <a:off x="4991100" y="1428750"/>
            <a:ext cx="830263" cy="2946400"/>
          </a:xfrm>
          <a:custGeom>
            <a:avLst/>
            <a:gdLst>
              <a:gd name="T0" fmla="*/ 19 w 94"/>
              <a:gd name="T1" fmla="*/ 243 h 334"/>
              <a:gd name="T2" fmla="*/ 19 w 94"/>
              <a:gd name="T3" fmla="*/ 187 h 334"/>
              <a:gd name="T4" fmla="*/ 26 w 94"/>
              <a:gd name="T5" fmla="*/ 163 h 334"/>
              <a:gd name="T6" fmla="*/ 27 w 94"/>
              <a:gd name="T7" fmla="*/ 105 h 334"/>
              <a:gd name="T8" fmla="*/ 36 w 94"/>
              <a:gd name="T9" fmla="*/ 41 h 334"/>
              <a:gd name="T10" fmla="*/ 62 w 94"/>
              <a:gd name="T11" fmla="*/ 17 h 334"/>
              <a:gd name="T12" fmla="*/ 83 w 94"/>
              <a:gd name="T13" fmla="*/ 8 h 334"/>
              <a:gd name="T14" fmla="*/ 76 w 94"/>
              <a:gd name="T15" fmla="*/ 29 h 334"/>
              <a:gd name="T16" fmla="*/ 45 w 94"/>
              <a:gd name="T17" fmla="*/ 63 h 334"/>
              <a:gd name="T18" fmla="*/ 43 w 94"/>
              <a:gd name="T19" fmla="*/ 87 h 334"/>
              <a:gd name="T20" fmla="*/ 63 w 94"/>
              <a:gd name="T21" fmla="*/ 142 h 334"/>
              <a:gd name="T22" fmla="*/ 65 w 94"/>
              <a:gd name="T23" fmla="*/ 151 h 334"/>
              <a:gd name="T24" fmla="*/ 78 w 94"/>
              <a:gd name="T25" fmla="*/ 307 h 334"/>
              <a:gd name="T26" fmla="*/ 49 w 94"/>
              <a:gd name="T27" fmla="*/ 334 h 334"/>
              <a:gd name="T28" fmla="*/ 20 w 94"/>
              <a:gd name="T29" fmla="*/ 305 h 334"/>
              <a:gd name="T30" fmla="*/ 20 w 94"/>
              <a:gd name="T31" fmla="*/ 243 h 334"/>
              <a:gd name="T32" fmla="*/ 19 w 94"/>
              <a:gd name="T33" fmla="*/ 24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334">
                <a:moveTo>
                  <a:pt x="19" y="243"/>
                </a:moveTo>
                <a:cubicBezTo>
                  <a:pt x="19" y="224"/>
                  <a:pt x="19" y="206"/>
                  <a:pt x="19" y="187"/>
                </a:cubicBezTo>
                <a:cubicBezTo>
                  <a:pt x="19" y="178"/>
                  <a:pt x="20" y="170"/>
                  <a:pt x="26" y="163"/>
                </a:cubicBezTo>
                <a:cubicBezTo>
                  <a:pt x="41" y="144"/>
                  <a:pt x="39" y="124"/>
                  <a:pt x="27" y="105"/>
                </a:cubicBezTo>
                <a:cubicBezTo>
                  <a:pt x="3" y="68"/>
                  <a:pt x="0" y="73"/>
                  <a:pt x="36" y="41"/>
                </a:cubicBezTo>
                <a:cubicBezTo>
                  <a:pt x="45" y="34"/>
                  <a:pt x="53" y="25"/>
                  <a:pt x="62" y="17"/>
                </a:cubicBezTo>
                <a:cubicBezTo>
                  <a:pt x="68" y="12"/>
                  <a:pt x="74" y="0"/>
                  <a:pt x="83" y="8"/>
                </a:cubicBezTo>
                <a:cubicBezTo>
                  <a:pt x="93" y="17"/>
                  <a:pt x="81" y="23"/>
                  <a:pt x="76" y="29"/>
                </a:cubicBezTo>
                <a:cubicBezTo>
                  <a:pt x="66" y="40"/>
                  <a:pt x="55" y="52"/>
                  <a:pt x="45" y="63"/>
                </a:cubicBezTo>
                <a:cubicBezTo>
                  <a:pt x="36" y="71"/>
                  <a:pt x="36" y="78"/>
                  <a:pt x="43" y="87"/>
                </a:cubicBezTo>
                <a:cubicBezTo>
                  <a:pt x="57" y="102"/>
                  <a:pt x="63" y="121"/>
                  <a:pt x="63" y="142"/>
                </a:cubicBezTo>
                <a:cubicBezTo>
                  <a:pt x="63" y="145"/>
                  <a:pt x="64" y="149"/>
                  <a:pt x="65" y="151"/>
                </a:cubicBezTo>
                <a:cubicBezTo>
                  <a:pt x="94" y="201"/>
                  <a:pt x="76" y="255"/>
                  <a:pt x="78" y="307"/>
                </a:cubicBezTo>
                <a:cubicBezTo>
                  <a:pt x="79" y="323"/>
                  <a:pt x="67" y="334"/>
                  <a:pt x="49" y="334"/>
                </a:cubicBezTo>
                <a:cubicBezTo>
                  <a:pt x="34" y="334"/>
                  <a:pt x="21" y="322"/>
                  <a:pt x="20" y="305"/>
                </a:cubicBezTo>
                <a:cubicBezTo>
                  <a:pt x="19" y="284"/>
                  <a:pt x="20" y="264"/>
                  <a:pt x="20" y="243"/>
                </a:cubicBezTo>
                <a:cubicBezTo>
                  <a:pt x="20" y="243"/>
                  <a:pt x="19" y="243"/>
                  <a:pt x="19" y="2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21034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lose up of mouth and white teeth - odontologia fotografías e imágenes de stock">
            <a:extLst>
              <a:ext uri="{FF2B5EF4-FFF2-40B4-BE49-F238E27FC236}">
                <a16:creationId xmlns:a16="http://schemas.microsoft.com/office/drawing/2014/main" id="{1810EBA1-9096-4ACD-92F3-A1EA27FA1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78121" y="1080493"/>
            <a:ext cx="7288270" cy="4835029"/>
          </a:xfrm>
          <a:prstGeom prst="rect">
            <a:avLst/>
          </a:prstGeom>
          <a:noFill/>
          <a:effectLst>
            <a:softEdge rad="914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63;p42">
            <a:extLst>
              <a:ext uri="{FF2B5EF4-FFF2-40B4-BE49-F238E27FC236}">
                <a16:creationId xmlns:a16="http://schemas.microsoft.com/office/drawing/2014/main" id="{A19410E3-07A5-4A26-9189-1A5BDC5E2A9E}"/>
              </a:ext>
            </a:extLst>
          </p:cNvPr>
          <p:cNvSpPr txBox="1"/>
          <p:nvPr/>
        </p:nvSpPr>
        <p:spPr>
          <a:xfrm>
            <a:off x="652192" y="426744"/>
            <a:ext cx="4243633" cy="10314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1" compatLnSpc="1">
            <a:noAutofit/>
          </a:bodyPr>
          <a:lstStyle/>
          <a:p>
            <a:pPr algn="r" defTabSz="1219170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chemeClr val="accent1">
                    <a:lumMod val="75000"/>
                  </a:schemeClr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6000" b="1" kern="0" dirty="0">
              <a:solidFill>
                <a:schemeClr val="accent1">
                  <a:lumMod val="75000"/>
                </a:schemeClr>
              </a:solidFill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5" name="Grupo 3">
            <a:extLst>
              <a:ext uri="{FF2B5EF4-FFF2-40B4-BE49-F238E27FC236}">
                <a16:creationId xmlns:a16="http://schemas.microsoft.com/office/drawing/2014/main" id="{95F59B8D-D26C-4697-ABCA-97D9FE9A4D67}"/>
              </a:ext>
            </a:extLst>
          </p:cNvPr>
          <p:cNvGrpSpPr/>
          <p:nvPr/>
        </p:nvGrpSpPr>
        <p:grpSpPr>
          <a:xfrm>
            <a:off x="1169895" y="2996867"/>
            <a:ext cx="3985576" cy="2126076"/>
            <a:chOff x="877421" y="2247650"/>
            <a:chExt cx="2989182" cy="1594557"/>
          </a:xfrm>
        </p:grpSpPr>
        <p:sp>
          <p:nvSpPr>
            <p:cNvPr id="6" name="Google Shape;272;p42">
              <a:extLst>
                <a:ext uri="{FF2B5EF4-FFF2-40B4-BE49-F238E27FC236}">
                  <a16:creationId xmlns:a16="http://schemas.microsoft.com/office/drawing/2014/main" id="{EE487AF8-6168-4E4A-B1D1-1F491A49342F}"/>
                </a:ext>
              </a:extLst>
            </p:cNvPr>
            <p:cNvSpPr txBox="1"/>
            <p:nvPr/>
          </p:nvSpPr>
          <p:spPr>
            <a:xfrm>
              <a:off x="877421" y="2247650"/>
              <a:ext cx="2117101" cy="30870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133" kern="0" dirty="0">
                  <a:solidFill>
                    <a:schemeClr val="accent1">
                      <a:lumMod val="75000"/>
                    </a:schemeClr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2133" kern="0" dirty="0">
                <a:solidFill>
                  <a:schemeClr val="accent1">
                    <a:lumMod val="75000"/>
                  </a:schemeClr>
                </a:solidFill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7" name="Google Shape;273;p42">
              <a:extLst>
                <a:ext uri="{FF2B5EF4-FFF2-40B4-BE49-F238E27FC236}">
                  <a16:creationId xmlns:a16="http://schemas.microsoft.com/office/drawing/2014/main" id="{A8ED901F-DF57-4CD2-8EE3-9AD2DDA5588A}"/>
                </a:ext>
              </a:extLst>
            </p:cNvPr>
            <p:cNvSpPr txBox="1"/>
            <p:nvPr/>
          </p:nvSpPr>
          <p:spPr>
            <a:xfrm>
              <a:off x="877421" y="2556278"/>
              <a:ext cx="2989182" cy="12859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marL="342891" indent="-342891" algn="r" defTabSz="1219170" rtl="1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 dirty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gettyimages.es</a:t>
              </a:r>
            </a:p>
          </p:txBody>
        </p:sp>
      </p:grpSp>
      <p:sp>
        <p:nvSpPr>
          <p:cNvPr id="8" name="Google Shape;274;p42">
            <a:extLst>
              <a:ext uri="{FF2B5EF4-FFF2-40B4-BE49-F238E27FC236}">
                <a16:creationId xmlns:a16="http://schemas.microsoft.com/office/drawing/2014/main" id="{7B118760-F2D7-4EEF-AEF5-00E33410069E}"/>
              </a:ext>
            </a:extLst>
          </p:cNvPr>
          <p:cNvSpPr txBox="1"/>
          <p:nvPr/>
        </p:nvSpPr>
        <p:spPr>
          <a:xfrm>
            <a:off x="1169896" y="4264921"/>
            <a:ext cx="2822801" cy="4116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3" kern="0" dirty="0">
                <a:solidFill>
                  <a:schemeClr val="accent1">
                    <a:lumMod val="75000"/>
                  </a:schemeClr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2133" kern="0" dirty="0">
              <a:solidFill>
                <a:schemeClr val="accent1">
                  <a:lumMod val="75000"/>
                </a:schemeClr>
              </a:solidFill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9" name="Google Shape;275;p42">
            <a:extLst>
              <a:ext uri="{FF2B5EF4-FFF2-40B4-BE49-F238E27FC236}">
                <a16:creationId xmlns:a16="http://schemas.microsoft.com/office/drawing/2014/main" id="{00495ABB-1B5B-436D-91B6-268C729F2822}"/>
              </a:ext>
            </a:extLst>
          </p:cNvPr>
          <p:cNvSpPr txBox="1"/>
          <p:nvPr/>
        </p:nvSpPr>
        <p:spPr>
          <a:xfrm>
            <a:off x="1169896" y="4676424"/>
            <a:ext cx="3527169" cy="9128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marL="380953" indent="-380953" algn="r" defTabSz="1219170" rtl="1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مونتسرات</a:t>
            </a:r>
          </a:p>
          <a:p>
            <a:pPr marL="380953" indent="-380953" algn="r" defTabSz="1219170" rtl="1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مونتسرات </a:t>
            </a:r>
            <a:r>
              <a:rPr lang="es-PE" sz="2000" kern="0" dirty="0" err="1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SemiBold</a:t>
            </a:r>
            <a:endParaRPr lang="es-PE" sz="2000" kern="0" dirty="0">
              <a:solidFill>
                <a:srgbClr val="000000"/>
              </a:solidFill>
              <a:latin typeface="Source Sans Pro" pitchFamily="34"/>
              <a:ea typeface="Montserrat"/>
              <a:cs typeface="B Nazanin" panose="00000400000000000000" pitchFamily="2" charset="-78"/>
            </a:endParaRPr>
          </a:p>
          <a:p>
            <a:pPr marL="380953" indent="-380953" algn="r" defTabSz="1219170" rtl="1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آریال</a:t>
            </a:r>
            <a:endParaRPr lang="es-PE" sz="2000" kern="0" dirty="0">
              <a:solidFill>
                <a:srgbClr val="000000"/>
              </a:solidFill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6340D578-8765-4773-89D8-B60D4BA43ED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8" name="Rectangle 5">
              <a:extLst>
                <a:ext uri="{FF2B5EF4-FFF2-40B4-BE49-F238E27FC236}">
                  <a16:creationId xmlns:a16="http://schemas.microsoft.com/office/drawing/2014/main" id="{0E1C7CD6-D50C-4910-8F91-63DDA14A6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79F76F0-BD70-44BB-996B-E99AC14C8EDE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428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1">
            <a:extLst>
              <a:ext uri="{FF2B5EF4-FFF2-40B4-BE49-F238E27FC236}">
                <a16:creationId xmlns:a16="http://schemas.microsoft.com/office/drawing/2014/main" id="{ECA071B9-9E87-40D7-B598-74AD873AAED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08592" y="171221"/>
            <a:ext cx="1987667" cy="543181"/>
          </a:xfrm>
          <a:prstGeom prst="rect">
            <a:avLst/>
          </a:prstGeo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2700" b="1" dirty="0">
                <a:solidFill>
                  <a:srgbClr val="7CC8EC"/>
                </a:solidFill>
                <a:cs typeface="B Nazanin" panose="00000400000000000000" pitchFamily="2" charset="-78"/>
              </a:rPr>
              <a:t>منابع</a:t>
            </a:r>
            <a:endParaRPr lang="en-US" sz="2700" b="1" dirty="0">
              <a:solidFill>
                <a:srgbClr val="7CC8E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CD60BBD4-AC4C-4BFB-8279-CAC9E68FB28D}"/>
              </a:ext>
            </a:extLst>
          </p:cNvPr>
          <p:cNvSpPr/>
          <p:nvPr/>
        </p:nvSpPr>
        <p:spPr bwMode="auto">
          <a:xfrm>
            <a:off x="5938309" y="2930349"/>
            <a:ext cx="1306513" cy="1600200"/>
          </a:xfrm>
          <a:custGeom>
            <a:avLst/>
            <a:gdLst>
              <a:gd name="T0" fmla="*/ 266 w 525"/>
              <a:gd name="T1" fmla="*/ 638 h 642"/>
              <a:gd name="T2" fmla="*/ 218 w 525"/>
              <a:gd name="T3" fmla="*/ 638 h 642"/>
              <a:gd name="T4" fmla="*/ 45 w 525"/>
              <a:gd name="T5" fmla="*/ 537 h 642"/>
              <a:gd name="T6" fmla="*/ 59 w 525"/>
              <a:gd name="T7" fmla="*/ 282 h 642"/>
              <a:gd name="T8" fmla="*/ 208 w 525"/>
              <a:gd name="T9" fmla="*/ 209 h 642"/>
              <a:gd name="T10" fmla="*/ 240 w 525"/>
              <a:gd name="T11" fmla="*/ 209 h 642"/>
              <a:gd name="T12" fmla="*/ 253 w 525"/>
              <a:gd name="T13" fmla="*/ 199 h 642"/>
              <a:gd name="T14" fmla="*/ 239 w 525"/>
              <a:gd name="T15" fmla="*/ 194 h 642"/>
              <a:gd name="T16" fmla="*/ 144 w 525"/>
              <a:gd name="T17" fmla="*/ 193 h 642"/>
              <a:gd name="T18" fmla="*/ 22 w 525"/>
              <a:gd name="T19" fmla="*/ 56 h 642"/>
              <a:gd name="T20" fmla="*/ 22 w 525"/>
              <a:gd name="T21" fmla="*/ 12 h 642"/>
              <a:gd name="T22" fmla="*/ 60 w 525"/>
              <a:gd name="T23" fmla="*/ 21 h 642"/>
              <a:gd name="T24" fmla="*/ 129 w 525"/>
              <a:gd name="T25" fmla="*/ 30 h 642"/>
              <a:gd name="T26" fmla="*/ 269 w 525"/>
              <a:gd name="T27" fmla="*/ 76 h 642"/>
              <a:gd name="T28" fmla="*/ 283 w 525"/>
              <a:gd name="T29" fmla="*/ 77 h 642"/>
              <a:gd name="T30" fmla="*/ 295 w 525"/>
              <a:gd name="T31" fmla="*/ 66 h 642"/>
              <a:gd name="T32" fmla="*/ 320 w 525"/>
              <a:gd name="T33" fmla="*/ 68 h 642"/>
              <a:gd name="T34" fmla="*/ 315 w 525"/>
              <a:gd name="T35" fmla="*/ 90 h 642"/>
              <a:gd name="T36" fmla="*/ 285 w 525"/>
              <a:gd name="T37" fmla="*/ 200 h 642"/>
              <a:gd name="T38" fmla="*/ 302 w 525"/>
              <a:gd name="T39" fmla="*/ 209 h 642"/>
              <a:gd name="T40" fmla="*/ 361 w 525"/>
              <a:gd name="T41" fmla="*/ 212 h 642"/>
              <a:gd name="T42" fmla="*/ 520 w 525"/>
              <a:gd name="T43" fmla="*/ 388 h 642"/>
              <a:gd name="T44" fmla="*/ 470 w 525"/>
              <a:gd name="T45" fmla="*/ 568 h 642"/>
              <a:gd name="T46" fmla="*/ 328 w 525"/>
              <a:gd name="T47" fmla="*/ 638 h 642"/>
              <a:gd name="T48" fmla="*/ 266 w 525"/>
              <a:gd name="T49" fmla="*/ 63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5" h="642">
                <a:moveTo>
                  <a:pt x="266" y="638"/>
                </a:moveTo>
                <a:cubicBezTo>
                  <a:pt x="250" y="638"/>
                  <a:pt x="234" y="637"/>
                  <a:pt x="218" y="638"/>
                </a:cubicBezTo>
                <a:cubicBezTo>
                  <a:pt x="139" y="642"/>
                  <a:pt x="84" y="604"/>
                  <a:pt x="45" y="537"/>
                </a:cubicBezTo>
                <a:cubicBezTo>
                  <a:pt x="0" y="458"/>
                  <a:pt x="5" y="351"/>
                  <a:pt x="59" y="282"/>
                </a:cubicBezTo>
                <a:cubicBezTo>
                  <a:pt x="97" y="234"/>
                  <a:pt x="147" y="210"/>
                  <a:pt x="208" y="209"/>
                </a:cubicBezTo>
                <a:cubicBezTo>
                  <a:pt x="219" y="209"/>
                  <a:pt x="229" y="209"/>
                  <a:pt x="240" y="209"/>
                </a:cubicBezTo>
                <a:cubicBezTo>
                  <a:pt x="247" y="209"/>
                  <a:pt x="254" y="208"/>
                  <a:pt x="253" y="199"/>
                </a:cubicBezTo>
                <a:cubicBezTo>
                  <a:pt x="252" y="189"/>
                  <a:pt x="244" y="193"/>
                  <a:pt x="239" y="194"/>
                </a:cubicBezTo>
                <a:cubicBezTo>
                  <a:pt x="207" y="200"/>
                  <a:pt x="175" y="202"/>
                  <a:pt x="144" y="193"/>
                </a:cubicBezTo>
                <a:cubicBezTo>
                  <a:pt x="73" y="174"/>
                  <a:pt x="39" y="122"/>
                  <a:pt x="22" y="56"/>
                </a:cubicBezTo>
                <a:cubicBezTo>
                  <a:pt x="18" y="42"/>
                  <a:pt x="8" y="25"/>
                  <a:pt x="22" y="12"/>
                </a:cubicBezTo>
                <a:cubicBezTo>
                  <a:pt x="36" y="0"/>
                  <a:pt x="48" y="17"/>
                  <a:pt x="60" y="21"/>
                </a:cubicBezTo>
                <a:cubicBezTo>
                  <a:pt x="82" y="28"/>
                  <a:pt x="105" y="32"/>
                  <a:pt x="129" y="30"/>
                </a:cubicBezTo>
                <a:cubicBezTo>
                  <a:pt x="181" y="25"/>
                  <a:pt x="231" y="32"/>
                  <a:pt x="269" y="76"/>
                </a:cubicBezTo>
                <a:cubicBezTo>
                  <a:pt x="274" y="82"/>
                  <a:pt x="278" y="83"/>
                  <a:pt x="283" y="77"/>
                </a:cubicBezTo>
                <a:cubicBezTo>
                  <a:pt x="287" y="73"/>
                  <a:pt x="291" y="69"/>
                  <a:pt x="295" y="66"/>
                </a:cubicBezTo>
                <a:cubicBezTo>
                  <a:pt x="304" y="61"/>
                  <a:pt x="313" y="58"/>
                  <a:pt x="320" y="68"/>
                </a:cubicBezTo>
                <a:cubicBezTo>
                  <a:pt x="327" y="77"/>
                  <a:pt x="322" y="84"/>
                  <a:pt x="315" y="90"/>
                </a:cubicBezTo>
                <a:cubicBezTo>
                  <a:pt x="281" y="120"/>
                  <a:pt x="283" y="160"/>
                  <a:pt x="285" y="200"/>
                </a:cubicBezTo>
                <a:cubicBezTo>
                  <a:pt x="285" y="210"/>
                  <a:pt x="294" y="209"/>
                  <a:pt x="302" y="209"/>
                </a:cubicBezTo>
                <a:cubicBezTo>
                  <a:pt x="322" y="210"/>
                  <a:pt x="342" y="208"/>
                  <a:pt x="361" y="212"/>
                </a:cubicBezTo>
                <a:cubicBezTo>
                  <a:pt x="448" y="229"/>
                  <a:pt x="512" y="300"/>
                  <a:pt x="520" y="388"/>
                </a:cubicBezTo>
                <a:cubicBezTo>
                  <a:pt x="525" y="454"/>
                  <a:pt x="512" y="516"/>
                  <a:pt x="470" y="568"/>
                </a:cubicBezTo>
                <a:cubicBezTo>
                  <a:pt x="434" y="613"/>
                  <a:pt x="388" y="640"/>
                  <a:pt x="328" y="638"/>
                </a:cubicBezTo>
                <a:cubicBezTo>
                  <a:pt x="308" y="637"/>
                  <a:pt x="287" y="638"/>
                  <a:pt x="266" y="638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6" name="Freeform 6">
            <a:extLst>
              <a:ext uri="{FF2B5EF4-FFF2-40B4-BE49-F238E27FC236}">
                <a16:creationId xmlns:a16="http://schemas.microsoft.com/office/drawing/2014/main" id="{A3FE7111-D639-4CDA-A3EE-CAEF8B0FDAE4}"/>
              </a:ext>
            </a:extLst>
          </p:cNvPr>
          <p:cNvSpPr>
            <a:spLocks noEditPoints="1"/>
          </p:cNvSpPr>
          <p:nvPr/>
        </p:nvSpPr>
        <p:spPr bwMode="auto">
          <a:xfrm>
            <a:off x="772584" y="5163962"/>
            <a:ext cx="1298575" cy="1254125"/>
          </a:xfrm>
          <a:custGeom>
            <a:avLst/>
            <a:gdLst>
              <a:gd name="T0" fmla="*/ 260 w 521"/>
              <a:gd name="T1" fmla="*/ 503 h 503"/>
              <a:gd name="T2" fmla="*/ 62 w 521"/>
              <a:gd name="T3" fmla="*/ 503 h 503"/>
              <a:gd name="T4" fmla="*/ 0 w 521"/>
              <a:gd name="T5" fmla="*/ 440 h 503"/>
              <a:gd name="T6" fmla="*/ 0 w 521"/>
              <a:gd name="T7" fmla="*/ 172 h 503"/>
              <a:gd name="T8" fmla="*/ 64 w 521"/>
              <a:gd name="T9" fmla="*/ 109 h 503"/>
              <a:gd name="T10" fmla="*/ 124 w 521"/>
              <a:gd name="T11" fmla="*/ 109 h 503"/>
              <a:gd name="T12" fmla="*/ 141 w 521"/>
              <a:gd name="T13" fmla="*/ 96 h 503"/>
              <a:gd name="T14" fmla="*/ 257 w 521"/>
              <a:gd name="T15" fmla="*/ 1 h 503"/>
              <a:gd name="T16" fmla="*/ 383 w 521"/>
              <a:gd name="T17" fmla="*/ 93 h 503"/>
              <a:gd name="T18" fmla="*/ 406 w 521"/>
              <a:gd name="T19" fmla="*/ 109 h 503"/>
              <a:gd name="T20" fmla="*/ 458 w 521"/>
              <a:gd name="T21" fmla="*/ 109 h 503"/>
              <a:gd name="T22" fmla="*/ 521 w 521"/>
              <a:gd name="T23" fmla="*/ 172 h 503"/>
              <a:gd name="T24" fmla="*/ 521 w 521"/>
              <a:gd name="T25" fmla="*/ 348 h 503"/>
              <a:gd name="T26" fmla="*/ 521 w 521"/>
              <a:gd name="T27" fmla="*/ 440 h 503"/>
              <a:gd name="T28" fmla="*/ 458 w 521"/>
              <a:gd name="T29" fmla="*/ 503 h 503"/>
              <a:gd name="T30" fmla="*/ 260 w 521"/>
              <a:gd name="T31" fmla="*/ 503 h 503"/>
              <a:gd name="T32" fmla="*/ 259 w 521"/>
              <a:gd name="T33" fmla="*/ 404 h 503"/>
              <a:gd name="T34" fmla="*/ 285 w 521"/>
              <a:gd name="T35" fmla="*/ 381 h 503"/>
              <a:gd name="T36" fmla="*/ 335 w 521"/>
              <a:gd name="T37" fmla="*/ 330 h 503"/>
              <a:gd name="T38" fmla="*/ 358 w 521"/>
              <a:gd name="T39" fmla="*/ 306 h 503"/>
              <a:gd name="T40" fmla="*/ 335 w 521"/>
              <a:gd name="T41" fmla="*/ 282 h 503"/>
              <a:gd name="T42" fmla="*/ 285 w 521"/>
              <a:gd name="T43" fmla="*/ 233 h 503"/>
              <a:gd name="T44" fmla="*/ 260 w 521"/>
              <a:gd name="T45" fmla="*/ 209 h 503"/>
              <a:gd name="T46" fmla="*/ 234 w 521"/>
              <a:gd name="T47" fmla="*/ 232 h 503"/>
              <a:gd name="T48" fmla="*/ 184 w 521"/>
              <a:gd name="T49" fmla="*/ 282 h 503"/>
              <a:gd name="T50" fmla="*/ 162 w 521"/>
              <a:gd name="T51" fmla="*/ 306 h 503"/>
              <a:gd name="T52" fmla="*/ 183 w 521"/>
              <a:gd name="T53" fmla="*/ 330 h 503"/>
              <a:gd name="T54" fmla="*/ 234 w 521"/>
              <a:gd name="T55" fmla="*/ 381 h 503"/>
              <a:gd name="T56" fmla="*/ 259 w 521"/>
              <a:gd name="T57" fmla="*/ 404 h 503"/>
              <a:gd name="T58" fmla="*/ 260 w 521"/>
              <a:gd name="T59" fmla="*/ 109 h 503"/>
              <a:gd name="T60" fmla="*/ 340 w 521"/>
              <a:gd name="T61" fmla="*/ 109 h 503"/>
              <a:gd name="T62" fmla="*/ 353 w 521"/>
              <a:gd name="T63" fmla="*/ 92 h 503"/>
              <a:gd name="T64" fmla="*/ 262 w 521"/>
              <a:gd name="T65" fmla="*/ 30 h 503"/>
              <a:gd name="T66" fmla="*/ 171 w 521"/>
              <a:gd name="T67" fmla="*/ 93 h 503"/>
              <a:gd name="T68" fmla="*/ 184 w 521"/>
              <a:gd name="T69" fmla="*/ 109 h 503"/>
              <a:gd name="T70" fmla="*/ 260 w 521"/>
              <a:gd name="T71" fmla="*/ 10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1" h="502">
                <a:moveTo>
                  <a:pt x="260" y="503"/>
                </a:moveTo>
                <a:cubicBezTo>
                  <a:pt x="194" y="503"/>
                  <a:pt x="128" y="503"/>
                  <a:pt x="62" y="503"/>
                </a:cubicBezTo>
                <a:cubicBezTo>
                  <a:pt x="20" y="503"/>
                  <a:pt x="0" y="482"/>
                  <a:pt x="0" y="440"/>
                </a:cubicBezTo>
                <a:cubicBezTo>
                  <a:pt x="0" y="351"/>
                  <a:pt x="0" y="261"/>
                  <a:pt x="0" y="172"/>
                </a:cubicBezTo>
                <a:cubicBezTo>
                  <a:pt x="0" y="129"/>
                  <a:pt x="20" y="109"/>
                  <a:pt x="64" y="109"/>
                </a:cubicBezTo>
                <a:cubicBezTo>
                  <a:pt x="84" y="109"/>
                  <a:pt x="104" y="109"/>
                  <a:pt x="124" y="109"/>
                </a:cubicBezTo>
                <a:cubicBezTo>
                  <a:pt x="133" y="109"/>
                  <a:pt x="138" y="106"/>
                  <a:pt x="141" y="96"/>
                </a:cubicBezTo>
                <a:cubicBezTo>
                  <a:pt x="158" y="38"/>
                  <a:pt x="202" y="1"/>
                  <a:pt x="257" y="1"/>
                </a:cubicBezTo>
                <a:cubicBezTo>
                  <a:pt x="320" y="0"/>
                  <a:pt x="363" y="31"/>
                  <a:pt x="383" y="93"/>
                </a:cubicBezTo>
                <a:cubicBezTo>
                  <a:pt x="387" y="105"/>
                  <a:pt x="393" y="110"/>
                  <a:pt x="406" y="109"/>
                </a:cubicBezTo>
                <a:cubicBezTo>
                  <a:pt x="423" y="108"/>
                  <a:pt x="440" y="109"/>
                  <a:pt x="458" y="109"/>
                </a:cubicBezTo>
                <a:cubicBezTo>
                  <a:pt x="499" y="109"/>
                  <a:pt x="521" y="131"/>
                  <a:pt x="521" y="172"/>
                </a:cubicBezTo>
                <a:cubicBezTo>
                  <a:pt x="521" y="231"/>
                  <a:pt x="521" y="289"/>
                  <a:pt x="521" y="348"/>
                </a:cubicBezTo>
                <a:cubicBezTo>
                  <a:pt x="521" y="379"/>
                  <a:pt x="521" y="409"/>
                  <a:pt x="521" y="440"/>
                </a:cubicBezTo>
                <a:cubicBezTo>
                  <a:pt x="520" y="482"/>
                  <a:pt x="499" y="503"/>
                  <a:pt x="458" y="503"/>
                </a:cubicBezTo>
                <a:cubicBezTo>
                  <a:pt x="392" y="503"/>
                  <a:pt x="326" y="503"/>
                  <a:pt x="260" y="503"/>
                </a:cubicBezTo>
                <a:close/>
                <a:moveTo>
                  <a:pt x="259" y="404"/>
                </a:moveTo>
                <a:cubicBezTo>
                  <a:pt x="277" y="407"/>
                  <a:pt x="285" y="402"/>
                  <a:pt x="285" y="381"/>
                </a:cubicBezTo>
                <a:cubicBezTo>
                  <a:pt x="284" y="334"/>
                  <a:pt x="278" y="328"/>
                  <a:pt x="335" y="330"/>
                </a:cubicBezTo>
                <a:cubicBezTo>
                  <a:pt x="354" y="331"/>
                  <a:pt x="358" y="322"/>
                  <a:pt x="358" y="306"/>
                </a:cubicBezTo>
                <a:cubicBezTo>
                  <a:pt x="358" y="289"/>
                  <a:pt x="353" y="282"/>
                  <a:pt x="335" y="282"/>
                </a:cubicBezTo>
                <a:cubicBezTo>
                  <a:pt x="281" y="284"/>
                  <a:pt x="283" y="280"/>
                  <a:pt x="285" y="233"/>
                </a:cubicBezTo>
                <a:cubicBezTo>
                  <a:pt x="285" y="212"/>
                  <a:pt x="276" y="209"/>
                  <a:pt x="260" y="209"/>
                </a:cubicBezTo>
                <a:cubicBezTo>
                  <a:pt x="243" y="209"/>
                  <a:pt x="234" y="212"/>
                  <a:pt x="234" y="232"/>
                </a:cubicBezTo>
                <a:cubicBezTo>
                  <a:pt x="236" y="279"/>
                  <a:pt x="242" y="284"/>
                  <a:pt x="184" y="282"/>
                </a:cubicBezTo>
                <a:cubicBezTo>
                  <a:pt x="166" y="282"/>
                  <a:pt x="162" y="289"/>
                  <a:pt x="162" y="306"/>
                </a:cubicBezTo>
                <a:cubicBezTo>
                  <a:pt x="162" y="321"/>
                  <a:pt x="164" y="331"/>
                  <a:pt x="183" y="330"/>
                </a:cubicBezTo>
                <a:cubicBezTo>
                  <a:pt x="244" y="328"/>
                  <a:pt x="235" y="334"/>
                  <a:pt x="234" y="381"/>
                </a:cubicBezTo>
                <a:cubicBezTo>
                  <a:pt x="234" y="399"/>
                  <a:pt x="240" y="408"/>
                  <a:pt x="259" y="404"/>
                </a:cubicBezTo>
                <a:close/>
                <a:moveTo>
                  <a:pt x="260" y="109"/>
                </a:moveTo>
                <a:cubicBezTo>
                  <a:pt x="287" y="109"/>
                  <a:pt x="314" y="109"/>
                  <a:pt x="340" y="109"/>
                </a:cubicBezTo>
                <a:cubicBezTo>
                  <a:pt x="353" y="109"/>
                  <a:pt x="357" y="106"/>
                  <a:pt x="353" y="92"/>
                </a:cubicBezTo>
                <a:cubicBezTo>
                  <a:pt x="341" y="56"/>
                  <a:pt x="304" y="30"/>
                  <a:pt x="262" y="30"/>
                </a:cubicBezTo>
                <a:cubicBezTo>
                  <a:pt x="221" y="30"/>
                  <a:pt x="182" y="57"/>
                  <a:pt x="171" y="93"/>
                </a:cubicBezTo>
                <a:cubicBezTo>
                  <a:pt x="168" y="106"/>
                  <a:pt x="171" y="110"/>
                  <a:pt x="184" y="109"/>
                </a:cubicBezTo>
                <a:cubicBezTo>
                  <a:pt x="210" y="109"/>
                  <a:pt x="235" y="109"/>
                  <a:pt x="260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7" name="Freeform 7">
            <a:extLst>
              <a:ext uri="{FF2B5EF4-FFF2-40B4-BE49-F238E27FC236}">
                <a16:creationId xmlns:a16="http://schemas.microsoft.com/office/drawing/2014/main" id="{A0632EA5-5EFF-4A9C-9474-F58B5B8100CF}"/>
              </a:ext>
            </a:extLst>
          </p:cNvPr>
          <p:cNvSpPr>
            <a:spLocks noEditPoints="1"/>
          </p:cNvSpPr>
          <p:nvPr/>
        </p:nvSpPr>
        <p:spPr bwMode="auto">
          <a:xfrm>
            <a:off x="2718859" y="3033537"/>
            <a:ext cx="930275" cy="1487488"/>
          </a:xfrm>
          <a:custGeom>
            <a:avLst/>
            <a:gdLst>
              <a:gd name="T0" fmla="*/ 186 w 374"/>
              <a:gd name="T1" fmla="*/ 597 h 597"/>
              <a:gd name="T2" fmla="*/ 74 w 374"/>
              <a:gd name="T3" fmla="*/ 597 h 597"/>
              <a:gd name="T4" fmla="*/ 3 w 374"/>
              <a:gd name="T5" fmla="*/ 525 h 597"/>
              <a:gd name="T6" fmla="*/ 43 w 374"/>
              <a:gd name="T7" fmla="*/ 446 h 597"/>
              <a:gd name="T8" fmla="*/ 49 w 374"/>
              <a:gd name="T9" fmla="*/ 432 h 597"/>
              <a:gd name="T10" fmla="*/ 49 w 374"/>
              <a:gd name="T11" fmla="*/ 300 h 597"/>
              <a:gd name="T12" fmla="*/ 38 w 374"/>
              <a:gd name="T13" fmla="*/ 284 h 597"/>
              <a:gd name="T14" fmla="*/ 4 w 374"/>
              <a:gd name="T15" fmla="*/ 230 h 597"/>
              <a:gd name="T16" fmla="*/ 4 w 374"/>
              <a:gd name="T17" fmla="*/ 224 h 597"/>
              <a:gd name="T18" fmla="*/ 89 w 374"/>
              <a:gd name="T19" fmla="*/ 136 h 597"/>
              <a:gd name="T20" fmla="*/ 105 w 374"/>
              <a:gd name="T21" fmla="*/ 136 h 597"/>
              <a:gd name="T22" fmla="*/ 119 w 374"/>
              <a:gd name="T23" fmla="*/ 127 h 597"/>
              <a:gd name="T24" fmla="*/ 112 w 374"/>
              <a:gd name="T25" fmla="*/ 110 h 597"/>
              <a:gd name="T26" fmla="*/ 99 w 374"/>
              <a:gd name="T27" fmla="*/ 84 h 597"/>
              <a:gd name="T28" fmla="*/ 99 w 374"/>
              <a:gd name="T29" fmla="*/ 24 h 597"/>
              <a:gd name="T30" fmla="*/ 121 w 374"/>
              <a:gd name="T31" fmla="*/ 0 h 597"/>
              <a:gd name="T32" fmla="*/ 251 w 374"/>
              <a:gd name="T33" fmla="*/ 0 h 597"/>
              <a:gd name="T34" fmla="*/ 273 w 374"/>
              <a:gd name="T35" fmla="*/ 23 h 597"/>
              <a:gd name="T36" fmla="*/ 273 w 374"/>
              <a:gd name="T37" fmla="*/ 89 h 597"/>
              <a:gd name="T38" fmla="*/ 263 w 374"/>
              <a:gd name="T39" fmla="*/ 108 h 597"/>
              <a:gd name="T40" fmla="*/ 254 w 374"/>
              <a:gd name="T41" fmla="*/ 128 h 597"/>
              <a:gd name="T42" fmla="*/ 272 w 374"/>
              <a:gd name="T43" fmla="*/ 136 h 597"/>
              <a:gd name="T44" fmla="*/ 312 w 374"/>
              <a:gd name="T45" fmla="*/ 136 h 597"/>
              <a:gd name="T46" fmla="*/ 367 w 374"/>
              <a:gd name="T47" fmla="*/ 185 h 597"/>
              <a:gd name="T48" fmla="*/ 362 w 374"/>
              <a:gd name="T49" fmla="*/ 256 h 597"/>
              <a:gd name="T50" fmla="*/ 340 w 374"/>
              <a:gd name="T51" fmla="*/ 281 h 597"/>
              <a:gd name="T52" fmla="*/ 324 w 374"/>
              <a:gd name="T53" fmla="*/ 310 h 597"/>
              <a:gd name="T54" fmla="*/ 324 w 374"/>
              <a:gd name="T55" fmla="*/ 426 h 597"/>
              <a:gd name="T56" fmla="*/ 337 w 374"/>
              <a:gd name="T57" fmla="*/ 449 h 597"/>
              <a:gd name="T58" fmla="*/ 340 w 374"/>
              <a:gd name="T59" fmla="*/ 451 h 597"/>
              <a:gd name="T60" fmla="*/ 365 w 374"/>
              <a:gd name="T61" fmla="*/ 553 h 597"/>
              <a:gd name="T62" fmla="*/ 302 w 374"/>
              <a:gd name="T63" fmla="*/ 597 h 597"/>
              <a:gd name="T64" fmla="*/ 186 w 374"/>
              <a:gd name="T65" fmla="*/ 597 h 597"/>
              <a:gd name="T66" fmla="*/ 186 w 374"/>
              <a:gd name="T67" fmla="*/ 109 h 597"/>
              <a:gd name="T68" fmla="*/ 186 w 374"/>
              <a:gd name="T69" fmla="*/ 109 h 597"/>
              <a:gd name="T70" fmla="*/ 166 w 374"/>
              <a:gd name="T71" fmla="*/ 109 h 597"/>
              <a:gd name="T72" fmla="*/ 152 w 374"/>
              <a:gd name="T73" fmla="*/ 121 h 597"/>
              <a:gd name="T74" fmla="*/ 166 w 374"/>
              <a:gd name="T75" fmla="*/ 136 h 597"/>
              <a:gd name="T76" fmla="*/ 210 w 374"/>
              <a:gd name="T77" fmla="*/ 136 h 597"/>
              <a:gd name="T78" fmla="*/ 223 w 374"/>
              <a:gd name="T79" fmla="*/ 123 h 597"/>
              <a:gd name="T80" fmla="*/ 210 w 374"/>
              <a:gd name="T81" fmla="*/ 109 h 597"/>
              <a:gd name="T82" fmla="*/ 186 w 374"/>
              <a:gd name="T83" fmla="*/ 10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4" h="597">
                <a:moveTo>
                  <a:pt x="186" y="597"/>
                </a:moveTo>
                <a:cubicBezTo>
                  <a:pt x="148" y="597"/>
                  <a:pt x="111" y="597"/>
                  <a:pt x="74" y="597"/>
                </a:cubicBezTo>
                <a:cubicBezTo>
                  <a:pt x="24" y="596"/>
                  <a:pt x="4" y="575"/>
                  <a:pt x="3" y="525"/>
                </a:cubicBezTo>
                <a:cubicBezTo>
                  <a:pt x="3" y="491"/>
                  <a:pt x="6" y="460"/>
                  <a:pt x="43" y="446"/>
                </a:cubicBezTo>
                <a:cubicBezTo>
                  <a:pt x="49" y="443"/>
                  <a:pt x="49" y="438"/>
                  <a:pt x="49" y="432"/>
                </a:cubicBezTo>
                <a:cubicBezTo>
                  <a:pt x="49" y="388"/>
                  <a:pt x="49" y="344"/>
                  <a:pt x="49" y="300"/>
                </a:cubicBezTo>
                <a:cubicBezTo>
                  <a:pt x="49" y="291"/>
                  <a:pt x="45" y="287"/>
                  <a:pt x="38" y="284"/>
                </a:cubicBezTo>
                <a:cubicBezTo>
                  <a:pt x="15" y="273"/>
                  <a:pt x="5" y="254"/>
                  <a:pt x="4" y="230"/>
                </a:cubicBezTo>
                <a:cubicBezTo>
                  <a:pt x="4" y="228"/>
                  <a:pt x="4" y="226"/>
                  <a:pt x="4" y="224"/>
                </a:cubicBezTo>
                <a:cubicBezTo>
                  <a:pt x="0" y="165"/>
                  <a:pt x="16" y="131"/>
                  <a:pt x="89" y="136"/>
                </a:cubicBezTo>
                <a:cubicBezTo>
                  <a:pt x="95" y="136"/>
                  <a:pt x="100" y="136"/>
                  <a:pt x="105" y="136"/>
                </a:cubicBezTo>
                <a:cubicBezTo>
                  <a:pt x="112" y="136"/>
                  <a:pt x="118" y="135"/>
                  <a:pt x="119" y="127"/>
                </a:cubicBezTo>
                <a:cubicBezTo>
                  <a:pt x="119" y="120"/>
                  <a:pt x="120" y="113"/>
                  <a:pt x="112" y="110"/>
                </a:cubicBezTo>
                <a:cubicBezTo>
                  <a:pt x="100" y="105"/>
                  <a:pt x="99" y="95"/>
                  <a:pt x="99" y="84"/>
                </a:cubicBezTo>
                <a:cubicBezTo>
                  <a:pt x="99" y="64"/>
                  <a:pt x="99" y="44"/>
                  <a:pt x="99" y="24"/>
                </a:cubicBezTo>
                <a:cubicBezTo>
                  <a:pt x="98" y="8"/>
                  <a:pt x="105" y="0"/>
                  <a:pt x="121" y="0"/>
                </a:cubicBezTo>
                <a:cubicBezTo>
                  <a:pt x="165" y="0"/>
                  <a:pt x="208" y="0"/>
                  <a:pt x="251" y="0"/>
                </a:cubicBezTo>
                <a:cubicBezTo>
                  <a:pt x="266" y="0"/>
                  <a:pt x="273" y="8"/>
                  <a:pt x="273" y="23"/>
                </a:cubicBezTo>
                <a:cubicBezTo>
                  <a:pt x="273" y="45"/>
                  <a:pt x="273" y="67"/>
                  <a:pt x="273" y="89"/>
                </a:cubicBezTo>
                <a:cubicBezTo>
                  <a:pt x="273" y="97"/>
                  <a:pt x="271" y="105"/>
                  <a:pt x="263" y="108"/>
                </a:cubicBezTo>
                <a:cubicBezTo>
                  <a:pt x="253" y="112"/>
                  <a:pt x="252" y="119"/>
                  <a:pt x="254" y="128"/>
                </a:cubicBezTo>
                <a:cubicBezTo>
                  <a:pt x="256" y="138"/>
                  <a:pt x="265" y="136"/>
                  <a:pt x="272" y="136"/>
                </a:cubicBezTo>
                <a:cubicBezTo>
                  <a:pt x="285" y="136"/>
                  <a:pt x="298" y="136"/>
                  <a:pt x="312" y="136"/>
                </a:cubicBezTo>
                <a:cubicBezTo>
                  <a:pt x="341" y="138"/>
                  <a:pt x="363" y="156"/>
                  <a:pt x="367" y="185"/>
                </a:cubicBezTo>
                <a:cubicBezTo>
                  <a:pt x="370" y="208"/>
                  <a:pt x="372" y="233"/>
                  <a:pt x="362" y="256"/>
                </a:cubicBezTo>
                <a:cubicBezTo>
                  <a:pt x="358" y="266"/>
                  <a:pt x="351" y="276"/>
                  <a:pt x="340" y="281"/>
                </a:cubicBezTo>
                <a:cubicBezTo>
                  <a:pt x="326" y="286"/>
                  <a:pt x="323" y="295"/>
                  <a:pt x="324" y="310"/>
                </a:cubicBezTo>
                <a:cubicBezTo>
                  <a:pt x="325" y="348"/>
                  <a:pt x="324" y="387"/>
                  <a:pt x="324" y="426"/>
                </a:cubicBezTo>
                <a:cubicBezTo>
                  <a:pt x="324" y="437"/>
                  <a:pt x="324" y="446"/>
                  <a:pt x="337" y="449"/>
                </a:cubicBezTo>
                <a:cubicBezTo>
                  <a:pt x="338" y="449"/>
                  <a:pt x="339" y="450"/>
                  <a:pt x="340" y="451"/>
                </a:cubicBezTo>
                <a:cubicBezTo>
                  <a:pt x="369" y="470"/>
                  <a:pt x="374" y="502"/>
                  <a:pt x="365" y="553"/>
                </a:cubicBezTo>
                <a:cubicBezTo>
                  <a:pt x="360" y="582"/>
                  <a:pt x="337" y="596"/>
                  <a:pt x="302" y="597"/>
                </a:cubicBezTo>
                <a:cubicBezTo>
                  <a:pt x="263" y="597"/>
                  <a:pt x="224" y="597"/>
                  <a:pt x="186" y="597"/>
                </a:cubicBezTo>
                <a:close/>
                <a:moveTo>
                  <a:pt x="186" y="109"/>
                </a:moveTo>
                <a:cubicBezTo>
                  <a:pt x="186" y="109"/>
                  <a:pt x="186" y="109"/>
                  <a:pt x="186" y="109"/>
                </a:cubicBezTo>
                <a:cubicBezTo>
                  <a:pt x="179" y="109"/>
                  <a:pt x="172" y="109"/>
                  <a:pt x="166" y="109"/>
                </a:cubicBezTo>
                <a:cubicBezTo>
                  <a:pt x="157" y="109"/>
                  <a:pt x="151" y="111"/>
                  <a:pt x="152" y="121"/>
                </a:cubicBezTo>
                <a:cubicBezTo>
                  <a:pt x="153" y="130"/>
                  <a:pt x="156" y="136"/>
                  <a:pt x="166" y="136"/>
                </a:cubicBezTo>
                <a:cubicBezTo>
                  <a:pt x="181" y="136"/>
                  <a:pt x="195" y="136"/>
                  <a:pt x="210" y="136"/>
                </a:cubicBezTo>
                <a:cubicBezTo>
                  <a:pt x="219" y="136"/>
                  <a:pt x="223" y="132"/>
                  <a:pt x="223" y="123"/>
                </a:cubicBezTo>
                <a:cubicBezTo>
                  <a:pt x="223" y="113"/>
                  <a:pt x="219" y="109"/>
                  <a:pt x="210" y="109"/>
                </a:cubicBezTo>
                <a:cubicBezTo>
                  <a:pt x="202" y="109"/>
                  <a:pt x="194" y="109"/>
                  <a:pt x="186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C0DA60B8-BE33-454E-9E4C-2F2CC87D71E0}"/>
              </a:ext>
            </a:extLst>
          </p:cNvPr>
          <p:cNvSpPr>
            <a:spLocks noEditPoints="1"/>
          </p:cNvSpPr>
          <p:nvPr/>
        </p:nvSpPr>
        <p:spPr bwMode="auto">
          <a:xfrm>
            <a:off x="4496859" y="2933524"/>
            <a:ext cx="781050" cy="1587500"/>
          </a:xfrm>
          <a:custGeom>
            <a:avLst/>
            <a:gdLst>
              <a:gd name="T0" fmla="*/ 155 w 314"/>
              <a:gd name="T1" fmla="*/ 637 h 637"/>
              <a:gd name="T2" fmla="*/ 49 w 314"/>
              <a:gd name="T3" fmla="*/ 637 h 637"/>
              <a:gd name="T4" fmla="*/ 21 w 314"/>
              <a:gd name="T5" fmla="*/ 608 h 637"/>
              <a:gd name="T6" fmla="*/ 9 w 314"/>
              <a:gd name="T7" fmla="*/ 581 h 637"/>
              <a:gd name="T8" fmla="*/ 2 w 314"/>
              <a:gd name="T9" fmla="*/ 558 h 637"/>
              <a:gd name="T10" fmla="*/ 30 w 314"/>
              <a:gd name="T11" fmla="*/ 165 h 637"/>
              <a:gd name="T12" fmla="*/ 57 w 314"/>
              <a:gd name="T13" fmla="*/ 139 h 637"/>
              <a:gd name="T14" fmla="*/ 76 w 314"/>
              <a:gd name="T15" fmla="*/ 133 h 637"/>
              <a:gd name="T16" fmla="*/ 62 w 314"/>
              <a:gd name="T17" fmla="*/ 120 h 637"/>
              <a:gd name="T18" fmla="*/ 50 w 314"/>
              <a:gd name="T19" fmla="*/ 99 h 637"/>
              <a:gd name="T20" fmla="*/ 50 w 314"/>
              <a:gd name="T21" fmla="*/ 26 h 637"/>
              <a:gd name="T22" fmla="*/ 76 w 314"/>
              <a:gd name="T23" fmla="*/ 1 h 637"/>
              <a:gd name="T24" fmla="*/ 236 w 314"/>
              <a:gd name="T25" fmla="*/ 1 h 637"/>
              <a:gd name="T26" fmla="*/ 262 w 314"/>
              <a:gd name="T27" fmla="*/ 26 h 637"/>
              <a:gd name="T28" fmla="*/ 262 w 314"/>
              <a:gd name="T29" fmla="*/ 98 h 637"/>
              <a:gd name="T30" fmla="*/ 246 w 314"/>
              <a:gd name="T31" fmla="*/ 122 h 637"/>
              <a:gd name="T32" fmla="*/ 237 w 314"/>
              <a:gd name="T33" fmla="*/ 132 h 637"/>
              <a:gd name="T34" fmla="*/ 247 w 314"/>
              <a:gd name="T35" fmla="*/ 139 h 637"/>
              <a:gd name="T36" fmla="*/ 283 w 314"/>
              <a:gd name="T37" fmla="*/ 181 h 637"/>
              <a:gd name="T38" fmla="*/ 310 w 314"/>
              <a:gd name="T39" fmla="*/ 548 h 637"/>
              <a:gd name="T40" fmla="*/ 297 w 314"/>
              <a:gd name="T41" fmla="*/ 586 h 637"/>
              <a:gd name="T42" fmla="*/ 292 w 314"/>
              <a:gd name="T43" fmla="*/ 608 h 637"/>
              <a:gd name="T44" fmla="*/ 263 w 314"/>
              <a:gd name="T45" fmla="*/ 637 h 637"/>
              <a:gd name="T46" fmla="*/ 155 w 314"/>
              <a:gd name="T47" fmla="*/ 637 h 637"/>
              <a:gd name="T48" fmla="*/ 156 w 314"/>
              <a:gd name="T49" fmla="*/ 604 h 637"/>
              <a:gd name="T50" fmla="*/ 244 w 314"/>
              <a:gd name="T51" fmla="*/ 604 h 637"/>
              <a:gd name="T52" fmla="*/ 260 w 314"/>
              <a:gd name="T53" fmla="*/ 595 h 637"/>
              <a:gd name="T54" fmla="*/ 244 w 314"/>
              <a:gd name="T55" fmla="*/ 585 h 637"/>
              <a:gd name="T56" fmla="*/ 69 w 314"/>
              <a:gd name="T57" fmla="*/ 585 h 637"/>
              <a:gd name="T58" fmla="*/ 52 w 314"/>
              <a:gd name="T59" fmla="*/ 595 h 637"/>
              <a:gd name="T60" fmla="*/ 69 w 314"/>
              <a:gd name="T61" fmla="*/ 604 h 637"/>
              <a:gd name="T62" fmla="*/ 156 w 314"/>
              <a:gd name="T63" fmla="*/ 604 h 637"/>
              <a:gd name="T64" fmla="*/ 156 w 314"/>
              <a:gd name="T65" fmla="*/ 140 h 637"/>
              <a:gd name="T66" fmla="*/ 192 w 314"/>
              <a:gd name="T67" fmla="*/ 140 h 637"/>
              <a:gd name="T68" fmla="*/ 205 w 314"/>
              <a:gd name="T69" fmla="*/ 130 h 637"/>
              <a:gd name="T70" fmla="*/ 193 w 314"/>
              <a:gd name="T71" fmla="*/ 122 h 637"/>
              <a:gd name="T72" fmla="*/ 120 w 314"/>
              <a:gd name="T73" fmla="*/ 122 h 637"/>
              <a:gd name="T74" fmla="*/ 108 w 314"/>
              <a:gd name="T75" fmla="*/ 130 h 637"/>
              <a:gd name="T76" fmla="*/ 121 w 314"/>
              <a:gd name="T77" fmla="*/ 140 h 637"/>
              <a:gd name="T78" fmla="*/ 156 w 314"/>
              <a:gd name="T79" fmla="*/ 14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4" h="637">
                <a:moveTo>
                  <a:pt x="155" y="637"/>
                </a:moveTo>
                <a:cubicBezTo>
                  <a:pt x="120" y="637"/>
                  <a:pt x="85" y="637"/>
                  <a:pt x="49" y="637"/>
                </a:cubicBezTo>
                <a:cubicBezTo>
                  <a:pt x="26" y="636"/>
                  <a:pt x="21" y="631"/>
                  <a:pt x="21" y="608"/>
                </a:cubicBezTo>
                <a:cubicBezTo>
                  <a:pt x="21" y="597"/>
                  <a:pt x="21" y="587"/>
                  <a:pt x="9" y="581"/>
                </a:cubicBezTo>
                <a:cubicBezTo>
                  <a:pt x="0" y="577"/>
                  <a:pt x="1" y="566"/>
                  <a:pt x="2" y="558"/>
                </a:cubicBezTo>
                <a:cubicBezTo>
                  <a:pt x="11" y="427"/>
                  <a:pt x="21" y="296"/>
                  <a:pt x="30" y="165"/>
                </a:cubicBezTo>
                <a:cubicBezTo>
                  <a:pt x="31" y="147"/>
                  <a:pt x="38" y="138"/>
                  <a:pt x="57" y="139"/>
                </a:cubicBezTo>
                <a:cubicBezTo>
                  <a:pt x="64" y="140"/>
                  <a:pt x="73" y="143"/>
                  <a:pt x="76" y="133"/>
                </a:cubicBezTo>
                <a:cubicBezTo>
                  <a:pt x="79" y="122"/>
                  <a:pt x="69" y="123"/>
                  <a:pt x="62" y="120"/>
                </a:cubicBezTo>
                <a:cubicBezTo>
                  <a:pt x="53" y="117"/>
                  <a:pt x="50" y="109"/>
                  <a:pt x="50" y="99"/>
                </a:cubicBezTo>
                <a:cubicBezTo>
                  <a:pt x="50" y="75"/>
                  <a:pt x="50" y="50"/>
                  <a:pt x="50" y="26"/>
                </a:cubicBezTo>
                <a:cubicBezTo>
                  <a:pt x="50" y="8"/>
                  <a:pt x="59" y="1"/>
                  <a:pt x="76" y="1"/>
                </a:cubicBezTo>
                <a:cubicBezTo>
                  <a:pt x="130" y="1"/>
                  <a:pt x="183" y="1"/>
                  <a:pt x="236" y="1"/>
                </a:cubicBezTo>
                <a:cubicBezTo>
                  <a:pt x="254" y="0"/>
                  <a:pt x="262" y="8"/>
                  <a:pt x="262" y="26"/>
                </a:cubicBezTo>
                <a:cubicBezTo>
                  <a:pt x="262" y="50"/>
                  <a:pt x="262" y="74"/>
                  <a:pt x="262" y="98"/>
                </a:cubicBezTo>
                <a:cubicBezTo>
                  <a:pt x="262" y="109"/>
                  <a:pt x="259" y="119"/>
                  <a:pt x="246" y="122"/>
                </a:cubicBezTo>
                <a:cubicBezTo>
                  <a:pt x="240" y="123"/>
                  <a:pt x="235" y="125"/>
                  <a:pt x="237" y="132"/>
                </a:cubicBezTo>
                <a:cubicBezTo>
                  <a:pt x="238" y="138"/>
                  <a:pt x="242" y="138"/>
                  <a:pt x="247" y="139"/>
                </a:cubicBezTo>
                <a:cubicBezTo>
                  <a:pt x="282" y="146"/>
                  <a:pt x="281" y="146"/>
                  <a:pt x="283" y="181"/>
                </a:cubicBezTo>
                <a:cubicBezTo>
                  <a:pt x="292" y="303"/>
                  <a:pt x="301" y="426"/>
                  <a:pt x="310" y="548"/>
                </a:cubicBezTo>
                <a:cubicBezTo>
                  <a:pt x="311" y="562"/>
                  <a:pt x="314" y="577"/>
                  <a:pt x="297" y="586"/>
                </a:cubicBezTo>
                <a:cubicBezTo>
                  <a:pt x="289" y="591"/>
                  <a:pt x="292" y="600"/>
                  <a:pt x="292" y="608"/>
                </a:cubicBezTo>
                <a:cubicBezTo>
                  <a:pt x="291" y="631"/>
                  <a:pt x="286" y="636"/>
                  <a:pt x="263" y="637"/>
                </a:cubicBezTo>
                <a:cubicBezTo>
                  <a:pt x="227" y="637"/>
                  <a:pt x="191" y="637"/>
                  <a:pt x="155" y="637"/>
                </a:cubicBezTo>
                <a:close/>
                <a:moveTo>
                  <a:pt x="156" y="604"/>
                </a:moveTo>
                <a:cubicBezTo>
                  <a:pt x="186" y="604"/>
                  <a:pt x="215" y="605"/>
                  <a:pt x="244" y="604"/>
                </a:cubicBezTo>
                <a:cubicBezTo>
                  <a:pt x="251" y="604"/>
                  <a:pt x="260" y="606"/>
                  <a:pt x="260" y="595"/>
                </a:cubicBezTo>
                <a:cubicBezTo>
                  <a:pt x="260" y="584"/>
                  <a:pt x="251" y="585"/>
                  <a:pt x="244" y="585"/>
                </a:cubicBezTo>
                <a:cubicBezTo>
                  <a:pt x="185" y="585"/>
                  <a:pt x="127" y="585"/>
                  <a:pt x="69" y="585"/>
                </a:cubicBezTo>
                <a:cubicBezTo>
                  <a:pt x="61" y="585"/>
                  <a:pt x="52" y="584"/>
                  <a:pt x="52" y="595"/>
                </a:cubicBezTo>
                <a:cubicBezTo>
                  <a:pt x="52" y="606"/>
                  <a:pt x="62" y="604"/>
                  <a:pt x="69" y="604"/>
                </a:cubicBezTo>
                <a:cubicBezTo>
                  <a:pt x="98" y="605"/>
                  <a:pt x="127" y="604"/>
                  <a:pt x="156" y="604"/>
                </a:cubicBezTo>
                <a:close/>
                <a:moveTo>
                  <a:pt x="156" y="140"/>
                </a:moveTo>
                <a:cubicBezTo>
                  <a:pt x="168" y="140"/>
                  <a:pt x="180" y="140"/>
                  <a:pt x="192" y="140"/>
                </a:cubicBezTo>
                <a:cubicBezTo>
                  <a:pt x="199" y="140"/>
                  <a:pt x="205" y="139"/>
                  <a:pt x="205" y="130"/>
                </a:cubicBezTo>
                <a:cubicBezTo>
                  <a:pt x="204" y="123"/>
                  <a:pt x="199" y="122"/>
                  <a:pt x="193" y="122"/>
                </a:cubicBezTo>
                <a:cubicBezTo>
                  <a:pt x="169" y="122"/>
                  <a:pt x="144" y="122"/>
                  <a:pt x="120" y="122"/>
                </a:cubicBezTo>
                <a:cubicBezTo>
                  <a:pt x="114" y="122"/>
                  <a:pt x="109" y="123"/>
                  <a:pt x="108" y="130"/>
                </a:cubicBezTo>
                <a:cubicBezTo>
                  <a:pt x="108" y="139"/>
                  <a:pt x="114" y="140"/>
                  <a:pt x="121" y="140"/>
                </a:cubicBezTo>
                <a:cubicBezTo>
                  <a:pt x="132" y="140"/>
                  <a:pt x="144" y="140"/>
                  <a:pt x="156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9" name="Freeform 9">
            <a:extLst>
              <a:ext uri="{FF2B5EF4-FFF2-40B4-BE49-F238E27FC236}">
                <a16:creationId xmlns:a16="http://schemas.microsoft.com/office/drawing/2014/main" id="{AAA5EF1E-20A8-473B-9CF8-350C36004BCC}"/>
              </a:ext>
            </a:extLst>
          </p:cNvPr>
          <p:cNvSpPr/>
          <p:nvPr/>
        </p:nvSpPr>
        <p:spPr bwMode="auto">
          <a:xfrm>
            <a:off x="840847" y="1258712"/>
            <a:ext cx="998538" cy="1330325"/>
          </a:xfrm>
          <a:custGeom>
            <a:avLst/>
            <a:gdLst>
              <a:gd name="T0" fmla="*/ 171 w 401"/>
              <a:gd name="T1" fmla="*/ 409 h 534"/>
              <a:gd name="T2" fmla="*/ 181 w 401"/>
              <a:gd name="T3" fmla="*/ 485 h 534"/>
              <a:gd name="T4" fmla="*/ 168 w 401"/>
              <a:gd name="T5" fmla="*/ 525 h 534"/>
              <a:gd name="T6" fmla="*/ 127 w 401"/>
              <a:gd name="T7" fmla="*/ 516 h 534"/>
              <a:gd name="T8" fmla="*/ 46 w 401"/>
              <a:gd name="T9" fmla="*/ 383 h 534"/>
              <a:gd name="T10" fmla="*/ 29 w 401"/>
              <a:gd name="T11" fmla="*/ 284 h 534"/>
              <a:gd name="T12" fmla="*/ 9 w 401"/>
              <a:gd name="T13" fmla="*/ 145 h 534"/>
              <a:gd name="T14" fmla="*/ 54 w 401"/>
              <a:gd name="T15" fmla="*/ 30 h 534"/>
              <a:gd name="T16" fmla="*/ 187 w 401"/>
              <a:gd name="T17" fmla="*/ 30 h 534"/>
              <a:gd name="T18" fmla="*/ 218 w 401"/>
              <a:gd name="T19" fmla="*/ 29 h 534"/>
              <a:gd name="T20" fmla="*/ 350 w 401"/>
              <a:gd name="T21" fmla="*/ 29 h 534"/>
              <a:gd name="T22" fmla="*/ 397 w 401"/>
              <a:gd name="T23" fmla="*/ 140 h 534"/>
              <a:gd name="T24" fmla="*/ 395 w 401"/>
              <a:gd name="T25" fmla="*/ 156 h 534"/>
              <a:gd name="T26" fmla="*/ 371 w 401"/>
              <a:gd name="T27" fmla="*/ 327 h 534"/>
              <a:gd name="T28" fmla="*/ 291 w 401"/>
              <a:gd name="T29" fmla="*/ 503 h 534"/>
              <a:gd name="T30" fmla="*/ 276 w 401"/>
              <a:gd name="T31" fmla="*/ 518 h 534"/>
              <a:gd name="T32" fmla="*/ 235 w 401"/>
              <a:gd name="T33" fmla="*/ 525 h 534"/>
              <a:gd name="T34" fmla="*/ 224 w 401"/>
              <a:gd name="T35" fmla="*/ 486 h 534"/>
              <a:gd name="T36" fmla="*/ 229 w 401"/>
              <a:gd name="T37" fmla="*/ 371 h 534"/>
              <a:gd name="T38" fmla="*/ 218 w 401"/>
              <a:gd name="T39" fmla="*/ 339 h 534"/>
              <a:gd name="T40" fmla="*/ 202 w 401"/>
              <a:gd name="T41" fmla="*/ 327 h 534"/>
              <a:gd name="T42" fmla="*/ 186 w 401"/>
              <a:gd name="T43" fmla="*/ 340 h 534"/>
              <a:gd name="T44" fmla="*/ 171 w 401"/>
              <a:gd name="T45" fmla="*/ 40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1" h="534">
                <a:moveTo>
                  <a:pt x="171" y="409"/>
                </a:moveTo>
                <a:cubicBezTo>
                  <a:pt x="171" y="438"/>
                  <a:pt x="175" y="462"/>
                  <a:pt x="181" y="485"/>
                </a:cubicBezTo>
                <a:cubicBezTo>
                  <a:pt x="185" y="501"/>
                  <a:pt x="184" y="516"/>
                  <a:pt x="168" y="525"/>
                </a:cubicBezTo>
                <a:cubicBezTo>
                  <a:pt x="152" y="534"/>
                  <a:pt x="139" y="527"/>
                  <a:pt x="127" y="516"/>
                </a:cubicBezTo>
                <a:cubicBezTo>
                  <a:pt x="86" y="480"/>
                  <a:pt x="62" y="434"/>
                  <a:pt x="46" y="383"/>
                </a:cubicBezTo>
                <a:cubicBezTo>
                  <a:pt x="37" y="351"/>
                  <a:pt x="30" y="318"/>
                  <a:pt x="29" y="284"/>
                </a:cubicBezTo>
                <a:cubicBezTo>
                  <a:pt x="28" y="237"/>
                  <a:pt x="17" y="191"/>
                  <a:pt x="9" y="145"/>
                </a:cubicBezTo>
                <a:cubicBezTo>
                  <a:pt x="0" y="98"/>
                  <a:pt x="12" y="57"/>
                  <a:pt x="54" y="30"/>
                </a:cubicBezTo>
                <a:cubicBezTo>
                  <a:pt x="97" y="2"/>
                  <a:pt x="143" y="0"/>
                  <a:pt x="187" y="30"/>
                </a:cubicBezTo>
                <a:cubicBezTo>
                  <a:pt x="199" y="38"/>
                  <a:pt x="207" y="37"/>
                  <a:pt x="218" y="29"/>
                </a:cubicBezTo>
                <a:cubicBezTo>
                  <a:pt x="262" y="0"/>
                  <a:pt x="307" y="2"/>
                  <a:pt x="350" y="29"/>
                </a:cubicBezTo>
                <a:cubicBezTo>
                  <a:pt x="391" y="54"/>
                  <a:pt x="401" y="95"/>
                  <a:pt x="397" y="140"/>
                </a:cubicBezTo>
                <a:cubicBezTo>
                  <a:pt x="396" y="145"/>
                  <a:pt x="397" y="151"/>
                  <a:pt x="395" y="156"/>
                </a:cubicBezTo>
                <a:cubicBezTo>
                  <a:pt x="374" y="211"/>
                  <a:pt x="381" y="271"/>
                  <a:pt x="371" y="327"/>
                </a:cubicBezTo>
                <a:cubicBezTo>
                  <a:pt x="359" y="393"/>
                  <a:pt x="336" y="453"/>
                  <a:pt x="291" y="503"/>
                </a:cubicBezTo>
                <a:cubicBezTo>
                  <a:pt x="286" y="509"/>
                  <a:pt x="281" y="514"/>
                  <a:pt x="276" y="518"/>
                </a:cubicBezTo>
                <a:cubicBezTo>
                  <a:pt x="263" y="528"/>
                  <a:pt x="250" y="534"/>
                  <a:pt x="235" y="525"/>
                </a:cubicBezTo>
                <a:cubicBezTo>
                  <a:pt x="220" y="516"/>
                  <a:pt x="220" y="502"/>
                  <a:pt x="224" y="486"/>
                </a:cubicBezTo>
                <a:cubicBezTo>
                  <a:pt x="233" y="448"/>
                  <a:pt x="238" y="410"/>
                  <a:pt x="229" y="371"/>
                </a:cubicBezTo>
                <a:cubicBezTo>
                  <a:pt x="226" y="361"/>
                  <a:pt x="222" y="350"/>
                  <a:pt x="218" y="339"/>
                </a:cubicBezTo>
                <a:cubicBezTo>
                  <a:pt x="215" y="333"/>
                  <a:pt x="211" y="326"/>
                  <a:pt x="202" y="327"/>
                </a:cubicBezTo>
                <a:cubicBezTo>
                  <a:pt x="193" y="327"/>
                  <a:pt x="189" y="333"/>
                  <a:pt x="186" y="340"/>
                </a:cubicBezTo>
                <a:cubicBezTo>
                  <a:pt x="175" y="364"/>
                  <a:pt x="170" y="388"/>
                  <a:pt x="171" y="409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0" name="Freeform 10">
            <a:extLst>
              <a:ext uri="{FF2B5EF4-FFF2-40B4-BE49-F238E27FC236}">
                <a16:creationId xmlns:a16="http://schemas.microsoft.com/office/drawing/2014/main" id="{6E09EE4F-61D4-429B-B003-28E4EECDBF68}"/>
              </a:ext>
            </a:extLst>
          </p:cNvPr>
          <p:cNvSpPr/>
          <p:nvPr/>
        </p:nvSpPr>
        <p:spPr bwMode="auto">
          <a:xfrm>
            <a:off x="4396847" y="1233312"/>
            <a:ext cx="984250" cy="1350963"/>
          </a:xfrm>
          <a:custGeom>
            <a:avLst/>
            <a:gdLst>
              <a:gd name="T0" fmla="*/ 20 w 395"/>
              <a:gd name="T1" fmla="*/ 266 h 542"/>
              <a:gd name="T2" fmla="*/ 11 w 395"/>
              <a:gd name="T3" fmla="*/ 197 h 542"/>
              <a:gd name="T4" fmla="*/ 1 w 395"/>
              <a:gd name="T5" fmla="*/ 123 h 542"/>
              <a:gd name="T6" fmla="*/ 60 w 395"/>
              <a:gd name="T7" fmla="*/ 32 h 542"/>
              <a:gd name="T8" fmla="*/ 177 w 395"/>
              <a:gd name="T9" fmla="*/ 37 h 542"/>
              <a:gd name="T10" fmla="*/ 184 w 395"/>
              <a:gd name="T11" fmla="*/ 62 h 542"/>
              <a:gd name="T12" fmla="*/ 164 w 395"/>
              <a:gd name="T13" fmla="*/ 119 h 542"/>
              <a:gd name="T14" fmla="*/ 181 w 395"/>
              <a:gd name="T15" fmla="*/ 145 h 542"/>
              <a:gd name="T16" fmla="*/ 183 w 395"/>
              <a:gd name="T17" fmla="*/ 145 h 542"/>
              <a:gd name="T18" fmla="*/ 199 w 395"/>
              <a:gd name="T19" fmla="*/ 179 h 542"/>
              <a:gd name="T20" fmla="*/ 178 w 395"/>
              <a:gd name="T21" fmla="*/ 213 h 542"/>
              <a:gd name="T22" fmla="*/ 181 w 395"/>
              <a:gd name="T23" fmla="*/ 229 h 542"/>
              <a:gd name="T24" fmla="*/ 198 w 395"/>
              <a:gd name="T25" fmla="*/ 226 h 542"/>
              <a:gd name="T26" fmla="*/ 251 w 395"/>
              <a:gd name="T27" fmla="*/ 141 h 542"/>
              <a:gd name="T28" fmla="*/ 238 w 395"/>
              <a:gd name="T29" fmla="*/ 120 h 542"/>
              <a:gd name="T30" fmla="*/ 204 w 395"/>
              <a:gd name="T31" fmla="*/ 120 h 542"/>
              <a:gd name="T32" fmla="*/ 194 w 395"/>
              <a:gd name="T33" fmla="*/ 106 h 542"/>
              <a:gd name="T34" fmla="*/ 217 w 395"/>
              <a:gd name="T35" fmla="*/ 42 h 542"/>
              <a:gd name="T36" fmla="*/ 235 w 395"/>
              <a:gd name="T37" fmla="*/ 27 h 542"/>
              <a:gd name="T38" fmla="*/ 392 w 395"/>
              <a:gd name="T39" fmla="*/ 132 h 542"/>
              <a:gd name="T40" fmla="*/ 383 w 395"/>
              <a:gd name="T41" fmla="*/ 193 h 542"/>
              <a:gd name="T42" fmla="*/ 371 w 395"/>
              <a:gd name="T43" fmla="*/ 279 h 542"/>
              <a:gd name="T44" fmla="*/ 287 w 395"/>
              <a:gd name="T45" fmla="*/ 511 h 542"/>
              <a:gd name="T46" fmla="*/ 263 w 395"/>
              <a:gd name="T47" fmla="*/ 533 h 542"/>
              <a:gd name="T48" fmla="*/ 228 w 395"/>
              <a:gd name="T49" fmla="*/ 534 h 542"/>
              <a:gd name="T50" fmla="*/ 217 w 395"/>
              <a:gd name="T51" fmla="*/ 502 h 542"/>
              <a:gd name="T52" fmla="*/ 227 w 395"/>
              <a:gd name="T53" fmla="*/ 431 h 542"/>
              <a:gd name="T54" fmla="*/ 215 w 395"/>
              <a:gd name="T55" fmla="*/ 354 h 542"/>
              <a:gd name="T56" fmla="*/ 197 w 395"/>
              <a:gd name="T57" fmla="*/ 337 h 542"/>
              <a:gd name="T58" fmla="*/ 178 w 395"/>
              <a:gd name="T59" fmla="*/ 355 h 542"/>
              <a:gd name="T60" fmla="*/ 173 w 395"/>
              <a:gd name="T61" fmla="*/ 488 h 542"/>
              <a:gd name="T62" fmla="*/ 177 w 395"/>
              <a:gd name="T63" fmla="*/ 504 h 542"/>
              <a:gd name="T64" fmla="*/ 165 w 395"/>
              <a:gd name="T65" fmla="*/ 533 h 542"/>
              <a:gd name="T66" fmla="*/ 133 w 395"/>
              <a:gd name="T67" fmla="*/ 535 h 542"/>
              <a:gd name="T68" fmla="*/ 98 w 395"/>
              <a:gd name="T69" fmla="*/ 503 h 542"/>
              <a:gd name="T70" fmla="*/ 20 w 395"/>
              <a:gd name="T71" fmla="*/ 266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542">
                <a:moveTo>
                  <a:pt x="20" y="266"/>
                </a:moveTo>
                <a:cubicBezTo>
                  <a:pt x="22" y="241"/>
                  <a:pt x="19" y="219"/>
                  <a:pt x="11" y="197"/>
                </a:cubicBezTo>
                <a:cubicBezTo>
                  <a:pt x="2" y="174"/>
                  <a:pt x="0" y="148"/>
                  <a:pt x="1" y="123"/>
                </a:cubicBezTo>
                <a:cubicBezTo>
                  <a:pt x="3" y="81"/>
                  <a:pt x="23" y="50"/>
                  <a:pt x="60" y="32"/>
                </a:cubicBezTo>
                <a:cubicBezTo>
                  <a:pt x="99" y="13"/>
                  <a:pt x="138" y="14"/>
                  <a:pt x="177" y="37"/>
                </a:cubicBezTo>
                <a:cubicBezTo>
                  <a:pt x="187" y="43"/>
                  <a:pt x="188" y="52"/>
                  <a:pt x="184" y="62"/>
                </a:cubicBezTo>
                <a:cubicBezTo>
                  <a:pt x="178" y="81"/>
                  <a:pt x="171" y="100"/>
                  <a:pt x="164" y="119"/>
                </a:cubicBezTo>
                <a:cubicBezTo>
                  <a:pt x="158" y="137"/>
                  <a:pt x="162" y="143"/>
                  <a:pt x="181" y="145"/>
                </a:cubicBezTo>
                <a:cubicBezTo>
                  <a:pt x="182" y="145"/>
                  <a:pt x="183" y="145"/>
                  <a:pt x="183" y="145"/>
                </a:cubicBezTo>
                <a:cubicBezTo>
                  <a:pt x="219" y="148"/>
                  <a:pt x="219" y="148"/>
                  <a:pt x="199" y="179"/>
                </a:cubicBezTo>
                <a:cubicBezTo>
                  <a:pt x="192" y="191"/>
                  <a:pt x="185" y="202"/>
                  <a:pt x="178" y="213"/>
                </a:cubicBezTo>
                <a:cubicBezTo>
                  <a:pt x="175" y="219"/>
                  <a:pt x="175" y="225"/>
                  <a:pt x="181" y="229"/>
                </a:cubicBezTo>
                <a:cubicBezTo>
                  <a:pt x="188" y="234"/>
                  <a:pt x="194" y="232"/>
                  <a:pt x="198" y="226"/>
                </a:cubicBezTo>
                <a:cubicBezTo>
                  <a:pt x="216" y="198"/>
                  <a:pt x="234" y="169"/>
                  <a:pt x="251" y="141"/>
                </a:cubicBezTo>
                <a:cubicBezTo>
                  <a:pt x="257" y="129"/>
                  <a:pt x="251" y="121"/>
                  <a:pt x="238" y="120"/>
                </a:cubicBezTo>
                <a:cubicBezTo>
                  <a:pt x="227" y="120"/>
                  <a:pt x="216" y="120"/>
                  <a:pt x="204" y="120"/>
                </a:cubicBezTo>
                <a:cubicBezTo>
                  <a:pt x="195" y="120"/>
                  <a:pt x="191" y="116"/>
                  <a:pt x="194" y="106"/>
                </a:cubicBezTo>
                <a:cubicBezTo>
                  <a:pt x="202" y="85"/>
                  <a:pt x="210" y="63"/>
                  <a:pt x="217" y="42"/>
                </a:cubicBezTo>
                <a:cubicBezTo>
                  <a:pt x="220" y="34"/>
                  <a:pt x="227" y="30"/>
                  <a:pt x="235" y="27"/>
                </a:cubicBezTo>
                <a:cubicBezTo>
                  <a:pt x="302" y="0"/>
                  <a:pt x="395" y="42"/>
                  <a:pt x="392" y="132"/>
                </a:cubicBezTo>
                <a:cubicBezTo>
                  <a:pt x="391" y="153"/>
                  <a:pt x="391" y="174"/>
                  <a:pt x="383" y="193"/>
                </a:cubicBezTo>
                <a:cubicBezTo>
                  <a:pt x="371" y="221"/>
                  <a:pt x="373" y="250"/>
                  <a:pt x="371" y="279"/>
                </a:cubicBezTo>
                <a:cubicBezTo>
                  <a:pt x="367" y="365"/>
                  <a:pt x="345" y="445"/>
                  <a:pt x="287" y="511"/>
                </a:cubicBezTo>
                <a:cubicBezTo>
                  <a:pt x="280" y="520"/>
                  <a:pt x="272" y="527"/>
                  <a:pt x="263" y="533"/>
                </a:cubicBezTo>
                <a:cubicBezTo>
                  <a:pt x="251" y="540"/>
                  <a:pt x="240" y="542"/>
                  <a:pt x="228" y="534"/>
                </a:cubicBezTo>
                <a:cubicBezTo>
                  <a:pt x="216" y="526"/>
                  <a:pt x="214" y="514"/>
                  <a:pt x="217" y="502"/>
                </a:cubicBezTo>
                <a:cubicBezTo>
                  <a:pt x="222" y="478"/>
                  <a:pt x="226" y="455"/>
                  <a:pt x="227" y="431"/>
                </a:cubicBezTo>
                <a:cubicBezTo>
                  <a:pt x="228" y="405"/>
                  <a:pt x="225" y="379"/>
                  <a:pt x="215" y="354"/>
                </a:cubicBezTo>
                <a:cubicBezTo>
                  <a:pt x="211" y="347"/>
                  <a:pt x="207" y="338"/>
                  <a:pt x="197" y="337"/>
                </a:cubicBezTo>
                <a:cubicBezTo>
                  <a:pt x="186" y="336"/>
                  <a:pt x="182" y="346"/>
                  <a:pt x="178" y="355"/>
                </a:cubicBezTo>
                <a:cubicBezTo>
                  <a:pt x="159" y="398"/>
                  <a:pt x="164" y="443"/>
                  <a:pt x="173" y="488"/>
                </a:cubicBezTo>
                <a:cubicBezTo>
                  <a:pt x="174" y="493"/>
                  <a:pt x="175" y="498"/>
                  <a:pt x="177" y="504"/>
                </a:cubicBezTo>
                <a:cubicBezTo>
                  <a:pt x="179" y="516"/>
                  <a:pt x="175" y="526"/>
                  <a:pt x="165" y="533"/>
                </a:cubicBezTo>
                <a:cubicBezTo>
                  <a:pt x="155" y="541"/>
                  <a:pt x="144" y="541"/>
                  <a:pt x="133" y="535"/>
                </a:cubicBezTo>
                <a:cubicBezTo>
                  <a:pt x="119" y="527"/>
                  <a:pt x="108" y="516"/>
                  <a:pt x="98" y="503"/>
                </a:cubicBezTo>
                <a:cubicBezTo>
                  <a:pt x="42" y="433"/>
                  <a:pt x="24" y="351"/>
                  <a:pt x="20" y="26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3" name="Freeform 13">
            <a:extLst>
              <a:ext uri="{FF2B5EF4-FFF2-40B4-BE49-F238E27FC236}">
                <a16:creationId xmlns:a16="http://schemas.microsoft.com/office/drawing/2014/main" id="{D3DF6D36-9FF2-4DE9-B479-41DCFA8922AB}"/>
              </a:ext>
            </a:extLst>
          </p:cNvPr>
          <p:cNvSpPr>
            <a:spLocks noEditPoints="1"/>
          </p:cNvSpPr>
          <p:nvPr/>
        </p:nvSpPr>
        <p:spPr bwMode="auto">
          <a:xfrm>
            <a:off x="6020859" y="1271412"/>
            <a:ext cx="1169988" cy="1317625"/>
          </a:xfrm>
          <a:custGeom>
            <a:avLst/>
            <a:gdLst>
              <a:gd name="T0" fmla="*/ 470 w 470"/>
              <a:gd name="T1" fmla="*/ 67 h 529"/>
              <a:gd name="T2" fmla="*/ 351 w 470"/>
              <a:gd name="T3" fmla="*/ 424 h 529"/>
              <a:gd name="T4" fmla="*/ 262 w 470"/>
              <a:gd name="T5" fmla="*/ 510 h 529"/>
              <a:gd name="T6" fmla="*/ 209 w 470"/>
              <a:gd name="T7" fmla="*/ 510 h 529"/>
              <a:gd name="T8" fmla="*/ 10 w 470"/>
              <a:gd name="T9" fmla="*/ 179 h 529"/>
              <a:gd name="T10" fmla="*/ 2 w 470"/>
              <a:gd name="T11" fmla="*/ 28 h 529"/>
              <a:gd name="T12" fmla="*/ 31 w 470"/>
              <a:gd name="T13" fmla="*/ 8 h 529"/>
              <a:gd name="T14" fmla="*/ 211 w 470"/>
              <a:gd name="T15" fmla="*/ 10 h 529"/>
              <a:gd name="T16" fmla="*/ 259 w 470"/>
              <a:gd name="T17" fmla="*/ 10 h 529"/>
              <a:gd name="T18" fmla="*/ 440 w 470"/>
              <a:gd name="T19" fmla="*/ 7 h 529"/>
              <a:gd name="T20" fmla="*/ 467 w 470"/>
              <a:gd name="T21" fmla="*/ 24 h 529"/>
              <a:gd name="T22" fmla="*/ 470 w 470"/>
              <a:gd name="T23" fmla="*/ 67 h 529"/>
              <a:gd name="T24" fmla="*/ 86 w 470"/>
              <a:gd name="T25" fmla="*/ 127 h 529"/>
              <a:gd name="T26" fmla="*/ 96 w 470"/>
              <a:gd name="T27" fmla="*/ 182 h 529"/>
              <a:gd name="T28" fmla="*/ 213 w 470"/>
              <a:gd name="T29" fmla="*/ 407 h 529"/>
              <a:gd name="T30" fmla="*/ 256 w 470"/>
              <a:gd name="T31" fmla="*/ 408 h 529"/>
              <a:gd name="T32" fmla="*/ 385 w 470"/>
              <a:gd name="T33" fmla="*/ 124 h 529"/>
              <a:gd name="T34" fmla="*/ 371 w 470"/>
              <a:gd name="T35" fmla="*/ 113 h 529"/>
              <a:gd name="T36" fmla="*/ 254 w 470"/>
              <a:gd name="T37" fmla="*/ 107 h 529"/>
              <a:gd name="T38" fmla="*/ 217 w 470"/>
              <a:gd name="T39" fmla="*/ 108 h 529"/>
              <a:gd name="T40" fmla="*/ 98 w 470"/>
              <a:gd name="T41" fmla="*/ 113 h 529"/>
              <a:gd name="T42" fmla="*/ 86 w 470"/>
              <a:gd name="T43" fmla="*/ 127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0" h="529">
                <a:moveTo>
                  <a:pt x="470" y="67"/>
                </a:moveTo>
                <a:cubicBezTo>
                  <a:pt x="468" y="203"/>
                  <a:pt x="433" y="322"/>
                  <a:pt x="351" y="424"/>
                </a:cubicBezTo>
                <a:cubicBezTo>
                  <a:pt x="325" y="456"/>
                  <a:pt x="295" y="485"/>
                  <a:pt x="262" y="510"/>
                </a:cubicBezTo>
                <a:cubicBezTo>
                  <a:pt x="237" y="528"/>
                  <a:pt x="234" y="529"/>
                  <a:pt x="209" y="510"/>
                </a:cubicBezTo>
                <a:cubicBezTo>
                  <a:pt x="99" y="426"/>
                  <a:pt x="36" y="314"/>
                  <a:pt x="10" y="179"/>
                </a:cubicBezTo>
                <a:cubicBezTo>
                  <a:pt x="0" y="129"/>
                  <a:pt x="0" y="79"/>
                  <a:pt x="2" y="28"/>
                </a:cubicBezTo>
                <a:cubicBezTo>
                  <a:pt x="3" y="6"/>
                  <a:pt x="12" y="0"/>
                  <a:pt x="31" y="8"/>
                </a:cubicBezTo>
                <a:cubicBezTo>
                  <a:pt x="91" y="32"/>
                  <a:pt x="151" y="30"/>
                  <a:pt x="211" y="10"/>
                </a:cubicBezTo>
                <a:cubicBezTo>
                  <a:pt x="227" y="5"/>
                  <a:pt x="242" y="5"/>
                  <a:pt x="259" y="10"/>
                </a:cubicBezTo>
                <a:cubicBezTo>
                  <a:pt x="319" y="29"/>
                  <a:pt x="380" y="32"/>
                  <a:pt x="440" y="7"/>
                </a:cubicBezTo>
                <a:cubicBezTo>
                  <a:pt x="457" y="0"/>
                  <a:pt x="466" y="6"/>
                  <a:pt x="467" y="24"/>
                </a:cubicBezTo>
                <a:cubicBezTo>
                  <a:pt x="469" y="40"/>
                  <a:pt x="469" y="57"/>
                  <a:pt x="470" y="67"/>
                </a:cubicBezTo>
                <a:close/>
                <a:moveTo>
                  <a:pt x="86" y="127"/>
                </a:moveTo>
                <a:cubicBezTo>
                  <a:pt x="89" y="145"/>
                  <a:pt x="92" y="164"/>
                  <a:pt x="96" y="182"/>
                </a:cubicBezTo>
                <a:cubicBezTo>
                  <a:pt x="115" y="267"/>
                  <a:pt x="150" y="345"/>
                  <a:pt x="213" y="407"/>
                </a:cubicBezTo>
                <a:cubicBezTo>
                  <a:pt x="235" y="428"/>
                  <a:pt x="235" y="428"/>
                  <a:pt x="256" y="408"/>
                </a:cubicBezTo>
                <a:cubicBezTo>
                  <a:pt x="336" y="330"/>
                  <a:pt x="370" y="232"/>
                  <a:pt x="385" y="124"/>
                </a:cubicBezTo>
                <a:cubicBezTo>
                  <a:pt x="386" y="112"/>
                  <a:pt x="380" y="111"/>
                  <a:pt x="371" y="113"/>
                </a:cubicBezTo>
                <a:cubicBezTo>
                  <a:pt x="331" y="121"/>
                  <a:pt x="292" y="117"/>
                  <a:pt x="254" y="107"/>
                </a:cubicBezTo>
                <a:cubicBezTo>
                  <a:pt x="241" y="104"/>
                  <a:pt x="229" y="104"/>
                  <a:pt x="217" y="108"/>
                </a:cubicBezTo>
                <a:cubicBezTo>
                  <a:pt x="177" y="117"/>
                  <a:pt x="138" y="122"/>
                  <a:pt x="98" y="113"/>
                </a:cubicBezTo>
                <a:cubicBezTo>
                  <a:pt x="82" y="109"/>
                  <a:pt x="85" y="118"/>
                  <a:pt x="86" y="12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4" name="Freeform 14">
            <a:extLst>
              <a:ext uri="{FF2B5EF4-FFF2-40B4-BE49-F238E27FC236}">
                <a16:creationId xmlns:a16="http://schemas.microsoft.com/office/drawing/2014/main" id="{1AB0FB06-D4BE-4CAC-9DF0-3A396964F2A2}"/>
              </a:ext>
            </a:extLst>
          </p:cNvPr>
          <p:cNvSpPr>
            <a:spLocks noEditPoints="1"/>
          </p:cNvSpPr>
          <p:nvPr/>
        </p:nvSpPr>
        <p:spPr bwMode="auto">
          <a:xfrm>
            <a:off x="5885922" y="4989337"/>
            <a:ext cx="1441450" cy="1438275"/>
          </a:xfrm>
          <a:custGeom>
            <a:avLst/>
            <a:gdLst>
              <a:gd name="T0" fmla="*/ 521 w 579"/>
              <a:gd name="T1" fmla="*/ 0 h 577"/>
              <a:gd name="T2" fmla="*/ 575 w 579"/>
              <a:gd name="T3" fmla="*/ 56 h 577"/>
              <a:gd name="T4" fmla="*/ 490 w 579"/>
              <a:gd name="T5" fmla="*/ 213 h 577"/>
              <a:gd name="T6" fmla="*/ 419 w 579"/>
              <a:gd name="T7" fmla="*/ 287 h 577"/>
              <a:gd name="T8" fmla="*/ 211 w 579"/>
              <a:gd name="T9" fmla="*/ 525 h 577"/>
              <a:gd name="T10" fmla="*/ 133 w 579"/>
              <a:gd name="T11" fmla="*/ 568 h 577"/>
              <a:gd name="T12" fmla="*/ 82 w 579"/>
              <a:gd name="T13" fmla="*/ 551 h 577"/>
              <a:gd name="T14" fmla="*/ 101 w 579"/>
              <a:gd name="T15" fmla="*/ 501 h 577"/>
              <a:gd name="T16" fmla="*/ 322 w 579"/>
              <a:gd name="T17" fmla="*/ 285 h 577"/>
              <a:gd name="T18" fmla="*/ 328 w 579"/>
              <a:gd name="T19" fmla="*/ 249 h 577"/>
              <a:gd name="T20" fmla="*/ 290 w 579"/>
              <a:gd name="T21" fmla="*/ 254 h 577"/>
              <a:gd name="T22" fmla="*/ 81 w 579"/>
              <a:gd name="T23" fmla="*/ 464 h 577"/>
              <a:gd name="T24" fmla="*/ 70 w 579"/>
              <a:gd name="T25" fmla="*/ 481 h 577"/>
              <a:gd name="T26" fmla="*/ 22 w 579"/>
              <a:gd name="T27" fmla="*/ 493 h 577"/>
              <a:gd name="T28" fmla="*/ 7 w 579"/>
              <a:gd name="T29" fmla="*/ 446 h 577"/>
              <a:gd name="T30" fmla="*/ 138 w 579"/>
              <a:gd name="T31" fmla="*/ 270 h 577"/>
              <a:gd name="T32" fmla="*/ 316 w 579"/>
              <a:gd name="T33" fmla="*/ 139 h 577"/>
              <a:gd name="T34" fmla="*/ 359 w 579"/>
              <a:gd name="T35" fmla="*/ 89 h 577"/>
              <a:gd name="T36" fmla="*/ 511 w 579"/>
              <a:gd name="T37" fmla="*/ 1 h 577"/>
              <a:gd name="T38" fmla="*/ 521 w 579"/>
              <a:gd name="T39" fmla="*/ 0 h 577"/>
              <a:gd name="T40" fmla="*/ 503 w 579"/>
              <a:gd name="T41" fmla="*/ 73 h 577"/>
              <a:gd name="T42" fmla="*/ 446 w 579"/>
              <a:gd name="T43" fmla="*/ 112 h 577"/>
              <a:gd name="T44" fmla="*/ 445 w 579"/>
              <a:gd name="T45" fmla="*/ 132 h 577"/>
              <a:gd name="T46" fmla="*/ 464 w 579"/>
              <a:gd name="T47" fmla="*/ 129 h 577"/>
              <a:gd name="T48" fmla="*/ 503 w 579"/>
              <a:gd name="T49" fmla="*/ 73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9" h="577">
                <a:moveTo>
                  <a:pt x="521" y="0"/>
                </a:moveTo>
                <a:cubicBezTo>
                  <a:pt x="565" y="1"/>
                  <a:pt x="579" y="15"/>
                  <a:pt x="575" y="56"/>
                </a:cubicBezTo>
                <a:cubicBezTo>
                  <a:pt x="570" y="121"/>
                  <a:pt x="547" y="177"/>
                  <a:pt x="490" y="213"/>
                </a:cubicBezTo>
                <a:cubicBezTo>
                  <a:pt x="460" y="232"/>
                  <a:pt x="438" y="257"/>
                  <a:pt x="419" y="287"/>
                </a:cubicBezTo>
                <a:cubicBezTo>
                  <a:pt x="363" y="378"/>
                  <a:pt x="298" y="461"/>
                  <a:pt x="211" y="525"/>
                </a:cubicBezTo>
                <a:cubicBezTo>
                  <a:pt x="187" y="543"/>
                  <a:pt x="161" y="558"/>
                  <a:pt x="133" y="568"/>
                </a:cubicBezTo>
                <a:cubicBezTo>
                  <a:pt x="110" y="577"/>
                  <a:pt x="90" y="570"/>
                  <a:pt x="82" y="551"/>
                </a:cubicBezTo>
                <a:cubicBezTo>
                  <a:pt x="73" y="533"/>
                  <a:pt x="80" y="514"/>
                  <a:pt x="101" y="501"/>
                </a:cubicBezTo>
                <a:cubicBezTo>
                  <a:pt x="193" y="447"/>
                  <a:pt x="267" y="377"/>
                  <a:pt x="322" y="285"/>
                </a:cubicBezTo>
                <a:cubicBezTo>
                  <a:pt x="328" y="274"/>
                  <a:pt x="339" y="260"/>
                  <a:pt x="328" y="249"/>
                </a:cubicBezTo>
                <a:cubicBezTo>
                  <a:pt x="317" y="237"/>
                  <a:pt x="302" y="247"/>
                  <a:pt x="290" y="254"/>
                </a:cubicBezTo>
                <a:cubicBezTo>
                  <a:pt x="202" y="306"/>
                  <a:pt x="134" y="377"/>
                  <a:pt x="81" y="464"/>
                </a:cubicBezTo>
                <a:cubicBezTo>
                  <a:pt x="77" y="470"/>
                  <a:pt x="74" y="476"/>
                  <a:pt x="70" y="481"/>
                </a:cubicBezTo>
                <a:cubicBezTo>
                  <a:pt x="57" y="498"/>
                  <a:pt x="39" y="502"/>
                  <a:pt x="22" y="493"/>
                </a:cubicBezTo>
                <a:cubicBezTo>
                  <a:pt x="7" y="484"/>
                  <a:pt x="0" y="465"/>
                  <a:pt x="7" y="446"/>
                </a:cubicBezTo>
                <a:cubicBezTo>
                  <a:pt x="34" y="375"/>
                  <a:pt x="83" y="320"/>
                  <a:pt x="138" y="270"/>
                </a:cubicBezTo>
                <a:cubicBezTo>
                  <a:pt x="193" y="220"/>
                  <a:pt x="252" y="176"/>
                  <a:pt x="316" y="139"/>
                </a:cubicBezTo>
                <a:cubicBezTo>
                  <a:pt x="336" y="127"/>
                  <a:pt x="347" y="107"/>
                  <a:pt x="359" y="89"/>
                </a:cubicBezTo>
                <a:cubicBezTo>
                  <a:pt x="395" y="34"/>
                  <a:pt x="448" y="10"/>
                  <a:pt x="511" y="1"/>
                </a:cubicBezTo>
                <a:cubicBezTo>
                  <a:pt x="515" y="1"/>
                  <a:pt x="519" y="1"/>
                  <a:pt x="521" y="0"/>
                </a:cubicBezTo>
                <a:close/>
                <a:moveTo>
                  <a:pt x="503" y="73"/>
                </a:moveTo>
                <a:cubicBezTo>
                  <a:pt x="478" y="82"/>
                  <a:pt x="459" y="93"/>
                  <a:pt x="446" y="112"/>
                </a:cubicBezTo>
                <a:cubicBezTo>
                  <a:pt x="442" y="118"/>
                  <a:pt x="438" y="125"/>
                  <a:pt x="445" y="132"/>
                </a:cubicBezTo>
                <a:cubicBezTo>
                  <a:pt x="451" y="138"/>
                  <a:pt x="458" y="133"/>
                  <a:pt x="464" y="129"/>
                </a:cubicBezTo>
                <a:cubicBezTo>
                  <a:pt x="483" y="117"/>
                  <a:pt x="494" y="98"/>
                  <a:pt x="503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5" name="Freeform 15">
            <a:extLst>
              <a:ext uri="{FF2B5EF4-FFF2-40B4-BE49-F238E27FC236}">
                <a16:creationId xmlns:a16="http://schemas.microsoft.com/office/drawing/2014/main" id="{2A3681E0-0C28-48D4-A14E-357386CCDE3D}"/>
              </a:ext>
            </a:extLst>
          </p:cNvPr>
          <p:cNvSpPr/>
          <p:nvPr/>
        </p:nvSpPr>
        <p:spPr bwMode="auto">
          <a:xfrm>
            <a:off x="4550834" y="4897262"/>
            <a:ext cx="1117600" cy="1517650"/>
          </a:xfrm>
          <a:custGeom>
            <a:avLst/>
            <a:gdLst>
              <a:gd name="T0" fmla="*/ 135 w 449"/>
              <a:gd name="T1" fmla="*/ 1 h 609"/>
              <a:gd name="T2" fmla="*/ 213 w 449"/>
              <a:gd name="T3" fmla="*/ 1 h 609"/>
              <a:gd name="T4" fmla="*/ 266 w 449"/>
              <a:gd name="T5" fmla="*/ 40 h 609"/>
              <a:gd name="T6" fmla="*/ 286 w 449"/>
              <a:gd name="T7" fmla="*/ 53 h 609"/>
              <a:gd name="T8" fmla="*/ 432 w 449"/>
              <a:gd name="T9" fmla="*/ 75 h 609"/>
              <a:gd name="T10" fmla="*/ 449 w 449"/>
              <a:gd name="T11" fmla="*/ 92 h 609"/>
              <a:gd name="T12" fmla="*/ 432 w 449"/>
              <a:gd name="T13" fmla="*/ 108 h 609"/>
              <a:gd name="T14" fmla="*/ 290 w 449"/>
              <a:gd name="T15" fmla="*/ 130 h 609"/>
              <a:gd name="T16" fmla="*/ 265 w 449"/>
              <a:gd name="T17" fmla="*/ 149 h 609"/>
              <a:gd name="T18" fmla="*/ 237 w 449"/>
              <a:gd name="T19" fmla="*/ 179 h 609"/>
              <a:gd name="T20" fmla="*/ 204 w 449"/>
              <a:gd name="T21" fmla="*/ 201 h 609"/>
              <a:gd name="T22" fmla="*/ 190 w 449"/>
              <a:gd name="T23" fmla="*/ 252 h 609"/>
              <a:gd name="T24" fmla="*/ 207 w 449"/>
              <a:gd name="T25" fmla="*/ 332 h 609"/>
              <a:gd name="T26" fmla="*/ 195 w 449"/>
              <a:gd name="T27" fmla="*/ 361 h 609"/>
              <a:gd name="T28" fmla="*/ 158 w 449"/>
              <a:gd name="T29" fmla="*/ 438 h 609"/>
              <a:gd name="T30" fmla="*/ 158 w 449"/>
              <a:gd name="T31" fmla="*/ 456 h 609"/>
              <a:gd name="T32" fmla="*/ 132 w 449"/>
              <a:gd name="T33" fmla="*/ 486 h 609"/>
              <a:gd name="T34" fmla="*/ 117 w 449"/>
              <a:gd name="T35" fmla="*/ 502 h 609"/>
              <a:gd name="T36" fmla="*/ 117 w 449"/>
              <a:gd name="T37" fmla="*/ 584 h 609"/>
              <a:gd name="T38" fmla="*/ 102 w 449"/>
              <a:gd name="T39" fmla="*/ 608 h 609"/>
              <a:gd name="T40" fmla="*/ 87 w 449"/>
              <a:gd name="T41" fmla="*/ 585 h 609"/>
              <a:gd name="T42" fmla="*/ 87 w 449"/>
              <a:gd name="T43" fmla="*/ 505 h 609"/>
              <a:gd name="T44" fmla="*/ 71 w 449"/>
              <a:gd name="T45" fmla="*/ 485 h 609"/>
              <a:gd name="T46" fmla="*/ 47 w 449"/>
              <a:gd name="T47" fmla="*/ 457 h 609"/>
              <a:gd name="T48" fmla="*/ 47 w 449"/>
              <a:gd name="T49" fmla="*/ 207 h 609"/>
              <a:gd name="T50" fmla="*/ 29 w 449"/>
              <a:gd name="T51" fmla="*/ 178 h 609"/>
              <a:gd name="T52" fmla="*/ 1 w 449"/>
              <a:gd name="T53" fmla="*/ 138 h 609"/>
              <a:gd name="T54" fmla="*/ 1 w 449"/>
              <a:gd name="T55" fmla="*/ 46 h 609"/>
              <a:gd name="T56" fmla="*/ 49 w 449"/>
              <a:gd name="T57" fmla="*/ 1 h 609"/>
              <a:gd name="T58" fmla="*/ 135 w 449"/>
              <a:gd name="T59" fmla="*/ 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9" h="609">
                <a:moveTo>
                  <a:pt x="135" y="1"/>
                </a:moveTo>
                <a:cubicBezTo>
                  <a:pt x="161" y="1"/>
                  <a:pt x="187" y="0"/>
                  <a:pt x="213" y="1"/>
                </a:cubicBezTo>
                <a:cubicBezTo>
                  <a:pt x="246" y="1"/>
                  <a:pt x="256" y="9"/>
                  <a:pt x="266" y="40"/>
                </a:cubicBezTo>
                <a:cubicBezTo>
                  <a:pt x="270" y="50"/>
                  <a:pt x="276" y="53"/>
                  <a:pt x="286" y="53"/>
                </a:cubicBezTo>
                <a:cubicBezTo>
                  <a:pt x="336" y="53"/>
                  <a:pt x="383" y="68"/>
                  <a:pt x="432" y="75"/>
                </a:cubicBezTo>
                <a:cubicBezTo>
                  <a:pt x="441" y="77"/>
                  <a:pt x="449" y="81"/>
                  <a:pt x="449" y="92"/>
                </a:cubicBezTo>
                <a:cubicBezTo>
                  <a:pt x="449" y="103"/>
                  <a:pt x="440" y="107"/>
                  <a:pt x="432" y="108"/>
                </a:cubicBezTo>
                <a:cubicBezTo>
                  <a:pt x="384" y="115"/>
                  <a:pt x="338" y="131"/>
                  <a:pt x="290" y="130"/>
                </a:cubicBezTo>
                <a:cubicBezTo>
                  <a:pt x="276" y="130"/>
                  <a:pt x="267" y="133"/>
                  <a:pt x="265" y="149"/>
                </a:cubicBezTo>
                <a:cubicBezTo>
                  <a:pt x="263" y="165"/>
                  <a:pt x="252" y="174"/>
                  <a:pt x="237" y="179"/>
                </a:cubicBezTo>
                <a:cubicBezTo>
                  <a:pt x="224" y="184"/>
                  <a:pt x="213" y="191"/>
                  <a:pt x="204" y="201"/>
                </a:cubicBezTo>
                <a:cubicBezTo>
                  <a:pt x="190" y="216"/>
                  <a:pt x="185" y="231"/>
                  <a:pt x="190" y="252"/>
                </a:cubicBezTo>
                <a:cubicBezTo>
                  <a:pt x="197" y="278"/>
                  <a:pt x="200" y="305"/>
                  <a:pt x="207" y="332"/>
                </a:cubicBezTo>
                <a:cubicBezTo>
                  <a:pt x="210" y="345"/>
                  <a:pt x="206" y="355"/>
                  <a:pt x="195" y="361"/>
                </a:cubicBezTo>
                <a:cubicBezTo>
                  <a:pt x="161" y="377"/>
                  <a:pt x="152" y="403"/>
                  <a:pt x="158" y="438"/>
                </a:cubicBezTo>
                <a:cubicBezTo>
                  <a:pt x="159" y="444"/>
                  <a:pt x="157" y="450"/>
                  <a:pt x="158" y="456"/>
                </a:cubicBezTo>
                <a:cubicBezTo>
                  <a:pt x="160" y="475"/>
                  <a:pt x="153" y="487"/>
                  <a:pt x="132" y="486"/>
                </a:cubicBezTo>
                <a:cubicBezTo>
                  <a:pt x="120" y="485"/>
                  <a:pt x="117" y="492"/>
                  <a:pt x="117" y="502"/>
                </a:cubicBezTo>
                <a:cubicBezTo>
                  <a:pt x="117" y="530"/>
                  <a:pt x="117" y="557"/>
                  <a:pt x="117" y="584"/>
                </a:cubicBezTo>
                <a:cubicBezTo>
                  <a:pt x="117" y="596"/>
                  <a:pt x="116" y="608"/>
                  <a:pt x="102" y="608"/>
                </a:cubicBezTo>
                <a:cubicBezTo>
                  <a:pt x="87" y="609"/>
                  <a:pt x="87" y="596"/>
                  <a:pt x="87" y="585"/>
                </a:cubicBezTo>
                <a:cubicBezTo>
                  <a:pt x="87" y="558"/>
                  <a:pt x="87" y="532"/>
                  <a:pt x="87" y="505"/>
                </a:cubicBezTo>
                <a:cubicBezTo>
                  <a:pt x="87" y="494"/>
                  <a:pt x="86" y="485"/>
                  <a:pt x="71" y="485"/>
                </a:cubicBezTo>
                <a:cubicBezTo>
                  <a:pt x="52" y="486"/>
                  <a:pt x="47" y="474"/>
                  <a:pt x="47" y="457"/>
                </a:cubicBezTo>
                <a:cubicBezTo>
                  <a:pt x="47" y="374"/>
                  <a:pt x="47" y="290"/>
                  <a:pt x="47" y="207"/>
                </a:cubicBezTo>
                <a:cubicBezTo>
                  <a:pt x="47" y="192"/>
                  <a:pt x="46" y="182"/>
                  <a:pt x="29" y="178"/>
                </a:cubicBezTo>
                <a:cubicBezTo>
                  <a:pt x="10" y="173"/>
                  <a:pt x="1" y="157"/>
                  <a:pt x="1" y="138"/>
                </a:cubicBezTo>
                <a:cubicBezTo>
                  <a:pt x="0" y="107"/>
                  <a:pt x="0" y="77"/>
                  <a:pt x="1" y="46"/>
                </a:cubicBezTo>
                <a:cubicBezTo>
                  <a:pt x="2" y="18"/>
                  <a:pt x="20" y="2"/>
                  <a:pt x="49" y="1"/>
                </a:cubicBezTo>
                <a:cubicBezTo>
                  <a:pt x="78" y="0"/>
                  <a:pt x="106" y="1"/>
                  <a:pt x="135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6" name="Freeform 16">
            <a:extLst>
              <a:ext uri="{FF2B5EF4-FFF2-40B4-BE49-F238E27FC236}">
                <a16:creationId xmlns:a16="http://schemas.microsoft.com/office/drawing/2014/main" id="{1763BA51-EA79-471E-BD5F-4731E80E6345}"/>
              </a:ext>
            </a:extLst>
          </p:cNvPr>
          <p:cNvSpPr/>
          <p:nvPr/>
        </p:nvSpPr>
        <p:spPr bwMode="auto">
          <a:xfrm>
            <a:off x="2742672" y="1766712"/>
            <a:ext cx="882650" cy="825500"/>
          </a:xfrm>
          <a:custGeom>
            <a:avLst/>
            <a:gdLst>
              <a:gd name="T0" fmla="*/ 56 w 354"/>
              <a:gd name="T1" fmla="*/ 1 h 331"/>
              <a:gd name="T2" fmla="*/ 84 w 354"/>
              <a:gd name="T3" fmla="*/ 1 h 331"/>
              <a:gd name="T4" fmla="*/ 112 w 354"/>
              <a:gd name="T5" fmla="*/ 19 h 331"/>
              <a:gd name="T6" fmla="*/ 133 w 354"/>
              <a:gd name="T7" fmla="*/ 33 h 331"/>
              <a:gd name="T8" fmla="*/ 219 w 354"/>
              <a:gd name="T9" fmla="*/ 33 h 331"/>
              <a:gd name="T10" fmla="*/ 242 w 354"/>
              <a:gd name="T11" fmla="*/ 15 h 331"/>
              <a:gd name="T12" fmla="*/ 260 w 354"/>
              <a:gd name="T13" fmla="*/ 1 h 331"/>
              <a:gd name="T14" fmla="*/ 338 w 354"/>
              <a:gd name="T15" fmla="*/ 1 h 331"/>
              <a:gd name="T16" fmla="*/ 352 w 354"/>
              <a:gd name="T17" fmla="*/ 13 h 331"/>
              <a:gd name="T18" fmla="*/ 299 w 354"/>
              <a:gd name="T19" fmla="*/ 254 h 331"/>
              <a:gd name="T20" fmla="*/ 255 w 354"/>
              <a:gd name="T21" fmla="*/ 310 h 331"/>
              <a:gd name="T22" fmla="*/ 210 w 354"/>
              <a:gd name="T23" fmla="*/ 321 h 331"/>
              <a:gd name="T24" fmla="*/ 198 w 354"/>
              <a:gd name="T25" fmla="*/ 277 h 331"/>
              <a:gd name="T26" fmla="*/ 200 w 354"/>
              <a:gd name="T27" fmla="*/ 158 h 331"/>
              <a:gd name="T28" fmla="*/ 176 w 354"/>
              <a:gd name="T29" fmla="*/ 124 h 331"/>
              <a:gd name="T30" fmla="*/ 152 w 354"/>
              <a:gd name="T31" fmla="*/ 157 h 331"/>
              <a:gd name="T32" fmla="*/ 153 w 354"/>
              <a:gd name="T33" fmla="*/ 275 h 331"/>
              <a:gd name="T34" fmla="*/ 155 w 354"/>
              <a:gd name="T35" fmla="*/ 299 h 331"/>
              <a:gd name="T36" fmla="*/ 119 w 354"/>
              <a:gd name="T37" fmla="*/ 323 h 331"/>
              <a:gd name="T38" fmla="*/ 82 w 354"/>
              <a:gd name="T39" fmla="*/ 294 h 331"/>
              <a:gd name="T40" fmla="*/ 5 w 354"/>
              <a:gd name="T41" fmla="*/ 112 h 331"/>
              <a:gd name="T42" fmla="*/ 0 w 354"/>
              <a:gd name="T43" fmla="*/ 16 h 331"/>
              <a:gd name="T44" fmla="*/ 14 w 354"/>
              <a:gd name="T45" fmla="*/ 1 h 331"/>
              <a:gd name="T46" fmla="*/ 56 w 354"/>
              <a:gd name="T47" fmla="*/ 1 h 331"/>
              <a:gd name="T48" fmla="*/ 56 w 354"/>
              <a:gd name="T49" fmla="*/ 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54" h="331">
                <a:moveTo>
                  <a:pt x="56" y="1"/>
                </a:moveTo>
                <a:cubicBezTo>
                  <a:pt x="66" y="1"/>
                  <a:pt x="75" y="1"/>
                  <a:pt x="84" y="1"/>
                </a:cubicBezTo>
                <a:cubicBezTo>
                  <a:pt x="98" y="0"/>
                  <a:pt x="109" y="2"/>
                  <a:pt x="112" y="19"/>
                </a:cubicBezTo>
                <a:cubicBezTo>
                  <a:pt x="113" y="30"/>
                  <a:pt x="123" y="33"/>
                  <a:pt x="133" y="33"/>
                </a:cubicBezTo>
                <a:cubicBezTo>
                  <a:pt x="162" y="33"/>
                  <a:pt x="190" y="33"/>
                  <a:pt x="219" y="33"/>
                </a:cubicBezTo>
                <a:cubicBezTo>
                  <a:pt x="231" y="33"/>
                  <a:pt x="240" y="28"/>
                  <a:pt x="242" y="15"/>
                </a:cubicBezTo>
                <a:cubicBezTo>
                  <a:pt x="244" y="5"/>
                  <a:pt x="250" y="1"/>
                  <a:pt x="260" y="1"/>
                </a:cubicBezTo>
                <a:cubicBezTo>
                  <a:pt x="286" y="1"/>
                  <a:pt x="312" y="1"/>
                  <a:pt x="338" y="1"/>
                </a:cubicBezTo>
                <a:cubicBezTo>
                  <a:pt x="346" y="1"/>
                  <a:pt x="352" y="2"/>
                  <a:pt x="352" y="13"/>
                </a:cubicBezTo>
                <a:cubicBezTo>
                  <a:pt x="354" y="97"/>
                  <a:pt x="342" y="179"/>
                  <a:pt x="299" y="254"/>
                </a:cubicBezTo>
                <a:cubicBezTo>
                  <a:pt x="287" y="275"/>
                  <a:pt x="273" y="294"/>
                  <a:pt x="255" y="310"/>
                </a:cubicBezTo>
                <a:cubicBezTo>
                  <a:pt x="242" y="321"/>
                  <a:pt x="227" y="331"/>
                  <a:pt x="210" y="321"/>
                </a:cubicBezTo>
                <a:cubicBezTo>
                  <a:pt x="191" y="310"/>
                  <a:pt x="194" y="294"/>
                  <a:pt x="198" y="277"/>
                </a:cubicBezTo>
                <a:cubicBezTo>
                  <a:pt x="208" y="237"/>
                  <a:pt x="211" y="198"/>
                  <a:pt x="200" y="158"/>
                </a:cubicBezTo>
                <a:cubicBezTo>
                  <a:pt x="197" y="144"/>
                  <a:pt x="194" y="124"/>
                  <a:pt x="176" y="124"/>
                </a:cubicBezTo>
                <a:cubicBezTo>
                  <a:pt x="158" y="124"/>
                  <a:pt x="156" y="144"/>
                  <a:pt x="152" y="157"/>
                </a:cubicBezTo>
                <a:cubicBezTo>
                  <a:pt x="140" y="196"/>
                  <a:pt x="145" y="236"/>
                  <a:pt x="153" y="275"/>
                </a:cubicBezTo>
                <a:cubicBezTo>
                  <a:pt x="154" y="283"/>
                  <a:pt x="156" y="291"/>
                  <a:pt x="155" y="299"/>
                </a:cubicBezTo>
                <a:cubicBezTo>
                  <a:pt x="155" y="318"/>
                  <a:pt x="138" y="329"/>
                  <a:pt x="119" y="323"/>
                </a:cubicBezTo>
                <a:cubicBezTo>
                  <a:pt x="103" y="318"/>
                  <a:pt x="92" y="306"/>
                  <a:pt x="82" y="294"/>
                </a:cubicBezTo>
                <a:cubicBezTo>
                  <a:pt x="37" y="241"/>
                  <a:pt x="16" y="179"/>
                  <a:pt x="5" y="112"/>
                </a:cubicBezTo>
                <a:cubicBezTo>
                  <a:pt x="0" y="80"/>
                  <a:pt x="2" y="48"/>
                  <a:pt x="0" y="16"/>
                </a:cubicBezTo>
                <a:cubicBezTo>
                  <a:pt x="0" y="5"/>
                  <a:pt x="5" y="2"/>
                  <a:pt x="14" y="1"/>
                </a:cubicBezTo>
                <a:cubicBezTo>
                  <a:pt x="28" y="1"/>
                  <a:pt x="42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8" name="Freeform 18">
            <a:extLst>
              <a:ext uri="{FF2B5EF4-FFF2-40B4-BE49-F238E27FC236}">
                <a16:creationId xmlns:a16="http://schemas.microsoft.com/office/drawing/2014/main" id="{0ABB6DEB-F7E3-4D2D-B1F7-3130997B1871}"/>
              </a:ext>
            </a:extLst>
          </p:cNvPr>
          <p:cNvSpPr>
            <a:spLocks noEditPoints="1"/>
          </p:cNvSpPr>
          <p:nvPr/>
        </p:nvSpPr>
        <p:spPr bwMode="auto">
          <a:xfrm>
            <a:off x="2531534" y="4959174"/>
            <a:ext cx="1458913" cy="1476375"/>
          </a:xfrm>
          <a:custGeom>
            <a:avLst/>
            <a:gdLst>
              <a:gd name="T0" fmla="*/ 187 w 586"/>
              <a:gd name="T1" fmla="*/ 474 h 592"/>
              <a:gd name="T2" fmla="*/ 153 w 586"/>
              <a:gd name="T3" fmla="*/ 486 h 592"/>
              <a:gd name="T4" fmla="*/ 151 w 586"/>
              <a:gd name="T5" fmla="*/ 556 h 592"/>
              <a:gd name="T6" fmla="*/ 14 w 586"/>
              <a:gd name="T7" fmla="*/ 489 h 592"/>
              <a:gd name="T8" fmla="*/ 25 w 586"/>
              <a:gd name="T9" fmla="*/ 443 h 592"/>
              <a:gd name="T10" fmla="*/ 91 w 586"/>
              <a:gd name="T11" fmla="*/ 443 h 592"/>
              <a:gd name="T12" fmla="*/ 103 w 586"/>
              <a:gd name="T13" fmla="*/ 390 h 592"/>
              <a:gd name="T14" fmla="*/ 213 w 586"/>
              <a:gd name="T15" fmla="*/ 255 h 592"/>
              <a:gd name="T16" fmla="*/ 382 w 586"/>
              <a:gd name="T17" fmla="*/ 98 h 592"/>
              <a:gd name="T18" fmla="*/ 506 w 586"/>
              <a:gd name="T19" fmla="*/ 59 h 592"/>
              <a:gd name="T20" fmla="*/ 577 w 586"/>
              <a:gd name="T21" fmla="*/ 9 h 592"/>
              <a:gd name="T22" fmla="*/ 530 w 586"/>
              <a:gd name="T23" fmla="*/ 79 h 592"/>
              <a:gd name="T24" fmla="*/ 498 w 586"/>
              <a:gd name="T25" fmla="*/ 172 h 592"/>
              <a:gd name="T26" fmla="*/ 231 w 586"/>
              <a:gd name="T27" fmla="*/ 475 h 592"/>
              <a:gd name="T28" fmla="*/ 268 w 586"/>
              <a:gd name="T29" fmla="*/ 303 h 592"/>
              <a:gd name="T30" fmla="*/ 228 w 586"/>
              <a:gd name="T31" fmla="*/ 300 h 592"/>
              <a:gd name="T32" fmla="*/ 213 w 586"/>
              <a:gd name="T33" fmla="*/ 315 h 592"/>
              <a:gd name="T34" fmla="*/ 242 w 586"/>
              <a:gd name="T35" fmla="*/ 365 h 592"/>
              <a:gd name="T36" fmla="*/ 192 w 586"/>
              <a:gd name="T37" fmla="*/ 338 h 592"/>
              <a:gd name="T38" fmla="*/ 174 w 586"/>
              <a:gd name="T39" fmla="*/ 356 h 592"/>
              <a:gd name="T40" fmla="*/ 187 w 586"/>
              <a:gd name="T41" fmla="*/ 391 h 592"/>
              <a:gd name="T42" fmla="*/ 150 w 586"/>
              <a:gd name="T43" fmla="*/ 377 h 592"/>
              <a:gd name="T44" fmla="*/ 142 w 586"/>
              <a:gd name="T45" fmla="*/ 384 h 592"/>
              <a:gd name="T46" fmla="*/ 239 w 586"/>
              <a:gd name="T47" fmla="*/ 424 h 592"/>
              <a:gd name="T48" fmla="*/ 440 w 586"/>
              <a:gd name="T49" fmla="*/ 208 h 592"/>
              <a:gd name="T50" fmla="*/ 366 w 586"/>
              <a:gd name="T51" fmla="*/ 146 h 592"/>
              <a:gd name="T52" fmla="*/ 393 w 586"/>
              <a:gd name="T53" fmla="*/ 186 h 592"/>
              <a:gd name="T54" fmla="*/ 371 w 586"/>
              <a:gd name="T55" fmla="*/ 209 h 592"/>
              <a:gd name="T56" fmla="*/ 327 w 586"/>
              <a:gd name="T57" fmla="*/ 184 h 592"/>
              <a:gd name="T58" fmla="*/ 342 w 586"/>
              <a:gd name="T59" fmla="*/ 217 h 592"/>
              <a:gd name="T60" fmla="*/ 320 w 586"/>
              <a:gd name="T61" fmla="*/ 238 h 592"/>
              <a:gd name="T62" fmla="*/ 288 w 586"/>
              <a:gd name="T63" fmla="*/ 222 h 592"/>
              <a:gd name="T64" fmla="*/ 315 w 586"/>
              <a:gd name="T65" fmla="*/ 264 h 592"/>
              <a:gd name="T66" fmla="*/ 294 w 586"/>
              <a:gd name="T67" fmla="*/ 285 h 592"/>
              <a:gd name="T68" fmla="*/ 250 w 586"/>
              <a:gd name="T69" fmla="*/ 261 h 592"/>
              <a:gd name="T70" fmla="*/ 268 w 586"/>
              <a:gd name="T71" fmla="*/ 303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6" h="592">
                <a:moveTo>
                  <a:pt x="211" y="490"/>
                </a:moveTo>
                <a:cubicBezTo>
                  <a:pt x="200" y="489"/>
                  <a:pt x="193" y="481"/>
                  <a:pt x="187" y="474"/>
                </a:cubicBezTo>
                <a:cubicBezTo>
                  <a:pt x="179" y="465"/>
                  <a:pt x="172" y="465"/>
                  <a:pt x="165" y="475"/>
                </a:cubicBezTo>
                <a:cubicBezTo>
                  <a:pt x="161" y="479"/>
                  <a:pt x="157" y="482"/>
                  <a:pt x="153" y="486"/>
                </a:cubicBezTo>
                <a:cubicBezTo>
                  <a:pt x="133" y="506"/>
                  <a:pt x="133" y="507"/>
                  <a:pt x="151" y="528"/>
                </a:cubicBezTo>
                <a:cubicBezTo>
                  <a:pt x="160" y="538"/>
                  <a:pt x="159" y="546"/>
                  <a:pt x="151" y="556"/>
                </a:cubicBezTo>
                <a:cubicBezTo>
                  <a:pt x="120" y="592"/>
                  <a:pt x="117" y="592"/>
                  <a:pt x="83" y="558"/>
                </a:cubicBezTo>
                <a:cubicBezTo>
                  <a:pt x="60" y="535"/>
                  <a:pt x="37" y="512"/>
                  <a:pt x="14" y="489"/>
                </a:cubicBezTo>
                <a:cubicBezTo>
                  <a:pt x="1" y="477"/>
                  <a:pt x="0" y="466"/>
                  <a:pt x="14" y="454"/>
                </a:cubicBezTo>
                <a:cubicBezTo>
                  <a:pt x="18" y="451"/>
                  <a:pt x="21" y="446"/>
                  <a:pt x="25" y="443"/>
                </a:cubicBezTo>
                <a:cubicBezTo>
                  <a:pt x="43" y="425"/>
                  <a:pt x="47" y="424"/>
                  <a:pt x="65" y="443"/>
                </a:cubicBezTo>
                <a:cubicBezTo>
                  <a:pt x="75" y="453"/>
                  <a:pt x="82" y="454"/>
                  <a:pt x="91" y="443"/>
                </a:cubicBezTo>
                <a:cubicBezTo>
                  <a:pt x="93" y="439"/>
                  <a:pt x="97" y="436"/>
                  <a:pt x="101" y="433"/>
                </a:cubicBezTo>
                <a:cubicBezTo>
                  <a:pt x="120" y="413"/>
                  <a:pt x="121" y="413"/>
                  <a:pt x="103" y="390"/>
                </a:cubicBezTo>
                <a:cubicBezTo>
                  <a:pt x="93" y="377"/>
                  <a:pt x="99" y="368"/>
                  <a:pt x="108" y="359"/>
                </a:cubicBezTo>
                <a:cubicBezTo>
                  <a:pt x="143" y="324"/>
                  <a:pt x="178" y="289"/>
                  <a:pt x="213" y="255"/>
                </a:cubicBezTo>
                <a:cubicBezTo>
                  <a:pt x="259" y="208"/>
                  <a:pt x="306" y="162"/>
                  <a:pt x="351" y="116"/>
                </a:cubicBezTo>
                <a:cubicBezTo>
                  <a:pt x="360" y="107"/>
                  <a:pt x="370" y="101"/>
                  <a:pt x="382" y="98"/>
                </a:cubicBezTo>
                <a:cubicBezTo>
                  <a:pt x="416" y="89"/>
                  <a:pt x="450" y="80"/>
                  <a:pt x="484" y="71"/>
                </a:cubicBezTo>
                <a:cubicBezTo>
                  <a:pt x="493" y="69"/>
                  <a:pt x="500" y="65"/>
                  <a:pt x="506" y="59"/>
                </a:cubicBezTo>
                <a:cubicBezTo>
                  <a:pt x="522" y="43"/>
                  <a:pt x="537" y="27"/>
                  <a:pt x="553" y="12"/>
                </a:cubicBezTo>
                <a:cubicBezTo>
                  <a:pt x="560" y="5"/>
                  <a:pt x="568" y="0"/>
                  <a:pt x="577" y="9"/>
                </a:cubicBezTo>
                <a:cubicBezTo>
                  <a:pt x="586" y="17"/>
                  <a:pt x="582" y="26"/>
                  <a:pt x="575" y="33"/>
                </a:cubicBezTo>
                <a:cubicBezTo>
                  <a:pt x="561" y="49"/>
                  <a:pt x="546" y="64"/>
                  <a:pt x="530" y="79"/>
                </a:cubicBezTo>
                <a:cubicBezTo>
                  <a:pt x="522" y="87"/>
                  <a:pt x="516" y="96"/>
                  <a:pt x="514" y="108"/>
                </a:cubicBezTo>
                <a:cubicBezTo>
                  <a:pt x="509" y="129"/>
                  <a:pt x="501" y="150"/>
                  <a:pt x="498" y="172"/>
                </a:cubicBezTo>
                <a:cubicBezTo>
                  <a:pt x="492" y="208"/>
                  <a:pt x="473" y="235"/>
                  <a:pt x="446" y="261"/>
                </a:cubicBezTo>
                <a:cubicBezTo>
                  <a:pt x="374" y="331"/>
                  <a:pt x="303" y="404"/>
                  <a:pt x="231" y="475"/>
                </a:cubicBezTo>
                <a:cubicBezTo>
                  <a:pt x="225" y="482"/>
                  <a:pt x="219" y="488"/>
                  <a:pt x="211" y="490"/>
                </a:cubicBezTo>
                <a:close/>
                <a:moveTo>
                  <a:pt x="268" y="303"/>
                </a:moveTo>
                <a:cubicBezTo>
                  <a:pt x="268" y="316"/>
                  <a:pt x="256" y="323"/>
                  <a:pt x="245" y="316"/>
                </a:cubicBezTo>
                <a:cubicBezTo>
                  <a:pt x="239" y="312"/>
                  <a:pt x="233" y="306"/>
                  <a:pt x="228" y="300"/>
                </a:cubicBezTo>
                <a:cubicBezTo>
                  <a:pt x="222" y="294"/>
                  <a:pt x="217" y="293"/>
                  <a:pt x="211" y="300"/>
                </a:cubicBezTo>
                <a:cubicBezTo>
                  <a:pt x="205" y="306"/>
                  <a:pt x="209" y="310"/>
                  <a:pt x="213" y="315"/>
                </a:cubicBezTo>
                <a:cubicBezTo>
                  <a:pt x="222" y="324"/>
                  <a:pt x="232" y="334"/>
                  <a:pt x="241" y="344"/>
                </a:cubicBezTo>
                <a:cubicBezTo>
                  <a:pt x="247" y="350"/>
                  <a:pt x="249" y="358"/>
                  <a:pt x="242" y="365"/>
                </a:cubicBezTo>
                <a:cubicBezTo>
                  <a:pt x="235" y="373"/>
                  <a:pt x="226" y="371"/>
                  <a:pt x="219" y="365"/>
                </a:cubicBezTo>
                <a:cubicBezTo>
                  <a:pt x="210" y="356"/>
                  <a:pt x="201" y="347"/>
                  <a:pt x="192" y="338"/>
                </a:cubicBezTo>
                <a:cubicBezTo>
                  <a:pt x="186" y="332"/>
                  <a:pt x="181" y="330"/>
                  <a:pt x="174" y="337"/>
                </a:cubicBezTo>
                <a:cubicBezTo>
                  <a:pt x="166" y="344"/>
                  <a:pt x="166" y="350"/>
                  <a:pt x="174" y="356"/>
                </a:cubicBezTo>
                <a:cubicBezTo>
                  <a:pt x="179" y="361"/>
                  <a:pt x="184" y="366"/>
                  <a:pt x="188" y="371"/>
                </a:cubicBezTo>
                <a:cubicBezTo>
                  <a:pt x="193" y="378"/>
                  <a:pt x="193" y="385"/>
                  <a:pt x="187" y="391"/>
                </a:cubicBezTo>
                <a:cubicBezTo>
                  <a:pt x="180" y="398"/>
                  <a:pt x="173" y="398"/>
                  <a:pt x="165" y="392"/>
                </a:cubicBezTo>
                <a:cubicBezTo>
                  <a:pt x="160" y="387"/>
                  <a:pt x="155" y="382"/>
                  <a:pt x="150" y="377"/>
                </a:cubicBezTo>
                <a:cubicBezTo>
                  <a:pt x="147" y="374"/>
                  <a:pt x="144" y="370"/>
                  <a:pt x="140" y="374"/>
                </a:cubicBezTo>
                <a:cubicBezTo>
                  <a:pt x="135" y="377"/>
                  <a:pt x="139" y="381"/>
                  <a:pt x="142" y="384"/>
                </a:cubicBezTo>
                <a:cubicBezTo>
                  <a:pt x="155" y="397"/>
                  <a:pt x="169" y="411"/>
                  <a:pt x="183" y="425"/>
                </a:cubicBezTo>
                <a:cubicBezTo>
                  <a:pt x="211" y="453"/>
                  <a:pt x="211" y="453"/>
                  <a:pt x="239" y="424"/>
                </a:cubicBezTo>
                <a:cubicBezTo>
                  <a:pt x="304" y="359"/>
                  <a:pt x="369" y="294"/>
                  <a:pt x="434" y="229"/>
                </a:cubicBezTo>
                <a:cubicBezTo>
                  <a:pt x="440" y="223"/>
                  <a:pt x="450" y="218"/>
                  <a:pt x="440" y="208"/>
                </a:cubicBezTo>
                <a:cubicBezTo>
                  <a:pt x="420" y="188"/>
                  <a:pt x="400" y="168"/>
                  <a:pt x="379" y="147"/>
                </a:cubicBezTo>
                <a:cubicBezTo>
                  <a:pt x="375" y="143"/>
                  <a:pt x="371" y="141"/>
                  <a:pt x="366" y="146"/>
                </a:cubicBezTo>
                <a:cubicBezTo>
                  <a:pt x="359" y="151"/>
                  <a:pt x="363" y="156"/>
                  <a:pt x="367" y="161"/>
                </a:cubicBezTo>
                <a:cubicBezTo>
                  <a:pt x="376" y="169"/>
                  <a:pt x="384" y="178"/>
                  <a:pt x="393" y="186"/>
                </a:cubicBezTo>
                <a:cubicBezTo>
                  <a:pt x="400" y="194"/>
                  <a:pt x="404" y="202"/>
                  <a:pt x="396" y="211"/>
                </a:cubicBezTo>
                <a:cubicBezTo>
                  <a:pt x="388" y="220"/>
                  <a:pt x="379" y="216"/>
                  <a:pt x="371" y="209"/>
                </a:cubicBezTo>
                <a:cubicBezTo>
                  <a:pt x="362" y="201"/>
                  <a:pt x="353" y="192"/>
                  <a:pt x="344" y="183"/>
                </a:cubicBezTo>
                <a:cubicBezTo>
                  <a:pt x="338" y="177"/>
                  <a:pt x="333" y="178"/>
                  <a:pt x="327" y="184"/>
                </a:cubicBezTo>
                <a:cubicBezTo>
                  <a:pt x="321" y="190"/>
                  <a:pt x="321" y="195"/>
                  <a:pt x="327" y="201"/>
                </a:cubicBezTo>
                <a:cubicBezTo>
                  <a:pt x="332" y="206"/>
                  <a:pt x="337" y="211"/>
                  <a:pt x="342" y="217"/>
                </a:cubicBezTo>
                <a:cubicBezTo>
                  <a:pt x="347" y="223"/>
                  <a:pt x="348" y="230"/>
                  <a:pt x="342" y="237"/>
                </a:cubicBezTo>
                <a:cubicBezTo>
                  <a:pt x="335" y="243"/>
                  <a:pt x="327" y="243"/>
                  <a:pt x="320" y="238"/>
                </a:cubicBezTo>
                <a:cubicBezTo>
                  <a:pt x="315" y="234"/>
                  <a:pt x="310" y="229"/>
                  <a:pt x="305" y="224"/>
                </a:cubicBezTo>
                <a:cubicBezTo>
                  <a:pt x="300" y="219"/>
                  <a:pt x="295" y="216"/>
                  <a:pt x="288" y="222"/>
                </a:cubicBezTo>
                <a:cubicBezTo>
                  <a:pt x="281" y="229"/>
                  <a:pt x="285" y="234"/>
                  <a:pt x="290" y="239"/>
                </a:cubicBezTo>
                <a:cubicBezTo>
                  <a:pt x="299" y="247"/>
                  <a:pt x="307" y="256"/>
                  <a:pt x="315" y="264"/>
                </a:cubicBezTo>
                <a:cubicBezTo>
                  <a:pt x="323" y="272"/>
                  <a:pt x="327" y="280"/>
                  <a:pt x="318" y="289"/>
                </a:cubicBezTo>
                <a:cubicBezTo>
                  <a:pt x="309" y="297"/>
                  <a:pt x="301" y="292"/>
                  <a:pt x="294" y="285"/>
                </a:cubicBezTo>
                <a:cubicBezTo>
                  <a:pt x="285" y="278"/>
                  <a:pt x="277" y="270"/>
                  <a:pt x="270" y="261"/>
                </a:cubicBezTo>
                <a:cubicBezTo>
                  <a:pt x="263" y="254"/>
                  <a:pt x="257" y="253"/>
                  <a:pt x="250" y="261"/>
                </a:cubicBezTo>
                <a:cubicBezTo>
                  <a:pt x="241" y="269"/>
                  <a:pt x="244" y="274"/>
                  <a:pt x="251" y="280"/>
                </a:cubicBezTo>
                <a:cubicBezTo>
                  <a:pt x="258" y="287"/>
                  <a:pt x="267" y="293"/>
                  <a:pt x="268" y="30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9" name="Freeform 19">
            <a:extLst>
              <a:ext uri="{FF2B5EF4-FFF2-40B4-BE49-F238E27FC236}">
                <a16:creationId xmlns:a16="http://schemas.microsoft.com/office/drawing/2014/main" id="{55A1F309-0421-41E4-B993-20A488B7834F}"/>
              </a:ext>
            </a:extLst>
          </p:cNvPr>
          <p:cNvSpPr/>
          <p:nvPr/>
        </p:nvSpPr>
        <p:spPr bwMode="auto">
          <a:xfrm>
            <a:off x="2660122" y="1263474"/>
            <a:ext cx="1016000" cy="461963"/>
          </a:xfrm>
          <a:custGeom>
            <a:avLst/>
            <a:gdLst>
              <a:gd name="T0" fmla="*/ 335 w 408"/>
              <a:gd name="T1" fmla="*/ 184 h 185"/>
              <a:gd name="T2" fmla="*/ 299 w 408"/>
              <a:gd name="T3" fmla="*/ 184 h 185"/>
              <a:gd name="T4" fmla="*/ 273 w 408"/>
              <a:gd name="T5" fmla="*/ 167 h 185"/>
              <a:gd name="T6" fmla="*/ 252 w 408"/>
              <a:gd name="T7" fmla="*/ 153 h 185"/>
              <a:gd name="T8" fmla="*/ 166 w 408"/>
              <a:gd name="T9" fmla="*/ 153 h 185"/>
              <a:gd name="T10" fmla="*/ 143 w 408"/>
              <a:gd name="T11" fmla="*/ 171 h 185"/>
              <a:gd name="T12" fmla="*/ 125 w 408"/>
              <a:gd name="T13" fmla="*/ 184 h 185"/>
              <a:gd name="T14" fmla="*/ 39 w 408"/>
              <a:gd name="T15" fmla="*/ 184 h 185"/>
              <a:gd name="T16" fmla="*/ 20 w 408"/>
              <a:gd name="T17" fmla="*/ 171 h 185"/>
              <a:gd name="T18" fmla="*/ 115 w 408"/>
              <a:gd name="T19" fmla="*/ 8 h 185"/>
              <a:gd name="T20" fmla="*/ 193 w 408"/>
              <a:gd name="T21" fmla="*/ 27 h 185"/>
              <a:gd name="T22" fmla="*/ 225 w 408"/>
              <a:gd name="T23" fmla="*/ 27 h 185"/>
              <a:gd name="T24" fmla="*/ 348 w 408"/>
              <a:gd name="T25" fmla="*/ 22 h 185"/>
              <a:gd name="T26" fmla="*/ 404 w 408"/>
              <a:gd name="T27" fmla="*/ 141 h 185"/>
              <a:gd name="T28" fmla="*/ 357 w 408"/>
              <a:gd name="T29" fmla="*/ 184 h 185"/>
              <a:gd name="T30" fmla="*/ 335 w 408"/>
              <a:gd name="T31" fmla="*/ 18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185">
                <a:moveTo>
                  <a:pt x="335" y="184"/>
                </a:moveTo>
                <a:cubicBezTo>
                  <a:pt x="323" y="184"/>
                  <a:pt x="311" y="184"/>
                  <a:pt x="299" y="184"/>
                </a:cubicBezTo>
                <a:cubicBezTo>
                  <a:pt x="286" y="185"/>
                  <a:pt x="276" y="184"/>
                  <a:pt x="273" y="167"/>
                </a:cubicBezTo>
                <a:cubicBezTo>
                  <a:pt x="272" y="157"/>
                  <a:pt x="262" y="153"/>
                  <a:pt x="252" y="153"/>
                </a:cubicBezTo>
                <a:cubicBezTo>
                  <a:pt x="223" y="152"/>
                  <a:pt x="195" y="153"/>
                  <a:pt x="166" y="153"/>
                </a:cubicBezTo>
                <a:cubicBezTo>
                  <a:pt x="154" y="153"/>
                  <a:pt x="145" y="159"/>
                  <a:pt x="143" y="171"/>
                </a:cubicBezTo>
                <a:cubicBezTo>
                  <a:pt x="141" y="182"/>
                  <a:pt x="135" y="185"/>
                  <a:pt x="125" y="184"/>
                </a:cubicBezTo>
                <a:cubicBezTo>
                  <a:pt x="97" y="184"/>
                  <a:pt x="68" y="184"/>
                  <a:pt x="39" y="184"/>
                </a:cubicBezTo>
                <a:cubicBezTo>
                  <a:pt x="30" y="184"/>
                  <a:pt x="22" y="181"/>
                  <a:pt x="20" y="171"/>
                </a:cubicBezTo>
                <a:cubicBezTo>
                  <a:pt x="0" y="94"/>
                  <a:pt x="23" y="21"/>
                  <a:pt x="115" y="8"/>
                </a:cubicBezTo>
                <a:cubicBezTo>
                  <a:pt x="144" y="4"/>
                  <a:pt x="170" y="11"/>
                  <a:pt x="193" y="27"/>
                </a:cubicBezTo>
                <a:cubicBezTo>
                  <a:pt x="205" y="36"/>
                  <a:pt x="213" y="35"/>
                  <a:pt x="225" y="27"/>
                </a:cubicBezTo>
                <a:cubicBezTo>
                  <a:pt x="264" y="1"/>
                  <a:pt x="306" y="0"/>
                  <a:pt x="348" y="22"/>
                </a:cubicBezTo>
                <a:cubicBezTo>
                  <a:pt x="397" y="47"/>
                  <a:pt x="408" y="91"/>
                  <a:pt x="404" y="141"/>
                </a:cubicBezTo>
                <a:cubicBezTo>
                  <a:pt x="400" y="183"/>
                  <a:pt x="399" y="184"/>
                  <a:pt x="357" y="184"/>
                </a:cubicBezTo>
                <a:cubicBezTo>
                  <a:pt x="350" y="184"/>
                  <a:pt x="343" y="184"/>
                  <a:pt x="335" y="184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0" name="Freeform 20">
            <a:extLst>
              <a:ext uri="{FF2B5EF4-FFF2-40B4-BE49-F238E27FC236}">
                <a16:creationId xmlns:a16="http://schemas.microsoft.com/office/drawing/2014/main" id="{C7D18C5A-EB42-4FF5-B563-9BA9D55BD6D7}"/>
              </a:ext>
            </a:extLst>
          </p:cNvPr>
          <p:cNvSpPr>
            <a:spLocks noEditPoints="1"/>
          </p:cNvSpPr>
          <p:nvPr/>
        </p:nvSpPr>
        <p:spPr bwMode="auto">
          <a:xfrm>
            <a:off x="959909" y="3011312"/>
            <a:ext cx="731838" cy="1509713"/>
          </a:xfrm>
          <a:custGeom>
            <a:avLst/>
            <a:gdLst>
              <a:gd name="T0" fmla="*/ 93 w 294"/>
              <a:gd name="T1" fmla="*/ 490 h 606"/>
              <a:gd name="T2" fmla="*/ 93 w 294"/>
              <a:gd name="T3" fmla="*/ 402 h 606"/>
              <a:gd name="T4" fmla="*/ 100 w 294"/>
              <a:gd name="T5" fmla="*/ 381 h 606"/>
              <a:gd name="T6" fmla="*/ 114 w 294"/>
              <a:gd name="T7" fmla="*/ 349 h 606"/>
              <a:gd name="T8" fmla="*/ 114 w 294"/>
              <a:gd name="T9" fmla="*/ 331 h 606"/>
              <a:gd name="T10" fmla="*/ 73 w 294"/>
              <a:gd name="T11" fmla="*/ 251 h 606"/>
              <a:gd name="T12" fmla="*/ 20 w 294"/>
              <a:gd name="T13" fmla="*/ 96 h 606"/>
              <a:gd name="T14" fmla="*/ 166 w 294"/>
              <a:gd name="T15" fmla="*/ 5 h 606"/>
              <a:gd name="T16" fmla="*/ 283 w 294"/>
              <a:gd name="T17" fmla="*/ 115 h 606"/>
              <a:gd name="T18" fmla="*/ 205 w 294"/>
              <a:gd name="T19" fmla="*/ 264 h 606"/>
              <a:gd name="T20" fmla="*/ 183 w 294"/>
              <a:gd name="T21" fmla="*/ 298 h 606"/>
              <a:gd name="T22" fmla="*/ 184 w 294"/>
              <a:gd name="T23" fmla="*/ 352 h 606"/>
              <a:gd name="T24" fmla="*/ 198 w 294"/>
              <a:gd name="T25" fmla="*/ 381 h 606"/>
              <a:gd name="T26" fmla="*/ 207 w 294"/>
              <a:gd name="T27" fmla="*/ 401 h 606"/>
              <a:gd name="T28" fmla="*/ 207 w 294"/>
              <a:gd name="T29" fmla="*/ 579 h 606"/>
              <a:gd name="T30" fmla="*/ 182 w 294"/>
              <a:gd name="T31" fmla="*/ 606 h 606"/>
              <a:gd name="T32" fmla="*/ 118 w 294"/>
              <a:gd name="T33" fmla="*/ 606 h 606"/>
              <a:gd name="T34" fmla="*/ 93 w 294"/>
              <a:gd name="T35" fmla="*/ 580 h 606"/>
              <a:gd name="T36" fmla="*/ 93 w 294"/>
              <a:gd name="T37" fmla="*/ 490 h 606"/>
              <a:gd name="T38" fmla="*/ 254 w 294"/>
              <a:gd name="T39" fmla="*/ 140 h 606"/>
              <a:gd name="T40" fmla="*/ 149 w 294"/>
              <a:gd name="T41" fmla="*/ 35 h 606"/>
              <a:gd name="T42" fmla="*/ 44 w 294"/>
              <a:gd name="T43" fmla="*/ 141 h 606"/>
              <a:gd name="T44" fmla="*/ 148 w 294"/>
              <a:gd name="T45" fmla="*/ 245 h 606"/>
              <a:gd name="T46" fmla="*/ 254 w 294"/>
              <a:gd name="T47" fmla="*/ 14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4" h="606">
                <a:moveTo>
                  <a:pt x="93" y="490"/>
                </a:moveTo>
                <a:cubicBezTo>
                  <a:pt x="93" y="461"/>
                  <a:pt x="93" y="432"/>
                  <a:pt x="93" y="402"/>
                </a:cubicBezTo>
                <a:cubicBezTo>
                  <a:pt x="93" y="394"/>
                  <a:pt x="91" y="384"/>
                  <a:pt x="100" y="381"/>
                </a:cubicBezTo>
                <a:cubicBezTo>
                  <a:pt x="116" y="374"/>
                  <a:pt x="114" y="362"/>
                  <a:pt x="114" y="349"/>
                </a:cubicBezTo>
                <a:cubicBezTo>
                  <a:pt x="114" y="343"/>
                  <a:pt x="113" y="337"/>
                  <a:pt x="114" y="331"/>
                </a:cubicBezTo>
                <a:cubicBezTo>
                  <a:pt x="118" y="296"/>
                  <a:pt x="111" y="271"/>
                  <a:pt x="73" y="251"/>
                </a:cubicBezTo>
                <a:cubicBezTo>
                  <a:pt x="19" y="223"/>
                  <a:pt x="0" y="153"/>
                  <a:pt x="20" y="96"/>
                </a:cubicBezTo>
                <a:cubicBezTo>
                  <a:pt x="41" y="35"/>
                  <a:pt x="98" y="0"/>
                  <a:pt x="166" y="5"/>
                </a:cubicBezTo>
                <a:cubicBezTo>
                  <a:pt x="221" y="9"/>
                  <a:pt x="273" y="58"/>
                  <a:pt x="283" y="115"/>
                </a:cubicBezTo>
                <a:cubicBezTo>
                  <a:pt x="294" y="178"/>
                  <a:pt x="263" y="239"/>
                  <a:pt x="205" y="264"/>
                </a:cubicBezTo>
                <a:cubicBezTo>
                  <a:pt x="187" y="271"/>
                  <a:pt x="182" y="281"/>
                  <a:pt x="183" y="298"/>
                </a:cubicBezTo>
                <a:cubicBezTo>
                  <a:pt x="185" y="316"/>
                  <a:pt x="184" y="334"/>
                  <a:pt x="184" y="352"/>
                </a:cubicBezTo>
                <a:cubicBezTo>
                  <a:pt x="183" y="365"/>
                  <a:pt x="183" y="376"/>
                  <a:pt x="198" y="381"/>
                </a:cubicBezTo>
                <a:cubicBezTo>
                  <a:pt x="206" y="383"/>
                  <a:pt x="207" y="393"/>
                  <a:pt x="207" y="401"/>
                </a:cubicBezTo>
                <a:cubicBezTo>
                  <a:pt x="207" y="461"/>
                  <a:pt x="207" y="520"/>
                  <a:pt x="207" y="579"/>
                </a:cubicBezTo>
                <a:cubicBezTo>
                  <a:pt x="207" y="597"/>
                  <a:pt x="199" y="606"/>
                  <a:pt x="182" y="606"/>
                </a:cubicBezTo>
                <a:cubicBezTo>
                  <a:pt x="161" y="606"/>
                  <a:pt x="139" y="606"/>
                  <a:pt x="118" y="606"/>
                </a:cubicBezTo>
                <a:cubicBezTo>
                  <a:pt x="101" y="606"/>
                  <a:pt x="92" y="598"/>
                  <a:pt x="93" y="580"/>
                </a:cubicBezTo>
                <a:cubicBezTo>
                  <a:pt x="93" y="550"/>
                  <a:pt x="93" y="520"/>
                  <a:pt x="93" y="490"/>
                </a:cubicBezTo>
                <a:close/>
                <a:moveTo>
                  <a:pt x="254" y="140"/>
                </a:moveTo>
                <a:cubicBezTo>
                  <a:pt x="254" y="82"/>
                  <a:pt x="207" y="35"/>
                  <a:pt x="149" y="35"/>
                </a:cubicBezTo>
                <a:cubicBezTo>
                  <a:pt x="91" y="35"/>
                  <a:pt x="44" y="82"/>
                  <a:pt x="44" y="141"/>
                </a:cubicBezTo>
                <a:cubicBezTo>
                  <a:pt x="44" y="198"/>
                  <a:pt x="91" y="245"/>
                  <a:pt x="148" y="245"/>
                </a:cubicBezTo>
                <a:cubicBezTo>
                  <a:pt x="207" y="245"/>
                  <a:pt x="254" y="200"/>
                  <a:pt x="254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2" name="Freeform 22">
            <a:extLst>
              <a:ext uri="{FF2B5EF4-FFF2-40B4-BE49-F238E27FC236}">
                <a16:creationId xmlns:a16="http://schemas.microsoft.com/office/drawing/2014/main" id="{E1404B6D-85CE-4EAD-80C5-943112FE02B2}"/>
              </a:ext>
            </a:extLst>
          </p:cNvPr>
          <p:cNvSpPr/>
          <p:nvPr/>
        </p:nvSpPr>
        <p:spPr bwMode="auto">
          <a:xfrm>
            <a:off x="3061759" y="1687337"/>
            <a:ext cx="241300" cy="125413"/>
          </a:xfrm>
          <a:custGeom>
            <a:avLst/>
            <a:gdLst>
              <a:gd name="T0" fmla="*/ 47 w 97"/>
              <a:gd name="T1" fmla="*/ 49 h 50"/>
              <a:gd name="T2" fmla="*/ 23 w 97"/>
              <a:gd name="T3" fmla="*/ 49 h 50"/>
              <a:gd name="T4" fmla="*/ 0 w 97"/>
              <a:gd name="T5" fmla="*/ 25 h 50"/>
              <a:gd name="T6" fmla="*/ 25 w 97"/>
              <a:gd name="T7" fmla="*/ 1 h 50"/>
              <a:gd name="T8" fmla="*/ 78 w 97"/>
              <a:gd name="T9" fmla="*/ 1 h 50"/>
              <a:gd name="T10" fmla="*/ 96 w 97"/>
              <a:gd name="T11" fmla="*/ 24 h 50"/>
              <a:gd name="T12" fmla="*/ 79 w 97"/>
              <a:gd name="T13" fmla="*/ 49 h 50"/>
              <a:gd name="T14" fmla="*/ 47 w 97"/>
              <a:gd name="T15" fmla="*/ 49 h 50"/>
              <a:gd name="T16" fmla="*/ 47 w 97"/>
              <a:gd name="T17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" h="50">
                <a:moveTo>
                  <a:pt x="47" y="49"/>
                </a:moveTo>
                <a:cubicBezTo>
                  <a:pt x="39" y="49"/>
                  <a:pt x="31" y="48"/>
                  <a:pt x="23" y="49"/>
                </a:cubicBezTo>
                <a:cubicBezTo>
                  <a:pt x="5" y="50"/>
                  <a:pt x="1" y="42"/>
                  <a:pt x="0" y="25"/>
                </a:cubicBezTo>
                <a:cubicBezTo>
                  <a:pt x="0" y="6"/>
                  <a:pt x="7" y="0"/>
                  <a:pt x="25" y="1"/>
                </a:cubicBezTo>
                <a:cubicBezTo>
                  <a:pt x="42" y="2"/>
                  <a:pt x="60" y="2"/>
                  <a:pt x="78" y="1"/>
                </a:cubicBezTo>
                <a:cubicBezTo>
                  <a:pt x="95" y="1"/>
                  <a:pt x="96" y="11"/>
                  <a:pt x="96" y="24"/>
                </a:cubicBezTo>
                <a:cubicBezTo>
                  <a:pt x="95" y="36"/>
                  <a:pt x="97" y="49"/>
                  <a:pt x="79" y="49"/>
                </a:cubicBezTo>
                <a:cubicBezTo>
                  <a:pt x="68" y="48"/>
                  <a:pt x="58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3" name="Freeform 23">
            <a:extLst>
              <a:ext uri="{FF2B5EF4-FFF2-40B4-BE49-F238E27FC236}">
                <a16:creationId xmlns:a16="http://schemas.microsoft.com/office/drawing/2014/main" id="{1A340EDD-9D60-4390-9C12-7C263789511A}"/>
              </a:ext>
            </a:extLst>
          </p:cNvPr>
          <p:cNvSpPr/>
          <p:nvPr/>
        </p:nvSpPr>
        <p:spPr bwMode="auto">
          <a:xfrm>
            <a:off x="591609" y="1239662"/>
            <a:ext cx="288925" cy="198438"/>
          </a:xfrm>
          <a:custGeom>
            <a:avLst/>
            <a:gdLst>
              <a:gd name="T0" fmla="*/ 20 w 116"/>
              <a:gd name="T1" fmla="*/ 0 h 80"/>
              <a:gd name="T2" fmla="*/ 30 w 116"/>
              <a:gd name="T3" fmla="*/ 4 h 80"/>
              <a:gd name="T4" fmla="*/ 100 w 116"/>
              <a:gd name="T5" fmla="*/ 45 h 80"/>
              <a:gd name="T6" fmla="*/ 109 w 116"/>
              <a:gd name="T7" fmla="*/ 70 h 80"/>
              <a:gd name="T8" fmla="*/ 84 w 116"/>
              <a:gd name="T9" fmla="*/ 72 h 80"/>
              <a:gd name="T10" fmla="*/ 12 w 116"/>
              <a:gd name="T11" fmla="*/ 30 h 80"/>
              <a:gd name="T12" fmla="*/ 3 w 116"/>
              <a:gd name="T13" fmla="*/ 10 h 80"/>
              <a:gd name="T14" fmla="*/ 20 w 116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80">
                <a:moveTo>
                  <a:pt x="20" y="0"/>
                </a:moveTo>
                <a:cubicBezTo>
                  <a:pt x="22" y="1"/>
                  <a:pt x="26" y="2"/>
                  <a:pt x="30" y="4"/>
                </a:cubicBezTo>
                <a:cubicBezTo>
                  <a:pt x="53" y="18"/>
                  <a:pt x="77" y="31"/>
                  <a:pt x="100" y="45"/>
                </a:cubicBezTo>
                <a:cubicBezTo>
                  <a:pt x="109" y="51"/>
                  <a:pt x="116" y="59"/>
                  <a:pt x="109" y="70"/>
                </a:cubicBezTo>
                <a:cubicBezTo>
                  <a:pt x="102" y="80"/>
                  <a:pt x="93" y="77"/>
                  <a:pt x="84" y="72"/>
                </a:cubicBezTo>
                <a:cubicBezTo>
                  <a:pt x="60" y="58"/>
                  <a:pt x="36" y="44"/>
                  <a:pt x="12" y="30"/>
                </a:cubicBezTo>
                <a:cubicBezTo>
                  <a:pt x="5" y="26"/>
                  <a:pt x="0" y="19"/>
                  <a:pt x="3" y="10"/>
                </a:cubicBezTo>
                <a:cubicBezTo>
                  <a:pt x="5" y="3"/>
                  <a:pt x="11" y="0"/>
                  <a:pt x="20" y="0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4" name="Freeform 24">
            <a:extLst>
              <a:ext uri="{FF2B5EF4-FFF2-40B4-BE49-F238E27FC236}">
                <a16:creationId xmlns:a16="http://schemas.microsoft.com/office/drawing/2014/main" id="{C34B60BA-D955-4884-A7BF-E8B00C5F4CD9}"/>
              </a:ext>
            </a:extLst>
          </p:cNvPr>
          <p:cNvSpPr/>
          <p:nvPr/>
        </p:nvSpPr>
        <p:spPr bwMode="auto">
          <a:xfrm>
            <a:off x="588434" y="1465087"/>
            <a:ext cx="254000" cy="87313"/>
          </a:xfrm>
          <a:custGeom>
            <a:avLst/>
            <a:gdLst>
              <a:gd name="T0" fmla="*/ 46 w 102"/>
              <a:gd name="T1" fmla="*/ 1 h 35"/>
              <a:gd name="T2" fmla="*/ 85 w 102"/>
              <a:gd name="T3" fmla="*/ 4 h 35"/>
              <a:gd name="T4" fmla="*/ 101 w 102"/>
              <a:gd name="T5" fmla="*/ 20 h 35"/>
              <a:gd name="T6" fmla="*/ 83 w 102"/>
              <a:gd name="T7" fmla="*/ 35 h 35"/>
              <a:gd name="T8" fmla="*/ 16 w 102"/>
              <a:gd name="T9" fmla="*/ 30 h 35"/>
              <a:gd name="T10" fmla="*/ 1 w 102"/>
              <a:gd name="T11" fmla="*/ 15 h 35"/>
              <a:gd name="T12" fmla="*/ 17 w 102"/>
              <a:gd name="T13" fmla="*/ 1 h 35"/>
              <a:gd name="T14" fmla="*/ 46 w 102"/>
              <a:gd name="T15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5">
                <a:moveTo>
                  <a:pt x="46" y="1"/>
                </a:moveTo>
                <a:cubicBezTo>
                  <a:pt x="61" y="2"/>
                  <a:pt x="73" y="2"/>
                  <a:pt x="85" y="4"/>
                </a:cubicBezTo>
                <a:cubicBezTo>
                  <a:pt x="94" y="5"/>
                  <a:pt x="102" y="9"/>
                  <a:pt x="101" y="20"/>
                </a:cubicBezTo>
                <a:cubicBezTo>
                  <a:pt x="100" y="31"/>
                  <a:pt x="93" y="35"/>
                  <a:pt x="83" y="35"/>
                </a:cubicBezTo>
                <a:cubicBezTo>
                  <a:pt x="60" y="34"/>
                  <a:pt x="38" y="32"/>
                  <a:pt x="16" y="30"/>
                </a:cubicBezTo>
                <a:cubicBezTo>
                  <a:pt x="7" y="30"/>
                  <a:pt x="0" y="24"/>
                  <a:pt x="1" y="15"/>
                </a:cubicBezTo>
                <a:cubicBezTo>
                  <a:pt x="1" y="5"/>
                  <a:pt x="8" y="1"/>
                  <a:pt x="17" y="1"/>
                </a:cubicBezTo>
                <a:cubicBezTo>
                  <a:pt x="28" y="0"/>
                  <a:pt x="38" y="1"/>
                  <a:pt x="46" y="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5" name="Freeform 25">
            <a:extLst>
              <a:ext uri="{FF2B5EF4-FFF2-40B4-BE49-F238E27FC236}">
                <a16:creationId xmlns:a16="http://schemas.microsoft.com/office/drawing/2014/main" id="{3E3752E5-54C7-43A4-827F-66E13DDD2C78}"/>
              </a:ext>
            </a:extLst>
          </p:cNvPr>
          <p:cNvSpPr/>
          <p:nvPr/>
        </p:nvSpPr>
        <p:spPr bwMode="auto">
          <a:xfrm>
            <a:off x="790047" y="1119012"/>
            <a:ext cx="169863" cy="222250"/>
          </a:xfrm>
          <a:custGeom>
            <a:avLst/>
            <a:gdLst>
              <a:gd name="T0" fmla="*/ 68 w 68"/>
              <a:gd name="T1" fmla="*/ 71 h 89"/>
              <a:gd name="T2" fmla="*/ 60 w 68"/>
              <a:gd name="T3" fmla="*/ 85 h 89"/>
              <a:gd name="T4" fmla="*/ 42 w 68"/>
              <a:gd name="T5" fmla="*/ 81 h 89"/>
              <a:gd name="T6" fmla="*/ 4 w 68"/>
              <a:gd name="T7" fmla="*/ 23 h 89"/>
              <a:gd name="T8" fmla="*/ 7 w 68"/>
              <a:gd name="T9" fmla="*/ 5 h 89"/>
              <a:gd name="T10" fmla="*/ 24 w 68"/>
              <a:gd name="T11" fmla="*/ 3 h 89"/>
              <a:gd name="T12" fmla="*/ 68 w 68"/>
              <a:gd name="T13" fmla="*/ 7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68" y="71"/>
                </a:moveTo>
                <a:cubicBezTo>
                  <a:pt x="68" y="77"/>
                  <a:pt x="66" y="83"/>
                  <a:pt x="60" y="85"/>
                </a:cubicBezTo>
                <a:cubicBezTo>
                  <a:pt x="53" y="89"/>
                  <a:pt x="46" y="87"/>
                  <a:pt x="42" y="81"/>
                </a:cubicBezTo>
                <a:cubicBezTo>
                  <a:pt x="29" y="62"/>
                  <a:pt x="16" y="42"/>
                  <a:pt x="4" y="23"/>
                </a:cubicBezTo>
                <a:cubicBezTo>
                  <a:pt x="0" y="16"/>
                  <a:pt x="1" y="10"/>
                  <a:pt x="7" y="5"/>
                </a:cubicBezTo>
                <a:cubicBezTo>
                  <a:pt x="12" y="1"/>
                  <a:pt x="18" y="0"/>
                  <a:pt x="24" y="3"/>
                </a:cubicBezTo>
                <a:cubicBezTo>
                  <a:pt x="31" y="7"/>
                  <a:pt x="68" y="63"/>
                  <a:pt x="68" y="7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6" name="Freeform 26">
            <a:extLst>
              <a:ext uri="{FF2B5EF4-FFF2-40B4-BE49-F238E27FC236}">
                <a16:creationId xmlns:a16="http://schemas.microsoft.com/office/drawing/2014/main" id="{0D6721CE-DB6A-4216-8692-1D66C0B76268}"/>
              </a:ext>
            </a:extLst>
          </p:cNvPr>
          <p:cNvSpPr/>
          <p:nvPr/>
        </p:nvSpPr>
        <p:spPr bwMode="auto">
          <a:xfrm>
            <a:off x="6441547" y="1615899"/>
            <a:ext cx="393700" cy="442913"/>
          </a:xfrm>
          <a:custGeom>
            <a:avLst/>
            <a:gdLst>
              <a:gd name="T0" fmla="*/ 158 w 158"/>
              <a:gd name="T1" fmla="*/ 17 h 178"/>
              <a:gd name="T2" fmla="*/ 149 w 158"/>
              <a:gd name="T3" fmla="*/ 33 h 178"/>
              <a:gd name="T4" fmla="*/ 36 w 158"/>
              <a:gd name="T5" fmla="*/ 162 h 178"/>
              <a:gd name="T6" fmla="*/ 11 w 158"/>
              <a:gd name="T7" fmla="*/ 170 h 178"/>
              <a:gd name="T8" fmla="*/ 12 w 158"/>
              <a:gd name="T9" fmla="*/ 143 h 178"/>
              <a:gd name="T10" fmla="*/ 129 w 158"/>
              <a:gd name="T11" fmla="*/ 11 h 178"/>
              <a:gd name="T12" fmla="*/ 148 w 158"/>
              <a:gd name="T13" fmla="*/ 4 h 178"/>
              <a:gd name="T14" fmla="*/ 158 w 158"/>
              <a:gd name="T15" fmla="*/ 1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78">
                <a:moveTo>
                  <a:pt x="158" y="17"/>
                </a:moveTo>
                <a:cubicBezTo>
                  <a:pt x="157" y="24"/>
                  <a:pt x="153" y="29"/>
                  <a:pt x="149" y="33"/>
                </a:cubicBezTo>
                <a:cubicBezTo>
                  <a:pt x="112" y="76"/>
                  <a:pt x="74" y="119"/>
                  <a:pt x="36" y="162"/>
                </a:cubicBezTo>
                <a:cubicBezTo>
                  <a:pt x="29" y="170"/>
                  <a:pt x="22" y="178"/>
                  <a:pt x="11" y="170"/>
                </a:cubicBezTo>
                <a:cubicBezTo>
                  <a:pt x="0" y="161"/>
                  <a:pt x="5" y="152"/>
                  <a:pt x="12" y="143"/>
                </a:cubicBezTo>
                <a:cubicBezTo>
                  <a:pt x="51" y="99"/>
                  <a:pt x="90" y="55"/>
                  <a:pt x="129" y="11"/>
                </a:cubicBezTo>
                <a:cubicBezTo>
                  <a:pt x="134" y="5"/>
                  <a:pt x="140" y="0"/>
                  <a:pt x="148" y="4"/>
                </a:cubicBezTo>
                <a:cubicBezTo>
                  <a:pt x="155" y="7"/>
                  <a:pt x="157" y="12"/>
                  <a:pt x="158" y="1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7" name="Freeform 27">
            <a:extLst>
              <a:ext uri="{FF2B5EF4-FFF2-40B4-BE49-F238E27FC236}">
                <a16:creationId xmlns:a16="http://schemas.microsoft.com/office/drawing/2014/main" id="{C2FE6E59-7DE7-447B-AA0B-4BE561E3088D}"/>
              </a:ext>
            </a:extLst>
          </p:cNvPr>
          <p:cNvSpPr/>
          <p:nvPr/>
        </p:nvSpPr>
        <p:spPr bwMode="auto">
          <a:xfrm>
            <a:off x="6455834" y="1617487"/>
            <a:ext cx="223838" cy="222250"/>
          </a:xfrm>
          <a:custGeom>
            <a:avLst/>
            <a:gdLst>
              <a:gd name="T0" fmla="*/ 20 w 90"/>
              <a:gd name="T1" fmla="*/ 89 h 89"/>
              <a:gd name="T2" fmla="*/ 8 w 90"/>
              <a:gd name="T3" fmla="*/ 66 h 89"/>
              <a:gd name="T4" fmla="*/ 64 w 90"/>
              <a:gd name="T5" fmla="*/ 5 h 89"/>
              <a:gd name="T6" fmla="*/ 82 w 90"/>
              <a:gd name="T7" fmla="*/ 5 h 89"/>
              <a:gd name="T8" fmla="*/ 87 w 90"/>
              <a:gd name="T9" fmla="*/ 21 h 89"/>
              <a:gd name="T10" fmla="*/ 25 w 90"/>
              <a:gd name="T11" fmla="*/ 88 h 89"/>
              <a:gd name="T12" fmla="*/ 20 w 90"/>
              <a:gd name="T13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89">
                <a:moveTo>
                  <a:pt x="20" y="89"/>
                </a:moveTo>
                <a:cubicBezTo>
                  <a:pt x="7" y="89"/>
                  <a:pt x="0" y="76"/>
                  <a:pt x="8" y="66"/>
                </a:cubicBezTo>
                <a:cubicBezTo>
                  <a:pt x="24" y="44"/>
                  <a:pt x="44" y="24"/>
                  <a:pt x="64" y="5"/>
                </a:cubicBezTo>
                <a:cubicBezTo>
                  <a:pt x="69" y="0"/>
                  <a:pt x="76" y="0"/>
                  <a:pt x="82" y="5"/>
                </a:cubicBezTo>
                <a:cubicBezTo>
                  <a:pt x="87" y="10"/>
                  <a:pt x="90" y="16"/>
                  <a:pt x="87" y="21"/>
                </a:cubicBezTo>
                <a:cubicBezTo>
                  <a:pt x="68" y="45"/>
                  <a:pt x="49" y="69"/>
                  <a:pt x="25" y="88"/>
                </a:cubicBezTo>
                <a:cubicBezTo>
                  <a:pt x="23" y="89"/>
                  <a:pt x="21" y="89"/>
                  <a:pt x="20" y="8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9" name="Freeform 29">
            <a:extLst>
              <a:ext uri="{FF2B5EF4-FFF2-40B4-BE49-F238E27FC236}">
                <a16:creationId xmlns:a16="http://schemas.microsoft.com/office/drawing/2014/main" id="{D71599C2-EA87-4CD1-B4B5-95011A134854}"/>
              </a:ext>
            </a:extLst>
          </p:cNvPr>
          <p:cNvSpPr/>
          <p:nvPr/>
        </p:nvSpPr>
        <p:spPr bwMode="auto">
          <a:xfrm>
            <a:off x="1101197" y="3139899"/>
            <a:ext cx="214313" cy="217488"/>
          </a:xfrm>
          <a:custGeom>
            <a:avLst/>
            <a:gdLst>
              <a:gd name="T0" fmla="*/ 1 w 86"/>
              <a:gd name="T1" fmla="*/ 71 h 87"/>
              <a:gd name="T2" fmla="*/ 68 w 86"/>
              <a:gd name="T3" fmla="*/ 0 h 87"/>
              <a:gd name="T4" fmla="*/ 84 w 86"/>
              <a:gd name="T5" fmla="*/ 9 h 87"/>
              <a:gd name="T6" fmla="*/ 75 w 86"/>
              <a:gd name="T7" fmla="*/ 24 h 87"/>
              <a:gd name="T8" fmla="*/ 26 w 86"/>
              <a:gd name="T9" fmla="*/ 77 h 87"/>
              <a:gd name="T10" fmla="*/ 13 w 86"/>
              <a:gd name="T11" fmla="*/ 87 h 87"/>
              <a:gd name="T12" fmla="*/ 1 w 86"/>
              <a:gd name="T13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1" y="71"/>
                </a:moveTo>
                <a:cubicBezTo>
                  <a:pt x="0" y="38"/>
                  <a:pt x="35" y="1"/>
                  <a:pt x="68" y="0"/>
                </a:cubicBezTo>
                <a:cubicBezTo>
                  <a:pt x="76" y="0"/>
                  <a:pt x="82" y="1"/>
                  <a:pt x="84" y="9"/>
                </a:cubicBezTo>
                <a:cubicBezTo>
                  <a:pt x="86" y="17"/>
                  <a:pt x="82" y="23"/>
                  <a:pt x="75" y="24"/>
                </a:cubicBezTo>
                <a:cubicBezTo>
                  <a:pt x="47" y="31"/>
                  <a:pt x="29" y="47"/>
                  <a:pt x="26" y="77"/>
                </a:cubicBezTo>
                <a:cubicBezTo>
                  <a:pt x="25" y="84"/>
                  <a:pt x="20" y="87"/>
                  <a:pt x="13" y="87"/>
                </a:cubicBezTo>
                <a:cubicBezTo>
                  <a:pt x="4" y="85"/>
                  <a:pt x="1" y="79"/>
                  <a:pt x="1" y="7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4" name="Freeform 33">
            <a:extLst>
              <a:ext uri="{FF2B5EF4-FFF2-40B4-BE49-F238E27FC236}">
                <a16:creationId xmlns:a16="http://schemas.microsoft.com/office/drawing/2014/main" id="{E0DC6C5A-9983-4957-ABB3-B34349DFE374}"/>
              </a:ext>
            </a:extLst>
          </p:cNvPr>
          <p:cNvSpPr>
            <a:spLocks noEditPoints="1"/>
          </p:cNvSpPr>
          <p:nvPr/>
        </p:nvSpPr>
        <p:spPr bwMode="auto">
          <a:xfrm>
            <a:off x="7923213" y="5583238"/>
            <a:ext cx="1328737" cy="849312"/>
          </a:xfrm>
          <a:custGeom>
            <a:avLst/>
            <a:gdLst>
              <a:gd name="T0" fmla="*/ 176 w 352"/>
              <a:gd name="T1" fmla="*/ 225 h 225"/>
              <a:gd name="T2" fmla="*/ 36 w 352"/>
              <a:gd name="T3" fmla="*/ 225 h 225"/>
              <a:gd name="T4" fmla="*/ 1 w 352"/>
              <a:gd name="T5" fmla="*/ 190 h 225"/>
              <a:gd name="T6" fmla="*/ 1 w 352"/>
              <a:gd name="T7" fmla="*/ 36 h 225"/>
              <a:gd name="T8" fmla="*/ 36 w 352"/>
              <a:gd name="T9" fmla="*/ 1 h 225"/>
              <a:gd name="T10" fmla="*/ 316 w 352"/>
              <a:gd name="T11" fmla="*/ 1 h 225"/>
              <a:gd name="T12" fmla="*/ 352 w 352"/>
              <a:gd name="T13" fmla="*/ 37 h 225"/>
              <a:gd name="T14" fmla="*/ 352 w 352"/>
              <a:gd name="T15" fmla="*/ 189 h 225"/>
              <a:gd name="T16" fmla="*/ 316 w 352"/>
              <a:gd name="T17" fmla="*/ 225 h 225"/>
              <a:gd name="T18" fmla="*/ 176 w 352"/>
              <a:gd name="T19" fmla="*/ 225 h 225"/>
              <a:gd name="T20" fmla="*/ 160 w 352"/>
              <a:gd name="T21" fmla="*/ 93 h 225"/>
              <a:gd name="T22" fmla="*/ 112 w 352"/>
              <a:gd name="T23" fmla="*/ 55 h 225"/>
              <a:gd name="T24" fmla="*/ 87 w 352"/>
              <a:gd name="T25" fmla="*/ 52 h 225"/>
              <a:gd name="T26" fmla="*/ 45 w 352"/>
              <a:gd name="T27" fmla="*/ 74 h 225"/>
              <a:gd name="T28" fmla="*/ 46 w 352"/>
              <a:gd name="T29" fmla="*/ 102 h 225"/>
              <a:gd name="T30" fmla="*/ 67 w 352"/>
              <a:gd name="T31" fmla="*/ 164 h 225"/>
              <a:gd name="T32" fmla="*/ 80 w 352"/>
              <a:gd name="T33" fmla="*/ 177 h 225"/>
              <a:gd name="T34" fmla="*/ 91 w 352"/>
              <a:gd name="T35" fmla="*/ 162 h 225"/>
              <a:gd name="T36" fmla="*/ 94 w 352"/>
              <a:gd name="T37" fmla="*/ 149 h 225"/>
              <a:gd name="T38" fmla="*/ 102 w 352"/>
              <a:gd name="T39" fmla="*/ 139 h 225"/>
              <a:gd name="T40" fmla="*/ 111 w 352"/>
              <a:gd name="T41" fmla="*/ 149 h 225"/>
              <a:gd name="T42" fmla="*/ 113 w 352"/>
              <a:gd name="T43" fmla="*/ 160 h 225"/>
              <a:gd name="T44" fmla="*/ 124 w 352"/>
              <a:gd name="T45" fmla="*/ 177 h 225"/>
              <a:gd name="T46" fmla="*/ 138 w 352"/>
              <a:gd name="T47" fmla="*/ 162 h 225"/>
              <a:gd name="T48" fmla="*/ 157 w 352"/>
              <a:gd name="T49" fmla="*/ 108 h 225"/>
              <a:gd name="T50" fmla="*/ 160 w 352"/>
              <a:gd name="T51" fmla="*/ 93 h 225"/>
              <a:gd name="T52" fmla="*/ 253 w 352"/>
              <a:gd name="T53" fmla="*/ 65 h 225"/>
              <a:gd name="T54" fmla="*/ 253 w 352"/>
              <a:gd name="T55" fmla="*/ 65 h 225"/>
              <a:gd name="T56" fmla="*/ 207 w 352"/>
              <a:gd name="T57" fmla="*/ 66 h 225"/>
              <a:gd name="T58" fmla="*/ 196 w 352"/>
              <a:gd name="T59" fmla="*/ 75 h 225"/>
              <a:gd name="T60" fmla="*/ 207 w 352"/>
              <a:gd name="T61" fmla="*/ 86 h 225"/>
              <a:gd name="T62" fmla="*/ 294 w 352"/>
              <a:gd name="T63" fmla="*/ 86 h 225"/>
              <a:gd name="T64" fmla="*/ 306 w 352"/>
              <a:gd name="T65" fmla="*/ 75 h 225"/>
              <a:gd name="T66" fmla="*/ 293 w 352"/>
              <a:gd name="T67" fmla="*/ 65 h 225"/>
              <a:gd name="T68" fmla="*/ 253 w 352"/>
              <a:gd name="T69" fmla="*/ 65 h 225"/>
              <a:gd name="T70" fmla="*/ 251 w 352"/>
              <a:gd name="T71" fmla="*/ 152 h 225"/>
              <a:gd name="T72" fmla="*/ 251 w 352"/>
              <a:gd name="T73" fmla="*/ 152 h 225"/>
              <a:gd name="T74" fmla="*/ 295 w 352"/>
              <a:gd name="T75" fmla="*/ 152 h 225"/>
              <a:gd name="T76" fmla="*/ 306 w 352"/>
              <a:gd name="T77" fmla="*/ 143 h 225"/>
              <a:gd name="T78" fmla="*/ 295 w 352"/>
              <a:gd name="T79" fmla="*/ 133 h 225"/>
              <a:gd name="T80" fmla="*/ 207 w 352"/>
              <a:gd name="T81" fmla="*/ 134 h 225"/>
              <a:gd name="T82" fmla="*/ 196 w 352"/>
              <a:gd name="T83" fmla="*/ 143 h 225"/>
              <a:gd name="T84" fmla="*/ 209 w 352"/>
              <a:gd name="T85" fmla="*/ 152 h 225"/>
              <a:gd name="T86" fmla="*/ 251 w 352"/>
              <a:gd name="T87" fmla="*/ 15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2" h="225">
                <a:moveTo>
                  <a:pt x="176" y="225"/>
                </a:moveTo>
                <a:cubicBezTo>
                  <a:pt x="130" y="225"/>
                  <a:pt x="83" y="225"/>
                  <a:pt x="36" y="225"/>
                </a:cubicBezTo>
                <a:cubicBezTo>
                  <a:pt x="10" y="224"/>
                  <a:pt x="1" y="216"/>
                  <a:pt x="1" y="190"/>
                </a:cubicBezTo>
                <a:cubicBezTo>
                  <a:pt x="0" y="139"/>
                  <a:pt x="0" y="87"/>
                  <a:pt x="1" y="36"/>
                </a:cubicBezTo>
                <a:cubicBezTo>
                  <a:pt x="1" y="10"/>
                  <a:pt x="10" y="1"/>
                  <a:pt x="36" y="1"/>
                </a:cubicBezTo>
                <a:cubicBezTo>
                  <a:pt x="129" y="0"/>
                  <a:pt x="223" y="0"/>
                  <a:pt x="316" y="1"/>
                </a:cubicBezTo>
                <a:cubicBezTo>
                  <a:pt x="343" y="1"/>
                  <a:pt x="352" y="10"/>
                  <a:pt x="352" y="37"/>
                </a:cubicBezTo>
                <a:cubicBezTo>
                  <a:pt x="352" y="87"/>
                  <a:pt x="352" y="138"/>
                  <a:pt x="352" y="189"/>
                </a:cubicBezTo>
                <a:cubicBezTo>
                  <a:pt x="352" y="217"/>
                  <a:pt x="344" y="224"/>
                  <a:pt x="316" y="225"/>
                </a:cubicBezTo>
                <a:cubicBezTo>
                  <a:pt x="270" y="225"/>
                  <a:pt x="223" y="225"/>
                  <a:pt x="176" y="225"/>
                </a:cubicBezTo>
                <a:close/>
                <a:moveTo>
                  <a:pt x="160" y="93"/>
                </a:moveTo>
                <a:cubicBezTo>
                  <a:pt x="161" y="56"/>
                  <a:pt x="137" y="38"/>
                  <a:pt x="112" y="55"/>
                </a:cubicBezTo>
                <a:cubicBezTo>
                  <a:pt x="103" y="61"/>
                  <a:pt x="95" y="56"/>
                  <a:pt x="87" y="52"/>
                </a:cubicBezTo>
                <a:cubicBezTo>
                  <a:pt x="66" y="44"/>
                  <a:pt x="50" y="52"/>
                  <a:pt x="45" y="74"/>
                </a:cubicBezTo>
                <a:cubicBezTo>
                  <a:pt x="44" y="84"/>
                  <a:pt x="42" y="94"/>
                  <a:pt x="46" y="102"/>
                </a:cubicBezTo>
                <a:cubicBezTo>
                  <a:pt x="55" y="122"/>
                  <a:pt x="63" y="142"/>
                  <a:pt x="67" y="164"/>
                </a:cubicBezTo>
                <a:cubicBezTo>
                  <a:pt x="68" y="171"/>
                  <a:pt x="72" y="177"/>
                  <a:pt x="80" y="177"/>
                </a:cubicBezTo>
                <a:cubicBezTo>
                  <a:pt x="89" y="176"/>
                  <a:pt x="90" y="169"/>
                  <a:pt x="91" y="162"/>
                </a:cubicBezTo>
                <a:cubicBezTo>
                  <a:pt x="92" y="158"/>
                  <a:pt x="93" y="153"/>
                  <a:pt x="94" y="149"/>
                </a:cubicBezTo>
                <a:cubicBezTo>
                  <a:pt x="95" y="144"/>
                  <a:pt x="97" y="139"/>
                  <a:pt x="102" y="139"/>
                </a:cubicBezTo>
                <a:cubicBezTo>
                  <a:pt x="108" y="139"/>
                  <a:pt x="110" y="144"/>
                  <a:pt x="111" y="149"/>
                </a:cubicBezTo>
                <a:cubicBezTo>
                  <a:pt x="112" y="152"/>
                  <a:pt x="112" y="156"/>
                  <a:pt x="113" y="160"/>
                </a:cubicBezTo>
                <a:cubicBezTo>
                  <a:pt x="114" y="168"/>
                  <a:pt x="115" y="176"/>
                  <a:pt x="124" y="177"/>
                </a:cubicBezTo>
                <a:cubicBezTo>
                  <a:pt x="133" y="177"/>
                  <a:pt x="137" y="169"/>
                  <a:pt x="138" y="162"/>
                </a:cubicBezTo>
                <a:cubicBezTo>
                  <a:pt x="141" y="143"/>
                  <a:pt x="148" y="125"/>
                  <a:pt x="157" y="108"/>
                </a:cubicBezTo>
                <a:cubicBezTo>
                  <a:pt x="160" y="102"/>
                  <a:pt x="159" y="95"/>
                  <a:pt x="160" y="93"/>
                </a:cubicBezTo>
                <a:close/>
                <a:moveTo>
                  <a:pt x="253" y="65"/>
                </a:moveTo>
                <a:cubicBezTo>
                  <a:pt x="253" y="65"/>
                  <a:pt x="253" y="65"/>
                  <a:pt x="253" y="65"/>
                </a:cubicBezTo>
                <a:cubicBezTo>
                  <a:pt x="238" y="65"/>
                  <a:pt x="223" y="65"/>
                  <a:pt x="207" y="66"/>
                </a:cubicBezTo>
                <a:cubicBezTo>
                  <a:pt x="202" y="66"/>
                  <a:pt x="197" y="68"/>
                  <a:pt x="196" y="75"/>
                </a:cubicBezTo>
                <a:cubicBezTo>
                  <a:pt x="195" y="82"/>
                  <a:pt x="200" y="86"/>
                  <a:pt x="207" y="86"/>
                </a:cubicBezTo>
                <a:cubicBezTo>
                  <a:pt x="236" y="87"/>
                  <a:pt x="265" y="87"/>
                  <a:pt x="294" y="86"/>
                </a:cubicBezTo>
                <a:cubicBezTo>
                  <a:pt x="301" y="86"/>
                  <a:pt x="306" y="82"/>
                  <a:pt x="306" y="75"/>
                </a:cubicBezTo>
                <a:cubicBezTo>
                  <a:pt x="305" y="67"/>
                  <a:pt x="299" y="65"/>
                  <a:pt x="293" y="65"/>
                </a:cubicBezTo>
                <a:cubicBezTo>
                  <a:pt x="280" y="65"/>
                  <a:pt x="266" y="65"/>
                  <a:pt x="253" y="65"/>
                </a:cubicBezTo>
                <a:close/>
                <a:moveTo>
                  <a:pt x="251" y="152"/>
                </a:moveTo>
                <a:cubicBezTo>
                  <a:pt x="251" y="152"/>
                  <a:pt x="251" y="152"/>
                  <a:pt x="251" y="152"/>
                </a:cubicBezTo>
                <a:cubicBezTo>
                  <a:pt x="265" y="152"/>
                  <a:pt x="280" y="152"/>
                  <a:pt x="295" y="152"/>
                </a:cubicBezTo>
                <a:cubicBezTo>
                  <a:pt x="300" y="152"/>
                  <a:pt x="306" y="149"/>
                  <a:pt x="306" y="143"/>
                </a:cubicBezTo>
                <a:cubicBezTo>
                  <a:pt x="306" y="136"/>
                  <a:pt x="300" y="133"/>
                  <a:pt x="295" y="133"/>
                </a:cubicBezTo>
                <a:cubicBezTo>
                  <a:pt x="266" y="133"/>
                  <a:pt x="236" y="133"/>
                  <a:pt x="207" y="134"/>
                </a:cubicBezTo>
                <a:cubicBezTo>
                  <a:pt x="201" y="134"/>
                  <a:pt x="196" y="136"/>
                  <a:pt x="196" y="143"/>
                </a:cubicBezTo>
                <a:cubicBezTo>
                  <a:pt x="196" y="151"/>
                  <a:pt x="203" y="152"/>
                  <a:pt x="209" y="152"/>
                </a:cubicBezTo>
                <a:cubicBezTo>
                  <a:pt x="223" y="153"/>
                  <a:pt x="237" y="152"/>
                  <a:pt x="251" y="152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5" name="Freeform 34">
            <a:extLst>
              <a:ext uri="{FF2B5EF4-FFF2-40B4-BE49-F238E27FC236}">
                <a16:creationId xmlns:a16="http://schemas.microsoft.com/office/drawing/2014/main" id="{5B69735D-789D-48DF-B7B4-E67207640B66}"/>
              </a:ext>
            </a:extLst>
          </p:cNvPr>
          <p:cNvSpPr>
            <a:spLocks noEditPoints="1"/>
          </p:cNvSpPr>
          <p:nvPr/>
        </p:nvSpPr>
        <p:spPr bwMode="auto">
          <a:xfrm>
            <a:off x="10098088" y="974726"/>
            <a:ext cx="1146175" cy="1308100"/>
          </a:xfrm>
          <a:custGeom>
            <a:avLst/>
            <a:gdLst>
              <a:gd name="T0" fmla="*/ 156 w 304"/>
              <a:gd name="T1" fmla="*/ 273 h 347"/>
              <a:gd name="T2" fmla="*/ 148 w 304"/>
              <a:gd name="T3" fmla="*/ 310 h 347"/>
              <a:gd name="T4" fmla="*/ 78 w 304"/>
              <a:gd name="T5" fmla="*/ 324 h 347"/>
              <a:gd name="T6" fmla="*/ 56 w 304"/>
              <a:gd name="T7" fmla="*/ 273 h 347"/>
              <a:gd name="T8" fmla="*/ 26 w 304"/>
              <a:gd name="T9" fmla="*/ 185 h 347"/>
              <a:gd name="T10" fmla="*/ 40 w 304"/>
              <a:gd name="T11" fmla="*/ 43 h 347"/>
              <a:gd name="T12" fmla="*/ 128 w 304"/>
              <a:gd name="T13" fmla="*/ 28 h 347"/>
              <a:gd name="T14" fmla="*/ 183 w 304"/>
              <a:gd name="T15" fmla="*/ 29 h 347"/>
              <a:gd name="T16" fmla="*/ 300 w 304"/>
              <a:gd name="T17" fmla="*/ 103 h 347"/>
              <a:gd name="T18" fmla="*/ 284 w 304"/>
              <a:gd name="T19" fmla="*/ 190 h 347"/>
              <a:gd name="T20" fmla="*/ 257 w 304"/>
              <a:gd name="T21" fmla="*/ 268 h 347"/>
              <a:gd name="T22" fmla="*/ 240 w 304"/>
              <a:gd name="T23" fmla="*/ 316 h 347"/>
              <a:gd name="T24" fmla="*/ 195 w 304"/>
              <a:gd name="T25" fmla="*/ 337 h 347"/>
              <a:gd name="T26" fmla="*/ 162 w 304"/>
              <a:gd name="T27" fmla="*/ 302 h 347"/>
              <a:gd name="T28" fmla="*/ 156 w 304"/>
              <a:gd name="T29" fmla="*/ 273 h 347"/>
              <a:gd name="T30" fmla="*/ 45 w 304"/>
              <a:gd name="T31" fmla="*/ 121 h 347"/>
              <a:gd name="T32" fmla="*/ 57 w 304"/>
              <a:gd name="T33" fmla="*/ 173 h 347"/>
              <a:gd name="T34" fmla="*/ 89 w 304"/>
              <a:gd name="T35" fmla="*/ 265 h 347"/>
              <a:gd name="T36" fmla="*/ 94 w 304"/>
              <a:gd name="T37" fmla="*/ 286 h 347"/>
              <a:gd name="T38" fmla="*/ 109 w 304"/>
              <a:gd name="T39" fmla="*/ 300 h 347"/>
              <a:gd name="T40" fmla="*/ 119 w 304"/>
              <a:gd name="T41" fmla="*/ 283 h 347"/>
              <a:gd name="T42" fmla="*/ 128 w 304"/>
              <a:gd name="T43" fmla="*/ 236 h 347"/>
              <a:gd name="T44" fmla="*/ 157 w 304"/>
              <a:gd name="T45" fmla="*/ 215 h 347"/>
              <a:gd name="T46" fmla="*/ 184 w 304"/>
              <a:gd name="T47" fmla="*/ 235 h 347"/>
              <a:gd name="T48" fmla="*/ 192 w 304"/>
              <a:gd name="T49" fmla="*/ 270 h 347"/>
              <a:gd name="T50" fmla="*/ 203 w 304"/>
              <a:gd name="T51" fmla="*/ 301 h 347"/>
              <a:gd name="T52" fmla="*/ 222 w 304"/>
              <a:gd name="T53" fmla="*/ 270 h 347"/>
              <a:gd name="T54" fmla="*/ 256 w 304"/>
              <a:gd name="T55" fmla="*/ 169 h 347"/>
              <a:gd name="T56" fmla="*/ 259 w 304"/>
              <a:gd name="T57" fmla="*/ 84 h 347"/>
              <a:gd name="T58" fmla="*/ 191 w 304"/>
              <a:gd name="T59" fmla="*/ 63 h 347"/>
              <a:gd name="T60" fmla="*/ 120 w 304"/>
              <a:gd name="T61" fmla="*/ 62 h 347"/>
              <a:gd name="T62" fmla="*/ 55 w 304"/>
              <a:gd name="T63" fmla="*/ 81 h 347"/>
              <a:gd name="T64" fmla="*/ 45 w 304"/>
              <a:gd name="T65" fmla="*/ 1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4" h="347">
                <a:moveTo>
                  <a:pt x="156" y="273"/>
                </a:moveTo>
                <a:cubicBezTo>
                  <a:pt x="153" y="288"/>
                  <a:pt x="152" y="299"/>
                  <a:pt x="148" y="310"/>
                </a:cubicBezTo>
                <a:cubicBezTo>
                  <a:pt x="136" y="340"/>
                  <a:pt x="102" y="347"/>
                  <a:pt x="78" y="324"/>
                </a:cubicBezTo>
                <a:cubicBezTo>
                  <a:pt x="64" y="310"/>
                  <a:pt x="58" y="292"/>
                  <a:pt x="56" y="273"/>
                </a:cubicBezTo>
                <a:cubicBezTo>
                  <a:pt x="52" y="242"/>
                  <a:pt x="41" y="213"/>
                  <a:pt x="26" y="185"/>
                </a:cubicBezTo>
                <a:cubicBezTo>
                  <a:pt x="0" y="139"/>
                  <a:pt x="7" y="78"/>
                  <a:pt x="40" y="43"/>
                </a:cubicBezTo>
                <a:cubicBezTo>
                  <a:pt x="66" y="16"/>
                  <a:pt x="94" y="9"/>
                  <a:pt x="128" y="28"/>
                </a:cubicBezTo>
                <a:cubicBezTo>
                  <a:pt x="147" y="39"/>
                  <a:pt x="162" y="40"/>
                  <a:pt x="183" y="29"/>
                </a:cubicBezTo>
                <a:cubicBezTo>
                  <a:pt x="236" y="0"/>
                  <a:pt x="290" y="35"/>
                  <a:pt x="300" y="103"/>
                </a:cubicBezTo>
                <a:cubicBezTo>
                  <a:pt x="304" y="133"/>
                  <a:pt x="301" y="163"/>
                  <a:pt x="284" y="190"/>
                </a:cubicBezTo>
                <a:cubicBezTo>
                  <a:pt x="269" y="214"/>
                  <a:pt x="261" y="240"/>
                  <a:pt x="257" y="268"/>
                </a:cubicBezTo>
                <a:cubicBezTo>
                  <a:pt x="255" y="285"/>
                  <a:pt x="251" y="302"/>
                  <a:pt x="240" y="316"/>
                </a:cubicBezTo>
                <a:cubicBezTo>
                  <a:pt x="229" y="331"/>
                  <a:pt x="215" y="341"/>
                  <a:pt x="195" y="337"/>
                </a:cubicBezTo>
                <a:cubicBezTo>
                  <a:pt x="176" y="333"/>
                  <a:pt x="166" y="320"/>
                  <a:pt x="162" y="302"/>
                </a:cubicBezTo>
                <a:cubicBezTo>
                  <a:pt x="160" y="293"/>
                  <a:pt x="159" y="285"/>
                  <a:pt x="156" y="273"/>
                </a:cubicBezTo>
                <a:close/>
                <a:moveTo>
                  <a:pt x="45" y="121"/>
                </a:moveTo>
                <a:cubicBezTo>
                  <a:pt x="45" y="141"/>
                  <a:pt x="48" y="158"/>
                  <a:pt x="57" y="173"/>
                </a:cubicBezTo>
                <a:cubicBezTo>
                  <a:pt x="75" y="201"/>
                  <a:pt x="86" y="232"/>
                  <a:pt x="89" y="265"/>
                </a:cubicBezTo>
                <a:cubicBezTo>
                  <a:pt x="90" y="272"/>
                  <a:pt x="92" y="279"/>
                  <a:pt x="94" y="286"/>
                </a:cubicBezTo>
                <a:cubicBezTo>
                  <a:pt x="97" y="292"/>
                  <a:pt x="99" y="301"/>
                  <a:pt x="109" y="300"/>
                </a:cubicBezTo>
                <a:cubicBezTo>
                  <a:pt x="118" y="299"/>
                  <a:pt x="118" y="290"/>
                  <a:pt x="119" y="283"/>
                </a:cubicBezTo>
                <a:cubicBezTo>
                  <a:pt x="120" y="267"/>
                  <a:pt x="122" y="251"/>
                  <a:pt x="128" y="236"/>
                </a:cubicBezTo>
                <a:cubicBezTo>
                  <a:pt x="133" y="223"/>
                  <a:pt x="142" y="215"/>
                  <a:pt x="157" y="215"/>
                </a:cubicBezTo>
                <a:cubicBezTo>
                  <a:pt x="170" y="216"/>
                  <a:pt x="180" y="223"/>
                  <a:pt x="184" y="235"/>
                </a:cubicBezTo>
                <a:cubicBezTo>
                  <a:pt x="188" y="247"/>
                  <a:pt x="189" y="259"/>
                  <a:pt x="192" y="270"/>
                </a:cubicBezTo>
                <a:cubicBezTo>
                  <a:pt x="194" y="281"/>
                  <a:pt x="189" y="300"/>
                  <a:pt x="203" y="301"/>
                </a:cubicBezTo>
                <a:cubicBezTo>
                  <a:pt x="218" y="301"/>
                  <a:pt x="220" y="282"/>
                  <a:pt x="222" y="270"/>
                </a:cubicBezTo>
                <a:cubicBezTo>
                  <a:pt x="226" y="233"/>
                  <a:pt x="238" y="200"/>
                  <a:pt x="256" y="169"/>
                </a:cubicBezTo>
                <a:cubicBezTo>
                  <a:pt x="272" y="142"/>
                  <a:pt x="272" y="112"/>
                  <a:pt x="259" y="84"/>
                </a:cubicBezTo>
                <a:cubicBezTo>
                  <a:pt x="243" y="51"/>
                  <a:pt x="221" y="43"/>
                  <a:pt x="191" y="63"/>
                </a:cubicBezTo>
                <a:cubicBezTo>
                  <a:pt x="166" y="79"/>
                  <a:pt x="145" y="79"/>
                  <a:pt x="120" y="62"/>
                </a:cubicBezTo>
                <a:cubicBezTo>
                  <a:pt x="92" y="44"/>
                  <a:pt x="71" y="51"/>
                  <a:pt x="55" y="81"/>
                </a:cubicBezTo>
                <a:cubicBezTo>
                  <a:pt x="48" y="94"/>
                  <a:pt x="44" y="108"/>
                  <a:pt x="45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0998CC9C-525F-41DF-8FAC-6F695C6DA430}"/>
              </a:ext>
            </a:extLst>
          </p:cNvPr>
          <p:cNvSpPr>
            <a:spLocks noEditPoints="1"/>
          </p:cNvSpPr>
          <p:nvPr/>
        </p:nvSpPr>
        <p:spPr bwMode="auto">
          <a:xfrm>
            <a:off x="10199688" y="5330825"/>
            <a:ext cx="950912" cy="1101725"/>
          </a:xfrm>
          <a:custGeom>
            <a:avLst/>
            <a:gdLst>
              <a:gd name="T0" fmla="*/ 78 w 252"/>
              <a:gd name="T1" fmla="*/ 41 h 292"/>
              <a:gd name="T2" fmla="*/ 67 w 252"/>
              <a:gd name="T3" fmla="*/ 9 h 292"/>
              <a:gd name="T4" fmla="*/ 91 w 252"/>
              <a:gd name="T5" fmla="*/ 5 h 292"/>
              <a:gd name="T6" fmla="*/ 98 w 252"/>
              <a:gd name="T7" fmla="*/ 27 h 292"/>
              <a:gd name="T8" fmla="*/ 106 w 252"/>
              <a:gd name="T9" fmla="*/ 47 h 292"/>
              <a:gd name="T10" fmla="*/ 125 w 252"/>
              <a:gd name="T11" fmla="*/ 43 h 292"/>
              <a:gd name="T12" fmla="*/ 153 w 252"/>
              <a:gd name="T13" fmla="*/ 15 h 292"/>
              <a:gd name="T14" fmla="*/ 172 w 252"/>
              <a:gd name="T15" fmla="*/ 9 h 292"/>
              <a:gd name="T16" fmla="*/ 169 w 252"/>
              <a:gd name="T17" fmla="*/ 28 h 292"/>
              <a:gd name="T18" fmla="*/ 160 w 252"/>
              <a:gd name="T19" fmla="*/ 39 h 292"/>
              <a:gd name="T20" fmla="*/ 190 w 252"/>
              <a:gd name="T21" fmla="*/ 28 h 292"/>
              <a:gd name="T22" fmla="*/ 182 w 252"/>
              <a:gd name="T23" fmla="*/ 55 h 292"/>
              <a:gd name="T24" fmla="*/ 208 w 252"/>
              <a:gd name="T25" fmla="*/ 46 h 292"/>
              <a:gd name="T26" fmla="*/ 198 w 252"/>
              <a:gd name="T27" fmla="*/ 76 h 292"/>
              <a:gd name="T28" fmla="*/ 225 w 252"/>
              <a:gd name="T29" fmla="*/ 63 h 292"/>
              <a:gd name="T30" fmla="*/ 225 w 252"/>
              <a:gd name="T31" fmla="*/ 84 h 292"/>
              <a:gd name="T32" fmla="*/ 245 w 252"/>
              <a:gd name="T33" fmla="*/ 82 h 292"/>
              <a:gd name="T34" fmla="*/ 243 w 252"/>
              <a:gd name="T35" fmla="*/ 100 h 292"/>
              <a:gd name="T36" fmla="*/ 222 w 252"/>
              <a:gd name="T37" fmla="*/ 148 h 292"/>
              <a:gd name="T38" fmla="*/ 223 w 252"/>
              <a:gd name="T39" fmla="*/ 159 h 292"/>
              <a:gd name="T40" fmla="*/ 211 w 252"/>
              <a:gd name="T41" fmla="*/ 200 h 292"/>
              <a:gd name="T42" fmla="*/ 188 w 252"/>
              <a:gd name="T43" fmla="*/ 234 h 292"/>
              <a:gd name="T44" fmla="*/ 179 w 252"/>
              <a:gd name="T45" fmla="*/ 267 h 292"/>
              <a:gd name="T46" fmla="*/ 146 w 252"/>
              <a:gd name="T47" fmla="*/ 291 h 292"/>
              <a:gd name="T48" fmla="*/ 117 w 252"/>
              <a:gd name="T49" fmla="*/ 262 h 292"/>
              <a:gd name="T50" fmla="*/ 115 w 252"/>
              <a:gd name="T51" fmla="*/ 250 h 292"/>
              <a:gd name="T52" fmla="*/ 83 w 252"/>
              <a:gd name="T53" fmla="*/ 291 h 292"/>
              <a:gd name="T54" fmla="*/ 45 w 252"/>
              <a:gd name="T55" fmla="*/ 251 h 292"/>
              <a:gd name="T56" fmla="*/ 19 w 252"/>
              <a:gd name="T57" fmla="*/ 178 h 292"/>
              <a:gd name="T58" fmla="*/ 49 w 252"/>
              <a:gd name="T59" fmla="*/ 68 h 292"/>
              <a:gd name="T60" fmla="*/ 78 w 252"/>
              <a:gd name="T61" fmla="*/ 41 h 292"/>
              <a:gd name="T62" fmla="*/ 124 w 252"/>
              <a:gd name="T63" fmla="*/ 113 h 292"/>
              <a:gd name="T64" fmla="*/ 115 w 252"/>
              <a:gd name="T65" fmla="*/ 108 h 292"/>
              <a:gd name="T66" fmla="*/ 74 w 252"/>
              <a:gd name="T67" fmla="*/ 103 h 292"/>
              <a:gd name="T68" fmla="*/ 41 w 252"/>
              <a:gd name="T69" fmla="*/ 115 h 292"/>
              <a:gd name="T70" fmla="*/ 40 w 252"/>
              <a:gd name="T71" fmla="*/ 160 h 292"/>
              <a:gd name="T72" fmla="*/ 72 w 252"/>
              <a:gd name="T73" fmla="*/ 253 h 292"/>
              <a:gd name="T74" fmla="*/ 81 w 252"/>
              <a:gd name="T75" fmla="*/ 263 h 292"/>
              <a:gd name="T76" fmla="*/ 88 w 252"/>
              <a:gd name="T77" fmla="*/ 253 h 292"/>
              <a:gd name="T78" fmla="*/ 91 w 252"/>
              <a:gd name="T79" fmla="*/ 229 h 292"/>
              <a:gd name="T80" fmla="*/ 115 w 252"/>
              <a:gd name="T81" fmla="*/ 204 h 292"/>
              <a:gd name="T82" fmla="*/ 139 w 252"/>
              <a:gd name="T83" fmla="*/ 229 h 292"/>
              <a:gd name="T84" fmla="*/ 149 w 252"/>
              <a:gd name="T85" fmla="*/ 261 h 292"/>
              <a:gd name="T86" fmla="*/ 164 w 252"/>
              <a:gd name="T87" fmla="*/ 225 h 292"/>
              <a:gd name="T88" fmla="*/ 168 w 252"/>
              <a:gd name="T89" fmla="*/ 170 h 292"/>
              <a:gd name="T90" fmla="*/ 164 w 252"/>
              <a:gd name="T91" fmla="*/ 132 h 292"/>
              <a:gd name="T92" fmla="*/ 142 w 252"/>
              <a:gd name="T93" fmla="*/ 128 h 292"/>
              <a:gd name="T94" fmla="*/ 93 w 252"/>
              <a:gd name="T95" fmla="*/ 127 h 292"/>
              <a:gd name="T96" fmla="*/ 88 w 252"/>
              <a:gd name="T97" fmla="*/ 118 h 292"/>
              <a:gd name="T98" fmla="*/ 99 w 252"/>
              <a:gd name="T99" fmla="*/ 114 h 292"/>
              <a:gd name="T100" fmla="*/ 124 w 252"/>
              <a:gd name="T101" fmla="*/ 11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1" h="292">
                <a:moveTo>
                  <a:pt x="78" y="41"/>
                </a:moveTo>
                <a:cubicBezTo>
                  <a:pt x="64" y="34"/>
                  <a:pt x="56" y="24"/>
                  <a:pt x="67" y="9"/>
                </a:cubicBezTo>
                <a:cubicBezTo>
                  <a:pt x="73" y="1"/>
                  <a:pt x="82" y="0"/>
                  <a:pt x="91" y="5"/>
                </a:cubicBezTo>
                <a:cubicBezTo>
                  <a:pt x="99" y="10"/>
                  <a:pt x="104" y="19"/>
                  <a:pt x="98" y="27"/>
                </a:cubicBezTo>
                <a:cubicBezTo>
                  <a:pt x="91" y="40"/>
                  <a:pt x="100" y="41"/>
                  <a:pt x="106" y="47"/>
                </a:cubicBezTo>
                <a:cubicBezTo>
                  <a:pt x="115" y="54"/>
                  <a:pt x="119" y="48"/>
                  <a:pt x="125" y="43"/>
                </a:cubicBezTo>
                <a:cubicBezTo>
                  <a:pt x="134" y="33"/>
                  <a:pt x="144" y="24"/>
                  <a:pt x="153" y="15"/>
                </a:cubicBezTo>
                <a:cubicBezTo>
                  <a:pt x="158" y="9"/>
                  <a:pt x="164" y="3"/>
                  <a:pt x="172" y="9"/>
                </a:cubicBezTo>
                <a:cubicBezTo>
                  <a:pt x="180" y="16"/>
                  <a:pt x="173" y="22"/>
                  <a:pt x="169" y="28"/>
                </a:cubicBezTo>
                <a:cubicBezTo>
                  <a:pt x="166" y="32"/>
                  <a:pt x="163" y="35"/>
                  <a:pt x="160" y="39"/>
                </a:cubicBezTo>
                <a:cubicBezTo>
                  <a:pt x="173" y="38"/>
                  <a:pt x="177" y="17"/>
                  <a:pt x="190" y="28"/>
                </a:cubicBezTo>
                <a:cubicBezTo>
                  <a:pt x="202" y="38"/>
                  <a:pt x="184" y="45"/>
                  <a:pt x="182" y="55"/>
                </a:cubicBezTo>
                <a:cubicBezTo>
                  <a:pt x="192" y="53"/>
                  <a:pt x="198" y="36"/>
                  <a:pt x="208" y="46"/>
                </a:cubicBezTo>
                <a:cubicBezTo>
                  <a:pt x="221" y="59"/>
                  <a:pt x="199" y="64"/>
                  <a:pt x="198" y="76"/>
                </a:cubicBezTo>
                <a:cubicBezTo>
                  <a:pt x="209" y="74"/>
                  <a:pt x="212" y="56"/>
                  <a:pt x="225" y="63"/>
                </a:cubicBezTo>
                <a:cubicBezTo>
                  <a:pt x="234" y="67"/>
                  <a:pt x="228" y="76"/>
                  <a:pt x="225" y="84"/>
                </a:cubicBezTo>
                <a:cubicBezTo>
                  <a:pt x="233" y="82"/>
                  <a:pt x="239" y="75"/>
                  <a:pt x="245" y="82"/>
                </a:cubicBezTo>
                <a:cubicBezTo>
                  <a:pt x="252" y="89"/>
                  <a:pt x="244" y="94"/>
                  <a:pt x="243" y="100"/>
                </a:cubicBezTo>
                <a:cubicBezTo>
                  <a:pt x="240" y="118"/>
                  <a:pt x="241" y="137"/>
                  <a:pt x="222" y="148"/>
                </a:cubicBezTo>
                <a:cubicBezTo>
                  <a:pt x="218" y="150"/>
                  <a:pt x="220" y="155"/>
                  <a:pt x="223" y="159"/>
                </a:cubicBezTo>
                <a:cubicBezTo>
                  <a:pt x="235" y="177"/>
                  <a:pt x="228" y="191"/>
                  <a:pt x="211" y="200"/>
                </a:cubicBezTo>
                <a:cubicBezTo>
                  <a:pt x="196" y="208"/>
                  <a:pt x="190" y="218"/>
                  <a:pt x="188" y="234"/>
                </a:cubicBezTo>
                <a:cubicBezTo>
                  <a:pt x="187" y="245"/>
                  <a:pt x="184" y="257"/>
                  <a:pt x="179" y="267"/>
                </a:cubicBezTo>
                <a:cubicBezTo>
                  <a:pt x="173" y="281"/>
                  <a:pt x="162" y="292"/>
                  <a:pt x="146" y="291"/>
                </a:cubicBezTo>
                <a:cubicBezTo>
                  <a:pt x="129" y="289"/>
                  <a:pt x="121" y="277"/>
                  <a:pt x="117" y="262"/>
                </a:cubicBezTo>
                <a:cubicBezTo>
                  <a:pt x="116" y="258"/>
                  <a:pt x="116" y="255"/>
                  <a:pt x="115" y="250"/>
                </a:cubicBezTo>
                <a:cubicBezTo>
                  <a:pt x="111" y="270"/>
                  <a:pt x="106" y="289"/>
                  <a:pt x="83" y="291"/>
                </a:cubicBezTo>
                <a:cubicBezTo>
                  <a:pt x="65" y="292"/>
                  <a:pt x="50" y="277"/>
                  <a:pt x="45" y="251"/>
                </a:cubicBezTo>
                <a:cubicBezTo>
                  <a:pt x="40" y="225"/>
                  <a:pt x="32" y="201"/>
                  <a:pt x="19" y="178"/>
                </a:cubicBezTo>
                <a:cubicBezTo>
                  <a:pt x="0" y="139"/>
                  <a:pt x="13" y="94"/>
                  <a:pt x="49" y="68"/>
                </a:cubicBezTo>
                <a:cubicBezTo>
                  <a:pt x="59" y="61"/>
                  <a:pt x="68" y="51"/>
                  <a:pt x="78" y="41"/>
                </a:cubicBezTo>
                <a:close/>
                <a:moveTo>
                  <a:pt x="124" y="113"/>
                </a:moveTo>
                <a:cubicBezTo>
                  <a:pt x="121" y="108"/>
                  <a:pt x="118" y="109"/>
                  <a:pt x="115" y="108"/>
                </a:cubicBezTo>
                <a:cubicBezTo>
                  <a:pt x="102" y="102"/>
                  <a:pt x="87" y="111"/>
                  <a:pt x="74" y="103"/>
                </a:cubicBezTo>
                <a:cubicBezTo>
                  <a:pt x="56" y="92"/>
                  <a:pt x="49" y="95"/>
                  <a:pt x="41" y="115"/>
                </a:cubicBezTo>
                <a:cubicBezTo>
                  <a:pt x="36" y="130"/>
                  <a:pt x="33" y="146"/>
                  <a:pt x="40" y="160"/>
                </a:cubicBezTo>
                <a:cubicBezTo>
                  <a:pt x="55" y="190"/>
                  <a:pt x="67" y="220"/>
                  <a:pt x="72" y="253"/>
                </a:cubicBezTo>
                <a:cubicBezTo>
                  <a:pt x="73" y="258"/>
                  <a:pt x="75" y="263"/>
                  <a:pt x="81" y="263"/>
                </a:cubicBezTo>
                <a:cubicBezTo>
                  <a:pt x="87" y="263"/>
                  <a:pt x="87" y="257"/>
                  <a:pt x="88" y="253"/>
                </a:cubicBezTo>
                <a:cubicBezTo>
                  <a:pt x="89" y="245"/>
                  <a:pt x="90" y="237"/>
                  <a:pt x="91" y="229"/>
                </a:cubicBezTo>
                <a:cubicBezTo>
                  <a:pt x="94" y="216"/>
                  <a:pt x="100" y="204"/>
                  <a:pt x="115" y="204"/>
                </a:cubicBezTo>
                <a:cubicBezTo>
                  <a:pt x="131" y="204"/>
                  <a:pt x="134" y="217"/>
                  <a:pt x="139" y="229"/>
                </a:cubicBezTo>
                <a:cubicBezTo>
                  <a:pt x="142" y="240"/>
                  <a:pt x="136" y="262"/>
                  <a:pt x="149" y="261"/>
                </a:cubicBezTo>
                <a:cubicBezTo>
                  <a:pt x="163" y="260"/>
                  <a:pt x="160" y="238"/>
                  <a:pt x="164" y="225"/>
                </a:cubicBezTo>
                <a:cubicBezTo>
                  <a:pt x="170" y="207"/>
                  <a:pt x="162" y="186"/>
                  <a:pt x="168" y="170"/>
                </a:cubicBezTo>
                <a:cubicBezTo>
                  <a:pt x="174" y="153"/>
                  <a:pt x="171" y="145"/>
                  <a:pt x="164" y="132"/>
                </a:cubicBezTo>
                <a:cubicBezTo>
                  <a:pt x="156" y="117"/>
                  <a:pt x="152" y="118"/>
                  <a:pt x="142" y="128"/>
                </a:cubicBezTo>
                <a:cubicBezTo>
                  <a:pt x="129" y="139"/>
                  <a:pt x="107" y="138"/>
                  <a:pt x="93" y="127"/>
                </a:cubicBezTo>
                <a:cubicBezTo>
                  <a:pt x="90" y="125"/>
                  <a:pt x="86" y="122"/>
                  <a:pt x="88" y="118"/>
                </a:cubicBezTo>
                <a:cubicBezTo>
                  <a:pt x="90" y="112"/>
                  <a:pt x="95" y="113"/>
                  <a:pt x="99" y="114"/>
                </a:cubicBezTo>
                <a:cubicBezTo>
                  <a:pt x="108" y="116"/>
                  <a:pt x="116" y="122"/>
                  <a:pt x="124" y="11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7" name="Freeform 36">
            <a:extLst>
              <a:ext uri="{FF2B5EF4-FFF2-40B4-BE49-F238E27FC236}">
                <a16:creationId xmlns:a16="http://schemas.microsoft.com/office/drawing/2014/main" id="{AE63011F-C00E-48C6-ADCC-F9C4ADB8689C}"/>
              </a:ext>
            </a:extLst>
          </p:cNvPr>
          <p:cNvSpPr>
            <a:spLocks noEditPoints="1"/>
          </p:cNvSpPr>
          <p:nvPr/>
        </p:nvSpPr>
        <p:spPr bwMode="auto">
          <a:xfrm>
            <a:off x="8112125" y="1684338"/>
            <a:ext cx="947737" cy="573087"/>
          </a:xfrm>
          <a:custGeom>
            <a:avLst/>
            <a:gdLst>
              <a:gd name="T0" fmla="*/ 151 w 251"/>
              <a:gd name="T1" fmla="*/ 67 h 152"/>
              <a:gd name="T2" fmla="*/ 172 w 251"/>
              <a:gd name="T3" fmla="*/ 14 h 152"/>
              <a:gd name="T4" fmla="*/ 191 w 251"/>
              <a:gd name="T5" fmla="*/ 6 h 152"/>
              <a:gd name="T6" fmla="*/ 251 w 251"/>
              <a:gd name="T7" fmla="*/ 106 h 152"/>
              <a:gd name="T8" fmla="*/ 213 w 251"/>
              <a:gd name="T9" fmla="*/ 147 h 152"/>
              <a:gd name="T10" fmla="*/ 41 w 251"/>
              <a:gd name="T11" fmla="*/ 147 h 152"/>
              <a:gd name="T12" fmla="*/ 2 w 251"/>
              <a:gd name="T13" fmla="*/ 100 h 152"/>
              <a:gd name="T14" fmla="*/ 57 w 251"/>
              <a:gd name="T15" fmla="*/ 9 h 152"/>
              <a:gd name="T16" fmla="*/ 83 w 251"/>
              <a:gd name="T17" fmla="*/ 18 h 152"/>
              <a:gd name="T18" fmla="*/ 102 w 251"/>
              <a:gd name="T19" fmla="*/ 64 h 152"/>
              <a:gd name="T20" fmla="*/ 111 w 251"/>
              <a:gd name="T21" fmla="*/ 31 h 152"/>
              <a:gd name="T22" fmla="*/ 126 w 251"/>
              <a:gd name="T23" fmla="*/ 18 h 152"/>
              <a:gd name="T24" fmla="*/ 143 w 251"/>
              <a:gd name="T25" fmla="*/ 32 h 152"/>
              <a:gd name="T26" fmla="*/ 151 w 251"/>
              <a:gd name="T27" fmla="*/ 67 h 152"/>
              <a:gd name="T28" fmla="*/ 66 w 251"/>
              <a:gd name="T29" fmla="*/ 121 h 152"/>
              <a:gd name="T30" fmla="*/ 84 w 251"/>
              <a:gd name="T31" fmla="*/ 95 h 152"/>
              <a:gd name="T32" fmla="*/ 74 w 251"/>
              <a:gd name="T33" fmla="*/ 71 h 152"/>
              <a:gd name="T34" fmla="*/ 60 w 251"/>
              <a:gd name="T35" fmla="*/ 44 h 152"/>
              <a:gd name="T36" fmla="*/ 37 w 251"/>
              <a:gd name="T37" fmla="*/ 71 h 152"/>
              <a:gd name="T38" fmla="*/ 66 w 251"/>
              <a:gd name="T39" fmla="*/ 121 h 152"/>
              <a:gd name="T40" fmla="*/ 190 w 251"/>
              <a:gd name="T41" fmla="*/ 121 h 152"/>
              <a:gd name="T42" fmla="*/ 204 w 251"/>
              <a:gd name="T43" fmla="*/ 120 h 152"/>
              <a:gd name="T44" fmla="*/ 223 w 251"/>
              <a:gd name="T45" fmla="*/ 93 h 152"/>
              <a:gd name="T46" fmla="*/ 203 w 251"/>
              <a:gd name="T47" fmla="*/ 51 h 152"/>
              <a:gd name="T48" fmla="*/ 185 w 251"/>
              <a:gd name="T49" fmla="*/ 53 h 152"/>
              <a:gd name="T50" fmla="*/ 168 w 251"/>
              <a:gd name="T51" fmla="*/ 97 h 152"/>
              <a:gd name="T52" fmla="*/ 190 w 251"/>
              <a:gd name="T53" fmla="*/ 12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1" h="152">
                <a:moveTo>
                  <a:pt x="151" y="67"/>
                </a:moveTo>
                <a:cubicBezTo>
                  <a:pt x="159" y="46"/>
                  <a:pt x="166" y="30"/>
                  <a:pt x="172" y="14"/>
                </a:cubicBezTo>
                <a:cubicBezTo>
                  <a:pt x="176" y="3"/>
                  <a:pt x="181" y="0"/>
                  <a:pt x="191" y="6"/>
                </a:cubicBezTo>
                <a:cubicBezTo>
                  <a:pt x="228" y="29"/>
                  <a:pt x="251" y="61"/>
                  <a:pt x="251" y="106"/>
                </a:cubicBezTo>
                <a:cubicBezTo>
                  <a:pt x="250" y="130"/>
                  <a:pt x="237" y="145"/>
                  <a:pt x="213" y="147"/>
                </a:cubicBezTo>
                <a:cubicBezTo>
                  <a:pt x="155" y="152"/>
                  <a:pt x="98" y="152"/>
                  <a:pt x="41" y="147"/>
                </a:cubicBezTo>
                <a:cubicBezTo>
                  <a:pt x="15" y="144"/>
                  <a:pt x="0" y="127"/>
                  <a:pt x="2" y="100"/>
                </a:cubicBezTo>
                <a:cubicBezTo>
                  <a:pt x="6" y="61"/>
                  <a:pt x="24" y="31"/>
                  <a:pt x="57" y="9"/>
                </a:cubicBezTo>
                <a:cubicBezTo>
                  <a:pt x="70" y="1"/>
                  <a:pt x="78" y="1"/>
                  <a:pt x="83" y="18"/>
                </a:cubicBezTo>
                <a:cubicBezTo>
                  <a:pt x="88" y="31"/>
                  <a:pt x="94" y="45"/>
                  <a:pt x="102" y="64"/>
                </a:cubicBezTo>
                <a:cubicBezTo>
                  <a:pt x="106" y="49"/>
                  <a:pt x="109" y="40"/>
                  <a:pt x="111" y="31"/>
                </a:cubicBezTo>
                <a:cubicBezTo>
                  <a:pt x="113" y="22"/>
                  <a:pt x="118" y="18"/>
                  <a:pt x="126" y="18"/>
                </a:cubicBezTo>
                <a:cubicBezTo>
                  <a:pt x="136" y="18"/>
                  <a:pt x="141" y="23"/>
                  <a:pt x="143" y="32"/>
                </a:cubicBezTo>
                <a:cubicBezTo>
                  <a:pt x="144" y="42"/>
                  <a:pt x="147" y="51"/>
                  <a:pt x="151" y="67"/>
                </a:cubicBezTo>
                <a:close/>
                <a:moveTo>
                  <a:pt x="66" y="121"/>
                </a:moveTo>
                <a:cubicBezTo>
                  <a:pt x="95" y="122"/>
                  <a:pt x="95" y="122"/>
                  <a:pt x="84" y="95"/>
                </a:cubicBezTo>
                <a:cubicBezTo>
                  <a:pt x="81" y="87"/>
                  <a:pt x="78" y="78"/>
                  <a:pt x="74" y="71"/>
                </a:cubicBezTo>
                <a:cubicBezTo>
                  <a:pt x="70" y="61"/>
                  <a:pt x="70" y="44"/>
                  <a:pt x="60" y="44"/>
                </a:cubicBezTo>
                <a:cubicBezTo>
                  <a:pt x="47" y="44"/>
                  <a:pt x="43" y="60"/>
                  <a:pt x="37" y="71"/>
                </a:cubicBezTo>
                <a:cubicBezTo>
                  <a:pt x="20" y="106"/>
                  <a:pt x="29" y="121"/>
                  <a:pt x="66" y="121"/>
                </a:cubicBezTo>
                <a:close/>
                <a:moveTo>
                  <a:pt x="190" y="121"/>
                </a:moveTo>
                <a:cubicBezTo>
                  <a:pt x="192" y="121"/>
                  <a:pt x="198" y="121"/>
                  <a:pt x="204" y="120"/>
                </a:cubicBezTo>
                <a:cubicBezTo>
                  <a:pt x="220" y="119"/>
                  <a:pt x="227" y="111"/>
                  <a:pt x="223" y="93"/>
                </a:cubicBezTo>
                <a:cubicBezTo>
                  <a:pt x="219" y="77"/>
                  <a:pt x="214" y="63"/>
                  <a:pt x="203" y="51"/>
                </a:cubicBezTo>
                <a:cubicBezTo>
                  <a:pt x="196" y="42"/>
                  <a:pt x="190" y="40"/>
                  <a:pt x="185" y="53"/>
                </a:cubicBezTo>
                <a:cubicBezTo>
                  <a:pt x="180" y="68"/>
                  <a:pt x="174" y="83"/>
                  <a:pt x="168" y="97"/>
                </a:cubicBezTo>
                <a:cubicBezTo>
                  <a:pt x="159" y="122"/>
                  <a:pt x="159" y="122"/>
                  <a:pt x="190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8" name="Freeform 37">
            <a:extLst>
              <a:ext uri="{FF2B5EF4-FFF2-40B4-BE49-F238E27FC236}">
                <a16:creationId xmlns:a16="http://schemas.microsoft.com/office/drawing/2014/main" id="{2F6B2F3E-40C0-4AEA-AA34-09EC76549F53}"/>
              </a:ext>
            </a:extLst>
          </p:cNvPr>
          <p:cNvSpPr>
            <a:spLocks noEditPoints="1"/>
          </p:cNvSpPr>
          <p:nvPr/>
        </p:nvSpPr>
        <p:spPr bwMode="auto">
          <a:xfrm>
            <a:off x="8528050" y="3060700"/>
            <a:ext cx="534987" cy="1293812"/>
          </a:xfrm>
          <a:custGeom>
            <a:avLst/>
            <a:gdLst>
              <a:gd name="T0" fmla="*/ 101 w 142"/>
              <a:gd name="T1" fmla="*/ 253 h 343"/>
              <a:gd name="T2" fmla="*/ 101 w 142"/>
              <a:gd name="T3" fmla="*/ 307 h 343"/>
              <a:gd name="T4" fmla="*/ 73 w 142"/>
              <a:gd name="T5" fmla="*/ 342 h 343"/>
              <a:gd name="T6" fmla="*/ 41 w 142"/>
              <a:gd name="T7" fmla="*/ 311 h 343"/>
              <a:gd name="T8" fmla="*/ 41 w 142"/>
              <a:gd name="T9" fmla="*/ 189 h 343"/>
              <a:gd name="T10" fmla="*/ 21 w 142"/>
              <a:gd name="T11" fmla="*/ 106 h 343"/>
              <a:gd name="T12" fmla="*/ 35 w 142"/>
              <a:gd name="T13" fmla="*/ 19 h 343"/>
              <a:gd name="T14" fmla="*/ 121 w 142"/>
              <a:gd name="T15" fmla="*/ 32 h 343"/>
              <a:gd name="T16" fmla="*/ 108 w 142"/>
              <a:gd name="T17" fmla="*/ 119 h 343"/>
              <a:gd name="T18" fmla="*/ 96 w 142"/>
              <a:gd name="T19" fmla="*/ 172 h 343"/>
              <a:gd name="T20" fmla="*/ 101 w 142"/>
              <a:gd name="T21" fmla="*/ 195 h 343"/>
              <a:gd name="T22" fmla="*/ 101 w 142"/>
              <a:gd name="T23" fmla="*/ 253 h 343"/>
              <a:gd name="T24" fmla="*/ 72 w 142"/>
              <a:gd name="T25" fmla="*/ 43 h 343"/>
              <a:gd name="T26" fmla="*/ 45 w 142"/>
              <a:gd name="T27" fmla="*/ 68 h 343"/>
              <a:gd name="T28" fmla="*/ 71 w 142"/>
              <a:gd name="T29" fmla="*/ 96 h 343"/>
              <a:gd name="T30" fmla="*/ 98 w 142"/>
              <a:gd name="T31" fmla="*/ 70 h 343"/>
              <a:gd name="T32" fmla="*/ 72 w 142"/>
              <a:gd name="T33" fmla="*/ 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343">
                <a:moveTo>
                  <a:pt x="101" y="253"/>
                </a:moveTo>
                <a:cubicBezTo>
                  <a:pt x="101" y="271"/>
                  <a:pt x="101" y="289"/>
                  <a:pt x="101" y="307"/>
                </a:cubicBezTo>
                <a:cubicBezTo>
                  <a:pt x="100" y="328"/>
                  <a:pt x="90" y="341"/>
                  <a:pt x="73" y="342"/>
                </a:cubicBezTo>
                <a:cubicBezTo>
                  <a:pt x="56" y="343"/>
                  <a:pt x="42" y="331"/>
                  <a:pt x="41" y="311"/>
                </a:cubicBezTo>
                <a:cubicBezTo>
                  <a:pt x="40" y="270"/>
                  <a:pt x="39" y="229"/>
                  <a:pt x="41" y="189"/>
                </a:cubicBezTo>
                <a:cubicBezTo>
                  <a:pt x="44" y="151"/>
                  <a:pt x="43" y="136"/>
                  <a:pt x="21" y="106"/>
                </a:cubicBezTo>
                <a:cubicBezTo>
                  <a:pt x="0" y="77"/>
                  <a:pt x="6" y="41"/>
                  <a:pt x="35" y="19"/>
                </a:cubicBezTo>
                <a:cubicBezTo>
                  <a:pt x="61" y="0"/>
                  <a:pt x="101" y="6"/>
                  <a:pt x="121" y="32"/>
                </a:cubicBezTo>
                <a:cubicBezTo>
                  <a:pt x="142" y="60"/>
                  <a:pt x="136" y="98"/>
                  <a:pt x="108" y="119"/>
                </a:cubicBezTo>
                <a:cubicBezTo>
                  <a:pt x="85" y="136"/>
                  <a:pt x="83" y="146"/>
                  <a:pt x="96" y="172"/>
                </a:cubicBezTo>
                <a:cubicBezTo>
                  <a:pt x="100" y="180"/>
                  <a:pt x="101" y="187"/>
                  <a:pt x="101" y="195"/>
                </a:cubicBezTo>
                <a:cubicBezTo>
                  <a:pt x="101" y="215"/>
                  <a:pt x="101" y="234"/>
                  <a:pt x="101" y="253"/>
                </a:cubicBezTo>
                <a:close/>
                <a:moveTo>
                  <a:pt x="72" y="43"/>
                </a:moveTo>
                <a:cubicBezTo>
                  <a:pt x="58" y="42"/>
                  <a:pt x="45" y="54"/>
                  <a:pt x="45" y="68"/>
                </a:cubicBezTo>
                <a:cubicBezTo>
                  <a:pt x="44" y="84"/>
                  <a:pt x="55" y="96"/>
                  <a:pt x="71" y="96"/>
                </a:cubicBezTo>
                <a:cubicBezTo>
                  <a:pt x="85" y="96"/>
                  <a:pt x="98" y="84"/>
                  <a:pt x="98" y="70"/>
                </a:cubicBezTo>
                <a:cubicBezTo>
                  <a:pt x="99" y="56"/>
                  <a:pt x="86" y="43"/>
                  <a:pt x="72" y="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9" name="Freeform 38">
            <a:extLst>
              <a:ext uri="{FF2B5EF4-FFF2-40B4-BE49-F238E27FC236}">
                <a16:creationId xmlns:a16="http://schemas.microsoft.com/office/drawing/2014/main" id="{32F9BBE6-32FC-4BF0-B68B-3621DE7FF879}"/>
              </a:ext>
            </a:extLst>
          </p:cNvPr>
          <p:cNvSpPr>
            <a:spLocks noEditPoints="1"/>
          </p:cNvSpPr>
          <p:nvPr/>
        </p:nvSpPr>
        <p:spPr bwMode="auto">
          <a:xfrm>
            <a:off x="8274050" y="966788"/>
            <a:ext cx="646112" cy="660400"/>
          </a:xfrm>
          <a:custGeom>
            <a:avLst/>
            <a:gdLst>
              <a:gd name="T0" fmla="*/ 83 w 171"/>
              <a:gd name="T1" fmla="*/ 174 h 175"/>
              <a:gd name="T2" fmla="*/ 1 w 171"/>
              <a:gd name="T3" fmla="*/ 91 h 175"/>
              <a:gd name="T4" fmla="*/ 24 w 171"/>
              <a:gd name="T5" fmla="*/ 69 h 175"/>
              <a:gd name="T6" fmla="*/ 41 w 171"/>
              <a:gd name="T7" fmla="*/ 62 h 175"/>
              <a:gd name="T8" fmla="*/ 27 w 171"/>
              <a:gd name="T9" fmla="*/ 52 h 175"/>
              <a:gd name="T10" fmla="*/ 22 w 171"/>
              <a:gd name="T11" fmla="*/ 36 h 175"/>
              <a:gd name="T12" fmla="*/ 144 w 171"/>
              <a:gd name="T13" fmla="*/ 35 h 175"/>
              <a:gd name="T14" fmla="*/ 139 w 171"/>
              <a:gd name="T15" fmla="*/ 52 h 175"/>
              <a:gd name="T16" fmla="*/ 126 w 171"/>
              <a:gd name="T17" fmla="*/ 61 h 175"/>
              <a:gd name="T18" fmla="*/ 140 w 171"/>
              <a:gd name="T19" fmla="*/ 69 h 175"/>
              <a:gd name="T20" fmla="*/ 166 w 171"/>
              <a:gd name="T21" fmla="*/ 105 h 175"/>
              <a:gd name="T22" fmla="*/ 83 w 171"/>
              <a:gd name="T23" fmla="*/ 174 h 175"/>
              <a:gd name="T24" fmla="*/ 135 w 171"/>
              <a:gd name="T25" fmla="*/ 95 h 175"/>
              <a:gd name="T26" fmla="*/ 107 w 171"/>
              <a:gd name="T27" fmla="*/ 94 h 175"/>
              <a:gd name="T28" fmla="*/ 60 w 171"/>
              <a:gd name="T29" fmla="*/ 94 h 175"/>
              <a:gd name="T30" fmla="*/ 45 w 171"/>
              <a:gd name="T31" fmla="*/ 90 h 175"/>
              <a:gd name="T32" fmla="*/ 30 w 171"/>
              <a:gd name="T33" fmla="*/ 96 h 175"/>
              <a:gd name="T34" fmla="*/ 42 w 171"/>
              <a:gd name="T35" fmla="*/ 104 h 175"/>
              <a:gd name="T36" fmla="*/ 124 w 171"/>
              <a:gd name="T37" fmla="*/ 104 h 175"/>
              <a:gd name="T38" fmla="*/ 135 w 171"/>
              <a:gd name="T39" fmla="*/ 9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1" h="175">
                <a:moveTo>
                  <a:pt x="83" y="174"/>
                </a:moveTo>
                <a:cubicBezTo>
                  <a:pt x="37" y="174"/>
                  <a:pt x="0" y="136"/>
                  <a:pt x="1" y="91"/>
                </a:cubicBezTo>
                <a:cubicBezTo>
                  <a:pt x="2" y="75"/>
                  <a:pt x="8" y="68"/>
                  <a:pt x="24" y="69"/>
                </a:cubicBezTo>
                <a:cubicBezTo>
                  <a:pt x="30" y="69"/>
                  <a:pt x="40" y="74"/>
                  <a:pt x="41" y="62"/>
                </a:cubicBezTo>
                <a:cubicBezTo>
                  <a:pt x="42" y="53"/>
                  <a:pt x="34" y="53"/>
                  <a:pt x="27" y="52"/>
                </a:cubicBezTo>
                <a:cubicBezTo>
                  <a:pt x="14" y="50"/>
                  <a:pt x="16" y="44"/>
                  <a:pt x="22" y="36"/>
                </a:cubicBezTo>
                <a:cubicBezTo>
                  <a:pt x="50" y="0"/>
                  <a:pt x="115" y="0"/>
                  <a:pt x="144" y="35"/>
                </a:cubicBezTo>
                <a:cubicBezTo>
                  <a:pt x="152" y="45"/>
                  <a:pt x="152" y="51"/>
                  <a:pt x="139" y="52"/>
                </a:cubicBezTo>
                <a:cubicBezTo>
                  <a:pt x="133" y="53"/>
                  <a:pt x="125" y="52"/>
                  <a:pt x="126" y="61"/>
                </a:cubicBezTo>
                <a:cubicBezTo>
                  <a:pt x="126" y="69"/>
                  <a:pt x="134" y="68"/>
                  <a:pt x="140" y="69"/>
                </a:cubicBezTo>
                <a:cubicBezTo>
                  <a:pt x="166" y="71"/>
                  <a:pt x="171" y="78"/>
                  <a:pt x="166" y="105"/>
                </a:cubicBezTo>
                <a:cubicBezTo>
                  <a:pt x="158" y="146"/>
                  <a:pt x="124" y="175"/>
                  <a:pt x="83" y="174"/>
                </a:cubicBezTo>
                <a:close/>
                <a:moveTo>
                  <a:pt x="135" y="95"/>
                </a:moveTo>
                <a:cubicBezTo>
                  <a:pt x="126" y="94"/>
                  <a:pt x="117" y="88"/>
                  <a:pt x="107" y="94"/>
                </a:cubicBezTo>
                <a:cubicBezTo>
                  <a:pt x="91" y="104"/>
                  <a:pt x="76" y="102"/>
                  <a:pt x="60" y="94"/>
                </a:cubicBezTo>
                <a:cubicBezTo>
                  <a:pt x="56" y="91"/>
                  <a:pt x="50" y="90"/>
                  <a:pt x="45" y="90"/>
                </a:cubicBezTo>
                <a:cubicBezTo>
                  <a:pt x="39" y="90"/>
                  <a:pt x="31" y="87"/>
                  <a:pt x="30" y="96"/>
                </a:cubicBezTo>
                <a:cubicBezTo>
                  <a:pt x="29" y="102"/>
                  <a:pt x="37" y="103"/>
                  <a:pt x="42" y="104"/>
                </a:cubicBezTo>
                <a:cubicBezTo>
                  <a:pt x="69" y="111"/>
                  <a:pt x="97" y="111"/>
                  <a:pt x="124" y="104"/>
                </a:cubicBezTo>
                <a:cubicBezTo>
                  <a:pt x="129" y="103"/>
                  <a:pt x="134" y="103"/>
                  <a:pt x="135" y="9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0" name="Freeform 39">
            <a:extLst>
              <a:ext uri="{FF2B5EF4-FFF2-40B4-BE49-F238E27FC236}">
                <a16:creationId xmlns:a16="http://schemas.microsoft.com/office/drawing/2014/main" id="{92C150E0-0B24-4738-B115-BBA40BB49D85}"/>
              </a:ext>
            </a:extLst>
          </p:cNvPr>
          <p:cNvSpPr/>
          <p:nvPr/>
        </p:nvSpPr>
        <p:spPr bwMode="auto">
          <a:xfrm>
            <a:off x="8120063" y="3090863"/>
            <a:ext cx="354012" cy="1258887"/>
          </a:xfrm>
          <a:custGeom>
            <a:avLst/>
            <a:gdLst>
              <a:gd name="T0" fmla="*/ 19 w 94"/>
              <a:gd name="T1" fmla="*/ 243 h 334"/>
              <a:gd name="T2" fmla="*/ 19 w 94"/>
              <a:gd name="T3" fmla="*/ 187 h 334"/>
              <a:gd name="T4" fmla="*/ 26 w 94"/>
              <a:gd name="T5" fmla="*/ 163 h 334"/>
              <a:gd name="T6" fmla="*/ 27 w 94"/>
              <a:gd name="T7" fmla="*/ 105 h 334"/>
              <a:gd name="T8" fmla="*/ 36 w 94"/>
              <a:gd name="T9" fmla="*/ 41 h 334"/>
              <a:gd name="T10" fmla="*/ 62 w 94"/>
              <a:gd name="T11" fmla="*/ 17 h 334"/>
              <a:gd name="T12" fmla="*/ 83 w 94"/>
              <a:gd name="T13" fmla="*/ 8 h 334"/>
              <a:gd name="T14" fmla="*/ 76 w 94"/>
              <a:gd name="T15" fmla="*/ 29 h 334"/>
              <a:gd name="T16" fmla="*/ 45 w 94"/>
              <a:gd name="T17" fmla="*/ 63 h 334"/>
              <a:gd name="T18" fmla="*/ 43 w 94"/>
              <a:gd name="T19" fmla="*/ 87 h 334"/>
              <a:gd name="T20" fmla="*/ 63 w 94"/>
              <a:gd name="T21" fmla="*/ 142 h 334"/>
              <a:gd name="T22" fmla="*/ 65 w 94"/>
              <a:gd name="T23" fmla="*/ 151 h 334"/>
              <a:gd name="T24" fmla="*/ 78 w 94"/>
              <a:gd name="T25" fmla="*/ 307 h 334"/>
              <a:gd name="T26" fmla="*/ 49 w 94"/>
              <a:gd name="T27" fmla="*/ 334 h 334"/>
              <a:gd name="T28" fmla="*/ 20 w 94"/>
              <a:gd name="T29" fmla="*/ 305 h 334"/>
              <a:gd name="T30" fmla="*/ 20 w 94"/>
              <a:gd name="T31" fmla="*/ 243 h 334"/>
              <a:gd name="T32" fmla="*/ 19 w 94"/>
              <a:gd name="T33" fmla="*/ 24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334">
                <a:moveTo>
                  <a:pt x="19" y="243"/>
                </a:moveTo>
                <a:cubicBezTo>
                  <a:pt x="19" y="224"/>
                  <a:pt x="19" y="206"/>
                  <a:pt x="19" y="187"/>
                </a:cubicBezTo>
                <a:cubicBezTo>
                  <a:pt x="19" y="178"/>
                  <a:pt x="20" y="170"/>
                  <a:pt x="26" y="163"/>
                </a:cubicBezTo>
                <a:cubicBezTo>
                  <a:pt x="41" y="144"/>
                  <a:pt x="39" y="124"/>
                  <a:pt x="27" y="105"/>
                </a:cubicBezTo>
                <a:cubicBezTo>
                  <a:pt x="3" y="68"/>
                  <a:pt x="0" y="73"/>
                  <a:pt x="36" y="41"/>
                </a:cubicBezTo>
                <a:cubicBezTo>
                  <a:pt x="45" y="34"/>
                  <a:pt x="53" y="25"/>
                  <a:pt x="62" y="17"/>
                </a:cubicBezTo>
                <a:cubicBezTo>
                  <a:pt x="68" y="12"/>
                  <a:pt x="74" y="0"/>
                  <a:pt x="83" y="8"/>
                </a:cubicBezTo>
                <a:cubicBezTo>
                  <a:pt x="93" y="17"/>
                  <a:pt x="81" y="23"/>
                  <a:pt x="76" y="29"/>
                </a:cubicBezTo>
                <a:cubicBezTo>
                  <a:pt x="66" y="40"/>
                  <a:pt x="55" y="52"/>
                  <a:pt x="45" y="63"/>
                </a:cubicBezTo>
                <a:cubicBezTo>
                  <a:pt x="36" y="71"/>
                  <a:pt x="36" y="78"/>
                  <a:pt x="43" y="87"/>
                </a:cubicBezTo>
                <a:cubicBezTo>
                  <a:pt x="57" y="102"/>
                  <a:pt x="63" y="121"/>
                  <a:pt x="63" y="142"/>
                </a:cubicBezTo>
                <a:cubicBezTo>
                  <a:pt x="63" y="145"/>
                  <a:pt x="64" y="149"/>
                  <a:pt x="65" y="151"/>
                </a:cubicBezTo>
                <a:cubicBezTo>
                  <a:pt x="94" y="201"/>
                  <a:pt x="76" y="255"/>
                  <a:pt x="78" y="307"/>
                </a:cubicBezTo>
                <a:cubicBezTo>
                  <a:pt x="79" y="323"/>
                  <a:pt x="67" y="334"/>
                  <a:pt x="49" y="334"/>
                </a:cubicBezTo>
                <a:cubicBezTo>
                  <a:pt x="34" y="334"/>
                  <a:pt x="21" y="322"/>
                  <a:pt x="20" y="305"/>
                </a:cubicBezTo>
                <a:cubicBezTo>
                  <a:pt x="19" y="284"/>
                  <a:pt x="20" y="264"/>
                  <a:pt x="20" y="243"/>
                </a:cubicBezTo>
                <a:cubicBezTo>
                  <a:pt x="20" y="243"/>
                  <a:pt x="19" y="243"/>
                  <a:pt x="19" y="2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1" name="Freeform 40">
            <a:extLst>
              <a:ext uri="{FF2B5EF4-FFF2-40B4-BE49-F238E27FC236}">
                <a16:creationId xmlns:a16="http://schemas.microsoft.com/office/drawing/2014/main" id="{547F8CED-5330-4D23-8210-9E422CA16409}"/>
              </a:ext>
            </a:extLst>
          </p:cNvPr>
          <p:cNvSpPr/>
          <p:nvPr/>
        </p:nvSpPr>
        <p:spPr bwMode="auto">
          <a:xfrm>
            <a:off x="10972800" y="3455988"/>
            <a:ext cx="279400" cy="893762"/>
          </a:xfrm>
          <a:custGeom>
            <a:avLst/>
            <a:gdLst>
              <a:gd name="T0" fmla="*/ 7 w 74"/>
              <a:gd name="T1" fmla="*/ 145 h 237"/>
              <a:gd name="T2" fmla="*/ 20 w 74"/>
              <a:gd name="T3" fmla="*/ 13 h 237"/>
              <a:gd name="T4" fmla="*/ 36 w 74"/>
              <a:gd name="T5" fmla="*/ 0 h 237"/>
              <a:gd name="T6" fmla="*/ 55 w 74"/>
              <a:gd name="T7" fmla="*/ 12 h 237"/>
              <a:gd name="T8" fmla="*/ 56 w 74"/>
              <a:gd name="T9" fmla="*/ 14 h 237"/>
              <a:gd name="T10" fmla="*/ 68 w 74"/>
              <a:gd name="T11" fmla="*/ 203 h 237"/>
              <a:gd name="T12" fmla="*/ 37 w 74"/>
              <a:gd name="T13" fmla="*/ 237 h 237"/>
              <a:gd name="T14" fmla="*/ 7 w 74"/>
              <a:gd name="T15" fmla="*/ 202 h 237"/>
              <a:gd name="T16" fmla="*/ 7 w 74"/>
              <a:gd name="T17" fmla="*/ 198 h 237"/>
              <a:gd name="T18" fmla="*/ 7 w 74"/>
              <a:gd name="T19" fmla="*/ 14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236">
                <a:moveTo>
                  <a:pt x="7" y="145"/>
                </a:moveTo>
                <a:cubicBezTo>
                  <a:pt x="0" y="105"/>
                  <a:pt x="21" y="60"/>
                  <a:pt x="20" y="13"/>
                </a:cubicBezTo>
                <a:cubicBezTo>
                  <a:pt x="20" y="3"/>
                  <a:pt x="27" y="0"/>
                  <a:pt x="36" y="0"/>
                </a:cubicBezTo>
                <a:cubicBezTo>
                  <a:pt x="45" y="0"/>
                  <a:pt x="54" y="1"/>
                  <a:pt x="55" y="12"/>
                </a:cubicBezTo>
                <a:cubicBezTo>
                  <a:pt x="55" y="13"/>
                  <a:pt x="55" y="14"/>
                  <a:pt x="56" y="14"/>
                </a:cubicBezTo>
                <a:cubicBezTo>
                  <a:pt x="60" y="77"/>
                  <a:pt x="74" y="139"/>
                  <a:pt x="68" y="203"/>
                </a:cubicBezTo>
                <a:cubicBezTo>
                  <a:pt x="66" y="224"/>
                  <a:pt x="55" y="237"/>
                  <a:pt x="37" y="237"/>
                </a:cubicBezTo>
                <a:cubicBezTo>
                  <a:pt x="19" y="237"/>
                  <a:pt x="8" y="223"/>
                  <a:pt x="7" y="202"/>
                </a:cubicBezTo>
                <a:cubicBezTo>
                  <a:pt x="7" y="200"/>
                  <a:pt x="7" y="199"/>
                  <a:pt x="7" y="198"/>
                </a:cubicBezTo>
                <a:cubicBezTo>
                  <a:pt x="7" y="182"/>
                  <a:pt x="7" y="167"/>
                  <a:pt x="7" y="14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2" name="Freeform 41">
            <a:extLst>
              <a:ext uri="{FF2B5EF4-FFF2-40B4-BE49-F238E27FC236}">
                <a16:creationId xmlns:a16="http://schemas.microsoft.com/office/drawing/2014/main" id="{AA97534A-55F0-42E7-9F93-AE6324635558}"/>
              </a:ext>
            </a:extLst>
          </p:cNvPr>
          <p:cNvSpPr/>
          <p:nvPr/>
        </p:nvSpPr>
        <p:spPr bwMode="auto">
          <a:xfrm>
            <a:off x="10301288" y="3455988"/>
            <a:ext cx="279400" cy="893762"/>
          </a:xfrm>
          <a:custGeom>
            <a:avLst/>
            <a:gdLst>
              <a:gd name="T0" fmla="*/ 67 w 74"/>
              <a:gd name="T1" fmla="*/ 146 h 237"/>
              <a:gd name="T2" fmla="*/ 67 w 74"/>
              <a:gd name="T3" fmla="*/ 207 h 237"/>
              <a:gd name="T4" fmla="*/ 39 w 74"/>
              <a:gd name="T5" fmla="*/ 237 h 237"/>
              <a:gd name="T6" fmla="*/ 9 w 74"/>
              <a:gd name="T7" fmla="*/ 209 h 237"/>
              <a:gd name="T8" fmla="*/ 15 w 74"/>
              <a:gd name="T9" fmla="*/ 71 h 237"/>
              <a:gd name="T10" fmla="*/ 20 w 74"/>
              <a:gd name="T11" fmla="*/ 18 h 237"/>
              <a:gd name="T12" fmla="*/ 38 w 74"/>
              <a:gd name="T13" fmla="*/ 0 h 237"/>
              <a:gd name="T14" fmla="*/ 55 w 74"/>
              <a:gd name="T15" fmla="*/ 19 h 237"/>
              <a:gd name="T16" fmla="*/ 67 w 74"/>
              <a:gd name="T17" fmla="*/ 14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236">
                <a:moveTo>
                  <a:pt x="67" y="146"/>
                </a:moveTo>
                <a:cubicBezTo>
                  <a:pt x="67" y="171"/>
                  <a:pt x="67" y="189"/>
                  <a:pt x="67" y="207"/>
                </a:cubicBezTo>
                <a:cubicBezTo>
                  <a:pt x="66" y="225"/>
                  <a:pt x="55" y="237"/>
                  <a:pt x="39" y="237"/>
                </a:cubicBezTo>
                <a:cubicBezTo>
                  <a:pt x="21" y="237"/>
                  <a:pt x="9" y="227"/>
                  <a:pt x="9" y="209"/>
                </a:cubicBezTo>
                <a:cubicBezTo>
                  <a:pt x="7" y="163"/>
                  <a:pt x="0" y="117"/>
                  <a:pt x="15" y="71"/>
                </a:cubicBezTo>
                <a:cubicBezTo>
                  <a:pt x="20" y="54"/>
                  <a:pt x="18" y="35"/>
                  <a:pt x="20" y="18"/>
                </a:cubicBezTo>
                <a:cubicBezTo>
                  <a:pt x="20" y="6"/>
                  <a:pt x="25" y="0"/>
                  <a:pt x="38" y="0"/>
                </a:cubicBezTo>
                <a:cubicBezTo>
                  <a:pt x="52" y="0"/>
                  <a:pt x="55" y="8"/>
                  <a:pt x="55" y="19"/>
                </a:cubicBezTo>
                <a:cubicBezTo>
                  <a:pt x="56" y="64"/>
                  <a:pt x="74" y="107"/>
                  <a:pt x="67" y="14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3" name="Freeform 42">
            <a:extLst>
              <a:ext uri="{FF2B5EF4-FFF2-40B4-BE49-F238E27FC236}">
                <a16:creationId xmlns:a16="http://schemas.microsoft.com/office/drawing/2014/main" id="{C01173D0-7E1B-4463-87BC-8D4754427322}"/>
              </a:ext>
            </a:extLst>
          </p:cNvPr>
          <p:cNvSpPr/>
          <p:nvPr/>
        </p:nvSpPr>
        <p:spPr bwMode="auto">
          <a:xfrm>
            <a:off x="10810875" y="5207000"/>
            <a:ext cx="879475" cy="866775"/>
          </a:xfrm>
          <a:custGeom>
            <a:avLst/>
            <a:gdLst>
              <a:gd name="T0" fmla="*/ 21 w 233"/>
              <a:gd name="T1" fmla="*/ 0 h 230"/>
              <a:gd name="T2" fmla="*/ 40 w 233"/>
              <a:gd name="T3" fmla="*/ 10 h 230"/>
              <a:gd name="T4" fmla="*/ 218 w 233"/>
              <a:gd name="T5" fmla="*/ 188 h 230"/>
              <a:gd name="T6" fmla="*/ 222 w 233"/>
              <a:gd name="T7" fmla="*/ 219 h 230"/>
              <a:gd name="T8" fmla="*/ 191 w 233"/>
              <a:gd name="T9" fmla="*/ 214 h 230"/>
              <a:gd name="T10" fmla="*/ 13 w 233"/>
              <a:gd name="T11" fmla="*/ 37 h 230"/>
              <a:gd name="T12" fmla="*/ 4 w 233"/>
              <a:gd name="T13" fmla="*/ 12 h 230"/>
              <a:gd name="T14" fmla="*/ 21 w 233"/>
              <a:gd name="T1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230">
                <a:moveTo>
                  <a:pt x="21" y="0"/>
                </a:moveTo>
                <a:cubicBezTo>
                  <a:pt x="29" y="0"/>
                  <a:pt x="34" y="5"/>
                  <a:pt x="40" y="10"/>
                </a:cubicBezTo>
                <a:cubicBezTo>
                  <a:pt x="99" y="70"/>
                  <a:pt x="158" y="129"/>
                  <a:pt x="218" y="188"/>
                </a:cubicBezTo>
                <a:cubicBezTo>
                  <a:pt x="227" y="197"/>
                  <a:pt x="233" y="208"/>
                  <a:pt x="222" y="219"/>
                </a:cubicBezTo>
                <a:cubicBezTo>
                  <a:pt x="211" y="230"/>
                  <a:pt x="200" y="224"/>
                  <a:pt x="191" y="214"/>
                </a:cubicBezTo>
                <a:cubicBezTo>
                  <a:pt x="131" y="155"/>
                  <a:pt x="72" y="96"/>
                  <a:pt x="13" y="37"/>
                </a:cubicBezTo>
                <a:cubicBezTo>
                  <a:pt x="6" y="30"/>
                  <a:pt x="0" y="23"/>
                  <a:pt x="4" y="12"/>
                </a:cubicBezTo>
                <a:cubicBezTo>
                  <a:pt x="7" y="5"/>
                  <a:pt x="13" y="1"/>
                  <a:pt x="21" y="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4" name="Freeform 43">
            <a:extLst>
              <a:ext uri="{FF2B5EF4-FFF2-40B4-BE49-F238E27FC236}">
                <a16:creationId xmlns:a16="http://schemas.microsoft.com/office/drawing/2014/main" id="{CE0964C5-5D69-4A61-827B-85C6AFD0CA54}"/>
              </a:ext>
            </a:extLst>
          </p:cNvPr>
          <p:cNvSpPr/>
          <p:nvPr/>
        </p:nvSpPr>
        <p:spPr bwMode="auto">
          <a:xfrm>
            <a:off x="9934575" y="3154363"/>
            <a:ext cx="695325" cy="323850"/>
          </a:xfrm>
          <a:custGeom>
            <a:avLst/>
            <a:gdLst>
              <a:gd name="T0" fmla="*/ 121 w 184"/>
              <a:gd name="T1" fmla="*/ 73 h 86"/>
              <a:gd name="T2" fmla="*/ 81 w 184"/>
              <a:gd name="T3" fmla="*/ 73 h 86"/>
              <a:gd name="T4" fmla="*/ 58 w 184"/>
              <a:gd name="T5" fmla="*/ 66 h 86"/>
              <a:gd name="T6" fmla="*/ 18 w 184"/>
              <a:gd name="T7" fmla="*/ 54 h 86"/>
              <a:gd name="T8" fmla="*/ 2 w 184"/>
              <a:gd name="T9" fmla="*/ 44 h 86"/>
              <a:gd name="T10" fmla="*/ 4 w 184"/>
              <a:gd name="T11" fmla="*/ 27 h 86"/>
              <a:gd name="T12" fmla="*/ 24 w 184"/>
              <a:gd name="T13" fmla="*/ 21 h 86"/>
              <a:gd name="T14" fmla="*/ 51 w 184"/>
              <a:gd name="T15" fmla="*/ 14 h 86"/>
              <a:gd name="T16" fmla="*/ 79 w 184"/>
              <a:gd name="T17" fmla="*/ 0 h 86"/>
              <a:gd name="T18" fmla="*/ 161 w 184"/>
              <a:gd name="T19" fmla="*/ 0 h 86"/>
              <a:gd name="T20" fmla="*/ 179 w 184"/>
              <a:gd name="T21" fmla="*/ 18 h 86"/>
              <a:gd name="T22" fmla="*/ 128 w 184"/>
              <a:gd name="T23" fmla="*/ 73 h 86"/>
              <a:gd name="T24" fmla="*/ 121 w 184"/>
              <a:gd name="T25" fmla="*/ 73 h 86"/>
              <a:gd name="T26" fmla="*/ 121 w 184"/>
              <a:gd name="T27" fmla="*/ 7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4" h="86">
                <a:moveTo>
                  <a:pt x="121" y="73"/>
                </a:moveTo>
                <a:cubicBezTo>
                  <a:pt x="107" y="73"/>
                  <a:pt x="94" y="73"/>
                  <a:pt x="81" y="73"/>
                </a:cubicBezTo>
                <a:cubicBezTo>
                  <a:pt x="72" y="73"/>
                  <a:pt x="64" y="72"/>
                  <a:pt x="58" y="66"/>
                </a:cubicBezTo>
                <a:cubicBezTo>
                  <a:pt x="47" y="53"/>
                  <a:pt x="36" y="45"/>
                  <a:pt x="18" y="54"/>
                </a:cubicBezTo>
                <a:cubicBezTo>
                  <a:pt x="12" y="56"/>
                  <a:pt x="5" y="50"/>
                  <a:pt x="2" y="44"/>
                </a:cubicBezTo>
                <a:cubicBezTo>
                  <a:pt x="0" y="38"/>
                  <a:pt x="0" y="32"/>
                  <a:pt x="4" y="27"/>
                </a:cubicBezTo>
                <a:cubicBezTo>
                  <a:pt x="9" y="20"/>
                  <a:pt x="17" y="17"/>
                  <a:pt x="24" y="21"/>
                </a:cubicBezTo>
                <a:cubicBezTo>
                  <a:pt x="36" y="29"/>
                  <a:pt x="44" y="26"/>
                  <a:pt x="51" y="14"/>
                </a:cubicBezTo>
                <a:cubicBezTo>
                  <a:pt x="57" y="5"/>
                  <a:pt x="68" y="0"/>
                  <a:pt x="79" y="0"/>
                </a:cubicBezTo>
                <a:cubicBezTo>
                  <a:pt x="106" y="0"/>
                  <a:pt x="133" y="0"/>
                  <a:pt x="161" y="0"/>
                </a:cubicBezTo>
                <a:cubicBezTo>
                  <a:pt x="173" y="0"/>
                  <a:pt x="179" y="6"/>
                  <a:pt x="179" y="18"/>
                </a:cubicBezTo>
                <a:cubicBezTo>
                  <a:pt x="179" y="86"/>
                  <a:pt x="184" y="72"/>
                  <a:pt x="128" y="73"/>
                </a:cubicBezTo>
                <a:cubicBezTo>
                  <a:pt x="126" y="73"/>
                  <a:pt x="123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5" name="Freeform 44">
            <a:extLst>
              <a:ext uri="{FF2B5EF4-FFF2-40B4-BE49-F238E27FC236}">
                <a16:creationId xmlns:a16="http://schemas.microsoft.com/office/drawing/2014/main" id="{73674336-1A51-474A-93BF-4DF6E3F86E09}"/>
              </a:ext>
            </a:extLst>
          </p:cNvPr>
          <p:cNvSpPr/>
          <p:nvPr/>
        </p:nvSpPr>
        <p:spPr bwMode="auto">
          <a:xfrm>
            <a:off x="10656888" y="3154363"/>
            <a:ext cx="655637" cy="320675"/>
          </a:xfrm>
          <a:custGeom>
            <a:avLst/>
            <a:gdLst>
              <a:gd name="T0" fmla="*/ 109 w 174"/>
              <a:gd name="T1" fmla="*/ 73 h 85"/>
              <a:gd name="T2" fmla="*/ 68 w 174"/>
              <a:gd name="T3" fmla="*/ 73 h 85"/>
              <a:gd name="T4" fmla="*/ 41 w 174"/>
              <a:gd name="T5" fmla="*/ 63 h 85"/>
              <a:gd name="T6" fmla="*/ 13 w 174"/>
              <a:gd name="T7" fmla="*/ 47 h 85"/>
              <a:gd name="T8" fmla="*/ 0 w 174"/>
              <a:gd name="T9" fmla="*/ 37 h 85"/>
              <a:gd name="T10" fmla="*/ 13 w 174"/>
              <a:gd name="T11" fmla="*/ 27 h 85"/>
              <a:gd name="T12" fmla="*/ 39 w 174"/>
              <a:gd name="T13" fmla="*/ 13 h 85"/>
              <a:gd name="T14" fmla="*/ 69 w 174"/>
              <a:gd name="T15" fmla="*/ 0 h 85"/>
              <a:gd name="T16" fmla="*/ 146 w 174"/>
              <a:gd name="T17" fmla="*/ 0 h 85"/>
              <a:gd name="T18" fmla="*/ 165 w 174"/>
              <a:gd name="T19" fmla="*/ 19 h 85"/>
              <a:gd name="T20" fmla="*/ 109 w 174"/>
              <a:gd name="T21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4" h="85">
                <a:moveTo>
                  <a:pt x="109" y="73"/>
                </a:moveTo>
                <a:cubicBezTo>
                  <a:pt x="93" y="73"/>
                  <a:pt x="80" y="73"/>
                  <a:pt x="68" y="73"/>
                </a:cubicBezTo>
                <a:cubicBezTo>
                  <a:pt x="57" y="73"/>
                  <a:pt x="48" y="71"/>
                  <a:pt x="41" y="63"/>
                </a:cubicBezTo>
                <a:cubicBezTo>
                  <a:pt x="33" y="53"/>
                  <a:pt x="25" y="47"/>
                  <a:pt x="13" y="47"/>
                </a:cubicBezTo>
                <a:cubicBezTo>
                  <a:pt x="6" y="48"/>
                  <a:pt x="0" y="45"/>
                  <a:pt x="0" y="37"/>
                </a:cubicBezTo>
                <a:cubicBezTo>
                  <a:pt x="0" y="29"/>
                  <a:pt x="7" y="27"/>
                  <a:pt x="13" y="27"/>
                </a:cubicBezTo>
                <a:cubicBezTo>
                  <a:pt x="25" y="28"/>
                  <a:pt x="32" y="22"/>
                  <a:pt x="39" y="13"/>
                </a:cubicBezTo>
                <a:cubicBezTo>
                  <a:pt x="46" y="3"/>
                  <a:pt x="57" y="0"/>
                  <a:pt x="69" y="0"/>
                </a:cubicBezTo>
                <a:cubicBezTo>
                  <a:pt x="95" y="0"/>
                  <a:pt x="121" y="0"/>
                  <a:pt x="146" y="0"/>
                </a:cubicBezTo>
                <a:cubicBezTo>
                  <a:pt x="160" y="0"/>
                  <a:pt x="165" y="6"/>
                  <a:pt x="165" y="19"/>
                </a:cubicBezTo>
                <a:cubicBezTo>
                  <a:pt x="164" y="85"/>
                  <a:pt x="174" y="72"/>
                  <a:pt x="109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6" name="Freeform 45">
            <a:extLst>
              <a:ext uri="{FF2B5EF4-FFF2-40B4-BE49-F238E27FC236}">
                <a16:creationId xmlns:a16="http://schemas.microsoft.com/office/drawing/2014/main" id="{A26688A9-CD0A-47C6-BC11-A30DCD1B6466}"/>
              </a:ext>
            </a:extLst>
          </p:cNvPr>
          <p:cNvSpPr/>
          <p:nvPr/>
        </p:nvSpPr>
        <p:spPr bwMode="auto">
          <a:xfrm>
            <a:off x="10534650" y="1279525"/>
            <a:ext cx="325437" cy="139700"/>
          </a:xfrm>
          <a:custGeom>
            <a:avLst/>
            <a:gdLst>
              <a:gd name="T0" fmla="*/ 45 w 86"/>
              <a:gd name="T1" fmla="*/ 37 h 37"/>
              <a:gd name="T2" fmla="*/ 7 w 86"/>
              <a:gd name="T3" fmla="*/ 23 h 37"/>
              <a:gd name="T4" fmla="*/ 2 w 86"/>
              <a:gd name="T5" fmla="*/ 11 h 37"/>
              <a:gd name="T6" fmla="*/ 14 w 86"/>
              <a:gd name="T7" fmla="*/ 7 h 37"/>
              <a:gd name="T8" fmla="*/ 65 w 86"/>
              <a:gd name="T9" fmla="*/ 4 h 37"/>
              <a:gd name="T10" fmla="*/ 82 w 86"/>
              <a:gd name="T11" fmla="*/ 10 h 37"/>
              <a:gd name="T12" fmla="*/ 78 w 86"/>
              <a:gd name="T13" fmla="*/ 28 h 37"/>
              <a:gd name="T14" fmla="*/ 45 w 86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37">
                <a:moveTo>
                  <a:pt x="45" y="37"/>
                </a:moveTo>
                <a:cubicBezTo>
                  <a:pt x="31" y="36"/>
                  <a:pt x="18" y="32"/>
                  <a:pt x="7" y="23"/>
                </a:cubicBezTo>
                <a:cubicBezTo>
                  <a:pt x="3" y="20"/>
                  <a:pt x="0" y="17"/>
                  <a:pt x="2" y="11"/>
                </a:cubicBezTo>
                <a:cubicBezTo>
                  <a:pt x="4" y="6"/>
                  <a:pt x="9" y="6"/>
                  <a:pt x="14" y="7"/>
                </a:cubicBezTo>
                <a:cubicBezTo>
                  <a:pt x="32" y="14"/>
                  <a:pt x="49" y="14"/>
                  <a:pt x="65" y="4"/>
                </a:cubicBezTo>
                <a:cubicBezTo>
                  <a:pt x="72" y="0"/>
                  <a:pt x="79" y="3"/>
                  <a:pt x="82" y="10"/>
                </a:cubicBezTo>
                <a:cubicBezTo>
                  <a:pt x="86" y="17"/>
                  <a:pt x="84" y="23"/>
                  <a:pt x="78" y="28"/>
                </a:cubicBezTo>
                <a:cubicBezTo>
                  <a:pt x="68" y="35"/>
                  <a:pt x="57" y="37"/>
                  <a:pt x="45" y="3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8269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092EFC9-9D7F-42B2-8BE9-A6547D56E41A}"/>
              </a:ext>
            </a:extLst>
          </p:cNvPr>
          <p:cNvSpPr/>
          <p:nvPr/>
        </p:nvSpPr>
        <p:spPr>
          <a:xfrm>
            <a:off x="0" y="4658496"/>
            <a:ext cx="12192000" cy="2199503"/>
          </a:xfrm>
          <a:prstGeom prst="rect">
            <a:avLst/>
          </a:prstGeom>
          <a:gradFill flip="none" rotWithShape="1">
            <a:gsLst>
              <a:gs pos="100000">
                <a:srgbClr val="84CCC6"/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1026" name="Picture 2" descr="dentista explicando radiografías dentales a un paciente. - odontologia fotografías e imágenes de stock">
            <a:extLst>
              <a:ext uri="{FF2B5EF4-FFF2-40B4-BE49-F238E27FC236}">
                <a16:creationId xmlns:a16="http://schemas.microsoft.com/office/drawing/2014/main" id="{3B2A2FB7-9BF7-4DC7-B2E1-DD1E7E6EE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7145" y="88024"/>
            <a:ext cx="6064469" cy="668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EACE2C-F0BB-4B26-BDA0-E1B66FC049A7}"/>
              </a:ext>
            </a:extLst>
          </p:cNvPr>
          <p:cNvSpPr txBox="1"/>
          <p:nvPr/>
        </p:nvSpPr>
        <p:spPr>
          <a:xfrm>
            <a:off x="7165092" y="5047378"/>
            <a:ext cx="47771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rgbClr val="93D1CD"/>
                </a:solidFill>
                <a:latin typeface="+mj-lt"/>
                <a:cs typeface="B Nazanin" panose="00000400000000000000" pitchFamily="2" charset="-78"/>
              </a:rPr>
              <a:t>شکستن بخش</a:t>
            </a:r>
            <a:endParaRPr lang="ko-KR" altLang="en-US" sz="4800" b="1" dirty="0">
              <a:solidFill>
                <a:srgbClr val="93D1CD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CD60F-31E5-47BD-825E-DF5FFB019C06}"/>
              </a:ext>
            </a:extLst>
          </p:cNvPr>
          <p:cNvSpPr txBox="1"/>
          <p:nvPr/>
        </p:nvSpPr>
        <p:spPr>
          <a:xfrm>
            <a:off x="7185241" y="5810462"/>
            <a:ext cx="477709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F8EB55B-5D39-4F76-8FE1-607786195285}"/>
              </a:ext>
            </a:extLst>
          </p:cNvPr>
          <p:cNvGrpSpPr/>
          <p:nvPr/>
        </p:nvGrpSpPr>
        <p:grpSpPr>
          <a:xfrm>
            <a:off x="7010400" y="5119295"/>
            <a:ext cx="131885" cy="1070823"/>
            <a:chOff x="5829300" y="4599143"/>
            <a:chExt cx="131885" cy="1547444"/>
          </a:xfrm>
          <a:solidFill>
            <a:srgbClr val="84CCC6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B434246-D14C-4FB3-A50D-37537B4444F2}"/>
                </a:ext>
              </a:extLst>
            </p:cNvPr>
            <p:cNvSpPr/>
            <p:nvPr/>
          </p:nvSpPr>
          <p:spPr>
            <a:xfrm>
              <a:off x="5829300" y="4599143"/>
              <a:ext cx="131885" cy="3868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EBAD6DE-3E38-47A3-957D-7AC9AA272558}"/>
                </a:ext>
              </a:extLst>
            </p:cNvPr>
            <p:cNvSpPr/>
            <p:nvPr/>
          </p:nvSpPr>
          <p:spPr>
            <a:xfrm>
              <a:off x="5829300" y="5759726"/>
              <a:ext cx="131885" cy="3868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9FFC800-186F-418F-9355-AD7032D1AF4A}"/>
                </a:ext>
              </a:extLst>
            </p:cNvPr>
            <p:cNvSpPr/>
            <p:nvPr/>
          </p:nvSpPr>
          <p:spPr>
            <a:xfrm>
              <a:off x="5829300" y="4986004"/>
              <a:ext cx="131885" cy="3868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823CE1-99A9-4604-BB4C-C1DE0AB3F8B0}"/>
                </a:ext>
              </a:extLst>
            </p:cNvPr>
            <p:cNvSpPr/>
            <p:nvPr/>
          </p:nvSpPr>
          <p:spPr>
            <a:xfrm>
              <a:off x="5829300" y="5372865"/>
              <a:ext cx="131885" cy="3868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84837AC1-A922-4CBE-9C0C-7FB62B7E57ED}"/>
              </a:ext>
            </a:extLst>
          </p:cNvPr>
          <p:cNvGrpSpPr/>
          <p:nvPr/>
        </p:nvGrpSpPr>
        <p:grpSpPr>
          <a:xfrm>
            <a:off x="8026014" y="892352"/>
            <a:ext cx="2651126" cy="3454401"/>
            <a:chOff x="7840662" y="919163"/>
            <a:chExt cx="2651126" cy="345440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1A2D912D-8B3C-4363-BFA4-A3373D40CF53}"/>
                </a:ext>
              </a:extLst>
            </p:cNvPr>
            <p:cNvSpPr/>
            <p:nvPr/>
          </p:nvSpPr>
          <p:spPr bwMode="auto">
            <a:xfrm>
              <a:off x="8054975" y="2228851"/>
              <a:ext cx="2300288" cy="2144713"/>
            </a:xfrm>
            <a:custGeom>
              <a:avLst/>
              <a:gdLst>
                <a:gd name="T0" fmla="*/ 56 w 354"/>
                <a:gd name="T1" fmla="*/ 1 h 331"/>
                <a:gd name="T2" fmla="*/ 84 w 354"/>
                <a:gd name="T3" fmla="*/ 1 h 331"/>
                <a:gd name="T4" fmla="*/ 112 w 354"/>
                <a:gd name="T5" fmla="*/ 19 h 331"/>
                <a:gd name="T6" fmla="*/ 133 w 354"/>
                <a:gd name="T7" fmla="*/ 33 h 331"/>
                <a:gd name="T8" fmla="*/ 219 w 354"/>
                <a:gd name="T9" fmla="*/ 33 h 331"/>
                <a:gd name="T10" fmla="*/ 242 w 354"/>
                <a:gd name="T11" fmla="*/ 15 h 331"/>
                <a:gd name="T12" fmla="*/ 260 w 354"/>
                <a:gd name="T13" fmla="*/ 1 h 331"/>
                <a:gd name="T14" fmla="*/ 338 w 354"/>
                <a:gd name="T15" fmla="*/ 1 h 331"/>
                <a:gd name="T16" fmla="*/ 352 w 354"/>
                <a:gd name="T17" fmla="*/ 13 h 331"/>
                <a:gd name="T18" fmla="*/ 299 w 354"/>
                <a:gd name="T19" fmla="*/ 254 h 331"/>
                <a:gd name="T20" fmla="*/ 255 w 354"/>
                <a:gd name="T21" fmla="*/ 310 h 331"/>
                <a:gd name="T22" fmla="*/ 210 w 354"/>
                <a:gd name="T23" fmla="*/ 321 h 331"/>
                <a:gd name="T24" fmla="*/ 198 w 354"/>
                <a:gd name="T25" fmla="*/ 277 h 331"/>
                <a:gd name="T26" fmla="*/ 200 w 354"/>
                <a:gd name="T27" fmla="*/ 158 h 331"/>
                <a:gd name="T28" fmla="*/ 176 w 354"/>
                <a:gd name="T29" fmla="*/ 124 h 331"/>
                <a:gd name="T30" fmla="*/ 152 w 354"/>
                <a:gd name="T31" fmla="*/ 157 h 331"/>
                <a:gd name="T32" fmla="*/ 153 w 354"/>
                <a:gd name="T33" fmla="*/ 275 h 331"/>
                <a:gd name="T34" fmla="*/ 155 w 354"/>
                <a:gd name="T35" fmla="*/ 299 h 331"/>
                <a:gd name="T36" fmla="*/ 119 w 354"/>
                <a:gd name="T37" fmla="*/ 323 h 331"/>
                <a:gd name="T38" fmla="*/ 82 w 354"/>
                <a:gd name="T39" fmla="*/ 294 h 331"/>
                <a:gd name="T40" fmla="*/ 5 w 354"/>
                <a:gd name="T41" fmla="*/ 112 h 331"/>
                <a:gd name="T42" fmla="*/ 0 w 354"/>
                <a:gd name="T43" fmla="*/ 16 h 331"/>
                <a:gd name="T44" fmla="*/ 14 w 354"/>
                <a:gd name="T45" fmla="*/ 1 h 331"/>
                <a:gd name="T46" fmla="*/ 56 w 354"/>
                <a:gd name="T47" fmla="*/ 1 h 331"/>
                <a:gd name="T48" fmla="*/ 56 w 354"/>
                <a:gd name="T49" fmla="*/ 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4" h="331">
                  <a:moveTo>
                    <a:pt x="56" y="1"/>
                  </a:moveTo>
                  <a:cubicBezTo>
                    <a:pt x="66" y="1"/>
                    <a:pt x="75" y="1"/>
                    <a:pt x="84" y="1"/>
                  </a:cubicBezTo>
                  <a:cubicBezTo>
                    <a:pt x="98" y="0"/>
                    <a:pt x="109" y="2"/>
                    <a:pt x="112" y="19"/>
                  </a:cubicBezTo>
                  <a:cubicBezTo>
                    <a:pt x="113" y="30"/>
                    <a:pt x="123" y="33"/>
                    <a:pt x="133" y="33"/>
                  </a:cubicBezTo>
                  <a:cubicBezTo>
                    <a:pt x="162" y="33"/>
                    <a:pt x="190" y="33"/>
                    <a:pt x="219" y="33"/>
                  </a:cubicBezTo>
                  <a:cubicBezTo>
                    <a:pt x="231" y="33"/>
                    <a:pt x="240" y="28"/>
                    <a:pt x="242" y="15"/>
                  </a:cubicBezTo>
                  <a:cubicBezTo>
                    <a:pt x="244" y="5"/>
                    <a:pt x="250" y="1"/>
                    <a:pt x="260" y="1"/>
                  </a:cubicBezTo>
                  <a:cubicBezTo>
                    <a:pt x="286" y="1"/>
                    <a:pt x="312" y="1"/>
                    <a:pt x="338" y="1"/>
                  </a:cubicBezTo>
                  <a:cubicBezTo>
                    <a:pt x="346" y="1"/>
                    <a:pt x="352" y="2"/>
                    <a:pt x="352" y="13"/>
                  </a:cubicBezTo>
                  <a:cubicBezTo>
                    <a:pt x="354" y="97"/>
                    <a:pt x="342" y="179"/>
                    <a:pt x="299" y="254"/>
                  </a:cubicBezTo>
                  <a:cubicBezTo>
                    <a:pt x="287" y="275"/>
                    <a:pt x="273" y="294"/>
                    <a:pt x="255" y="310"/>
                  </a:cubicBezTo>
                  <a:cubicBezTo>
                    <a:pt x="242" y="321"/>
                    <a:pt x="227" y="331"/>
                    <a:pt x="210" y="321"/>
                  </a:cubicBezTo>
                  <a:cubicBezTo>
                    <a:pt x="191" y="310"/>
                    <a:pt x="194" y="294"/>
                    <a:pt x="198" y="277"/>
                  </a:cubicBezTo>
                  <a:cubicBezTo>
                    <a:pt x="208" y="237"/>
                    <a:pt x="211" y="198"/>
                    <a:pt x="200" y="158"/>
                  </a:cubicBezTo>
                  <a:cubicBezTo>
                    <a:pt x="197" y="144"/>
                    <a:pt x="194" y="124"/>
                    <a:pt x="176" y="124"/>
                  </a:cubicBezTo>
                  <a:cubicBezTo>
                    <a:pt x="158" y="124"/>
                    <a:pt x="156" y="144"/>
                    <a:pt x="152" y="157"/>
                  </a:cubicBezTo>
                  <a:cubicBezTo>
                    <a:pt x="140" y="196"/>
                    <a:pt x="145" y="236"/>
                    <a:pt x="153" y="275"/>
                  </a:cubicBezTo>
                  <a:cubicBezTo>
                    <a:pt x="154" y="283"/>
                    <a:pt x="156" y="291"/>
                    <a:pt x="155" y="299"/>
                  </a:cubicBezTo>
                  <a:cubicBezTo>
                    <a:pt x="155" y="318"/>
                    <a:pt x="138" y="329"/>
                    <a:pt x="119" y="323"/>
                  </a:cubicBezTo>
                  <a:cubicBezTo>
                    <a:pt x="103" y="318"/>
                    <a:pt x="92" y="306"/>
                    <a:pt x="82" y="294"/>
                  </a:cubicBezTo>
                  <a:cubicBezTo>
                    <a:pt x="37" y="241"/>
                    <a:pt x="16" y="179"/>
                    <a:pt x="5" y="112"/>
                  </a:cubicBezTo>
                  <a:cubicBezTo>
                    <a:pt x="0" y="80"/>
                    <a:pt x="2" y="48"/>
                    <a:pt x="0" y="16"/>
                  </a:cubicBezTo>
                  <a:cubicBezTo>
                    <a:pt x="0" y="5"/>
                    <a:pt x="5" y="2"/>
                    <a:pt x="14" y="1"/>
                  </a:cubicBezTo>
                  <a:cubicBezTo>
                    <a:pt x="28" y="1"/>
                    <a:pt x="42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lose/>
                </a:path>
              </a:pathLst>
            </a:custGeom>
            <a:solidFill>
              <a:srgbClr val="93D1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5DD0EAF-F405-4409-B856-793BC56A3158}"/>
                </a:ext>
              </a:extLst>
            </p:cNvPr>
            <p:cNvSpPr/>
            <p:nvPr/>
          </p:nvSpPr>
          <p:spPr bwMode="auto">
            <a:xfrm>
              <a:off x="7840662" y="919163"/>
              <a:ext cx="2651126" cy="1198563"/>
            </a:xfrm>
            <a:custGeom>
              <a:avLst/>
              <a:gdLst>
                <a:gd name="T0" fmla="*/ 335 w 408"/>
                <a:gd name="T1" fmla="*/ 184 h 185"/>
                <a:gd name="T2" fmla="*/ 299 w 408"/>
                <a:gd name="T3" fmla="*/ 184 h 185"/>
                <a:gd name="T4" fmla="*/ 273 w 408"/>
                <a:gd name="T5" fmla="*/ 167 h 185"/>
                <a:gd name="T6" fmla="*/ 252 w 408"/>
                <a:gd name="T7" fmla="*/ 153 h 185"/>
                <a:gd name="T8" fmla="*/ 166 w 408"/>
                <a:gd name="T9" fmla="*/ 153 h 185"/>
                <a:gd name="T10" fmla="*/ 143 w 408"/>
                <a:gd name="T11" fmla="*/ 171 h 185"/>
                <a:gd name="T12" fmla="*/ 125 w 408"/>
                <a:gd name="T13" fmla="*/ 184 h 185"/>
                <a:gd name="T14" fmla="*/ 39 w 408"/>
                <a:gd name="T15" fmla="*/ 184 h 185"/>
                <a:gd name="T16" fmla="*/ 20 w 408"/>
                <a:gd name="T17" fmla="*/ 171 h 185"/>
                <a:gd name="T18" fmla="*/ 115 w 408"/>
                <a:gd name="T19" fmla="*/ 8 h 185"/>
                <a:gd name="T20" fmla="*/ 193 w 408"/>
                <a:gd name="T21" fmla="*/ 27 h 185"/>
                <a:gd name="T22" fmla="*/ 225 w 408"/>
                <a:gd name="T23" fmla="*/ 27 h 185"/>
                <a:gd name="T24" fmla="*/ 348 w 408"/>
                <a:gd name="T25" fmla="*/ 22 h 185"/>
                <a:gd name="T26" fmla="*/ 404 w 408"/>
                <a:gd name="T27" fmla="*/ 141 h 185"/>
                <a:gd name="T28" fmla="*/ 357 w 408"/>
                <a:gd name="T29" fmla="*/ 184 h 185"/>
                <a:gd name="T30" fmla="*/ 335 w 408"/>
                <a:gd name="T31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8" h="185">
                  <a:moveTo>
                    <a:pt x="335" y="184"/>
                  </a:moveTo>
                  <a:cubicBezTo>
                    <a:pt x="323" y="184"/>
                    <a:pt x="311" y="184"/>
                    <a:pt x="299" y="184"/>
                  </a:cubicBezTo>
                  <a:cubicBezTo>
                    <a:pt x="286" y="185"/>
                    <a:pt x="276" y="184"/>
                    <a:pt x="273" y="167"/>
                  </a:cubicBezTo>
                  <a:cubicBezTo>
                    <a:pt x="272" y="157"/>
                    <a:pt x="262" y="153"/>
                    <a:pt x="252" y="153"/>
                  </a:cubicBezTo>
                  <a:cubicBezTo>
                    <a:pt x="223" y="152"/>
                    <a:pt x="195" y="153"/>
                    <a:pt x="166" y="153"/>
                  </a:cubicBezTo>
                  <a:cubicBezTo>
                    <a:pt x="154" y="153"/>
                    <a:pt x="145" y="159"/>
                    <a:pt x="143" y="171"/>
                  </a:cubicBezTo>
                  <a:cubicBezTo>
                    <a:pt x="141" y="182"/>
                    <a:pt x="135" y="185"/>
                    <a:pt x="125" y="184"/>
                  </a:cubicBezTo>
                  <a:cubicBezTo>
                    <a:pt x="97" y="184"/>
                    <a:pt x="68" y="184"/>
                    <a:pt x="39" y="184"/>
                  </a:cubicBezTo>
                  <a:cubicBezTo>
                    <a:pt x="30" y="184"/>
                    <a:pt x="22" y="181"/>
                    <a:pt x="20" y="171"/>
                  </a:cubicBezTo>
                  <a:cubicBezTo>
                    <a:pt x="0" y="94"/>
                    <a:pt x="23" y="21"/>
                    <a:pt x="115" y="8"/>
                  </a:cubicBezTo>
                  <a:cubicBezTo>
                    <a:pt x="144" y="4"/>
                    <a:pt x="170" y="11"/>
                    <a:pt x="193" y="27"/>
                  </a:cubicBezTo>
                  <a:cubicBezTo>
                    <a:pt x="205" y="36"/>
                    <a:pt x="213" y="35"/>
                    <a:pt x="225" y="27"/>
                  </a:cubicBezTo>
                  <a:cubicBezTo>
                    <a:pt x="264" y="1"/>
                    <a:pt x="306" y="0"/>
                    <a:pt x="348" y="22"/>
                  </a:cubicBezTo>
                  <a:cubicBezTo>
                    <a:pt x="397" y="47"/>
                    <a:pt x="408" y="91"/>
                    <a:pt x="404" y="141"/>
                  </a:cubicBezTo>
                  <a:cubicBezTo>
                    <a:pt x="400" y="183"/>
                    <a:pt x="399" y="184"/>
                    <a:pt x="357" y="184"/>
                  </a:cubicBezTo>
                  <a:cubicBezTo>
                    <a:pt x="350" y="184"/>
                    <a:pt x="343" y="184"/>
                    <a:pt x="335" y="184"/>
                  </a:cubicBezTo>
                  <a:close/>
                </a:path>
              </a:pathLst>
            </a:custGeom>
            <a:solidFill>
              <a:srgbClr val="93D1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736F5C27-6AA2-40CD-89CF-418E913DBF18}"/>
                </a:ext>
              </a:extLst>
            </p:cNvPr>
            <p:cNvSpPr/>
            <p:nvPr/>
          </p:nvSpPr>
          <p:spPr bwMode="auto">
            <a:xfrm>
              <a:off x="8886825" y="2020888"/>
              <a:ext cx="630238" cy="323850"/>
            </a:xfrm>
            <a:custGeom>
              <a:avLst/>
              <a:gdLst>
                <a:gd name="T0" fmla="*/ 47 w 97"/>
                <a:gd name="T1" fmla="*/ 49 h 50"/>
                <a:gd name="T2" fmla="*/ 23 w 97"/>
                <a:gd name="T3" fmla="*/ 49 h 50"/>
                <a:gd name="T4" fmla="*/ 0 w 97"/>
                <a:gd name="T5" fmla="*/ 25 h 50"/>
                <a:gd name="T6" fmla="*/ 25 w 97"/>
                <a:gd name="T7" fmla="*/ 1 h 50"/>
                <a:gd name="T8" fmla="*/ 78 w 97"/>
                <a:gd name="T9" fmla="*/ 1 h 50"/>
                <a:gd name="T10" fmla="*/ 96 w 97"/>
                <a:gd name="T11" fmla="*/ 24 h 50"/>
                <a:gd name="T12" fmla="*/ 79 w 97"/>
                <a:gd name="T13" fmla="*/ 49 h 50"/>
                <a:gd name="T14" fmla="*/ 47 w 97"/>
                <a:gd name="T15" fmla="*/ 49 h 50"/>
                <a:gd name="T16" fmla="*/ 47 w 97"/>
                <a:gd name="T17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50">
                  <a:moveTo>
                    <a:pt x="47" y="49"/>
                  </a:moveTo>
                  <a:cubicBezTo>
                    <a:pt x="39" y="49"/>
                    <a:pt x="31" y="48"/>
                    <a:pt x="23" y="49"/>
                  </a:cubicBezTo>
                  <a:cubicBezTo>
                    <a:pt x="5" y="50"/>
                    <a:pt x="1" y="42"/>
                    <a:pt x="0" y="25"/>
                  </a:cubicBezTo>
                  <a:cubicBezTo>
                    <a:pt x="0" y="6"/>
                    <a:pt x="7" y="0"/>
                    <a:pt x="25" y="1"/>
                  </a:cubicBezTo>
                  <a:cubicBezTo>
                    <a:pt x="42" y="2"/>
                    <a:pt x="60" y="2"/>
                    <a:pt x="78" y="1"/>
                  </a:cubicBezTo>
                  <a:cubicBezTo>
                    <a:pt x="95" y="1"/>
                    <a:pt x="96" y="11"/>
                    <a:pt x="96" y="24"/>
                  </a:cubicBezTo>
                  <a:cubicBezTo>
                    <a:pt x="95" y="36"/>
                    <a:pt x="97" y="49"/>
                    <a:pt x="79" y="49"/>
                  </a:cubicBezTo>
                  <a:cubicBezTo>
                    <a:pt x="68" y="48"/>
                    <a:pt x="58" y="49"/>
                    <a:pt x="47" y="49"/>
                  </a:cubicBezTo>
                  <a:cubicBezTo>
                    <a:pt x="47" y="49"/>
                    <a:pt x="47" y="49"/>
                    <a:pt x="47" y="49"/>
                  </a:cubicBezTo>
                  <a:close/>
                </a:path>
              </a:pathLst>
            </a:custGeom>
            <a:solidFill>
              <a:srgbClr val="93D1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2" name="Freeform 12">
            <a:extLst>
              <a:ext uri="{FF2B5EF4-FFF2-40B4-BE49-F238E27FC236}">
                <a16:creationId xmlns:a16="http://schemas.microsoft.com/office/drawing/2014/main" id="{3459196A-3CDC-4C15-A904-0FF92BD1DE26}"/>
              </a:ext>
            </a:extLst>
          </p:cNvPr>
          <p:cNvSpPr/>
          <p:nvPr/>
        </p:nvSpPr>
        <p:spPr bwMode="auto">
          <a:xfrm>
            <a:off x="7744044" y="343553"/>
            <a:ext cx="3215066" cy="4280033"/>
          </a:xfrm>
          <a:custGeom>
            <a:avLst/>
            <a:gdLst>
              <a:gd name="T0" fmla="*/ 171 w 401"/>
              <a:gd name="T1" fmla="*/ 409 h 534"/>
              <a:gd name="T2" fmla="*/ 181 w 401"/>
              <a:gd name="T3" fmla="*/ 485 h 534"/>
              <a:gd name="T4" fmla="*/ 168 w 401"/>
              <a:gd name="T5" fmla="*/ 525 h 534"/>
              <a:gd name="T6" fmla="*/ 127 w 401"/>
              <a:gd name="T7" fmla="*/ 516 h 534"/>
              <a:gd name="T8" fmla="*/ 46 w 401"/>
              <a:gd name="T9" fmla="*/ 383 h 534"/>
              <a:gd name="T10" fmla="*/ 29 w 401"/>
              <a:gd name="T11" fmla="*/ 284 h 534"/>
              <a:gd name="T12" fmla="*/ 9 w 401"/>
              <a:gd name="T13" fmla="*/ 145 h 534"/>
              <a:gd name="T14" fmla="*/ 54 w 401"/>
              <a:gd name="T15" fmla="*/ 30 h 534"/>
              <a:gd name="T16" fmla="*/ 187 w 401"/>
              <a:gd name="T17" fmla="*/ 30 h 534"/>
              <a:gd name="T18" fmla="*/ 218 w 401"/>
              <a:gd name="T19" fmla="*/ 29 h 534"/>
              <a:gd name="T20" fmla="*/ 350 w 401"/>
              <a:gd name="T21" fmla="*/ 29 h 534"/>
              <a:gd name="T22" fmla="*/ 397 w 401"/>
              <a:gd name="T23" fmla="*/ 140 h 534"/>
              <a:gd name="T24" fmla="*/ 395 w 401"/>
              <a:gd name="T25" fmla="*/ 156 h 534"/>
              <a:gd name="T26" fmla="*/ 371 w 401"/>
              <a:gd name="T27" fmla="*/ 327 h 534"/>
              <a:gd name="T28" fmla="*/ 291 w 401"/>
              <a:gd name="T29" fmla="*/ 503 h 534"/>
              <a:gd name="T30" fmla="*/ 276 w 401"/>
              <a:gd name="T31" fmla="*/ 518 h 534"/>
              <a:gd name="T32" fmla="*/ 235 w 401"/>
              <a:gd name="T33" fmla="*/ 525 h 534"/>
              <a:gd name="T34" fmla="*/ 224 w 401"/>
              <a:gd name="T35" fmla="*/ 486 h 534"/>
              <a:gd name="T36" fmla="*/ 229 w 401"/>
              <a:gd name="T37" fmla="*/ 371 h 534"/>
              <a:gd name="T38" fmla="*/ 218 w 401"/>
              <a:gd name="T39" fmla="*/ 339 h 534"/>
              <a:gd name="T40" fmla="*/ 202 w 401"/>
              <a:gd name="T41" fmla="*/ 327 h 534"/>
              <a:gd name="T42" fmla="*/ 186 w 401"/>
              <a:gd name="T43" fmla="*/ 340 h 534"/>
              <a:gd name="T44" fmla="*/ 171 w 401"/>
              <a:gd name="T45" fmla="*/ 40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1" h="534">
                <a:moveTo>
                  <a:pt x="171" y="409"/>
                </a:moveTo>
                <a:cubicBezTo>
                  <a:pt x="171" y="438"/>
                  <a:pt x="175" y="462"/>
                  <a:pt x="181" y="485"/>
                </a:cubicBezTo>
                <a:cubicBezTo>
                  <a:pt x="185" y="501"/>
                  <a:pt x="184" y="516"/>
                  <a:pt x="168" y="525"/>
                </a:cubicBezTo>
                <a:cubicBezTo>
                  <a:pt x="152" y="534"/>
                  <a:pt x="139" y="527"/>
                  <a:pt x="127" y="516"/>
                </a:cubicBezTo>
                <a:cubicBezTo>
                  <a:pt x="86" y="480"/>
                  <a:pt x="62" y="434"/>
                  <a:pt x="46" y="383"/>
                </a:cubicBezTo>
                <a:cubicBezTo>
                  <a:pt x="37" y="351"/>
                  <a:pt x="30" y="318"/>
                  <a:pt x="29" y="284"/>
                </a:cubicBezTo>
                <a:cubicBezTo>
                  <a:pt x="28" y="237"/>
                  <a:pt x="17" y="191"/>
                  <a:pt x="9" y="145"/>
                </a:cubicBezTo>
                <a:cubicBezTo>
                  <a:pt x="0" y="98"/>
                  <a:pt x="12" y="57"/>
                  <a:pt x="54" y="30"/>
                </a:cubicBezTo>
                <a:cubicBezTo>
                  <a:pt x="97" y="2"/>
                  <a:pt x="143" y="0"/>
                  <a:pt x="187" y="30"/>
                </a:cubicBezTo>
                <a:cubicBezTo>
                  <a:pt x="199" y="38"/>
                  <a:pt x="207" y="37"/>
                  <a:pt x="218" y="29"/>
                </a:cubicBezTo>
                <a:cubicBezTo>
                  <a:pt x="262" y="0"/>
                  <a:pt x="307" y="2"/>
                  <a:pt x="350" y="29"/>
                </a:cubicBezTo>
                <a:cubicBezTo>
                  <a:pt x="391" y="54"/>
                  <a:pt x="401" y="95"/>
                  <a:pt x="397" y="140"/>
                </a:cubicBezTo>
                <a:cubicBezTo>
                  <a:pt x="396" y="145"/>
                  <a:pt x="397" y="151"/>
                  <a:pt x="395" y="156"/>
                </a:cubicBezTo>
                <a:cubicBezTo>
                  <a:pt x="374" y="211"/>
                  <a:pt x="381" y="271"/>
                  <a:pt x="371" y="327"/>
                </a:cubicBezTo>
                <a:cubicBezTo>
                  <a:pt x="359" y="393"/>
                  <a:pt x="336" y="453"/>
                  <a:pt x="291" y="503"/>
                </a:cubicBezTo>
                <a:cubicBezTo>
                  <a:pt x="286" y="509"/>
                  <a:pt x="281" y="514"/>
                  <a:pt x="276" y="518"/>
                </a:cubicBezTo>
                <a:cubicBezTo>
                  <a:pt x="263" y="528"/>
                  <a:pt x="250" y="534"/>
                  <a:pt x="235" y="525"/>
                </a:cubicBezTo>
                <a:cubicBezTo>
                  <a:pt x="220" y="516"/>
                  <a:pt x="220" y="502"/>
                  <a:pt x="224" y="486"/>
                </a:cubicBezTo>
                <a:cubicBezTo>
                  <a:pt x="233" y="448"/>
                  <a:pt x="238" y="410"/>
                  <a:pt x="229" y="371"/>
                </a:cubicBezTo>
                <a:cubicBezTo>
                  <a:pt x="226" y="361"/>
                  <a:pt x="222" y="350"/>
                  <a:pt x="218" y="339"/>
                </a:cubicBezTo>
                <a:cubicBezTo>
                  <a:pt x="215" y="333"/>
                  <a:pt x="211" y="326"/>
                  <a:pt x="202" y="327"/>
                </a:cubicBezTo>
                <a:cubicBezTo>
                  <a:pt x="193" y="327"/>
                  <a:pt x="189" y="333"/>
                  <a:pt x="186" y="340"/>
                </a:cubicBezTo>
                <a:cubicBezTo>
                  <a:pt x="175" y="364"/>
                  <a:pt x="170" y="388"/>
                  <a:pt x="171" y="409"/>
                </a:cubicBezTo>
                <a:close/>
              </a:path>
            </a:pathLst>
          </a:custGeom>
          <a:noFill/>
          <a:ln w="38100" cap="flat">
            <a:solidFill>
              <a:srgbClr val="93D1C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456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CC6"/>
        </a:solidFill>
        <a:effectLst/>
      </p:bgPr>
    </p:bg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93" name="Google Shape;8993;p62"/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94" name="Google Shape;8994;p62"/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197" name="Google Shape;9197;p62"/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5EF424D5-0AD6-71B1-416A-C55E106A5A60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F3175161-E3A4-ED2F-8FAD-5E2C0AF7F7D8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8A230714-E88F-E308-9C2C-6BE3603CDC7D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E70A0A0B-157A-8F04-463B-4A6743A4A3B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E5711099-61DF-3429-37A9-5FABD2D4E08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50D06B15-538B-8FA9-E4F4-165ADB4FDA0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6A348833-3B8C-D560-B590-E28FA65EFE6F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D2A0A1E7-D8FC-53A7-E485-D3A8119BA7D9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9D556C82-CDF1-5B22-3964-AC5592E018E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D1DC1436-7B17-F2DC-2161-897C61845BE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833C089B-8D6E-A018-7DD9-F5B11DA635E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E5E73A46-937C-F14F-5395-6FCF9D09418E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D167FBAF-114C-80E9-9EAF-70FE84A5F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A0B2F70-2B96-ABE1-C84C-6705E2972C40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CC6"/>
        </a:solidFill>
        <a:effectLst/>
      </p:bgPr>
    </p:bg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Rectángulo 2">
            <a:extLst>
              <a:ext uri="{FF2B5EF4-FFF2-40B4-BE49-F238E27FC236}">
                <a16:creationId xmlns:a16="http://schemas.microsoft.com/office/drawing/2014/main" id="{8D513D99-CCA3-D55C-1064-A8EB9597B29F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3B2B463A-2FD4-56DC-9C87-9400A5EBF809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75BE22DE-9629-DA1B-3204-43E317EF744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53EDD3CD-C61D-F4CC-EC4E-3083D6D42BC1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5F3EE51B-B76A-DE3F-86E6-38592143F9E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599F2396-E7A4-BAB6-C4EA-CB15BA55D9A2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163B9257-0BEF-AC72-5A0C-2069B26BB6BA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EC6311F2-E18C-1360-FB0C-EFB485C8B142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70963187-D3AF-0290-ACBE-638B45F6855C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7865522A-1857-FDCB-0477-B14FBEEFA385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56C7A878-D0AB-1DEA-5B94-7B0D458E4B4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6DCF2A49-84EA-C5CA-9388-4A69306A25D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B008737F-5BFB-177B-80A1-32847EDA7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D9114DD6-9BA9-3CC1-41B1-2A9C05FDE169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D1CD"/>
        </a:solidFill>
        <a:effectLst/>
      </p:bgPr>
    </p:bg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2" name="Rectángulo 2">
            <a:extLst>
              <a:ext uri="{FF2B5EF4-FFF2-40B4-BE49-F238E27FC236}">
                <a16:creationId xmlns:a16="http://schemas.microsoft.com/office/drawing/2014/main" id="{F0B8C91E-37D1-37A3-55DC-231D269D172D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D48222FE-B36C-3AB3-C62A-2F58A19EC554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6104643E-698D-DE52-0646-1F11554BE011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736EBC06-E747-72F9-23A6-3D8EDC10B57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25A8995E-AED2-2ECA-4FCE-18E096807FDC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BA78C650-74CB-4886-CF5D-DC189AFDDDDC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25176A91-DE8D-E51B-6A27-542434714500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D8ABBAC4-56D9-BA29-1985-5E15ADA9BB3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AA6AB7D9-6D2C-9ED6-85DE-80044D8ADA5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EB20DD7B-104C-8CA6-F134-A44712E1C3C4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085F6B81-B61A-1008-B41E-2C9ABF1A6E3B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4DBAAFE3-4248-F65C-F6DB-362D9AC6AB77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2B1CCE25-FE11-8FFC-E1F2-B1E914777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1AA9432-AC9A-E03A-50C4-45EF72BE21B6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rgbClr val="84CCC6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rgbClr val="84CCC6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rgbClr val="84CCC6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rgbClr val="84CCC6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rgbClr val="84CCC6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rgbClr val="84CCC6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rgbClr val="84CCC6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rgbClr val="84CCC6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rgbClr val="84CCC6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rgbClr val="84CCC6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rgbClr val="84CCC6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rgbClr val="84CCC6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rgbClr val="84CCC6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rgbClr val="84CCC6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rgbClr val="84CCC6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rgbClr val="84CCC6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rgbClr val="84CCC6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rgbClr val="84CCC6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rgbClr val="84CCC6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rgbClr val="84CCC6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Rectángulo 2">
            <a:extLst>
              <a:ext uri="{FF2B5EF4-FFF2-40B4-BE49-F238E27FC236}">
                <a16:creationId xmlns:a16="http://schemas.microsoft.com/office/drawing/2014/main" id="{DD533D8F-1F9C-1695-0D7F-E15C020AC51C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19" name="Grupo 37">
            <a:extLst>
              <a:ext uri="{FF2B5EF4-FFF2-40B4-BE49-F238E27FC236}">
                <a16:creationId xmlns:a16="http://schemas.microsoft.com/office/drawing/2014/main" id="{D6DDE89A-C956-0566-26A4-7CFAC10323D2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20" name="Google Shape;14;p2">
              <a:extLst>
                <a:ext uri="{FF2B5EF4-FFF2-40B4-BE49-F238E27FC236}">
                  <a16:creationId xmlns:a16="http://schemas.microsoft.com/office/drawing/2014/main" id="{12776579-90A1-1611-1ADF-E7640D2CA3E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1" name="Google Shape;14;p2">
              <a:extLst>
                <a:ext uri="{FF2B5EF4-FFF2-40B4-BE49-F238E27FC236}">
                  <a16:creationId xmlns:a16="http://schemas.microsoft.com/office/drawing/2014/main" id="{E9ED4EDA-838A-F1F6-88C6-1E549F2FB2D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2" name="Google Shape;14;p2">
              <a:extLst>
                <a:ext uri="{FF2B5EF4-FFF2-40B4-BE49-F238E27FC236}">
                  <a16:creationId xmlns:a16="http://schemas.microsoft.com/office/drawing/2014/main" id="{42D54AEA-DC10-3BE2-BD57-BFA7A518004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3" name="Google Shape;14;p2">
              <a:extLst>
                <a:ext uri="{FF2B5EF4-FFF2-40B4-BE49-F238E27FC236}">
                  <a16:creationId xmlns:a16="http://schemas.microsoft.com/office/drawing/2014/main" id="{B301F6D2-9A1F-55B9-13AF-FAEBDC6BFC67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24" name="Grupo 42">
            <a:extLst>
              <a:ext uri="{FF2B5EF4-FFF2-40B4-BE49-F238E27FC236}">
                <a16:creationId xmlns:a16="http://schemas.microsoft.com/office/drawing/2014/main" id="{A75795FE-F4E1-5D2C-0087-98731195B887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25" name="Google Shape;14;p2">
              <a:extLst>
                <a:ext uri="{FF2B5EF4-FFF2-40B4-BE49-F238E27FC236}">
                  <a16:creationId xmlns:a16="http://schemas.microsoft.com/office/drawing/2014/main" id="{6E66B147-47CA-995A-52D1-28E984CE3D4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6" name="Google Shape;14;p2">
              <a:extLst>
                <a:ext uri="{FF2B5EF4-FFF2-40B4-BE49-F238E27FC236}">
                  <a16:creationId xmlns:a16="http://schemas.microsoft.com/office/drawing/2014/main" id="{88482586-CF9E-8B5E-94DD-01968FE76EB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7" name="Google Shape;14;p2">
              <a:extLst>
                <a:ext uri="{FF2B5EF4-FFF2-40B4-BE49-F238E27FC236}">
                  <a16:creationId xmlns:a16="http://schemas.microsoft.com/office/drawing/2014/main" id="{A6F41456-42F3-A3D5-7DA1-C131B9D19EEC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8" name="Google Shape;14;p2">
              <a:extLst>
                <a:ext uri="{FF2B5EF4-FFF2-40B4-BE49-F238E27FC236}">
                  <a16:creationId xmlns:a16="http://schemas.microsoft.com/office/drawing/2014/main" id="{D2D52799-4FCB-891D-2F85-B46D27973499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29" name="Group 4">
            <a:extLst>
              <a:ext uri="{FF2B5EF4-FFF2-40B4-BE49-F238E27FC236}">
                <a16:creationId xmlns:a16="http://schemas.microsoft.com/office/drawing/2014/main" id="{7C1C71FD-9E40-BF47-DA23-AB77F2630240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30" name="Rectangle 5">
              <a:extLst>
                <a:ext uri="{FF2B5EF4-FFF2-40B4-BE49-F238E27FC236}">
                  <a16:creationId xmlns:a16="http://schemas.microsoft.com/office/drawing/2014/main" id="{629329ED-608B-0062-B585-34C202204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F8B9CDC3-FF4F-6E0E-348F-E1CCBFBFBCFE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84CCC6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1">
                    <a:lumMod val="75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1">
                    <a:lumMod val="75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84CCC6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84CCC6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84CCC6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84CCC6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84CCC6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84CCC6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84CCC6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84CCC6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84CCC6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84CCC6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84CCC6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84CCC6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84CCC6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84CCC6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84CCC6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84CCC6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84CCC6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84CCC6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84CCC6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84CCC6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84CCC6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84CCC6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84CCC6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84CCC6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84CCC6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84CCC6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84CCC6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84CCC6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84CCC6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84CCC6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84CCC6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84CCC6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Rectángulo 2">
            <a:extLst>
              <a:ext uri="{FF2B5EF4-FFF2-40B4-BE49-F238E27FC236}">
                <a16:creationId xmlns:a16="http://schemas.microsoft.com/office/drawing/2014/main" id="{BC0356E0-B6DD-61AC-CCFC-BB4BAC55511B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3" name="Grupo 37">
            <a:extLst>
              <a:ext uri="{FF2B5EF4-FFF2-40B4-BE49-F238E27FC236}">
                <a16:creationId xmlns:a16="http://schemas.microsoft.com/office/drawing/2014/main" id="{D3F9396A-2D57-7B32-D8C8-8D8ED21F9B00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14" name="Google Shape;14;p2">
              <a:extLst>
                <a:ext uri="{FF2B5EF4-FFF2-40B4-BE49-F238E27FC236}">
                  <a16:creationId xmlns:a16="http://schemas.microsoft.com/office/drawing/2014/main" id="{2932D02F-1FFA-F722-937D-5C6D96AD7C4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15" name="Google Shape;14;p2">
              <a:extLst>
                <a:ext uri="{FF2B5EF4-FFF2-40B4-BE49-F238E27FC236}">
                  <a16:creationId xmlns:a16="http://schemas.microsoft.com/office/drawing/2014/main" id="{6CFB4FA5-A16E-4B5B-F9DB-302953BB9AF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16" name="Google Shape;14;p2">
              <a:extLst>
                <a:ext uri="{FF2B5EF4-FFF2-40B4-BE49-F238E27FC236}">
                  <a16:creationId xmlns:a16="http://schemas.microsoft.com/office/drawing/2014/main" id="{E4A50D53-91D3-2ADD-1CA6-060C73ECE208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17" name="Google Shape;14;p2">
              <a:extLst>
                <a:ext uri="{FF2B5EF4-FFF2-40B4-BE49-F238E27FC236}">
                  <a16:creationId xmlns:a16="http://schemas.microsoft.com/office/drawing/2014/main" id="{29F160EC-15AD-E4DB-E28C-84131BE0F7A6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218" name="Grupo 42">
            <a:extLst>
              <a:ext uri="{FF2B5EF4-FFF2-40B4-BE49-F238E27FC236}">
                <a16:creationId xmlns:a16="http://schemas.microsoft.com/office/drawing/2014/main" id="{36BA19D4-9F88-BFAD-50FB-DCDEBE039995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19" name="Google Shape;14;p2">
              <a:extLst>
                <a:ext uri="{FF2B5EF4-FFF2-40B4-BE49-F238E27FC236}">
                  <a16:creationId xmlns:a16="http://schemas.microsoft.com/office/drawing/2014/main" id="{597D9AC8-C6C1-D1EE-BF69-0BDD9F1FC888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20" name="Google Shape;14;p2">
              <a:extLst>
                <a:ext uri="{FF2B5EF4-FFF2-40B4-BE49-F238E27FC236}">
                  <a16:creationId xmlns:a16="http://schemas.microsoft.com/office/drawing/2014/main" id="{64AACD62-2229-AA5A-0B82-3AC1DF10D7C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21" name="Google Shape;14;p2">
              <a:extLst>
                <a:ext uri="{FF2B5EF4-FFF2-40B4-BE49-F238E27FC236}">
                  <a16:creationId xmlns:a16="http://schemas.microsoft.com/office/drawing/2014/main" id="{B4C2CBEB-1E2A-64C0-3D5F-0066217FB522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222" name="Google Shape;14;p2">
              <a:extLst>
                <a:ext uri="{FF2B5EF4-FFF2-40B4-BE49-F238E27FC236}">
                  <a16:creationId xmlns:a16="http://schemas.microsoft.com/office/drawing/2014/main" id="{F59B52C2-F194-7318-7718-8B23C6552FE8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223" name="Group 4">
            <a:extLst>
              <a:ext uri="{FF2B5EF4-FFF2-40B4-BE49-F238E27FC236}">
                <a16:creationId xmlns:a16="http://schemas.microsoft.com/office/drawing/2014/main" id="{81D6F53F-3907-1588-9A37-14CAB30E79A8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224" name="Rectangle 5">
              <a:extLst>
                <a:ext uri="{FF2B5EF4-FFF2-40B4-BE49-F238E27FC236}">
                  <a16:creationId xmlns:a16="http://schemas.microsoft.com/office/drawing/2014/main" id="{AB23728C-39AC-9B87-E1B7-337E39865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5" name="Freeform 6">
              <a:extLst>
                <a:ext uri="{FF2B5EF4-FFF2-40B4-BE49-F238E27FC236}">
                  <a16:creationId xmlns:a16="http://schemas.microsoft.com/office/drawing/2014/main" id="{5EF68072-48A1-B7BF-56E9-715C09EBEEE7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1">
                  <a:lumMod val="7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rgbClr val="84CCC6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rgbClr val="84CCC6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rgbClr val="84CCC6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rgbClr val="84CCC6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rgbClr val="84CCC6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rgbClr val="84CCC6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rgbClr val="84CCC6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rgbClr val="84CCC6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rgbClr val="84CCC6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rgbClr val="84CCC6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rgbClr val="84CCC6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rgbClr val="84CCC6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rgbClr val="84CCC6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rgbClr val="84CCC6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rgbClr val="84CCC6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rgbClr val="84CCC6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rgbClr val="84CCC6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rgbClr val="84CCC6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rgbClr val="84CCC6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84CCC6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rgbClr val="84CCC6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rgbClr val="84CCC6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rgbClr val="84CCC6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rgbClr val="84CCC6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rgbClr val="84CCC6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rgbClr val="84CCC6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rgbClr val="84CCC6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rgbClr val="84CCC6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Rectángulo 2">
            <a:extLst>
              <a:ext uri="{FF2B5EF4-FFF2-40B4-BE49-F238E27FC236}">
                <a16:creationId xmlns:a16="http://schemas.microsoft.com/office/drawing/2014/main" id="{D150A019-4F97-3938-3BB2-B821C04011DD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5" name="Grupo 37">
            <a:extLst>
              <a:ext uri="{FF2B5EF4-FFF2-40B4-BE49-F238E27FC236}">
                <a16:creationId xmlns:a16="http://schemas.microsoft.com/office/drawing/2014/main" id="{691AA8D9-3FF1-065E-4A7D-FA1B4B8FB5E5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66" name="Google Shape;14;p2">
              <a:extLst>
                <a:ext uri="{FF2B5EF4-FFF2-40B4-BE49-F238E27FC236}">
                  <a16:creationId xmlns:a16="http://schemas.microsoft.com/office/drawing/2014/main" id="{943685A2-23EC-1DF7-0233-B5B4852359D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67" name="Google Shape;14;p2">
              <a:extLst>
                <a:ext uri="{FF2B5EF4-FFF2-40B4-BE49-F238E27FC236}">
                  <a16:creationId xmlns:a16="http://schemas.microsoft.com/office/drawing/2014/main" id="{A510F0DC-EC01-F2AB-38F1-A480DED169FE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68" name="Google Shape;14;p2">
              <a:extLst>
                <a:ext uri="{FF2B5EF4-FFF2-40B4-BE49-F238E27FC236}">
                  <a16:creationId xmlns:a16="http://schemas.microsoft.com/office/drawing/2014/main" id="{F03A782B-3EDB-245C-35E0-421C32F3D8C3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69" name="Google Shape;14;p2">
              <a:extLst>
                <a:ext uri="{FF2B5EF4-FFF2-40B4-BE49-F238E27FC236}">
                  <a16:creationId xmlns:a16="http://schemas.microsoft.com/office/drawing/2014/main" id="{718F14B3-BF38-AFA1-E5FD-E4E265E5AC14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70" name="Grupo 42">
            <a:extLst>
              <a:ext uri="{FF2B5EF4-FFF2-40B4-BE49-F238E27FC236}">
                <a16:creationId xmlns:a16="http://schemas.microsoft.com/office/drawing/2014/main" id="{56090A03-487F-99EE-36B2-6E5418DC564C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71" name="Google Shape;14;p2">
              <a:extLst>
                <a:ext uri="{FF2B5EF4-FFF2-40B4-BE49-F238E27FC236}">
                  <a16:creationId xmlns:a16="http://schemas.microsoft.com/office/drawing/2014/main" id="{6EDA907B-0EDD-05B0-08E3-B95DF0423340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72" name="Google Shape;14;p2">
              <a:extLst>
                <a:ext uri="{FF2B5EF4-FFF2-40B4-BE49-F238E27FC236}">
                  <a16:creationId xmlns:a16="http://schemas.microsoft.com/office/drawing/2014/main" id="{DC22AE44-93C8-2FC6-7AA0-B41F77F0DFB0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73" name="Google Shape;14;p2">
              <a:extLst>
                <a:ext uri="{FF2B5EF4-FFF2-40B4-BE49-F238E27FC236}">
                  <a16:creationId xmlns:a16="http://schemas.microsoft.com/office/drawing/2014/main" id="{8E01E939-B787-4172-62EC-5A13834B6F8E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74" name="Google Shape;14;p2">
              <a:extLst>
                <a:ext uri="{FF2B5EF4-FFF2-40B4-BE49-F238E27FC236}">
                  <a16:creationId xmlns:a16="http://schemas.microsoft.com/office/drawing/2014/main" id="{2B6426BE-BBC9-2C28-EF63-5F1E6155AF6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75" name="Group 4">
            <a:extLst>
              <a:ext uri="{FF2B5EF4-FFF2-40B4-BE49-F238E27FC236}">
                <a16:creationId xmlns:a16="http://schemas.microsoft.com/office/drawing/2014/main" id="{A8520FE4-82A4-3AD9-6B9B-2F46DDD0CD67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76" name="Rectangle 5">
              <a:extLst>
                <a:ext uri="{FF2B5EF4-FFF2-40B4-BE49-F238E27FC236}">
                  <a16:creationId xmlns:a16="http://schemas.microsoft.com/office/drawing/2014/main" id="{57AADD9F-7555-1BEB-F481-91547C66D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7" name="Freeform 6">
              <a:extLst>
                <a:ext uri="{FF2B5EF4-FFF2-40B4-BE49-F238E27FC236}">
                  <a16:creationId xmlns:a16="http://schemas.microsoft.com/office/drawing/2014/main" id="{92E61894-884E-2F92-4C4F-F0BFDD5E9A22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FAC5EE3A-2697-38B1-5AEA-0A4EBE9C336C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F45CE7A2-1D86-7293-7B06-E08C91329F6B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EDA722FD-FB81-1D83-F257-7C77E4905CF9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3DD6C116-535B-2304-FFEF-9F471CA6FD50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8B7B75B7-55BB-C56D-1472-B8AFFB2D753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7181C414-58C2-91E3-D0F5-252D19F1F2A2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211FD99D-8CD2-F282-D482-7DFE63F14417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2CE6E84F-6A0C-F301-E360-C91B5EA38FDA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1CBFE30E-3699-AD5B-ED33-B5CCECEC4895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E849AC65-B97B-9E33-18A7-3CF6A28EF4BC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43F16F64-F845-64D0-2A55-0EBA01B10F0C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F7EFAD13-1D43-CACD-705D-0E7F0F469D07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44777FCA-33F9-6C04-D31A-A376D80B4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C6F37BC6-56CD-67FF-FF66-24644E06E2EF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0A186CF4-A172-F8C4-1FAC-B0AABDFA5AAD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76024727-B9AD-64E9-2426-ABD6F88AACF5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38BA4FAC-A392-D438-AB28-E4FF5115859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FDF95CA0-2909-4AD5-7993-67444BC30863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637DC43F-08DC-6A81-7506-5F5DB417A159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0D77D427-EF4C-14B4-F63F-CA5BCBD0A285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A6604D20-4441-75D1-202B-578283FC12C0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656275B9-A232-AC6C-3A9C-D2757F725129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C0B282C8-9E20-DC99-3191-BBFA2F4CAC3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BFEB3FEF-0792-8E7A-748D-48F66DAAFAA3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4E5E2592-7F90-A961-C368-7AA1B30B6B44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24A34665-2329-FD57-A55C-56550727C79F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3EAEEA5A-307A-3245-F4B1-F810019FA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A61E1FB4-63A2-A895-29F9-52F35F7C7B8F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JANUARY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FEBRUARY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MARCH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APRIL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PHASE 1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1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2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JANUARY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FEBRUARY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MARCH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APRIL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MAY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JUNE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PHASE 1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PHASE 2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1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2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1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accent1">
                      <a:lumMod val="75000"/>
                    </a:schemeClr>
                  </a:solidFill>
                </a:rPr>
                <a:t>Task 2</a:t>
              </a:r>
              <a:endParaRPr sz="533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5C29AAA-BE5F-1A6F-E03A-A6A59C7E4771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" name="Grupo 37">
            <a:extLst>
              <a:ext uri="{FF2B5EF4-FFF2-40B4-BE49-F238E27FC236}">
                <a16:creationId xmlns:a16="http://schemas.microsoft.com/office/drawing/2014/main" id="{5D5D58C0-43F4-35EA-B1EB-0C1A8C3F62D5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F8DD7426-0D35-D800-B9E2-8B6388B5F62A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2835448E-B2FA-DEF7-17A7-EB79BCA4681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5DFA1CDC-3E3F-3A79-C6F7-FD65CC726EA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292503AC-A78B-3DFE-F120-0C90034296D8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9" name="Grupo 42">
            <a:extLst>
              <a:ext uri="{FF2B5EF4-FFF2-40B4-BE49-F238E27FC236}">
                <a16:creationId xmlns:a16="http://schemas.microsoft.com/office/drawing/2014/main" id="{7330163F-E6D2-6C53-3590-9D52F21D4268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E20E3BC1-5C45-7C18-6A7C-DD4CABA46D3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DA439D68-FA46-A692-8EC1-67CF09EFB4FC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BCEF9176-AA6F-79D8-249F-D1A0729D794C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3" name="Google Shape;14;p2">
              <a:extLst>
                <a:ext uri="{FF2B5EF4-FFF2-40B4-BE49-F238E27FC236}">
                  <a16:creationId xmlns:a16="http://schemas.microsoft.com/office/drawing/2014/main" id="{700BF97F-2A37-A418-95E8-EB75977B3026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:a16="http://schemas.microsoft.com/office/drawing/2014/main" id="{2D3B2D33-6A5D-8061-E1BE-225CE6398FC6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25DB2985-CE76-96A5-4AE9-874CF4392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BBDBBA4-4851-FF24-5962-783675AA77EA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0844FFA-6F2A-A3B8-6E72-2D6B8D1FCA32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" name="Grupo 37">
            <a:extLst>
              <a:ext uri="{FF2B5EF4-FFF2-40B4-BE49-F238E27FC236}">
                <a16:creationId xmlns:a16="http://schemas.microsoft.com/office/drawing/2014/main" id="{54E45DA8-3B9A-4104-6D32-7CA4BA92DD4A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608F004A-1D1A-C975-A80D-F10446F614D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AD43249E-A481-6AE5-1DE2-9B36CB121392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673414D7-8891-45F3-5928-CC6D28F5E4D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01783974-9C61-E6BE-F479-1DFF02243FB7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9" name="Grupo 42">
            <a:extLst>
              <a:ext uri="{FF2B5EF4-FFF2-40B4-BE49-F238E27FC236}">
                <a16:creationId xmlns:a16="http://schemas.microsoft.com/office/drawing/2014/main" id="{33E50DF8-4321-6282-E945-C68BB1E8DE5B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364F75E9-5F50-E098-ECD0-A83C735A337D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F463B7BA-1F03-B769-5FEA-A1F1953533E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B1E4ABBD-BE12-56DD-392B-28C41247D912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3" name="Google Shape;14;p2">
              <a:extLst>
                <a:ext uri="{FF2B5EF4-FFF2-40B4-BE49-F238E27FC236}">
                  <a16:creationId xmlns:a16="http://schemas.microsoft.com/office/drawing/2014/main" id="{E8118B1E-B26F-F9B1-D2FB-5F574181E590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:a16="http://schemas.microsoft.com/office/drawing/2014/main" id="{56F560A5-9C8E-ED3B-C919-9B3793BB7725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19F0E7A6-A4DD-BDA2-118C-2D99B47C4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23861898-7C3E-0756-8E30-0CD343B45F25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دندانپزشکی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368603"/>
            <a:chOff x="577932" y="1082851"/>
            <a:chExt cx="11036136" cy="5368603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034910-6C17-4751-8010-34972BC5ABA8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B187EA9-E506-4EF5-B748-B62B99A4C6F3}"/>
                </a:ext>
              </a:extLst>
            </p:cNvPr>
            <p:cNvSpPr/>
            <p:nvPr/>
          </p:nvSpPr>
          <p:spPr>
            <a:xfrm>
              <a:off x="3478236" y="3614853"/>
              <a:ext cx="614661" cy="453092"/>
            </a:xfrm>
            <a:custGeom>
              <a:avLst/>
              <a:gdLst>
                <a:gd name="connsiteX0" fmla="*/ 285241 w 438171"/>
                <a:gd name="connsiteY0" fmla="*/ 156774 h 322994"/>
                <a:gd name="connsiteX1" fmla="*/ 250805 w 438171"/>
                <a:gd name="connsiteY1" fmla="*/ 191807 h 322994"/>
                <a:gd name="connsiteX2" fmla="*/ 285639 w 438171"/>
                <a:gd name="connsiteY2" fmla="*/ 225646 h 322994"/>
                <a:gd name="connsiteX3" fmla="*/ 320273 w 438171"/>
                <a:gd name="connsiteY3" fmla="*/ 190812 h 322994"/>
                <a:gd name="connsiteX4" fmla="*/ 285241 w 438171"/>
                <a:gd name="connsiteY4" fmla="*/ 156774 h 322994"/>
                <a:gd name="connsiteX5" fmla="*/ 286435 w 438171"/>
                <a:gd name="connsiteY5" fmla="*/ 113978 h 322994"/>
                <a:gd name="connsiteX6" fmla="*/ 362671 w 438171"/>
                <a:gd name="connsiteY6" fmla="*/ 190812 h 322994"/>
                <a:gd name="connsiteX7" fmla="*/ 285440 w 438171"/>
                <a:gd name="connsiteY7" fmla="*/ 267844 h 322994"/>
                <a:gd name="connsiteX8" fmla="*/ 209004 w 438171"/>
                <a:gd name="connsiteY8" fmla="*/ 190613 h 322994"/>
                <a:gd name="connsiteX9" fmla="*/ 286435 w 438171"/>
                <a:gd name="connsiteY9" fmla="*/ 113978 h 322994"/>
                <a:gd name="connsiteX10" fmla="*/ 286236 w 438171"/>
                <a:gd name="connsiteY10" fmla="*/ 97457 h 322994"/>
                <a:gd name="connsiteX11" fmla="*/ 192084 w 438171"/>
                <a:gd name="connsiteY11" fmla="*/ 190414 h 322994"/>
                <a:gd name="connsiteX12" fmla="*/ 282056 w 438171"/>
                <a:gd name="connsiteY12" fmla="*/ 284565 h 322994"/>
                <a:gd name="connsiteX13" fmla="*/ 378993 w 438171"/>
                <a:gd name="connsiteY13" fmla="*/ 193798 h 322994"/>
                <a:gd name="connsiteX14" fmla="*/ 286236 w 438171"/>
                <a:gd name="connsiteY14" fmla="*/ 97457 h 322994"/>
                <a:gd name="connsiteX15" fmla="*/ 166407 w 438171"/>
                <a:gd name="connsiteY15" fmla="*/ 89893 h 322994"/>
                <a:gd name="connsiteX16" fmla="*/ 285639 w 438171"/>
                <a:gd name="connsiteY16" fmla="*/ 90291 h 322994"/>
                <a:gd name="connsiteX17" fmla="*/ 405069 w 438171"/>
                <a:gd name="connsiteY17" fmla="*/ 90092 h 322994"/>
                <a:gd name="connsiteX18" fmla="*/ 419600 w 438171"/>
                <a:gd name="connsiteY18" fmla="*/ 98850 h 322994"/>
                <a:gd name="connsiteX19" fmla="*/ 415022 w 438171"/>
                <a:gd name="connsiteY19" fmla="*/ 250527 h 322994"/>
                <a:gd name="connsiteX20" fmla="*/ 278075 w 438171"/>
                <a:gd name="connsiteY20" fmla="*/ 322782 h 322994"/>
                <a:gd name="connsiteX21" fmla="*/ 151677 w 438171"/>
                <a:gd name="connsiteY21" fmla="*/ 98452 h 322994"/>
                <a:gd name="connsiteX22" fmla="*/ 166407 w 438171"/>
                <a:gd name="connsiteY22" fmla="*/ 89893 h 322994"/>
                <a:gd name="connsiteX23" fmla="*/ 156304 w 438171"/>
                <a:gd name="connsiteY23" fmla="*/ 494 h 322994"/>
                <a:gd name="connsiteX24" fmla="*/ 197060 w 438171"/>
                <a:gd name="connsiteY24" fmla="*/ 15249 h 322994"/>
                <a:gd name="connsiteX25" fmla="*/ 209402 w 438171"/>
                <a:gd name="connsiteY25" fmla="*/ 39135 h 322994"/>
                <a:gd name="connsiteX26" fmla="*/ 400689 w 438171"/>
                <a:gd name="connsiteY26" fmla="*/ 72575 h 322994"/>
                <a:gd name="connsiteX27" fmla="*/ 169193 w 438171"/>
                <a:gd name="connsiteY27" fmla="*/ 72575 h 322994"/>
                <a:gd name="connsiteX28" fmla="*/ 182131 w 438171"/>
                <a:gd name="connsiteY28" fmla="*/ 59438 h 322994"/>
                <a:gd name="connsiteX29" fmla="*/ 174965 w 438171"/>
                <a:gd name="connsiteY29" fmla="*/ 20225 h 322994"/>
                <a:gd name="connsiteX30" fmla="*/ 135752 w 438171"/>
                <a:gd name="connsiteY30" fmla="*/ 32367 h 322994"/>
                <a:gd name="connsiteX31" fmla="*/ 123212 w 438171"/>
                <a:gd name="connsiteY31" fmla="*/ 78746 h 322994"/>
                <a:gd name="connsiteX32" fmla="*/ 100919 w 438171"/>
                <a:gd name="connsiteY32" fmla="*/ 177873 h 322994"/>
                <a:gd name="connsiteX33" fmla="*/ 49762 w 438171"/>
                <a:gd name="connsiteY33" fmla="*/ 219873 h 322994"/>
                <a:gd name="connsiteX34" fmla="*/ 6170 w 438171"/>
                <a:gd name="connsiteY34" fmla="*/ 213901 h 322994"/>
                <a:gd name="connsiteX35" fmla="*/ 0 w 438171"/>
                <a:gd name="connsiteY35" fmla="*/ 203153 h 322994"/>
                <a:gd name="connsiteX36" fmla="*/ 11346 w 438171"/>
                <a:gd name="connsiteY36" fmla="*/ 197778 h 322994"/>
                <a:gd name="connsiteX37" fmla="*/ 13336 w 438171"/>
                <a:gd name="connsiteY37" fmla="*/ 198177 h 322994"/>
                <a:gd name="connsiteX38" fmla="*/ 89174 w 438171"/>
                <a:gd name="connsiteY38" fmla="*/ 162148 h 322994"/>
                <a:gd name="connsiteX39" fmla="*/ 105298 w 438171"/>
                <a:gd name="connsiteY39" fmla="*/ 85712 h 322994"/>
                <a:gd name="connsiteX40" fmla="*/ 118833 w 438171"/>
                <a:gd name="connsiteY40" fmla="*/ 26196 h 322994"/>
                <a:gd name="connsiteX41" fmla="*/ 156304 w 438171"/>
                <a:gd name="connsiteY41" fmla="*/ 494 h 32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8171" h="322994">
                  <a:moveTo>
                    <a:pt x="285241" y="156774"/>
                  </a:moveTo>
                  <a:cubicBezTo>
                    <a:pt x="266530" y="156973"/>
                    <a:pt x="250407" y="173096"/>
                    <a:pt x="250805" y="191807"/>
                  </a:cubicBezTo>
                  <a:cubicBezTo>
                    <a:pt x="251203" y="210120"/>
                    <a:pt x="267326" y="225845"/>
                    <a:pt x="285639" y="225646"/>
                  </a:cubicBezTo>
                  <a:cubicBezTo>
                    <a:pt x="304748" y="225646"/>
                    <a:pt x="320472" y="209921"/>
                    <a:pt x="320273" y="190812"/>
                  </a:cubicBezTo>
                  <a:cubicBezTo>
                    <a:pt x="320074" y="171902"/>
                    <a:pt x="304548" y="156575"/>
                    <a:pt x="285241" y="156774"/>
                  </a:cubicBezTo>
                  <a:close/>
                  <a:moveTo>
                    <a:pt x="286435" y="113978"/>
                  </a:moveTo>
                  <a:cubicBezTo>
                    <a:pt x="328434" y="114177"/>
                    <a:pt x="362671" y="148613"/>
                    <a:pt x="362671" y="190812"/>
                  </a:cubicBezTo>
                  <a:cubicBezTo>
                    <a:pt x="362671" y="233608"/>
                    <a:pt x="328236" y="267844"/>
                    <a:pt x="285440" y="267844"/>
                  </a:cubicBezTo>
                  <a:cubicBezTo>
                    <a:pt x="242445" y="267844"/>
                    <a:pt x="208805" y="234006"/>
                    <a:pt x="209004" y="190613"/>
                  </a:cubicBezTo>
                  <a:cubicBezTo>
                    <a:pt x="209004" y="147817"/>
                    <a:pt x="243241" y="113978"/>
                    <a:pt x="286435" y="113978"/>
                  </a:cubicBezTo>
                  <a:close/>
                  <a:moveTo>
                    <a:pt x="286236" y="97457"/>
                  </a:moveTo>
                  <a:cubicBezTo>
                    <a:pt x="234682" y="97059"/>
                    <a:pt x="192681" y="138262"/>
                    <a:pt x="192084" y="190414"/>
                  </a:cubicBezTo>
                  <a:cubicBezTo>
                    <a:pt x="191487" y="240773"/>
                    <a:pt x="232890" y="284166"/>
                    <a:pt x="282056" y="284565"/>
                  </a:cubicBezTo>
                  <a:cubicBezTo>
                    <a:pt x="336198" y="284963"/>
                    <a:pt x="378396" y="245352"/>
                    <a:pt x="378993" y="193798"/>
                  </a:cubicBezTo>
                  <a:cubicBezTo>
                    <a:pt x="379591" y="140054"/>
                    <a:pt x="338984" y="97855"/>
                    <a:pt x="286236" y="97457"/>
                  </a:cubicBezTo>
                  <a:close/>
                  <a:moveTo>
                    <a:pt x="166407" y="89893"/>
                  </a:moveTo>
                  <a:cubicBezTo>
                    <a:pt x="206018" y="90490"/>
                    <a:pt x="245828" y="90291"/>
                    <a:pt x="285639" y="90291"/>
                  </a:cubicBezTo>
                  <a:cubicBezTo>
                    <a:pt x="325449" y="90291"/>
                    <a:pt x="365259" y="90490"/>
                    <a:pt x="405069" y="90092"/>
                  </a:cubicBezTo>
                  <a:cubicBezTo>
                    <a:pt x="412434" y="90092"/>
                    <a:pt x="416415" y="92480"/>
                    <a:pt x="419600" y="98850"/>
                  </a:cubicBezTo>
                  <a:cubicBezTo>
                    <a:pt x="445078" y="150205"/>
                    <a:pt x="445078" y="201560"/>
                    <a:pt x="415022" y="250527"/>
                  </a:cubicBezTo>
                  <a:cubicBezTo>
                    <a:pt x="384169" y="300887"/>
                    <a:pt x="337193" y="325569"/>
                    <a:pt x="278075" y="322782"/>
                  </a:cubicBezTo>
                  <a:cubicBezTo>
                    <a:pt x="166208" y="317806"/>
                    <a:pt x="98132" y="196186"/>
                    <a:pt x="151677" y="98452"/>
                  </a:cubicBezTo>
                  <a:cubicBezTo>
                    <a:pt x="155260" y="92082"/>
                    <a:pt x="159042" y="89893"/>
                    <a:pt x="166407" y="89893"/>
                  </a:cubicBezTo>
                  <a:close/>
                  <a:moveTo>
                    <a:pt x="156304" y="494"/>
                  </a:moveTo>
                  <a:cubicBezTo>
                    <a:pt x="171183" y="-1621"/>
                    <a:pt x="186610" y="3007"/>
                    <a:pt x="197060" y="15249"/>
                  </a:cubicBezTo>
                  <a:cubicBezTo>
                    <a:pt x="202434" y="21817"/>
                    <a:pt x="205022" y="30775"/>
                    <a:pt x="209402" y="39135"/>
                  </a:cubicBezTo>
                  <a:cubicBezTo>
                    <a:pt x="278074" y="-277"/>
                    <a:pt x="360680" y="21618"/>
                    <a:pt x="400689" y="72575"/>
                  </a:cubicBezTo>
                  <a:cubicBezTo>
                    <a:pt x="323856" y="72575"/>
                    <a:pt x="247819" y="72575"/>
                    <a:pt x="169193" y="72575"/>
                  </a:cubicBezTo>
                  <a:cubicBezTo>
                    <a:pt x="174368" y="67201"/>
                    <a:pt x="178150" y="63220"/>
                    <a:pt x="182131" y="59438"/>
                  </a:cubicBezTo>
                  <a:cubicBezTo>
                    <a:pt x="194871" y="47495"/>
                    <a:pt x="191288" y="26993"/>
                    <a:pt x="174965" y="20225"/>
                  </a:cubicBezTo>
                  <a:cubicBezTo>
                    <a:pt x="160236" y="14054"/>
                    <a:pt x="144909" y="18433"/>
                    <a:pt x="135752" y="32367"/>
                  </a:cubicBezTo>
                  <a:cubicBezTo>
                    <a:pt x="126596" y="46300"/>
                    <a:pt x="124008" y="62423"/>
                    <a:pt x="123212" y="78746"/>
                  </a:cubicBezTo>
                  <a:cubicBezTo>
                    <a:pt x="121421" y="112982"/>
                    <a:pt x="116843" y="146821"/>
                    <a:pt x="100919" y="177873"/>
                  </a:cubicBezTo>
                  <a:cubicBezTo>
                    <a:pt x="89772" y="199172"/>
                    <a:pt x="74445" y="215295"/>
                    <a:pt x="49762" y="219873"/>
                  </a:cubicBezTo>
                  <a:cubicBezTo>
                    <a:pt x="34635" y="222660"/>
                    <a:pt x="19905" y="219873"/>
                    <a:pt x="6170" y="213901"/>
                  </a:cubicBezTo>
                  <a:cubicBezTo>
                    <a:pt x="3185" y="212508"/>
                    <a:pt x="1990" y="206935"/>
                    <a:pt x="0" y="203153"/>
                  </a:cubicBezTo>
                  <a:cubicBezTo>
                    <a:pt x="3782" y="201361"/>
                    <a:pt x="7564" y="199371"/>
                    <a:pt x="11346" y="197778"/>
                  </a:cubicBezTo>
                  <a:cubicBezTo>
                    <a:pt x="11744" y="197579"/>
                    <a:pt x="12540" y="197977"/>
                    <a:pt x="13336" y="198177"/>
                  </a:cubicBezTo>
                  <a:cubicBezTo>
                    <a:pt x="52549" y="208925"/>
                    <a:pt x="72653" y="199570"/>
                    <a:pt x="89174" y="162148"/>
                  </a:cubicBezTo>
                  <a:cubicBezTo>
                    <a:pt x="99923" y="137864"/>
                    <a:pt x="103904" y="111987"/>
                    <a:pt x="105298" y="85712"/>
                  </a:cubicBezTo>
                  <a:cubicBezTo>
                    <a:pt x="106492" y="65011"/>
                    <a:pt x="108483" y="44708"/>
                    <a:pt x="118833" y="26196"/>
                  </a:cubicBezTo>
                  <a:cubicBezTo>
                    <a:pt x="127094" y="11467"/>
                    <a:pt x="141425" y="2609"/>
                    <a:pt x="156304" y="49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D9C167-7720-4DED-9729-0581C3D052BA}"/>
                </a:ext>
              </a:extLst>
            </p:cNvPr>
            <p:cNvSpPr/>
            <p:nvPr/>
          </p:nvSpPr>
          <p:spPr>
            <a:xfrm>
              <a:off x="5621750" y="3306302"/>
              <a:ext cx="840821" cy="989088"/>
            </a:xfrm>
            <a:custGeom>
              <a:avLst/>
              <a:gdLst>
                <a:gd name="connsiteX0" fmla="*/ 9686 w 326585"/>
                <a:gd name="connsiteY0" fmla="*/ 90755 h 384174"/>
                <a:gd name="connsiteX1" fmla="*/ 32378 w 326585"/>
                <a:gd name="connsiteY1" fmla="*/ 92148 h 384174"/>
                <a:gd name="connsiteX2" fmla="*/ 32179 w 326585"/>
                <a:gd name="connsiteY2" fmla="*/ 93143 h 384174"/>
                <a:gd name="connsiteX3" fmla="*/ 52880 w 326585"/>
                <a:gd name="connsiteY3" fmla="*/ 93541 h 384174"/>
                <a:gd name="connsiteX4" fmla="*/ 63431 w 326585"/>
                <a:gd name="connsiteY4" fmla="*/ 102300 h 384174"/>
                <a:gd name="connsiteX5" fmla="*/ 52880 w 326585"/>
                <a:gd name="connsiteY5" fmla="*/ 110660 h 384174"/>
                <a:gd name="connsiteX6" fmla="*/ 8492 w 326585"/>
                <a:gd name="connsiteY6" fmla="*/ 107475 h 384174"/>
                <a:gd name="connsiteX7" fmla="*/ 132 w 326585"/>
                <a:gd name="connsiteY7" fmla="*/ 99115 h 384174"/>
                <a:gd name="connsiteX8" fmla="*/ 9686 w 326585"/>
                <a:gd name="connsiteY8" fmla="*/ 90755 h 384174"/>
                <a:gd name="connsiteX9" fmla="*/ 147777 w 326585"/>
                <a:gd name="connsiteY9" fmla="*/ 41514 h 384174"/>
                <a:gd name="connsiteX10" fmla="*/ 190822 w 326585"/>
                <a:gd name="connsiteY10" fmla="*/ 57115 h 384174"/>
                <a:gd name="connsiteX11" fmla="*/ 207144 w 326585"/>
                <a:gd name="connsiteY11" fmla="*/ 57314 h 384174"/>
                <a:gd name="connsiteX12" fmla="*/ 294926 w 326585"/>
                <a:gd name="connsiteY12" fmla="*/ 54129 h 384174"/>
                <a:gd name="connsiteX13" fmla="*/ 326575 w 326585"/>
                <a:gd name="connsiteY13" fmla="*/ 109067 h 384174"/>
                <a:gd name="connsiteX14" fmla="*/ 318214 w 326585"/>
                <a:gd name="connsiteY14" fmla="*/ 163607 h 384174"/>
                <a:gd name="connsiteX15" fmla="*/ 313835 w 326585"/>
                <a:gd name="connsiteY15" fmla="*/ 212772 h 384174"/>
                <a:gd name="connsiteX16" fmla="*/ 272234 w 326585"/>
                <a:gd name="connsiteY16" fmla="*/ 347928 h 384174"/>
                <a:gd name="connsiteX17" fmla="*/ 246755 w 326585"/>
                <a:gd name="connsiteY17" fmla="*/ 376989 h 384174"/>
                <a:gd name="connsiteX18" fmla="*/ 220481 w 326585"/>
                <a:gd name="connsiteY18" fmla="*/ 380771 h 384174"/>
                <a:gd name="connsiteX19" fmla="*/ 214907 w 326585"/>
                <a:gd name="connsiteY19" fmla="*/ 356487 h 384174"/>
                <a:gd name="connsiteX20" fmla="*/ 217495 w 326585"/>
                <a:gd name="connsiteY20" fmla="*/ 276867 h 384174"/>
                <a:gd name="connsiteX21" fmla="*/ 209533 w 326585"/>
                <a:gd name="connsiteY21" fmla="*/ 256564 h 384174"/>
                <a:gd name="connsiteX22" fmla="*/ 188433 w 326585"/>
                <a:gd name="connsiteY22" fmla="*/ 256564 h 384174"/>
                <a:gd name="connsiteX23" fmla="*/ 177486 w 326585"/>
                <a:gd name="connsiteY23" fmla="*/ 326032 h 384174"/>
                <a:gd name="connsiteX24" fmla="*/ 183059 w 326585"/>
                <a:gd name="connsiteY24" fmla="*/ 356288 h 384174"/>
                <a:gd name="connsiteX25" fmla="*/ 176689 w 326585"/>
                <a:gd name="connsiteY25" fmla="*/ 381169 h 384174"/>
                <a:gd name="connsiteX26" fmla="*/ 150415 w 326585"/>
                <a:gd name="connsiteY26" fmla="*/ 376392 h 384174"/>
                <a:gd name="connsiteX27" fmla="*/ 97865 w 326585"/>
                <a:gd name="connsiteY27" fmla="*/ 290004 h 384174"/>
                <a:gd name="connsiteX28" fmla="*/ 83932 w 326585"/>
                <a:gd name="connsiteY28" fmla="*/ 188886 h 384174"/>
                <a:gd name="connsiteX29" fmla="*/ 71790 w 326585"/>
                <a:gd name="connsiteY29" fmla="*/ 126982 h 384174"/>
                <a:gd name="connsiteX30" fmla="*/ 103837 w 326585"/>
                <a:gd name="connsiteY30" fmla="*/ 53532 h 384174"/>
                <a:gd name="connsiteX31" fmla="*/ 147777 w 326585"/>
                <a:gd name="connsiteY31" fmla="*/ 41514 h 384174"/>
                <a:gd name="connsiteX32" fmla="*/ 15458 w 326585"/>
                <a:gd name="connsiteY32" fmla="*/ 32034 h 384174"/>
                <a:gd name="connsiteX33" fmla="*/ 55866 w 326585"/>
                <a:gd name="connsiteY33" fmla="*/ 55323 h 384174"/>
                <a:gd name="connsiteX34" fmla="*/ 66813 w 326585"/>
                <a:gd name="connsiteY34" fmla="*/ 62091 h 384174"/>
                <a:gd name="connsiteX35" fmla="*/ 71591 w 326585"/>
                <a:gd name="connsiteY35" fmla="*/ 67665 h 384174"/>
                <a:gd name="connsiteX36" fmla="*/ 59250 w 326585"/>
                <a:gd name="connsiteY36" fmla="*/ 77219 h 384174"/>
                <a:gd name="connsiteX37" fmla="*/ 4510 w 326585"/>
                <a:gd name="connsiteY37" fmla="*/ 44973 h 384174"/>
                <a:gd name="connsiteX38" fmla="*/ 2321 w 326585"/>
                <a:gd name="connsiteY38" fmla="*/ 33826 h 384174"/>
                <a:gd name="connsiteX39" fmla="*/ 15458 w 326585"/>
                <a:gd name="connsiteY39" fmla="*/ 32034 h 384174"/>
                <a:gd name="connsiteX40" fmla="*/ 63380 w 326585"/>
                <a:gd name="connsiteY40" fmla="*/ 37 h 384174"/>
                <a:gd name="connsiteX41" fmla="*/ 68406 w 326585"/>
                <a:gd name="connsiteY41" fmla="*/ 1779 h 384174"/>
                <a:gd name="connsiteX42" fmla="*/ 95079 w 326585"/>
                <a:gd name="connsiteY42" fmla="*/ 42186 h 384174"/>
                <a:gd name="connsiteX43" fmla="*/ 95875 w 326585"/>
                <a:gd name="connsiteY43" fmla="*/ 46366 h 384174"/>
                <a:gd name="connsiteX44" fmla="*/ 90103 w 326585"/>
                <a:gd name="connsiteY44" fmla="*/ 52338 h 384174"/>
                <a:gd name="connsiteX45" fmla="*/ 80548 w 326585"/>
                <a:gd name="connsiteY45" fmla="*/ 49949 h 384174"/>
                <a:gd name="connsiteX46" fmla="*/ 55468 w 326585"/>
                <a:gd name="connsiteY46" fmla="*/ 11930 h 384174"/>
                <a:gd name="connsiteX47" fmla="*/ 58056 w 326585"/>
                <a:gd name="connsiteY47" fmla="*/ 983 h 384174"/>
                <a:gd name="connsiteX48" fmla="*/ 63380 w 326585"/>
                <a:gd name="connsiteY48" fmla="*/ 37 h 38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6585" h="384174">
                  <a:moveTo>
                    <a:pt x="9686" y="90755"/>
                  </a:moveTo>
                  <a:cubicBezTo>
                    <a:pt x="17250" y="91153"/>
                    <a:pt x="24814" y="91750"/>
                    <a:pt x="32378" y="92148"/>
                  </a:cubicBezTo>
                  <a:cubicBezTo>
                    <a:pt x="32179" y="92546"/>
                    <a:pt x="32179" y="92745"/>
                    <a:pt x="32179" y="93143"/>
                  </a:cubicBezTo>
                  <a:cubicBezTo>
                    <a:pt x="39146" y="93143"/>
                    <a:pt x="46312" y="92148"/>
                    <a:pt x="52880" y="93541"/>
                  </a:cubicBezTo>
                  <a:cubicBezTo>
                    <a:pt x="57061" y="94537"/>
                    <a:pt x="62833" y="98916"/>
                    <a:pt x="63431" y="102300"/>
                  </a:cubicBezTo>
                  <a:cubicBezTo>
                    <a:pt x="64227" y="108072"/>
                    <a:pt x="59251" y="111257"/>
                    <a:pt x="52880" y="110660"/>
                  </a:cubicBezTo>
                  <a:cubicBezTo>
                    <a:pt x="38151" y="109465"/>
                    <a:pt x="23222" y="109067"/>
                    <a:pt x="8492" y="107475"/>
                  </a:cubicBezTo>
                  <a:cubicBezTo>
                    <a:pt x="5307" y="107077"/>
                    <a:pt x="729" y="102499"/>
                    <a:pt x="132" y="99115"/>
                  </a:cubicBezTo>
                  <a:cubicBezTo>
                    <a:pt x="-864" y="93143"/>
                    <a:pt x="3914" y="90556"/>
                    <a:pt x="9686" y="90755"/>
                  </a:cubicBezTo>
                  <a:close/>
                  <a:moveTo>
                    <a:pt x="147777" y="41514"/>
                  </a:moveTo>
                  <a:cubicBezTo>
                    <a:pt x="162358" y="41937"/>
                    <a:pt x="176789" y="46963"/>
                    <a:pt x="190822" y="57115"/>
                  </a:cubicBezTo>
                  <a:cubicBezTo>
                    <a:pt x="196993" y="61494"/>
                    <a:pt x="200774" y="61693"/>
                    <a:pt x="207144" y="57314"/>
                  </a:cubicBezTo>
                  <a:cubicBezTo>
                    <a:pt x="235608" y="37011"/>
                    <a:pt x="265267" y="37210"/>
                    <a:pt x="294926" y="54129"/>
                  </a:cubicBezTo>
                  <a:cubicBezTo>
                    <a:pt x="316025" y="66072"/>
                    <a:pt x="326973" y="85380"/>
                    <a:pt x="326575" y="109067"/>
                  </a:cubicBezTo>
                  <a:cubicBezTo>
                    <a:pt x="326176" y="127380"/>
                    <a:pt x="323788" y="146290"/>
                    <a:pt x="318214" y="163607"/>
                  </a:cubicBezTo>
                  <a:cubicBezTo>
                    <a:pt x="313039" y="180128"/>
                    <a:pt x="315030" y="196450"/>
                    <a:pt x="313835" y="212772"/>
                  </a:cubicBezTo>
                  <a:cubicBezTo>
                    <a:pt x="310452" y="261142"/>
                    <a:pt x="300101" y="307321"/>
                    <a:pt x="272234" y="347928"/>
                  </a:cubicBezTo>
                  <a:cubicBezTo>
                    <a:pt x="265068" y="358478"/>
                    <a:pt x="256111" y="368032"/>
                    <a:pt x="246755" y="376989"/>
                  </a:cubicBezTo>
                  <a:cubicBezTo>
                    <a:pt x="237997" y="385349"/>
                    <a:pt x="227845" y="386146"/>
                    <a:pt x="220481" y="380771"/>
                  </a:cubicBezTo>
                  <a:cubicBezTo>
                    <a:pt x="211523" y="374402"/>
                    <a:pt x="212519" y="365643"/>
                    <a:pt x="214907" y="356487"/>
                  </a:cubicBezTo>
                  <a:cubicBezTo>
                    <a:pt x="221476" y="330212"/>
                    <a:pt x="224262" y="303540"/>
                    <a:pt x="217495" y="276867"/>
                  </a:cubicBezTo>
                  <a:cubicBezTo>
                    <a:pt x="215703" y="269900"/>
                    <a:pt x="212917" y="263132"/>
                    <a:pt x="209533" y="256564"/>
                  </a:cubicBezTo>
                  <a:cubicBezTo>
                    <a:pt x="204158" y="246014"/>
                    <a:pt x="194206" y="245815"/>
                    <a:pt x="188433" y="256564"/>
                  </a:cubicBezTo>
                  <a:cubicBezTo>
                    <a:pt x="176490" y="278260"/>
                    <a:pt x="174699" y="301947"/>
                    <a:pt x="177486" y="326032"/>
                  </a:cubicBezTo>
                  <a:cubicBezTo>
                    <a:pt x="178680" y="336184"/>
                    <a:pt x="180869" y="346336"/>
                    <a:pt x="183059" y="356288"/>
                  </a:cubicBezTo>
                  <a:cubicBezTo>
                    <a:pt x="186045" y="369027"/>
                    <a:pt x="184452" y="376193"/>
                    <a:pt x="176689" y="381169"/>
                  </a:cubicBezTo>
                  <a:cubicBezTo>
                    <a:pt x="168926" y="385947"/>
                    <a:pt x="159571" y="384553"/>
                    <a:pt x="150415" y="376392"/>
                  </a:cubicBezTo>
                  <a:cubicBezTo>
                    <a:pt x="124140" y="352904"/>
                    <a:pt x="108415" y="323047"/>
                    <a:pt x="97865" y="290004"/>
                  </a:cubicBezTo>
                  <a:cubicBezTo>
                    <a:pt x="88709" y="260744"/>
                    <a:pt x="84330" y="231085"/>
                    <a:pt x="83932" y="188886"/>
                  </a:cubicBezTo>
                  <a:cubicBezTo>
                    <a:pt x="81344" y="175749"/>
                    <a:pt x="75174" y="151465"/>
                    <a:pt x="71790" y="126982"/>
                  </a:cubicBezTo>
                  <a:cubicBezTo>
                    <a:pt x="67610" y="96726"/>
                    <a:pt x="75372" y="69655"/>
                    <a:pt x="103837" y="53532"/>
                  </a:cubicBezTo>
                  <a:cubicBezTo>
                    <a:pt x="118467" y="45271"/>
                    <a:pt x="133197" y="41091"/>
                    <a:pt x="147777" y="41514"/>
                  </a:cubicBezTo>
                  <a:close/>
                  <a:moveTo>
                    <a:pt x="15458" y="32034"/>
                  </a:moveTo>
                  <a:cubicBezTo>
                    <a:pt x="29392" y="39001"/>
                    <a:pt x="42529" y="47361"/>
                    <a:pt x="55866" y="55323"/>
                  </a:cubicBezTo>
                  <a:cubicBezTo>
                    <a:pt x="59648" y="57513"/>
                    <a:pt x="63429" y="59504"/>
                    <a:pt x="66813" y="62091"/>
                  </a:cubicBezTo>
                  <a:cubicBezTo>
                    <a:pt x="69202" y="63883"/>
                    <a:pt x="70595" y="66470"/>
                    <a:pt x="71591" y="67665"/>
                  </a:cubicBezTo>
                  <a:cubicBezTo>
                    <a:pt x="71989" y="75826"/>
                    <a:pt x="65619" y="80802"/>
                    <a:pt x="59250" y="77219"/>
                  </a:cubicBezTo>
                  <a:cubicBezTo>
                    <a:pt x="40737" y="67068"/>
                    <a:pt x="22425" y="56319"/>
                    <a:pt x="4510" y="44973"/>
                  </a:cubicBezTo>
                  <a:cubicBezTo>
                    <a:pt x="2321" y="43579"/>
                    <a:pt x="2918" y="37608"/>
                    <a:pt x="2321" y="33826"/>
                  </a:cubicBezTo>
                  <a:cubicBezTo>
                    <a:pt x="6700" y="33229"/>
                    <a:pt x="12273" y="30442"/>
                    <a:pt x="15458" y="32034"/>
                  </a:cubicBezTo>
                  <a:close/>
                  <a:moveTo>
                    <a:pt x="63380" y="37"/>
                  </a:moveTo>
                  <a:cubicBezTo>
                    <a:pt x="65570" y="187"/>
                    <a:pt x="67710" y="784"/>
                    <a:pt x="68406" y="1779"/>
                  </a:cubicBezTo>
                  <a:cubicBezTo>
                    <a:pt x="77762" y="14916"/>
                    <a:pt x="86321" y="28651"/>
                    <a:pt x="95079" y="42186"/>
                  </a:cubicBezTo>
                  <a:cubicBezTo>
                    <a:pt x="95477" y="42783"/>
                    <a:pt x="95278" y="43978"/>
                    <a:pt x="95875" y="46366"/>
                  </a:cubicBezTo>
                  <a:cubicBezTo>
                    <a:pt x="94283" y="47959"/>
                    <a:pt x="92690" y="51740"/>
                    <a:pt x="90103" y="52338"/>
                  </a:cubicBezTo>
                  <a:cubicBezTo>
                    <a:pt x="87117" y="52935"/>
                    <a:pt x="82141" y="52138"/>
                    <a:pt x="80548" y="49949"/>
                  </a:cubicBezTo>
                  <a:cubicBezTo>
                    <a:pt x="71591" y="37608"/>
                    <a:pt x="63231" y="24869"/>
                    <a:pt x="55468" y="11930"/>
                  </a:cubicBezTo>
                  <a:cubicBezTo>
                    <a:pt x="54074" y="9542"/>
                    <a:pt x="55667" y="3371"/>
                    <a:pt x="58056" y="983"/>
                  </a:cubicBezTo>
                  <a:cubicBezTo>
                    <a:pt x="58952" y="187"/>
                    <a:pt x="61191" y="-112"/>
                    <a:pt x="63380" y="3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2490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accent1">
                        <a:lumMod val="75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chemeClr val="accent1">
                      <a:lumMod val="75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1">
                        <a:lumMod val="75000"/>
                      </a:schemeClr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1">
                        <a:lumMod val="75000"/>
                      </a:schemeClr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accent1">
                      <a:lumMod val="75000"/>
                    </a:schemeClr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chemeClr val="accent1">
                        <a:lumMod val="75000"/>
                      </a:schemeClr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accent1">
                      <a:lumMod val="75000"/>
                    </a:schemeClr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8" name="Rectángulo 2">
            <a:extLst>
              <a:ext uri="{FF2B5EF4-FFF2-40B4-BE49-F238E27FC236}">
                <a16:creationId xmlns:a16="http://schemas.microsoft.com/office/drawing/2014/main" id="{0A7FA122-7349-9B4E-CFCC-54F25025CE8D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9" name="Grupo 37">
            <a:extLst>
              <a:ext uri="{FF2B5EF4-FFF2-40B4-BE49-F238E27FC236}">
                <a16:creationId xmlns:a16="http://schemas.microsoft.com/office/drawing/2014/main" id="{1E484A0F-D4FD-4A5F-5316-10E9E6BAE30E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D579ED01-BEAD-69CB-23A7-8A122B4D1226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0C378482-DF2B-C516-A6C2-D84EE838BE0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4;p2">
              <a:extLst>
                <a:ext uri="{FF2B5EF4-FFF2-40B4-BE49-F238E27FC236}">
                  <a16:creationId xmlns:a16="http://schemas.microsoft.com/office/drawing/2014/main" id="{F1DEAF54-5400-B497-E066-C91502C7505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" name="Google Shape;14;p2">
              <a:extLst>
                <a:ext uri="{FF2B5EF4-FFF2-40B4-BE49-F238E27FC236}">
                  <a16:creationId xmlns:a16="http://schemas.microsoft.com/office/drawing/2014/main" id="{F987CE52-B891-F557-DC5C-07008AEA39FF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upo 42">
            <a:extLst>
              <a:ext uri="{FF2B5EF4-FFF2-40B4-BE49-F238E27FC236}">
                <a16:creationId xmlns:a16="http://schemas.microsoft.com/office/drawing/2014/main" id="{15F7F45A-CBAA-CD31-DED8-26BFB7E73C42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3" name="Google Shape;14;p2">
              <a:extLst>
                <a:ext uri="{FF2B5EF4-FFF2-40B4-BE49-F238E27FC236}">
                  <a16:creationId xmlns:a16="http://schemas.microsoft.com/office/drawing/2014/main" id="{ADC74124-8C54-E183-6524-075CAC86EAC0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4;p2">
              <a:extLst>
                <a:ext uri="{FF2B5EF4-FFF2-40B4-BE49-F238E27FC236}">
                  <a16:creationId xmlns:a16="http://schemas.microsoft.com/office/drawing/2014/main" id="{23E5CEC3-9416-FEC3-DE6B-9F73A8B45E4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14;p2">
              <a:extLst>
                <a:ext uri="{FF2B5EF4-FFF2-40B4-BE49-F238E27FC236}">
                  <a16:creationId xmlns:a16="http://schemas.microsoft.com/office/drawing/2014/main" id="{A72B51FB-EC2E-7067-73C8-3993359A8D2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4;p2">
              <a:extLst>
                <a:ext uri="{FF2B5EF4-FFF2-40B4-BE49-F238E27FC236}">
                  <a16:creationId xmlns:a16="http://schemas.microsoft.com/office/drawing/2014/main" id="{4BE2DF75-C058-3AC8-AE0C-B63B562F8CE3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4">
            <a:extLst>
              <a:ext uri="{FF2B5EF4-FFF2-40B4-BE49-F238E27FC236}">
                <a16:creationId xmlns:a16="http://schemas.microsoft.com/office/drawing/2014/main" id="{C6DB36F1-FDC3-707F-2DB1-A75F575D2975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0E67A9CE-FF28-7990-8A6B-D50380764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881CC805-A82F-07C8-60D1-C06539AB07B2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B93EEB23-5101-1C9A-FD2C-EE1676A395C2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Grupo 37">
            <a:extLst>
              <a:ext uri="{FF2B5EF4-FFF2-40B4-BE49-F238E27FC236}">
                <a16:creationId xmlns:a16="http://schemas.microsoft.com/office/drawing/2014/main" id="{87726B81-DF52-A683-EE7E-C2620CC982F2}"/>
              </a:ext>
            </a:extLst>
          </p:cNvPr>
          <p:cNvGrpSpPr/>
          <p:nvPr/>
        </p:nvGrpSpPr>
        <p:grpSpPr>
          <a:xfrm>
            <a:off x="82341" y="111211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C3989C44-25F1-420E-8AC0-BC7E2FBA7E5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B0C598FE-681C-822D-81A9-F436C13DBC01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9AF0AF99-84C2-6D08-3803-401460F7DC80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A48E9E8B-1575-9AE1-06F0-5D8C58A8C6EC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8" name="Grupo 42">
            <a:extLst>
              <a:ext uri="{FF2B5EF4-FFF2-40B4-BE49-F238E27FC236}">
                <a16:creationId xmlns:a16="http://schemas.microsoft.com/office/drawing/2014/main" id="{E033A941-2E12-1D97-E2F5-B4CC424A4130}"/>
              </a:ext>
            </a:extLst>
          </p:cNvPr>
          <p:cNvGrpSpPr/>
          <p:nvPr/>
        </p:nvGrpSpPr>
        <p:grpSpPr>
          <a:xfrm flipH="1">
            <a:off x="10840863" y="111211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7382D6E0-F6AC-34B9-CCFB-98EA04118408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70666D33-B742-B803-092E-A521EA74D5FF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CB537181-24A1-E14E-BC8A-6157B6A4C8FE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2" name="Google Shape;14;p2">
              <a:extLst>
                <a:ext uri="{FF2B5EF4-FFF2-40B4-BE49-F238E27FC236}">
                  <a16:creationId xmlns:a16="http://schemas.microsoft.com/office/drawing/2014/main" id="{FDA83238-0513-0B87-5FB0-9D7AFA67E93C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1364E982-31E7-26F3-5E10-A40B1B780A8D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-16536" y="6256226"/>
            <a:ext cx="12208536" cy="601774"/>
            <a:chOff x="-1" y="292"/>
            <a:chExt cx="7689" cy="379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D18E189F-3DA0-1BE3-8FFB-A11F6F3C6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494"/>
              <a:ext cx="7689" cy="177"/>
            </a:xfrm>
            <a:prstGeom prst="rect">
              <a:avLst/>
            </a:prstGeom>
            <a:solidFill>
              <a:srgbClr val="84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D930C8AA-F258-FA8A-C95B-09F7CEC52581}"/>
                </a:ext>
              </a:extLst>
            </p:cNvPr>
            <p:cNvSpPr/>
            <p:nvPr/>
          </p:nvSpPr>
          <p:spPr bwMode="auto">
            <a:xfrm>
              <a:off x="7080" y="292"/>
              <a:ext cx="581" cy="337"/>
            </a:xfrm>
            <a:custGeom>
              <a:avLst/>
              <a:gdLst>
                <a:gd name="T0" fmla="*/ 291 w 582"/>
                <a:gd name="T1" fmla="*/ 134 h 336"/>
                <a:gd name="T2" fmla="*/ 285 w 582"/>
                <a:gd name="T3" fmla="*/ 153 h 336"/>
                <a:gd name="T4" fmla="*/ 256 w 582"/>
                <a:gd name="T5" fmla="*/ 189 h 336"/>
                <a:gd name="T6" fmla="*/ 249 w 582"/>
                <a:gd name="T7" fmla="*/ 203 h 336"/>
                <a:gd name="T8" fmla="*/ 230 w 582"/>
                <a:gd name="T9" fmla="*/ 327 h 336"/>
                <a:gd name="T10" fmla="*/ 221 w 582"/>
                <a:gd name="T11" fmla="*/ 336 h 336"/>
                <a:gd name="T12" fmla="*/ 213 w 582"/>
                <a:gd name="T13" fmla="*/ 326 h 336"/>
                <a:gd name="T14" fmla="*/ 161 w 582"/>
                <a:gd name="T15" fmla="*/ 250 h 336"/>
                <a:gd name="T16" fmla="*/ 134 w 582"/>
                <a:gd name="T17" fmla="*/ 251 h 336"/>
                <a:gd name="T18" fmla="*/ 84 w 582"/>
                <a:gd name="T19" fmla="*/ 323 h 336"/>
                <a:gd name="T20" fmla="*/ 75 w 582"/>
                <a:gd name="T21" fmla="*/ 335 h 336"/>
                <a:gd name="T22" fmla="*/ 65 w 582"/>
                <a:gd name="T23" fmla="*/ 324 h 336"/>
                <a:gd name="T24" fmla="*/ 48 w 582"/>
                <a:gd name="T25" fmla="*/ 202 h 336"/>
                <a:gd name="T26" fmla="*/ 41 w 582"/>
                <a:gd name="T27" fmla="*/ 189 h 336"/>
                <a:gd name="T28" fmla="*/ 13 w 582"/>
                <a:gd name="T29" fmla="*/ 157 h 336"/>
                <a:gd name="T30" fmla="*/ 4 w 582"/>
                <a:gd name="T31" fmla="*/ 90 h 336"/>
                <a:gd name="T32" fmla="*/ 58 w 582"/>
                <a:gd name="T33" fmla="*/ 27 h 336"/>
                <a:gd name="T34" fmla="*/ 133 w 582"/>
                <a:gd name="T35" fmla="*/ 50 h 336"/>
                <a:gd name="T36" fmla="*/ 162 w 582"/>
                <a:gd name="T37" fmla="*/ 51 h 336"/>
                <a:gd name="T38" fmla="*/ 288 w 582"/>
                <a:gd name="T39" fmla="*/ 75 h 336"/>
                <a:gd name="T40" fmla="*/ 290 w 582"/>
                <a:gd name="T41" fmla="*/ 81 h 336"/>
                <a:gd name="T42" fmla="*/ 296 w 582"/>
                <a:gd name="T43" fmla="*/ 71 h 336"/>
                <a:gd name="T44" fmla="*/ 421 w 582"/>
                <a:gd name="T45" fmla="*/ 52 h 336"/>
                <a:gd name="T46" fmla="*/ 446 w 582"/>
                <a:gd name="T47" fmla="*/ 53 h 336"/>
                <a:gd name="T48" fmla="*/ 530 w 582"/>
                <a:gd name="T49" fmla="*/ 29 h 336"/>
                <a:gd name="T50" fmla="*/ 579 w 582"/>
                <a:gd name="T51" fmla="*/ 113 h 336"/>
                <a:gd name="T52" fmla="*/ 566 w 582"/>
                <a:gd name="T53" fmla="*/ 165 h 336"/>
                <a:gd name="T54" fmla="*/ 542 w 582"/>
                <a:gd name="T55" fmla="*/ 189 h 336"/>
                <a:gd name="T56" fmla="*/ 535 w 582"/>
                <a:gd name="T57" fmla="*/ 203 h 336"/>
                <a:gd name="T58" fmla="*/ 517 w 582"/>
                <a:gd name="T59" fmla="*/ 326 h 336"/>
                <a:gd name="T60" fmla="*/ 507 w 582"/>
                <a:gd name="T61" fmla="*/ 336 h 336"/>
                <a:gd name="T62" fmla="*/ 498 w 582"/>
                <a:gd name="T63" fmla="*/ 324 h 336"/>
                <a:gd name="T64" fmla="*/ 444 w 582"/>
                <a:gd name="T65" fmla="*/ 248 h 336"/>
                <a:gd name="T66" fmla="*/ 425 w 582"/>
                <a:gd name="T67" fmla="*/ 248 h 336"/>
                <a:gd name="T68" fmla="*/ 370 w 582"/>
                <a:gd name="T69" fmla="*/ 323 h 336"/>
                <a:gd name="T70" fmla="*/ 362 w 582"/>
                <a:gd name="T71" fmla="*/ 335 h 336"/>
                <a:gd name="T72" fmla="*/ 350 w 582"/>
                <a:gd name="T73" fmla="*/ 324 h 336"/>
                <a:gd name="T74" fmla="*/ 334 w 582"/>
                <a:gd name="T75" fmla="*/ 200 h 336"/>
                <a:gd name="T76" fmla="*/ 331 w 582"/>
                <a:gd name="T77" fmla="*/ 191 h 336"/>
                <a:gd name="T78" fmla="*/ 293 w 582"/>
                <a:gd name="T79" fmla="*/ 138 h 336"/>
                <a:gd name="T80" fmla="*/ 291 w 582"/>
                <a:gd name="T81" fmla="*/ 13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2" h="336">
                  <a:moveTo>
                    <a:pt x="291" y="134"/>
                  </a:moveTo>
                  <a:cubicBezTo>
                    <a:pt x="288" y="141"/>
                    <a:pt x="287" y="147"/>
                    <a:pt x="285" y="153"/>
                  </a:cubicBezTo>
                  <a:cubicBezTo>
                    <a:pt x="280" y="169"/>
                    <a:pt x="271" y="181"/>
                    <a:pt x="256" y="189"/>
                  </a:cubicBezTo>
                  <a:cubicBezTo>
                    <a:pt x="250" y="192"/>
                    <a:pt x="247" y="195"/>
                    <a:pt x="249" y="203"/>
                  </a:cubicBezTo>
                  <a:cubicBezTo>
                    <a:pt x="256" y="246"/>
                    <a:pt x="248" y="287"/>
                    <a:pt x="230" y="327"/>
                  </a:cubicBezTo>
                  <a:cubicBezTo>
                    <a:pt x="229" y="331"/>
                    <a:pt x="227" y="336"/>
                    <a:pt x="221" y="336"/>
                  </a:cubicBezTo>
                  <a:cubicBezTo>
                    <a:pt x="215" y="335"/>
                    <a:pt x="214" y="330"/>
                    <a:pt x="213" y="326"/>
                  </a:cubicBezTo>
                  <a:cubicBezTo>
                    <a:pt x="203" y="295"/>
                    <a:pt x="187" y="270"/>
                    <a:pt x="161" y="250"/>
                  </a:cubicBezTo>
                  <a:cubicBezTo>
                    <a:pt x="151" y="243"/>
                    <a:pt x="144" y="244"/>
                    <a:pt x="134" y="251"/>
                  </a:cubicBezTo>
                  <a:cubicBezTo>
                    <a:pt x="109" y="270"/>
                    <a:pt x="94" y="294"/>
                    <a:pt x="84" y="323"/>
                  </a:cubicBezTo>
                  <a:cubicBezTo>
                    <a:pt x="82" y="328"/>
                    <a:pt x="82" y="335"/>
                    <a:pt x="75" y="335"/>
                  </a:cubicBezTo>
                  <a:cubicBezTo>
                    <a:pt x="68" y="336"/>
                    <a:pt x="67" y="329"/>
                    <a:pt x="65" y="324"/>
                  </a:cubicBezTo>
                  <a:cubicBezTo>
                    <a:pt x="48" y="285"/>
                    <a:pt x="40" y="245"/>
                    <a:pt x="48" y="202"/>
                  </a:cubicBezTo>
                  <a:cubicBezTo>
                    <a:pt x="49" y="195"/>
                    <a:pt x="47" y="191"/>
                    <a:pt x="41" y="189"/>
                  </a:cubicBezTo>
                  <a:cubicBezTo>
                    <a:pt x="26" y="183"/>
                    <a:pt x="18" y="171"/>
                    <a:pt x="13" y="157"/>
                  </a:cubicBezTo>
                  <a:cubicBezTo>
                    <a:pt x="5" y="135"/>
                    <a:pt x="0" y="113"/>
                    <a:pt x="4" y="90"/>
                  </a:cubicBezTo>
                  <a:cubicBezTo>
                    <a:pt x="10" y="59"/>
                    <a:pt x="28" y="37"/>
                    <a:pt x="58" y="27"/>
                  </a:cubicBezTo>
                  <a:cubicBezTo>
                    <a:pt x="88" y="17"/>
                    <a:pt x="112" y="28"/>
                    <a:pt x="133" y="50"/>
                  </a:cubicBezTo>
                  <a:cubicBezTo>
                    <a:pt x="148" y="66"/>
                    <a:pt x="149" y="67"/>
                    <a:pt x="162" y="51"/>
                  </a:cubicBezTo>
                  <a:cubicBezTo>
                    <a:pt x="206" y="0"/>
                    <a:pt x="271" y="26"/>
                    <a:pt x="288" y="75"/>
                  </a:cubicBezTo>
                  <a:cubicBezTo>
                    <a:pt x="289" y="77"/>
                    <a:pt x="289" y="79"/>
                    <a:pt x="290" y="81"/>
                  </a:cubicBezTo>
                  <a:cubicBezTo>
                    <a:pt x="295" y="79"/>
                    <a:pt x="294" y="74"/>
                    <a:pt x="296" y="71"/>
                  </a:cubicBezTo>
                  <a:cubicBezTo>
                    <a:pt x="320" y="17"/>
                    <a:pt x="382" y="7"/>
                    <a:pt x="421" y="52"/>
                  </a:cubicBezTo>
                  <a:cubicBezTo>
                    <a:pt x="434" y="67"/>
                    <a:pt x="434" y="67"/>
                    <a:pt x="446" y="53"/>
                  </a:cubicBezTo>
                  <a:cubicBezTo>
                    <a:pt x="473" y="24"/>
                    <a:pt x="500" y="16"/>
                    <a:pt x="530" y="29"/>
                  </a:cubicBezTo>
                  <a:cubicBezTo>
                    <a:pt x="563" y="42"/>
                    <a:pt x="582" y="74"/>
                    <a:pt x="579" y="113"/>
                  </a:cubicBezTo>
                  <a:cubicBezTo>
                    <a:pt x="578" y="131"/>
                    <a:pt x="574" y="149"/>
                    <a:pt x="566" y="165"/>
                  </a:cubicBezTo>
                  <a:cubicBezTo>
                    <a:pt x="560" y="176"/>
                    <a:pt x="552" y="183"/>
                    <a:pt x="542" y="189"/>
                  </a:cubicBezTo>
                  <a:cubicBezTo>
                    <a:pt x="536" y="192"/>
                    <a:pt x="533" y="196"/>
                    <a:pt x="535" y="203"/>
                  </a:cubicBezTo>
                  <a:cubicBezTo>
                    <a:pt x="543" y="246"/>
                    <a:pt x="534" y="286"/>
                    <a:pt x="517" y="326"/>
                  </a:cubicBezTo>
                  <a:cubicBezTo>
                    <a:pt x="515" y="330"/>
                    <a:pt x="513" y="336"/>
                    <a:pt x="507" y="336"/>
                  </a:cubicBezTo>
                  <a:cubicBezTo>
                    <a:pt x="500" y="335"/>
                    <a:pt x="500" y="329"/>
                    <a:pt x="498" y="324"/>
                  </a:cubicBezTo>
                  <a:cubicBezTo>
                    <a:pt x="488" y="293"/>
                    <a:pt x="472" y="267"/>
                    <a:pt x="444" y="248"/>
                  </a:cubicBezTo>
                  <a:cubicBezTo>
                    <a:pt x="437" y="243"/>
                    <a:pt x="432" y="243"/>
                    <a:pt x="425" y="248"/>
                  </a:cubicBezTo>
                  <a:cubicBezTo>
                    <a:pt x="398" y="267"/>
                    <a:pt x="380" y="292"/>
                    <a:pt x="370" y="323"/>
                  </a:cubicBezTo>
                  <a:cubicBezTo>
                    <a:pt x="369" y="328"/>
                    <a:pt x="368" y="335"/>
                    <a:pt x="362" y="335"/>
                  </a:cubicBezTo>
                  <a:cubicBezTo>
                    <a:pt x="354" y="336"/>
                    <a:pt x="352" y="329"/>
                    <a:pt x="350" y="324"/>
                  </a:cubicBezTo>
                  <a:cubicBezTo>
                    <a:pt x="334" y="284"/>
                    <a:pt x="325" y="243"/>
                    <a:pt x="334" y="200"/>
                  </a:cubicBezTo>
                  <a:cubicBezTo>
                    <a:pt x="335" y="196"/>
                    <a:pt x="335" y="193"/>
                    <a:pt x="331" y="191"/>
                  </a:cubicBezTo>
                  <a:cubicBezTo>
                    <a:pt x="307" y="181"/>
                    <a:pt x="299" y="161"/>
                    <a:pt x="293" y="138"/>
                  </a:cubicBezTo>
                  <a:cubicBezTo>
                    <a:pt x="293" y="137"/>
                    <a:pt x="292" y="136"/>
                    <a:pt x="291" y="134"/>
                  </a:cubicBezTo>
                  <a:close/>
                </a:path>
              </a:pathLst>
            </a:custGeom>
            <a:solidFill>
              <a:srgbClr val="7CC8EC"/>
            </a:solidFill>
            <a:ln w="3810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F381B7D6-4174-448A-AE07-8BDB88905AD9}"/>
              </a:ext>
            </a:extLst>
          </p:cNvPr>
          <p:cNvSpPr/>
          <p:nvPr/>
        </p:nvSpPr>
        <p:spPr>
          <a:xfrm>
            <a:off x="0" y="4658496"/>
            <a:ext cx="12192000" cy="2199503"/>
          </a:xfrm>
          <a:prstGeom prst="rect">
            <a:avLst/>
          </a:prstGeom>
          <a:gradFill flip="none" rotWithShape="1">
            <a:gsLst>
              <a:gs pos="100000">
                <a:srgbClr val="84CCC6"/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3B75C5-9BDB-4B5F-AB3F-CB12A702F1F8}"/>
              </a:ext>
            </a:extLst>
          </p:cNvPr>
          <p:cNvSpPr txBox="1"/>
          <p:nvPr/>
        </p:nvSpPr>
        <p:spPr>
          <a:xfrm>
            <a:off x="6887914" y="2382100"/>
            <a:ext cx="466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DA86C59-34F4-4919-9F69-A6D243DD90AF}"/>
              </a:ext>
            </a:extLst>
          </p:cNvPr>
          <p:cNvGrpSpPr/>
          <p:nvPr/>
        </p:nvGrpSpPr>
        <p:grpSpPr>
          <a:xfrm>
            <a:off x="6112512" y="1699180"/>
            <a:ext cx="5419664" cy="777510"/>
            <a:chOff x="6102442" y="1483456"/>
            <a:chExt cx="5419664" cy="7775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91A18A-7559-4485-BC2C-6ACBBA9F87DF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84CCC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E3BD7D-EEC6-41FC-867D-95F2B71346B3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rgbClr val="84CCC6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4400" b="1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8A41E9E-1812-4ACE-A417-73C9AF47F355}"/>
              </a:ext>
            </a:extLst>
          </p:cNvPr>
          <p:cNvSpPr txBox="1"/>
          <p:nvPr/>
        </p:nvSpPr>
        <p:spPr>
          <a:xfrm>
            <a:off x="6887914" y="3521092"/>
            <a:ext cx="466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E7642E-CD93-4445-B49C-21F1CF8B80D1}"/>
              </a:ext>
            </a:extLst>
          </p:cNvPr>
          <p:cNvGrpSpPr/>
          <p:nvPr/>
        </p:nvGrpSpPr>
        <p:grpSpPr>
          <a:xfrm>
            <a:off x="6112512" y="2838172"/>
            <a:ext cx="5419664" cy="777510"/>
            <a:chOff x="6102442" y="1483456"/>
            <a:chExt cx="5419664" cy="7775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79CA3D-1245-4812-BE2C-A17717D31459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84CCC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27DDE9-FE7C-4B7E-A047-E092B6A88859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rgbClr val="84CCC6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4400" b="1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5E1B5E5-22C6-4CAE-BC59-0EB34CC7C043}"/>
              </a:ext>
            </a:extLst>
          </p:cNvPr>
          <p:cNvSpPr txBox="1"/>
          <p:nvPr/>
        </p:nvSpPr>
        <p:spPr>
          <a:xfrm>
            <a:off x="6887914" y="4660084"/>
            <a:ext cx="466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3E30DF-4F9D-4D5B-9110-CB46BA5063F2}"/>
              </a:ext>
            </a:extLst>
          </p:cNvPr>
          <p:cNvGrpSpPr/>
          <p:nvPr/>
        </p:nvGrpSpPr>
        <p:grpSpPr>
          <a:xfrm>
            <a:off x="6112512" y="3977164"/>
            <a:ext cx="5419664" cy="777510"/>
            <a:chOff x="6102442" y="1483456"/>
            <a:chExt cx="5419664" cy="7775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5757E4-1723-4073-9FC5-1D351F20A151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84CCC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B9AF74-CA02-49F9-88D7-98D77F70D10F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rgbClr val="84CCC6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4400" b="1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37A4661-D2A4-40E5-9248-83B3298A506A}"/>
              </a:ext>
            </a:extLst>
          </p:cNvPr>
          <p:cNvSpPr txBox="1"/>
          <p:nvPr/>
        </p:nvSpPr>
        <p:spPr>
          <a:xfrm>
            <a:off x="6887914" y="5799076"/>
            <a:ext cx="466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FEFB00-F764-4A36-BDE0-EFBFFBAD9C92}"/>
              </a:ext>
            </a:extLst>
          </p:cNvPr>
          <p:cNvGrpSpPr/>
          <p:nvPr/>
        </p:nvGrpSpPr>
        <p:grpSpPr>
          <a:xfrm>
            <a:off x="6112512" y="5116156"/>
            <a:ext cx="5419664" cy="777510"/>
            <a:chOff x="6102442" y="1483456"/>
            <a:chExt cx="5419664" cy="77751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3DF382-44DD-45C3-9704-34E8893BC3AC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84CCC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611BD74-B8C0-4D62-99FC-2DBC909A434D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rgbClr val="84CCC6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4400" b="1">
                <a:solidFill>
                  <a:srgbClr val="84CCC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42C12F7-AE9B-40D2-A6C4-2F1B6BC860EE}"/>
              </a:ext>
            </a:extLst>
          </p:cNvPr>
          <p:cNvSpPr txBox="1"/>
          <p:nvPr/>
        </p:nvSpPr>
        <p:spPr>
          <a:xfrm>
            <a:off x="6226812" y="408775"/>
            <a:ext cx="49898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rgbClr val="84CCC6"/>
                </a:solidFill>
                <a:latin typeface="+mj-lt"/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rgbClr val="84CCC6"/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2050" name="Picture 2" descr="mujer en el dentista - odontologia fotografías e imágenes de stock">
            <a:extLst>
              <a:ext uri="{FF2B5EF4-FFF2-40B4-BE49-F238E27FC236}">
                <a16:creationId xmlns:a16="http://schemas.microsoft.com/office/drawing/2014/main" id="{20714D17-F4D8-441E-9630-73B4D12C4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8166" y="122341"/>
            <a:ext cx="5654565" cy="6613317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0625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67610" y="1975934"/>
            <a:ext cx="11856781" cy="3427057"/>
            <a:chOff x="1588" y="1694611"/>
            <a:chExt cx="12188825" cy="352303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588" y="3148034"/>
              <a:ext cx="12188825" cy="2069607"/>
              <a:chOff x="1588" y="3988294"/>
              <a:chExt cx="12188825" cy="206960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FEFD1E3-FE80-44FF-A0FA-C9AEE7DD25E9}"/>
                  </a:ext>
                </a:extLst>
              </p:cNvPr>
              <p:cNvGrpSpPr/>
              <p:nvPr/>
            </p:nvGrpSpPr>
            <p:grpSpPr>
              <a:xfrm>
                <a:off x="1588" y="4501560"/>
                <a:ext cx="12188825" cy="1556341"/>
                <a:chOff x="0" y="9716642"/>
                <a:chExt cx="20053076" cy="2560494"/>
              </a:xfrm>
            </p:grpSpPr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id="{844AA0A4-3C49-47AF-B057-68E0A86116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Freeform 32">
                  <a:extLst>
                    <a:ext uri="{FF2B5EF4-FFF2-40B4-BE49-F238E27FC236}">
                      <a16:creationId xmlns:a16="http://schemas.microsoft.com/office/drawing/2014/main" id="{F60DF932-E6DA-48EB-97ED-FF907BE6AB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2812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CE1CBCD7-4A00-479C-A5D2-B7E01AA376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5623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1C2BEA65-A4BE-4490-8FF0-1BEFBD158F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435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7112D329-3312-4DB3-93B0-76DF68985D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1247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B902D37B-B7AD-49B2-8D02-3BC18E494C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4059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061BAF5C-FF25-44AD-957E-39D038CA0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6871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90623904-3D0D-4911-8FEA-01DFE64FA6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9683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C7FAE62F-E9EB-4F1C-8242-3C0D40931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824956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9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4</a:t>
              </a:r>
            </a:p>
            <a:p>
              <a:pPr algn="ct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دندانپزشکی برای دانلود پاورپوینت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2" name="Grupo 16">
            <a:extLst>
              <a:ext uri="{FF2B5EF4-FFF2-40B4-BE49-F238E27FC236}">
                <a16:creationId xmlns:a16="http://schemas.microsoft.com/office/drawing/2014/main" id="{04AF4ABE-A3DD-32D2-E333-56C884CB5852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" name="Google Shape;14;p2">
              <a:extLst>
                <a:ext uri="{FF2B5EF4-FFF2-40B4-BE49-F238E27FC236}">
                  <a16:creationId xmlns:a16="http://schemas.microsoft.com/office/drawing/2014/main" id="{0633ABEC-F174-1225-CBAB-DEAAF11E8952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4;p2">
              <a:extLst>
                <a:ext uri="{FF2B5EF4-FFF2-40B4-BE49-F238E27FC236}">
                  <a16:creationId xmlns:a16="http://schemas.microsoft.com/office/drawing/2014/main" id="{6829D2B4-04E6-E55C-C257-F5F7F1C9E18B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170E8919-8459-DDA5-B033-B58CDD14B813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4;p2">
              <a:extLst>
                <a:ext uri="{FF2B5EF4-FFF2-40B4-BE49-F238E27FC236}">
                  <a16:creationId xmlns:a16="http://schemas.microsoft.com/office/drawing/2014/main" id="{2B8DFB37-72BB-4D36-0EE6-59F90942E474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upo 21">
            <a:extLst>
              <a:ext uri="{FF2B5EF4-FFF2-40B4-BE49-F238E27FC236}">
                <a16:creationId xmlns:a16="http://schemas.microsoft.com/office/drawing/2014/main" id="{F251A953-FD03-7EDD-9F6F-70175B5A853C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C3EAE465-3CBE-431C-18CD-FB9AA5A24C3B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" name="Google Shape;14;p2">
              <a:extLst>
                <a:ext uri="{FF2B5EF4-FFF2-40B4-BE49-F238E27FC236}">
                  <a16:creationId xmlns:a16="http://schemas.microsoft.com/office/drawing/2014/main" id="{48FF0F73-C313-0374-DB03-A468B00612C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4;p2">
              <a:extLst>
                <a:ext uri="{FF2B5EF4-FFF2-40B4-BE49-F238E27FC236}">
                  <a16:creationId xmlns:a16="http://schemas.microsoft.com/office/drawing/2014/main" id="{E6111D46-42C8-49C0-EA07-5AF70855D465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4;p2">
              <a:extLst>
                <a:ext uri="{FF2B5EF4-FFF2-40B4-BE49-F238E27FC236}">
                  <a16:creationId xmlns:a16="http://schemas.microsoft.com/office/drawing/2014/main" id="{A7F8649B-B551-297F-93ED-3C6DABE14BB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2" name="Rectángulo 2">
            <a:extLst>
              <a:ext uri="{FF2B5EF4-FFF2-40B4-BE49-F238E27FC236}">
                <a16:creationId xmlns:a16="http://schemas.microsoft.com/office/drawing/2014/main" id="{F356A25B-537C-37B9-5484-3AB05BF5094C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76440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944" y="370101"/>
            <a:ext cx="11573197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solidFill>
                  <a:srgbClr val="84CCC6"/>
                </a:solidFill>
                <a:cs typeface="B Nazanin" panose="00000400000000000000" pitchFamily="2" charset="-78"/>
              </a:rPr>
              <a:t>سبک تیمی ما</a:t>
            </a:r>
            <a:endParaRPr lang="en-US" dirty="0">
              <a:solidFill>
                <a:srgbClr val="84CCC6"/>
              </a:solidFill>
              <a:cs typeface="B Nazanin" panose="00000400000000000000" pitchFamily="2" charset="-78"/>
            </a:endParaRPr>
          </a:p>
        </p:txBody>
      </p:sp>
      <p:sp>
        <p:nvSpPr>
          <p:cNvPr id="4" name="직사각형 2">
            <a:extLst>
              <a:ext uri="{FF2B5EF4-FFF2-40B4-BE49-F238E27FC236}">
                <a16:creationId xmlns:a16="http://schemas.microsoft.com/office/drawing/2014/main" id="{1A1CCAEE-AECE-4CBB-A3C3-34C8CB1B3F1F}"/>
              </a:ext>
            </a:extLst>
          </p:cNvPr>
          <p:cNvSpPr/>
          <p:nvPr/>
        </p:nvSpPr>
        <p:spPr>
          <a:xfrm>
            <a:off x="6370810" y="1982450"/>
            <a:ext cx="2230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cs typeface="B Nazanin" panose="00000400000000000000" pitchFamily="2" charset="-78"/>
              </a:rPr>
              <a:t>نام عضو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D5FF2380-6AB6-4979-826F-424746046C75}"/>
              </a:ext>
            </a:extLst>
          </p:cNvPr>
          <p:cNvSpPr txBox="1"/>
          <p:nvPr/>
        </p:nvSpPr>
        <p:spPr>
          <a:xfrm>
            <a:off x="8672937" y="1982450"/>
            <a:ext cx="3183204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800" dirty="0">
                <a:cs typeface="B Nazanin" panose="00000400000000000000" pitchFamily="2" charset="-78"/>
              </a:rPr>
              <a:t>تجربه کاری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7" name="직사각형 22">
            <a:extLst>
              <a:ext uri="{FF2B5EF4-FFF2-40B4-BE49-F238E27FC236}">
                <a16:creationId xmlns:a16="http://schemas.microsoft.com/office/drawing/2014/main" id="{BC1BB6F0-9ABE-4E35-A60A-AAC5BA333BDF}"/>
              </a:ext>
            </a:extLst>
          </p:cNvPr>
          <p:cNvSpPr/>
          <p:nvPr/>
        </p:nvSpPr>
        <p:spPr>
          <a:xfrm>
            <a:off x="8672938" y="2434113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2013 ~ 2014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직사각형 5">
            <a:extLst>
              <a:ext uri="{FF2B5EF4-FFF2-40B4-BE49-F238E27FC236}">
                <a16:creationId xmlns:a16="http://schemas.microsoft.com/office/drawing/2014/main" id="{EEB2690F-041E-4846-B7E0-86A30F392660}"/>
              </a:ext>
            </a:extLst>
          </p:cNvPr>
          <p:cNvSpPr/>
          <p:nvPr/>
        </p:nvSpPr>
        <p:spPr>
          <a:xfrm>
            <a:off x="8672938" y="3121509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2014 ~ 2016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직사각형 24">
            <a:extLst>
              <a:ext uri="{FF2B5EF4-FFF2-40B4-BE49-F238E27FC236}">
                <a16:creationId xmlns:a16="http://schemas.microsoft.com/office/drawing/2014/main" id="{F718DFD4-4769-4767-A3BC-BC594021BDCE}"/>
              </a:ext>
            </a:extLst>
          </p:cNvPr>
          <p:cNvSpPr/>
          <p:nvPr/>
        </p:nvSpPr>
        <p:spPr>
          <a:xfrm>
            <a:off x="8672938" y="3808904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2016 ~ 2019 اینجا متن کنید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F4AE09-8850-4E3E-B94C-A44E358BA9E3}"/>
              </a:ext>
            </a:extLst>
          </p:cNvPr>
          <p:cNvSpPr txBox="1"/>
          <p:nvPr/>
        </p:nvSpPr>
        <p:spPr>
          <a:xfrm>
            <a:off x="9568569" y="6168211"/>
            <a:ext cx="212699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20begir.com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2A2E95-0275-476A-BA4A-BAA711A30636}"/>
              </a:ext>
            </a:extLst>
          </p:cNvPr>
          <p:cNvSpPr txBox="1"/>
          <p:nvPr/>
        </p:nvSpPr>
        <p:spPr>
          <a:xfrm>
            <a:off x="6697280" y="5093997"/>
            <a:ext cx="1224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4"/>
                </a:solidFill>
                <a:cs typeface="B Nazanin" panose="00000400000000000000" pitchFamily="2" charset="-78"/>
              </a:rPr>
              <a:t>/فیس بوک</a:t>
            </a:r>
            <a:endParaRPr lang="ko-KR" altLang="en-US" sz="14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E162BE-6E26-4CD3-9320-2FA7E884E8BA}"/>
              </a:ext>
            </a:extLst>
          </p:cNvPr>
          <p:cNvSpPr txBox="1"/>
          <p:nvPr/>
        </p:nvSpPr>
        <p:spPr>
          <a:xfrm>
            <a:off x="9528311" y="5096713"/>
            <a:ext cx="1224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4"/>
                </a:solidFill>
                <a:cs typeface="B Nazanin" panose="00000400000000000000" pitchFamily="2" charset="-78"/>
              </a:rPr>
              <a:t>@توییتر</a:t>
            </a:r>
            <a:endParaRPr lang="ko-KR" altLang="en-US" sz="14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ounded Rectangle 2">
            <a:extLst>
              <a:ext uri="{FF2B5EF4-FFF2-40B4-BE49-F238E27FC236}">
                <a16:creationId xmlns:a16="http://schemas.microsoft.com/office/drawing/2014/main" id="{9110055D-7ED9-40B3-9A8F-EC0E65DA3D60}"/>
              </a:ext>
            </a:extLst>
          </p:cNvPr>
          <p:cNvSpPr/>
          <p:nvPr/>
        </p:nvSpPr>
        <p:spPr>
          <a:xfrm>
            <a:off x="9182843" y="5092146"/>
            <a:ext cx="311477" cy="311477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3160999" y="1374274"/>
                </a:moveTo>
                <a:cubicBezTo>
                  <a:pt x="3161390" y="1371268"/>
                  <a:pt x="3160138" y="1380887"/>
                  <a:pt x="3155132" y="1419362"/>
                </a:cubicBezTo>
                <a:cubicBezTo>
                  <a:pt x="3155132" y="1419362"/>
                  <a:pt x="3155131" y="1419362"/>
                  <a:pt x="3155131" y="1419362"/>
                </a:cubicBezTo>
                <a:cubicBezTo>
                  <a:pt x="3155133" y="1419346"/>
                  <a:pt x="3160347" y="1379282"/>
                  <a:pt x="3160999" y="1374274"/>
                </a:cubicBezTo>
                <a:close/>
                <a:moveTo>
                  <a:pt x="2538382" y="802616"/>
                </a:moveTo>
                <a:cubicBezTo>
                  <a:pt x="2197761" y="802616"/>
                  <a:pt x="1921633" y="1078744"/>
                  <a:pt x="1921633" y="1419365"/>
                </a:cubicBezTo>
                <a:cubicBezTo>
                  <a:pt x="1921633" y="1471638"/>
                  <a:pt x="1928136" y="1522392"/>
                  <a:pt x="1942445" y="1570340"/>
                </a:cubicBezTo>
                <a:cubicBezTo>
                  <a:pt x="1547199" y="1510736"/>
                  <a:pt x="1173928" y="1425572"/>
                  <a:pt x="752016" y="931012"/>
                </a:cubicBezTo>
                <a:cubicBezTo>
                  <a:pt x="555558" y="1323929"/>
                  <a:pt x="701457" y="1569504"/>
                  <a:pt x="934030" y="1745738"/>
                </a:cubicBezTo>
                <a:cubicBezTo>
                  <a:pt x="832912" y="1726959"/>
                  <a:pt x="757794" y="1716846"/>
                  <a:pt x="665343" y="1650397"/>
                </a:cubicBezTo>
                <a:cubicBezTo>
                  <a:pt x="692788" y="2037537"/>
                  <a:pt x="906583" y="2177657"/>
                  <a:pt x="1111709" y="2257108"/>
                </a:cubicBezTo>
                <a:cubicBezTo>
                  <a:pt x="1029370" y="2275887"/>
                  <a:pt x="986032" y="2268664"/>
                  <a:pt x="856023" y="2244108"/>
                </a:cubicBezTo>
                <a:cubicBezTo>
                  <a:pt x="968698" y="2582132"/>
                  <a:pt x="1241718" y="2664472"/>
                  <a:pt x="1402064" y="2660137"/>
                </a:cubicBezTo>
                <a:cubicBezTo>
                  <a:pt x="1212828" y="2802425"/>
                  <a:pt x="1063318" y="2869598"/>
                  <a:pt x="552668" y="2902822"/>
                </a:cubicBezTo>
                <a:cubicBezTo>
                  <a:pt x="978087" y="3213400"/>
                  <a:pt x="1650526" y="3189564"/>
                  <a:pt x="1978439" y="3093502"/>
                </a:cubicBezTo>
                <a:cubicBezTo>
                  <a:pt x="2679046" y="2850818"/>
                  <a:pt x="2894283" y="2547463"/>
                  <a:pt x="3053184" y="2031759"/>
                </a:cubicBezTo>
                <a:cubicBezTo>
                  <a:pt x="3132291" y="1592391"/>
                  <a:pt x="3116471" y="1716445"/>
                  <a:pt x="3155131" y="1419365"/>
                </a:cubicBezTo>
                <a:cubicBezTo>
                  <a:pt x="3155131" y="1419364"/>
                  <a:pt x="3155132" y="1419363"/>
                  <a:pt x="3155132" y="1419362"/>
                </a:cubicBezTo>
                <a:cubicBezTo>
                  <a:pt x="3257477" y="1315095"/>
                  <a:pt x="3372036" y="1223751"/>
                  <a:pt x="3407333" y="1117847"/>
                </a:cubicBezTo>
                <a:cubicBezTo>
                  <a:pt x="3307709" y="1140260"/>
                  <a:pt x="3221086" y="1197342"/>
                  <a:pt x="3108461" y="1185086"/>
                </a:cubicBezTo>
                <a:cubicBezTo>
                  <a:pt x="3188365" y="1141325"/>
                  <a:pt x="3284860" y="1028153"/>
                  <a:pt x="3334650" y="883134"/>
                </a:cubicBezTo>
                <a:cubicBezTo>
                  <a:pt x="3225580" y="952795"/>
                  <a:pt x="3152155" y="998691"/>
                  <a:pt x="2995677" y="1008938"/>
                </a:cubicBezTo>
                <a:cubicBezTo>
                  <a:pt x="2884471" y="881691"/>
                  <a:pt x="2720661" y="802616"/>
                  <a:pt x="2538382" y="80261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ounded Rectangle 3">
            <a:extLst>
              <a:ext uri="{FF2B5EF4-FFF2-40B4-BE49-F238E27FC236}">
                <a16:creationId xmlns:a16="http://schemas.microsoft.com/office/drawing/2014/main" id="{0A46B850-3D4F-405A-A3F8-34042434F741}"/>
              </a:ext>
            </a:extLst>
          </p:cNvPr>
          <p:cNvSpPr/>
          <p:nvPr/>
        </p:nvSpPr>
        <p:spPr>
          <a:xfrm>
            <a:off x="6385805" y="5092146"/>
            <a:ext cx="311477" cy="311477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48643" y="674567"/>
                  <a:pt x="3369037" y="759137"/>
                </a:cubicBezTo>
                <a:cubicBezTo>
                  <a:pt x="3391941" y="611142"/>
                  <a:pt x="3398988" y="447290"/>
                  <a:pt x="3443034" y="304580"/>
                </a:cubicBezTo>
                <a:cubicBezTo>
                  <a:pt x="3382140" y="251394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FDF487A-3D78-4261-9C53-C878239531AE}"/>
              </a:ext>
            </a:extLst>
          </p:cNvPr>
          <p:cNvSpPr txBox="1"/>
          <p:nvPr/>
        </p:nvSpPr>
        <p:spPr>
          <a:xfrm>
            <a:off x="6299957" y="5403622"/>
            <a:ext cx="2569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B6454F8-6461-4CBE-B89F-8C6D06FB74B9}"/>
              </a:ext>
            </a:extLst>
          </p:cNvPr>
          <p:cNvSpPr txBox="1"/>
          <p:nvPr/>
        </p:nvSpPr>
        <p:spPr>
          <a:xfrm>
            <a:off x="9126521" y="5403622"/>
            <a:ext cx="2569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6E8625-4488-44DD-A846-1C9158D270E1}"/>
              </a:ext>
            </a:extLst>
          </p:cNvPr>
          <p:cNvSpPr txBox="1"/>
          <p:nvPr/>
        </p:nvSpPr>
        <p:spPr>
          <a:xfrm>
            <a:off x="692833" y="4948830"/>
            <a:ext cx="465953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rgbClr val="262626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20begir.com</a:t>
            </a:r>
          </a:p>
          <a:p>
            <a:pPr algn="r" rtl="1"/>
            <a:r>
              <a:rPr lang="fa-IR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3200" b="1" dirty="0">
                <a:solidFill>
                  <a:srgbClr val="262626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3200" b="1" dirty="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A4E6A09-C503-42C7-A8FF-1B3920407B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229" y="3429000"/>
            <a:ext cx="1097187" cy="1053299"/>
          </a:xfrm>
          <a:prstGeom prst="rect">
            <a:avLst/>
          </a:prstGeom>
        </p:spPr>
      </p:pic>
      <p:pic>
        <p:nvPicPr>
          <p:cNvPr id="8194" name="Picture 2" descr="dentist treating patient in medical clinic - odontologia fotografías e imágenes de stock">
            <a:extLst>
              <a:ext uri="{FF2B5EF4-FFF2-40B4-BE49-F238E27FC236}">
                <a16:creationId xmlns:a16="http://schemas.microsoft.com/office/drawing/2014/main" id="{96149455-B7F2-46F8-80D2-1DC1BC6373F0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upo 20">
            <a:extLst>
              <a:ext uri="{FF2B5EF4-FFF2-40B4-BE49-F238E27FC236}">
                <a16:creationId xmlns:a16="http://schemas.microsoft.com/office/drawing/2014/main" id="{4D68F3FB-26A2-4C9B-B842-152D28C56B8B}"/>
              </a:ext>
            </a:extLst>
          </p:cNvPr>
          <p:cNvGrpSpPr/>
          <p:nvPr/>
        </p:nvGrpSpPr>
        <p:grpSpPr>
          <a:xfrm>
            <a:off x="105508" y="99760"/>
            <a:ext cx="900332" cy="994588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22" name="Google Shape;14;p2">
              <a:extLst>
                <a:ext uri="{FF2B5EF4-FFF2-40B4-BE49-F238E27FC236}">
                  <a16:creationId xmlns:a16="http://schemas.microsoft.com/office/drawing/2014/main" id="{36788E62-21D0-482B-9B09-039BAA91141E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4;p2">
              <a:extLst>
                <a:ext uri="{FF2B5EF4-FFF2-40B4-BE49-F238E27FC236}">
                  <a16:creationId xmlns:a16="http://schemas.microsoft.com/office/drawing/2014/main" id="{43D1A984-E6F3-4038-A46D-6028F9954A14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4;p2">
              <a:extLst>
                <a:ext uri="{FF2B5EF4-FFF2-40B4-BE49-F238E27FC236}">
                  <a16:creationId xmlns:a16="http://schemas.microsoft.com/office/drawing/2014/main" id="{02D846E7-7361-4ED2-9602-5A747B9C448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14;p2">
              <a:extLst>
                <a:ext uri="{FF2B5EF4-FFF2-40B4-BE49-F238E27FC236}">
                  <a16:creationId xmlns:a16="http://schemas.microsoft.com/office/drawing/2014/main" id="{B60A0F3B-026E-407B-8217-7FFBC76EBCE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D8352A96-DAD3-4195-B37E-A964C3128725}"/>
              </a:ext>
            </a:extLst>
          </p:cNvPr>
          <p:cNvGrpSpPr/>
          <p:nvPr/>
        </p:nvGrpSpPr>
        <p:grpSpPr>
          <a:xfrm flipH="1">
            <a:off x="11099090" y="107761"/>
            <a:ext cx="978945" cy="1081431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5" name="Google Shape;14;p2">
              <a:extLst>
                <a:ext uri="{FF2B5EF4-FFF2-40B4-BE49-F238E27FC236}">
                  <a16:creationId xmlns:a16="http://schemas.microsoft.com/office/drawing/2014/main" id="{D05B70CA-4951-4097-AE0B-D7A2FBBDF015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4;p2">
              <a:extLst>
                <a:ext uri="{FF2B5EF4-FFF2-40B4-BE49-F238E27FC236}">
                  <a16:creationId xmlns:a16="http://schemas.microsoft.com/office/drawing/2014/main" id="{4FFF49E6-FC2B-4D51-839B-462FEA89A8C1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7" name="Google Shape;14;p2">
              <a:extLst>
                <a:ext uri="{FF2B5EF4-FFF2-40B4-BE49-F238E27FC236}">
                  <a16:creationId xmlns:a16="http://schemas.microsoft.com/office/drawing/2014/main" id="{F42B0A25-7076-470F-B860-1925A1816E2A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8" name="Google Shape;14;p2">
              <a:extLst>
                <a:ext uri="{FF2B5EF4-FFF2-40B4-BE49-F238E27FC236}">
                  <a16:creationId xmlns:a16="http://schemas.microsoft.com/office/drawing/2014/main" id="{C1249695-6097-4064-8539-B9FD0AE0901D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00007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14;p2">
            <a:extLst>
              <a:ext uri="{FF2B5EF4-FFF2-40B4-BE49-F238E27FC236}">
                <a16:creationId xmlns:a16="http://schemas.microsoft.com/office/drawing/2014/main" id="{6A21D97A-742A-4A01-A119-2E9965BF3B2F}"/>
              </a:ext>
            </a:extLst>
          </p:cNvPr>
          <p:cNvSpPr/>
          <p:nvPr/>
        </p:nvSpPr>
        <p:spPr>
          <a:xfrm rot="10800000">
            <a:off x="1216493" y="-4444"/>
            <a:ext cx="9793375" cy="1267150"/>
          </a:xfrm>
          <a:prstGeom prst="rect">
            <a:avLst/>
          </a:prstGeom>
          <a:gradFill flip="none" rotWithShape="1">
            <a:gsLst>
              <a:gs pos="100000">
                <a:srgbClr val="C2E6E3"/>
              </a:gs>
              <a:gs pos="4000">
                <a:srgbClr val="FFFFFF">
                  <a:alpha val="0"/>
                  <a:lumMod val="100000"/>
                </a:srgbClr>
              </a:gs>
            </a:gsLst>
            <a:lin ang="5400000" scaled="1"/>
          </a:gradFill>
          <a:ln w="571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33FAA15-CF5D-4AF3-B9F4-D0D63B8FB98F}"/>
              </a:ext>
            </a:extLst>
          </p:cNvPr>
          <p:cNvSpPr/>
          <p:nvPr/>
        </p:nvSpPr>
        <p:spPr>
          <a:xfrm>
            <a:off x="1431455" y="3936564"/>
            <a:ext cx="1080000" cy="1080000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A2198B4-6458-4A07-8586-247EBA7C829C}"/>
              </a:ext>
            </a:extLst>
          </p:cNvPr>
          <p:cNvSpPr/>
          <p:nvPr/>
        </p:nvSpPr>
        <p:spPr>
          <a:xfrm>
            <a:off x="4178261" y="3936564"/>
            <a:ext cx="1080000" cy="1080000"/>
          </a:xfrm>
          <a:prstGeom prst="ellipse">
            <a:avLst/>
          </a:prstGeom>
          <a:solidFill>
            <a:srgbClr val="84CCC6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FB9EB62-834C-4981-A51A-A9A9EF59CC76}"/>
              </a:ext>
            </a:extLst>
          </p:cNvPr>
          <p:cNvSpPr/>
          <p:nvPr/>
        </p:nvSpPr>
        <p:spPr>
          <a:xfrm>
            <a:off x="6925067" y="3936564"/>
            <a:ext cx="1080000" cy="1080000"/>
          </a:xfrm>
          <a:prstGeom prst="ellipse">
            <a:avLst/>
          </a:prstGeom>
          <a:solidFill>
            <a:srgbClr val="84CCC6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81C4748-6724-4A81-B0E2-05A950B58DA7}"/>
              </a:ext>
            </a:extLst>
          </p:cNvPr>
          <p:cNvSpPr/>
          <p:nvPr/>
        </p:nvSpPr>
        <p:spPr>
          <a:xfrm>
            <a:off x="9671874" y="3936564"/>
            <a:ext cx="1080000" cy="1080000"/>
          </a:xfrm>
          <a:prstGeom prst="ellipse">
            <a:avLst/>
          </a:prstGeom>
          <a:solidFill>
            <a:srgbClr val="84CCC6"/>
          </a:solidFill>
          <a:ln w="127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38981C6-449C-47D6-B4BF-A01B432B91F9}"/>
              </a:ext>
            </a:extLst>
          </p:cNvPr>
          <p:cNvGrpSpPr/>
          <p:nvPr/>
        </p:nvGrpSpPr>
        <p:grpSpPr>
          <a:xfrm>
            <a:off x="1927322" y="3074389"/>
            <a:ext cx="8334279" cy="803877"/>
            <a:chOff x="403321" y="2996952"/>
            <a:chExt cx="8334279" cy="972782"/>
          </a:xfrm>
          <a:solidFill>
            <a:schemeClr val="bg1">
              <a:lumMod val="95000"/>
            </a:schemeClr>
          </a:solidFill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C7A87BE-9B6A-4342-BBE3-1EE3DEBB3202}"/>
                </a:ext>
              </a:extLst>
            </p:cNvPr>
            <p:cNvCxnSpPr/>
            <p:nvPr/>
          </p:nvCxnSpPr>
          <p:spPr>
            <a:xfrm>
              <a:off x="403321" y="3639368"/>
              <a:ext cx="8334279" cy="5656"/>
            </a:xfrm>
            <a:prstGeom prst="line">
              <a:avLst/>
            </a:prstGeom>
            <a:grpFill/>
            <a:ln w="114300">
              <a:solidFill>
                <a:srgbClr val="ECE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4E8A645-75FE-4B46-9213-3D58C8C6635A}"/>
                </a:ext>
              </a:extLst>
            </p:cNvPr>
            <p:cNvCxnSpPr/>
            <p:nvPr/>
          </p:nvCxnSpPr>
          <p:spPr>
            <a:xfrm flipH="1">
              <a:off x="462955" y="3645025"/>
              <a:ext cx="0" cy="313183"/>
            </a:xfrm>
            <a:prstGeom prst="line">
              <a:avLst/>
            </a:prstGeom>
            <a:grpFill/>
            <a:ln w="120650">
              <a:solidFill>
                <a:srgbClr val="ECE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83F37F6-BD06-4188-91B0-A3DE90CABC08}"/>
                </a:ext>
              </a:extLst>
            </p:cNvPr>
            <p:cNvCxnSpPr/>
            <p:nvPr/>
          </p:nvCxnSpPr>
          <p:spPr>
            <a:xfrm flipH="1">
              <a:off x="8681045" y="3656551"/>
              <a:ext cx="0" cy="313183"/>
            </a:xfrm>
            <a:prstGeom prst="line">
              <a:avLst/>
            </a:prstGeom>
            <a:grpFill/>
            <a:ln w="120650">
              <a:solidFill>
                <a:srgbClr val="ECE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ABF19F5-EBC1-42D6-9E3D-0CBA1A00B684}"/>
                </a:ext>
              </a:extLst>
            </p:cNvPr>
            <p:cNvCxnSpPr/>
            <p:nvPr/>
          </p:nvCxnSpPr>
          <p:spPr>
            <a:xfrm flipH="1">
              <a:off x="5941681" y="3645024"/>
              <a:ext cx="0" cy="313185"/>
            </a:xfrm>
            <a:prstGeom prst="line">
              <a:avLst/>
            </a:prstGeom>
            <a:grpFill/>
            <a:ln w="120650">
              <a:solidFill>
                <a:srgbClr val="ECE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2B2E33B-A35E-434D-93A8-9CB127511FD3}"/>
                </a:ext>
              </a:extLst>
            </p:cNvPr>
            <p:cNvCxnSpPr/>
            <p:nvPr/>
          </p:nvCxnSpPr>
          <p:spPr>
            <a:xfrm flipH="1">
              <a:off x="3202318" y="3645024"/>
              <a:ext cx="0" cy="313185"/>
            </a:xfrm>
            <a:prstGeom prst="line">
              <a:avLst/>
            </a:prstGeom>
            <a:grpFill/>
            <a:ln w="120650">
              <a:solidFill>
                <a:srgbClr val="ECE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own Arrow 23">
              <a:extLst>
                <a:ext uri="{FF2B5EF4-FFF2-40B4-BE49-F238E27FC236}">
                  <a16:creationId xmlns:a16="http://schemas.microsoft.com/office/drawing/2014/main" id="{C5699559-6281-4BB5-AE7E-A4BF8BABFBD1}"/>
                </a:ext>
              </a:extLst>
            </p:cNvPr>
            <p:cNvSpPr/>
            <p:nvPr/>
          </p:nvSpPr>
          <p:spPr>
            <a:xfrm rot="10800000">
              <a:off x="3799849" y="2996952"/>
              <a:ext cx="1535664" cy="646930"/>
            </a:xfrm>
            <a:prstGeom prst="downArrow">
              <a:avLst>
                <a:gd name="adj1" fmla="val 42557"/>
                <a:gd name="adj2" fmla="val 587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D6E0E1AE-D038-4148-8879-A37B56048EA8}"/>
              </a:ext>
            </a:extLst>
          </p:cNvPr>
          <p:cNvSpPr/>
          <p:nvPr/>
        </p:nvSpPr>
        <p:spPr>
          <a:xfrm>
            <a:off x="5473232" y="1760326"/>
            <a:ext cx="1236898" cy="1236898"/>
          </a:xfrm>
          <a:prstGeom prst="ellipse">
            <a:avLst/>
          </a:prstGeom>
          <a:solidFill>
            <a:srgbClr val="84CCC6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298BEA-2BDB-4960-9C06-7D8814F6FACB}"/>
              </a:ext>
            </a:extLst>
          </p:cNvPr>
          <p:cNvSpPr txBox="1"/>
          <p:nvPr/>
        </p:nvSpPr>
        <p:spPr>
          <a:xfrm>
            <a:off x="3571876" y="1870944"/>
            <a:ext cx="165858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6000" b="1">
                <a:solidFill>
                  <a:schemeClr val="accent1"/>
                </a:solidFill>
                <a:cs typeface="B Nazanin" panose="00000400000000000000" pitchFamily="2" charset="-78"/>
              </a:rPr>
              <a:t>32</a:t>
            </a:r>
            <a:r>
              <a:rPr lang="en-US" altLang="ko-KR" sz="3200" b="1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3200" b="1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Callout 46">
            <a:extLst>
              <a:ext uri="{FF2B5EF4-FFF2-40B4-BE49-F238E27FC236}">
                <a16:creationId xmlns:a16="http://schemas.microsoft.com/office/drawing/2014/main" id="{847354E6-BE7C-4AE2-A7DF-594785E050DF}"/>
              </a:ext>
            </a:extLst>
          </p:cNvPr>
          <p:cNvSpPr/>
          <p:nvPr/>
        </p:nvSpPr>
        <p:spPr>
          <a:xfrm>
            <a:off x="1810734" y="1759008"/>
            <a:ext cx="1518366" cy="1017305"/>
          </a:xfrm>
          <a:prstGeom prst="wedgeEllipseCallout">
            <a:avLst>
              <a:gd name="adj1" fmla="val 64200"/>
              <a:gd name="adj2" fmla="val 328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F0D01-ED53-4785-A2B6-E9CBB24CF64B}"/>
              </a:ext>
            </a:extLst>
          </p:cNvPr>
          <p:cNvSpPr txBox="1"/>
          <p:nvPr/>
        </p:nvSpPr>
        <p:spPr>
          <a:xfrm>
            <a:off x="2057402" y="1913716"/>
            <a:ext cx="102503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اینجا متن بنویس!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그룹 9">
            <a:extLst>
              <a:ext uri="{FF2B5EF4-FFF2-40B4-BE49-F238E27FC236}">
                <a16:creationId xmlns:a16="http://schemas.microsoft.com/office/drawing/2014/main" id="{B108D560-629D-4BFD-A678-F82BBE67B61D}"/>
              </a:ext>
            </a:extLst>
          </p:cNvPr>
          <p:cNvGrpSpPr/>
          <p:nvPr/>
        </p:nvGrpSpPr>
        <p:grpSpPr>
          <a:xfrm>
            <a:off x="846432" y="5184880"/>
            <a:ext cx="2250046" cy="719450"/>
            <a:chOff x="916504" y="5370612"/>
            <a:chExt cx="1711280" cy="71945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2819F3-BD09-400A-A764-E1E2A75C7D9A}"/>
                </a:ext>
              </a:extLst>
            </p:cNvPr>
            <p:cNvSpPr txBox="1"/>
            <p:nvPr/>
          </p:nvSpPr>
          <p:spPr>
            <a:xfrm>
              <a:off x="916504" y="537061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D36EEA-AEE8-4A38-8307-C5D58C7FED65}"/>
                </a:ext>
              </a:extLst>
            </p:cNvPr>
            <p:cNvSpPr txBox="1"/>
            <p:nvPr/>
          </p:nvSpPr>
          <p:spPr>
            <a:xfrm>
              <a:off x="916505" y="562839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10">
            <a:extLst>
              <a:ext uri="{FF2B5EF4-FFF2-40B4-BE49-F238E27FC236}">
                <a16:creationId xmlns:a16="http://schemas.microsoft.com/office/drawing/2014/main" id="{690E7E9B-79F1-4A2E-9F64-F5CB41632F36}"/>
              </a:ext>
            </a:extLst>
          </p:cNvPr>
          <p:cNvGrpSpPr/>
          <p:nvPr/>
        </p:nvGrpSpPr>
        <p:grpSpPr>
          <a:xfrm>
            <a:off x="3593238" y="5184880"/>
            <a:ext cx="2250046" cy="719450"/>
            <a:chOff x="2780184" y="5380137"/>
            <a:chExt cx="1711280" cy="71945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8C6CCF3-CD4C-490A-8E96-7030567B022C}"/>
                </a:ext>
              </a:extLst>
            </p:cNvPr>
            <p:cNvSpPr txBox="1"/>
            <p:nvPr/>
          </p:nvSpPr>
          <p:spPr>
            <a:xfrm>
              <a:off x="2780184" y="538013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8743094-CF6C-4A5B-9F70-40A5B17A5117}"/>
                </a:ext>
              </a:extLst>
            </p:cNvPr>
            <p:cNvSpPr txBox="1"/>
            <p:nvPr/>
          </p:nvSpPr>
          <p:spPr>
            <a:xfrm>
              <a:off x="2780185" y="563792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그룹 11">
            <a:extLst>
              <a:ext uri="{FF2B5EF4-FFF2-40B4-BE49-F238E27FC236}">
                <a16:creationId xmlns:a16="http://schemas.microsoft.com/office/drawing/2014/main" id="{9251B985-1475-4E6A-AFFD-D388ACE95641}"/>
              </a:ext>
            </a:extLst>
          </p:cNvPr>
          <p:cNvGrpSpPr/>
          <p:nvPr/>
        </p:nvGrpSpPr>
        <p:grpSpPr>
          <a:xfrm>
            <a:off x="6340044" y="5184880"/>
            <a:ext cx="2250046" cy="719450"/>
            <a:chOff x="4716016" y="5389662"/>
            <a:chExt cx="1711280" cy="71945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C779DCA-1D9E-40F5-A5E1-5207EF7FF364}"/>
                </a:ext>
              </a:extLst>
            </p:cNvPr>
            <p:cNvSpPr txBox="1"/>
            <p:nvPr/>
          </p:nvSpPr>
          <p:spPr>
            <a:xfrm>
              <a:off x="4716016" y="538966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2586C09-72C5-4752-92FE-7C48CE5D5A71}"/>
                </a:ext>
              </a:extLst>
            </p:cNvPr>
            <p:cNvSpPr txBox="1"/>
            <p:nvPr/>
          </p:nvSpPr>
          <p:spPr>
            <a:xfrm>
              <a:off x="4716017" y="564744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그룹 13">
            <a:extLst>
              <a:ext uri="{FF2B5EF4-FFF2-40B4-BE49-F238E27FC236}">
                <a16:creationId xmlns:a16="http://schemas.microsoft.com/office/drawing/2014/main" id="{5202C0BE-CD24-4AC7-BCBB-AE8A332160B2}"/>
              </a:ext>
            </a:extLst>
          </p:cNvPr>
          <p:cNvGrpSpPr/>
          <p:nvPr/>
        </p:nvGrpSpPr>
        <p:grpSpPr>
          <a:xfrm>
            <a:off x="9086852" y="5184880"/>
            <a:ext cx="2250046" cy="719450"/>
            <a:chOff x="6651848" y="5399187"/>
            <a:chExt cx="1711280" cy="71945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802DCAF-1F5C-4DD6-A523-A4A48344ABC7}"/>
                </a:ext>
              </a:extLst>
            </p:cNvPr>
            <p:cNvSpPr txBox="1"/>
            <p:nvPr/>
          </p:nvSpPr>
          <p:spPr>
            <a:xfrm>
              <a:off x="6651848" y="539918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C826F9-AF8B-4B14-A9A9-73B2C7439E99}"/>
                </a:ext>
              </a:extLst>
            </p:cNvPr>
            <p:cNvSpPr txBox="1"/>
            <p:nvPr/>
          </p:nvSpPr>
          <p:spPr>
            <a:xfrm>
              <a:off x="6651849" y="565697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1279BBB-6739-461A-85EE-331DC91583CC}"/>
              </a:ext>
            </a:extLst>
          </p:cNvPr>
          <p:cNvSpPr/>
          <p:nvPr/>
        </p:nvSpPr>
        <p:spPr>
          <a:xfrm>
            <a:off x="5745597" y="2030318"/>
            <a:ext cx="575397" cy="676861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B43714F-3D4D-4BB8-9F13-5FD3F2C603FC}"/>
              </a:ext>
            </a:extLst>
          </p:cNvPr>
          <p:cNvSpPr/>
          <p:nvPr/>
        </p:nvSpPr>
        <p:spPr>
          <a:xfrm>
            <a:off x="7268596" y="4241870"/>
            <a:ext cx="397351" cy="529800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90BECDD-AC0A-4335-8247-2BDC48DB5885}"/>
              </a:ext>
            </a:extLst>
          </p:cNvPr>
          <p:cNvSpPr/>
          <p:nvPr/>
        </p:nvSpPr>
        <p:spPr>
          <a:xfrm>
            <a:off x="1789821" y="4240387"/>
            <a:ext cx="394270" cy="529800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27816A2-388F-43B5-A179-A1DAB62FB311}"/>
              </a:ext>
            </a:extLst>
          </p:cNvPr>
          <p:cNvSpPr/>
          <p:nvPr/>
        </p:nvSpPr>
        <p:spPr>
          <a:xfrm>
            <a:off x="10032778" y="4255686"/>
            <a:ext cx="397351" cy="532881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09DAA2E-CB06-4F91-8844-A37C201482A8}"/>
              </a:ext>
            </a:extLst>
          </p:cNvPr>
          <p:cNvSpPr/>
          <p:nvPr/>
        </p:nvSpPr>
        <p:spPr>
          <a:xfrm>
            <a:off x="4521790" y="4257310"/>
            <a:ext cx="396818" cy="529635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02279815-9BFD-4336-9274-5661B1A6E8E0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1" name="Google Shape;14;p2">
              <a:extLst>
                <a:ext uri="{FF2B5EF4-FFF2-40B4-BE49-F238E27FC236}">
                  <a16:creationId xmlns:a16="http://schemas.microsoft.com/office/drawing/2014/main" id="{4D22F8C7-10B8-40FF-95D2-7E1CC23CF5E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4;p2">
              <a:extLst>
                <a:ext uri="{FF2B5EF4-FFF2-40B4-BE49-F238E27FC236}">
                  <a16:creationId xmlns:a16="http://schemas.microsoft.com/office/drawing/2014/main" id="{7EE4E2AC-2B54-45E2-A6C0-2A0C23DC081D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4;p2">
              <a:extLst>
                <a:ext uri="{FF2B5EF4-FFF2-40B4-BE49-F238E27FC236}">
                  <a16:creationId xmlns:a16="http://schemas.microsoft.com/office/drawing/2014/main" id="{5D01DA1D-CE82-4CBC-A8A6-087D3D50F9F1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4;p2">
              <a:extLst>
                <a:ext uri="{FF2B5EF4-FFF2-40B4-BE49-F238E27FC236}">
                  <a16:creationId xmlns:a16="http://schemas.microsoft.com/office/drawing/2014/main" id="{4EB8C4FC-94F3-4514-A232-DFDF30BC1709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id="{DBB0B276-C103-4B68-81BB-E83AB5F13175}"/>
              </a:ext>
            </a:extLst>
          </p:cNvPr>
          <p:cNvGrpSpPr/>
          <p:nvPr/>
        </p:nvGrpSpPr>
        <p:grpSpPr>
          <a:xfrm flipH="1">
            <a:off x="11009869" y="111174"/>
            <a:ext cx="1104877" cy="153299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46" name="Google Shape;14;p2">
              <a:extLst>
                <a:ext uri="{FF2B5EF4-FFF2-40B4-BE49-F238E27FC236}">
                  <a16:creationId xmlns:a16="http://schemas.microsoft.com/office/drawing/2014/main" id="{980F8EB1-AE2E-4238-BFF7-7E5252B6190A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4;p2">
              <a:extLst>
                <a:ext uri="{FF2B5EF4-FFF2-40B4-BE49-F238E27FC236}">
                  <a16:creationId xmlns:a16="http://schemas.microsoft.com/office/drawing/2014/main" id="{CB832545-5A6E-4C31-A3EF-19E1A0D7E8DA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4;p2">
              <a:extLst>
                <a:ext uri="{FF2B5EF4-FFF2-40B4-BE49-F238E27FC236}">
                  <a16:creationId xmlns:a16="http://schemas.microsoft.com/office/drawing/2014/main" id="{F7CE9A95-B293-46E1-B4A5-611318CCBADF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4;p2">
              <a:extLst>
                <a:ext uri="{FF2B5EF4-FFF2-40B4-BE49-F238E27FC236}">
                  <a16:creationId xmlns:a16="http://schemas.microsoft.com/office/drawing/2014/main" id="{372EA394-A0A6-4EC4-AB35-444D74245066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16">
            <a:extLst>
              <a:ext uri="{FF2B5EF4-FFF2-40B4-BE49-F238E27FC236}">
                <a16:creationId xmlns:a16="http://schemas.microsoft.com/office/drawing/2014/main" id="{1B317CBD-EEB5-E449-80D9-E7519EC01CBC}"/>
              </a:ext>
            </a:extLst>
          </p:cNvPr>
          <p:cNvGrpSpPr/>
          <p:nvPr/>
        </p:nvGrpSpPr>
        <p:grpSpPr>
          <a:xfrm>
            <a:off x="105508" y="99760"/>
            <a:ext cx="1110986" cy="1541472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31" name="Google Shape;14;p2">
              <a:extLst>
                <a:ext uri="{FF2B5EF4-FFF2-40B4-BE49-F238E27FC236}">
                  <a16:creationId xmlns:a16="http://schemas.microsoft.com/office/drawing/2014/main" id="{3C15B3E7-D975-2007-6ED7-87B7F71E50CF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14;p2">
              <a:extLst>
                <a:ext uri="{FF2B5EF4-FFF2-40B4-BE49-F238E27FC236}">
                  <a16:creationId xmlns:a16="http://schemas.microsoft.com/office/drawing/2014/main" id="{07EB3C84-2F81-E115-54D7-455DC0CA3284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4;p2">
              <a:extLst>
                <a:ext uri="{FF2B5EF4-FFF2-40B4-BE49-F238E27FC236}">
                  <a16:creationId xmlns:a16="http://schemas.microsoft.com/office/drawing/2014/main" id="{503EEBC9-5004-DAD4-C639-20EFC521C54D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4;p2">
              <a:extLst>
                <a:ext uri="{FF2B5EF4-FFF2-40B4-BE49-F238E27FC236}">
                  <a16:creationId xmlns:a16="http://schemas.microsoft.com/office/drawing/2014/main" id="{E698EB1C-4B8D-FEFB-18E5-8050714638C5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upo 21">
            <a:extLst>
              <a:ext uri="{FF2B5EF4-FFF2-40B4-BE49-F238E27FC236}">
                <a16:creationId xmlns:a16="http://schemas.microsoft.com/office/drawing/2014/main" id="{F919BC7F-B75E-AA75-9BFA-F36EF7826A36}"/>
              </a:ext>
            </a:extLst>
          </p:cNvPr>
          <p:cNvGrpSpPr/>
          <p:nvPr/>
        </p:nvGrpSpPr>
        <p:grpSpPr>
          <a:xfrm flipH="1">
            <a:off x="10864030" y="99760"/>
            <a:ext cx="1207992" cy="1676066"/>
            <a:chOff x="105508" y="99759"/>
            <a:chExt cx="1491200" cy="2069011"/>
          </a:xfrm>
          <a:gradFill flip="none" rotWithShape="1">
            <a:gsLst>
              <a:gs pos="54000">
                <a:srgbClr val="C2E6E3"/>
              </a:gs>
              <a:gs pos="78000">
                <a:schemeClr val="accent1">
                  <a:lumMod val="50000"/>
                </a:schemeClr>
              </a:gs>
              <a:gs pos="4000">
                <a:srgbClr val="FFFFFF">
                  <a:lumMod val="0"/>
                  <a:lumOff val="100000"/>
                  <a:alpha val="0"/>
                </a:srgbClr>
              </a:gs>
            </a:gsLst>
            <a:lin ang="2700000" scaled="1"/>
          </a:gradFill>
        </p:grpSpPr>
        <p:sp>
          <p:nvSpPr>
            <p:cNvPr id="52" name="Google Shape;14;p2">
              <a:extLst>
                <a:ext uri="{FF2B5EF4-FFF2-40B4-BE49-F238E27FC236}">
                  <a16:creationId xmlns:a16="http://schemas.microsoft.com/office/drawing/2014/main" id="{2353A8DE-7778-BF21-C2CB-1B2CE321AF3C}"/>
                </a:ext>
              </a:extLst>
            </p:cNvPr>
            <p:cNvSpPr/>
            <p:nvPr/>
          </p:nvSpPr>
          <p:spPr>
            <a:xfrm>
              <a:off x="105508" y="116403"/>
              <a:ext cx="934526" cy="897755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4;p2">
              <a:extLst>
                <a:ext uri="{FF2B5EF4-FFF2-40B4-BE49-F238E27FC236}">
                  <a16:creationId xmlns:a16="http://schemas.microsoft.com/office/drawing/2014/main" id="{3AA0B090-8051-DD10-04F8-F06104D28063}"/>
                </a:ext>
              </a:extLst>
            </p:cNvPr>
            <p:cNvSpPr/>
            <p:nvPr/>
          </p:nvSpPr>
          <p:spPr>
            <a:xfrm>
              <a:off x="105508" y="1191696"/>
              <a:ext cx="494750" cy="475283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4" name="Google Shape;14;p2">
              <a:extLst>
                <a:ext uri="{FF2B5EF4-FFF2-40B4-BE49-F238E27FC236}">
                  <a16:creationId xmlns:a16="http://schemas.microsoft.com/office/drawing/2014/main" id="{5DAA74EA-1FEB-4300-BB11-46C7EFAA04A6}"/>
                </a:ext>
              </a:extLst>
            </p:cNvPr>
            <p:cNvSpPr/>
            <p:nvPr/>
          </p:nvSpPr>
          <p:spPr>
            <a:xfrm>
              <a:off x="105508" y="1846820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55" name="Google Shape;14;p2">
              <a:extLst>
                <a:ext uri="{FF2B5EF4-FFF2-40B4-BE49-F238E27FC236}">
                  <a16:creationId xmlns:a16="http://schemas.microsoft.com/office/drawing/2014/main" id="{F5070ED8-854D-4EE6-7A5F-F66FE21F2F3C}"/>
                </a:ext>
              </a:extLst>
            </p:cNvPr>
            <p:cNvSpPr/>
            <p:nvPr/>
          </p:nvSpPr>
          <p:spPr>
            <a:xfrm>
              <a:off x="1261571" y="99759"/>
              <a:ext cx="335137" cy="321950"/>
            </a:xfrm>
            <a:prstGeom prst="rect">
              <a:avLst/>
            </a:prstGeom>
            <a:grpFill/>
            <a:ln w="571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56" name="Rectángulo 2">
            <a:extLst>
              <a:ext uri="{FF2B5EF4-FFF2-40B4-BE49-F238E27FC236}">
                <a16:creationId xmlns:a16="http://schemas.microsoft.com/office/drawing/2014/main" id="{42B8B3A8-0D39-6D91-5C93-0B4E79EEB4F5}"/>
              </a:ext>
            </a:extLst>
          </p:cNvPr>
          <p:cNvSpPr/>
          <p:nvPr/>
        </p:nvSpPr>
        <p:spPr>
          <a:xfrm>
            <a:off x="86497" y="123568"/>
            <a:ext cx="11973698" cy="6623221"/>
          </a:xfrm>
          <a:prstGeom prst="rect">
            <a:avLst/>
          </a:prstGeom>
          <a:noFill/>
          <a:ln w="57150">
            <a:solidFill>
              <a:srgbClr val="7CC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901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ALLPPT-COLOR 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CCC6"/>
      </a:accent1>
      <a:accent2>
        <a:srgbClr val="F8D45E"/>
      </a:accent2>
      <a:accent3>
        <a:srgbClr val="F27161"/>
      </a:accent3>
      <a:accent4>
        <a:srgbClr val="7CC8EC"/>
      </a:accent4>
      <a:accent5>
        <a:srgbClr val="525168"/>
      </a:accent5>
      <a:accent6>
        <a:srgbClr val="1A6BA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 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CCC6"/>
      </a:accent1>
      <a:accent2>
        <a:srgbClr val="F8D45E"/>
      </a:accent2>
      <a:accent3>
        <a:srgbClr val="F27161"/>
      </a:accent3>
      <a:accent4>
        <a:srgbClr val="7CC8EC"/>
      </a:accent4>
      <a:accent5>
        <a:srgbClr val="525168"/>
      </a:accent5>
      <a:accent6>
        <a:srgbClr val="1A6BA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CCC6"/>
      </a:accent1>
      <a:accent2>
        <a:srgbClr val="F8D45E"/>
      </a:accent2>
      <a:accent3>
        <a:srgbClr val="F27161"/>
      </a:accent3>
      <a:accent4>
        <a:srgbClr val="7CC8EC"/>
      </a:accent4>
      <a:accent5>
        <a:srgbClr val="525168"/>
      </a:accent5>
      <a:accent6>
        <a:srgbClr val="1A6BA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4463</Words>
  <Application>Microsoft Office PowerPoint</Application>
  <PresentationFormat>Widescreen</PresentationFormat>
  <Paragraphs>441</Paragraphs>
  <Slides>51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51</vt:i4>
      </vt:variant>
    </vt:vector>
  </HeadingPairs>
  <TitlesOfParts>
    <vt:vector size="72" baseType="lpstr">
      <vt:lpstr>Amatic SC</vt:lpstr>
      <vt:lpstr>Arial</vt:lpstr>
      <vt:lpstr>Arial (Títulos)</vt:lpstr>
      <vt:lpstr>Barlow Condensed</vt:lpstr>
      <vt:lpstr>Calibri</vt:lpstr>
      <vt:lpstr>Candara</vt:lpstr>
      <vt:lpstr>Georgia</vt:lpstr>
      <vt:lpstr>Georgia Pro</vt:lpstr>
      <vt:lpstr>Georgia Pro Cond</vt:lpstr>
      <vt:lpstr>Georgia Pro Cond</vt:lpstr>
      <vt:lpstr>Georgia Pro Light</vt:lpstr>
      <vt:lpstr>Lato</vt:lpstr>
      <vt:lpstr>Lato Black</vt:lpstr>
      <vt:lpstr>Lora</vt:lpstr>
      <vt:lpstr>Montserrat</vt:lpstr>
      <vt:lpstr>Montserrat SemiBold</vt:lpstr>
      <vt:lpstr>Open Sans Light</vt:lpstr>
      <vt:lpstr>Source Sans Pro</vt:lpstr>
      <vt:lpstr>Cover and End Slide Master</vt:lpstr>
      <vt:lpstr>Contents Slide Master</vt:lpstr>
      <vt:lpstr>Section Break Slide Master</vt:lpstr>
      <vt:lpstr>PowerPoint Presentation</vt:lpstr>
      <vt:lpstr>معرفی کنید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2024-02-21T14:22:34Z</dcterms:created>
  <dcterms:modified xsi:type="dcterms:W3CDTF">2024-02-28T12:59:12Z</dcterms:modified>
  <cp:category/>
</cp:coreProperties>
</file>