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  <p:sldMasterId id="2147483656" r:id="rId2"/>
  </p:sldMasterIdLst>
  <p:notesMasterIdLst>
    <p:notesMasterId r:id="rId10"/>
  </p:notesMasterIdLst>
  <p:sldIdLst>
    <p:sldId id="256" r:id="rId3"/>
    <p:sldId id="257" r:id="rId4"/>
    <p:sldId id="274" r:id="rId5"/>
    <p:sldId id="281" r:id="rId6"/>
    <p:sldId id="261" r:id="rId7"/>
    <p:sldId id="302" r:id="rId8"/>
    <p:sldId id="316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  <a:srgbClr val="F0F9F8"/>
    <a:srgbClr val="C9E8E6"/>
    <a:srgbClr val="D5EEEC"/>
    <a:srgbClr val="84CCC6"/>
    <a:srgbClr val="93D1CD"/>
    <a:srgbClr val="FFFFFF"/>
    <a:srgbClr val="7CC8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061" autoAdjust="0"/>
  </p:normalViewPr>
  <p:slideViewPr>
    <p:cSldViewPr snapToGrid="0" showGuides="1">
      <p:cViewPr varScale="1">
        <p:scale>
          <a:sx n="62" d="100"/>
          <a:sy n="62" d="100"/>
        </p:scale>
        <p:origin x="888" y="66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7" d="100"/>
        <a:sy n="47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51486-83B9-4653-8447-D24B5AA18E98}" type="datetimeFigureOut">
              <a:rPr lang="es-ES" smtClean="0"/>
              <a:t>15/03/2024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861AF-C23A-4C5B-A85F-84153B4EC5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1750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358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60989652ab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60989652ab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7486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861AF-C23A-4C5B-A85F-84153B4EC5AA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51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861AF-C23A-4C5B-A85F-84153B4EC5AA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8600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-GB" smtClean="0"/>
              <a:pPr algn="r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69856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247985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51434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750199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4111A57B-317A-41FC-8D5B-458B4DA86D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81C681-0569-4BB1-8ADB-D35C68F4E3D1}"/>
              </a:ext>
            </a:extLst>
          </p:cNvPr>
          <p:cNvSpPr/>
          <p:nvPr userDrawn="1"/>
        </p:nvSpPr>
        <p:spPr>
          <a:xfrm>
            <a:off x="0" y="1659657"/>
            <a:ext cx="12192000" cy="30891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5" name="그림 개체 틀 2">
            <a:extLst>
              <a:ext uri="{FF2B5EF4-FFF2-40B4-BE49-F238E27FC236}">
                <a16:creationId xmlns:a16="http://schemas.microsoft.com/office/drawing/2014/main" id="{5BE22DD8-B19E-4F15-9CFF-0EFF3B78135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659657"/>
            <a:ext cx="6096000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en-US" altLang="ko-KR"/>
              <a:t>Place Your Picture Here</a:t>
            </a:r>
            <a:endParaRPr lang="ko-K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27B530-4C1F-42F4-8ED0-F71C39C47F53}"/>
              </a:ext>
            </a:extLst>
          </p:cNvPr>
          <p:cNvSpPr/>
          <p:nvPr userDrawn="1"/>
        </p:nvSpPr>
        <p:spPr>
          <a:xfrm>
            <a:off x="0" y="1466874"/>
            <a:ext cx="12192000" cy="144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408708828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4111A57B-317A-41FC-8D5B-458B4DA86D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DF56339C-0DF1-4690-9AD7-3EE176C2BD1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7687" y="1563871"/>
            <a:ext cx="12209687" cy="2606653"/>
          </a:xfrm>
          <a:prstGeom prst="rect">
            <a:avLst/>
          </a:prstGeom>
          <a:solidFill>
            <a:srgbClr val="BEBFBF">
              <a:alpha val="30000"/>
            </a:srgbClr>
          </a:solidFill>
        </p:spPr>
        <p:txBody>
          <a:bodyPr tIns="324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altLang="ko-KR"/>
              <a:t>Your Picture Here And Send To Back </a:t>
            </a:r>
            <a:endParaRPr lang="ko-KR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89B7F99-D33C-44A9-9D7B-5BFEB336F230}"/>
              </a:ext>
            </a:extLst>
          </p:cNvPr>
          <p:cNvSpPr/>
          <p:nvPr userDrawn="1"/>
        </p:nvSpPr>
        <p:spPr>
          <a:xfrm>
            <a:off x="-13449" y="4165937"/>
            <a:ext cx="12209687" cy="432048"/>
          </a:xfrm>
          <a:prstGeom prst="rect">
            <a:avLst/>
          </a:prstGeom>
          <a:solidFill>
            <a:srgbClr val="84C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800"/>
              <a:t>                     </a:t>
            </a:r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213273890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">
            <a:extLst>
              <a:ext uri="{FF2B5EF4-FFF2-40B4-BE49-F238E27FC236}">
                <a16:creationId xmlns:a16="http://schemas.microsoft.com/office/drawing/2014/main" id="{0F6A89B1-04CD-4FF0-AE06-81259D669205}"/>
              </a:ext>
            </a:extLst>
          </p:cNvPr>
          <p:cNvSpPr/>
          <p:nvPr userDrawn="1"/>
        </p:nvSpPr>
        <p:spPr>
          <a:xfrm rot="14821187">
            <a:off x="5514976" y="688129"/>
            <a:ext cx="5466390" cy="5991495"/>
          </a:xfrm>
          <a:custGeom>
            <a:avLst/>
            <a:gdLst>
              <a:gd name="connsiteX0" fmla="*/ 255022 w 1226229"/>
              <a:gd name="connsiteY0" fmla="*/ 3188 h 1344022"/>
              <a:gd name="connsiteX1" fmla="*/ 36909 w 1226229"/>
              <a:gd name="connsiteY1" fmla="*/ 959533 h 1344022"/>
              <a:gd name="connsiteX2" fmla="*/ 875808 w 1226229"/>
              <a:gd name="connsiteY2" fmla="*/ 1337038 h 1344022"/>
              <a:gd name="connsiteX3" fmla="*/ 1202978 w 1226229"/>
              <a:gd name="connsiteY3" fmla="*/ 674307 h 1344022"/>
              <a:gd name="connsiteX4" fmla="*/ 255022 w 1226229"/>
              <a:gd name="connsiteY4" fmla="*/ 3188 h 1344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229" h="1344022">
                <a:moveTo>
                  <a:pt x="255022" y="3188"/>
                </a:moveTo>
                <a:cubicBezTo>
                  <a:pt x="60677" y="50726"/>
                  <a:pt x="-66555" y="737225"/>
                  <a:pt x="36909" y="959533"/>
                </a:cubicBezTo>
                <a:cubicBezTo>
                  <a:pt x="140373" y="1181841"/>
                  <a:pt x="681463" y="1384576"/>
                  <a:pt x="875808" y="1337038"/>
                </a:cubicBezTo>
                <a:cubicBezTo>
                  <a:pt x="1070153" y="1289500"/>
                  <a:pt x="1300850" y="896615"/>
                  <a:pt x="1202978" y="674307"/>
                </a:cubicBezTo>
                <a:cubicBezTo>
                  <a:pt x="1105106" y="451999"/>
                  <a:pt x="449367" y="-44350"/>
                  <a:pt x="255022" y="3188"/>
                </a:cubicBezTo>
                <a:close/>
              </a:path>
            </a:pathLst>
          </a:custGeom>
          <a:solidFill>
            <a:srgbClr val="84CCC6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6" name="Freeform 17">
            <a:extLst>
              <a:ext uri="{FF2B5EF4-FFF2-40B4-BE49-F238E27FC236}">
                <a16:creationId xmlns:a16="http://schemas.microsoft.com/office/drawing/2014/main" id="{C24EFD36-4486-435E-8E82-7B26BE10E289}"/>
              </a:ext>
            </a:extLst>
          </p:cNvPr>
          <p:cNvSpPr/>
          <p:nvPr userDrawn="1"/>
        </p:nvSpPr>
        <p:spPr>
          <a:xfrm rot="11086192">
            <a:off x="6319169" y="1017523"/>
            <a:ext cx="5305966" cy="5125061"/>
          </a:xfrm>
          <a:custGeom>
            <a:avLst/>
            <a:gdLst>
              <a:gd name="connsiteX0" fmla="*/ 51347 w 1697323"/>
              <a:gd name="connsiteY0" fmla="*/ 164668 h 1639454"/>
              <a:gd name="connsiteX1" fmla="*/ 613409 w 1697323"/>
              <a:gd name="connsiteY1" fmla="*/ 5277 h 1639454"/>
              <a:gd name="connsiteX2" fmla="*/ 1410364 w 1697323"/>
              <a:gd name="connsiteY2" fmla="*/ 324059 h 1639454"/>
              <a:gd name="connsiteX3" fmla="*/ 1628477 w 1697323"/>
              <a:gd name="connsiteY3" fmla="*/ 1313960 h 1639454"/>
              <a:gd name="connsiteX4" fmla="*/ 286239 w 1697323"/>
              <a:gd name="connsiteY4" fmla="*/ 1607574 h 1639454"/>
              <a:gd name="connsiteX5" fmla="*/ 51347 w 1697323"/>
              <a:gd name="connsiteY5" fmla="*/ 659618 h 1639454"/>
              <a:gd name="connsiteX6" fmla="*/ 51347 w 1697323"/>
              <a:gd name="connsiteY6" fmla="*/ 164668 h 1639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97323" h="1639454">
                <a:moveTo>
                  <a:pt x="51347" y="164668"/>
                </a:moveTo>
                <a:cubicBezTo>
                  <a:pt x="145024" y="55611"/>
                  <a:pt x="386906" y="-21288"/>
                  <a:pt x="613409" y="5277"/>
                </a:cubicBezTo>
                <a:cubicBezTo>
                  <a:pt x="839912" y="31842"/>
                  <a:pt x="1241186" y="105945"/>
                  <a:pt x="1410364" y="324059"/>
                </a:cubicBezTo>
                <a:cubicBezTo>
                  <a:pt x="1579542" y="542173"/>
                  <a:pt x="1815831" y="1100041"/>
                  <a:pt x="1628477" y="1313960"/>
                </a:cubicBezTo>
                <a:cubicBezTo>
                  <a:pt x="1441123" y="1527879"/>
                  <a:pt x="549094" y="1716631"/>
                  <a:pt x="286239" y="1607574"/>
                </a:cubicBezTo>
                <a:cubicBezTo>
                  <a:pt x="23384" y="1498517"/>
                  <a:pt x="89098" y="898704"/>
                  <a:pt x="51347" y="659618"/>
                </a:cubicBezTo>
                <a:cubicBezTo>
                  <a:pt x="13596" y="420532"/>
                  <a:pt x="-42330" y="273725"/>
                  <a:pt x="51347" y="164668"/>
                </a:cubicBezTo>
                <a:close/>
              </a:path>
            </a:pathLst>
          </a:custGeom>
          <a:solidFill>
            <a:srgbClr val="84CCC6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Freeform 18">
            <a:extLst>
              <a:ext uri="{FF2B5EF4-FFF2-40B4-BE49-F238E27FC236}">
                <a16:creationId xmlns:a16="http://schemas.microsoft.com/office/drawing/2014/main" id="{3F3DC6AD-450D-46E4-B483-8CEEC5853FB8}"/>
              </a:ext>
            </a:extLst>
          </p:cNvPr>
          <p:cNvSpPr/>
          <p:nvPr userDrawn="1"/>
        </p:nvSpPr>
        <p:spPr>
          <a:xfrm rot="1044868">
            <a:off x="5468953" y="595071"/>
            <a:ext cx="5558436" cy="5368925"/>
          </a:xfrm>
          <a:custGeom>
            <a:avLst/>
            <a:gdLst>
              <a:gd name="connsiteX0" fmla="*/ 51347 w 1697323"/>
              <a:gd name="connsiteY0" fmla="*/ 164668 h 1639454"/>
              <a:gd name="connsiteX1" fmla="*/ 613409 w 1697323"/>
              <a:gd name="connsiteY1" fmla="*/ 5277 h 1639454"/>
              <a:gd name="connsiteX2" fmla="*/ 1410364 w 1697323"/>
              <a:gd name="connsiteY2" fmla="*/ 324059 h 1639454"/>
              <a:gd name="connsiteX3" fmla="*/ 1628477 w 1697323"/>
              <a:gd name="connsiteY3" fmla="*/ 1313960 h 1639454"/>
              <a:gd name="connsiteX4" fmla="*/ 286239 w 1697323"/>
              <a:gd name="connsiteY4" fmla="*/ 1607574 h 1639454"/>
              <a:gd name="connsiteX5" fmla="*/ 51347 w 1697323"/>
              <a:gd name="connsiteY5" fmla="*/ 659618 h 1639454"/>
              <a:gd name="connsiteX6" fmla="*/ 51347 w 1697323"/>
              <a:gd name="connsiteY6" fmla="*/ 164668 h 1639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97323" h="1639454">
                <a:moveTo>
                  <a:pt x="51347" y="164668"/>
                </a:moveTo>
                <a:cubicBezTo>
                  <a:pt x="145024" y="55611"/>
                  <a:pt x="386906" y="-21288"/>
                  <a:pt x="613409" y="5277"/>
                </a:cubicBezTo>
                <a:cubicBezTo>
                  <a:pt x="839912" y="31842"/>
                  <a:pt x="1241186" y="105945"/>
                  <a:pt x="1410364" y="324059"/>
                </a:cubicBezTo>
                <a:cubicBezTo>
                  <a:pt x="1579542" y="542173"/>
                  <a:pt x="1815831" y="1100041"/>
                  <a:pt x="1628477" y="1313960"/>
                </a:cubicBezTo>
                <a:cubicBezTo>
                  <a:pt x="1441123" y="1527879"/>
                  <a:pt x="549094" y="1716631"/>
                  <a:pt x="286239" y="1607574"/>
                </a:cubicBezTo>
                <a:cubicBezTo>
                  <a:pt x="23384" y="1498517"/>
                  <a:pt x="89098" y="898704"/>
                  <a:pt x="51347" y="659618"/>
                </a:cubicBezTo>
                <a:cubicBezTo>
                  <a:pt x="13596" y="420532"/>
                  <a:pt x="-42330" y="273725"/>
                  <a:pt x="51347" y="164668"/>
                </a:cubicBezTo>
                <a:close/>
              </a:path>
            </a:pathLst>
          </a:custGeom>
          <a:solidFill>
            <a:srgbClr val="84CCC6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E619B52-20D6-46DE-83FD-B5047240237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 rot="245957">
            <a:off x="5499002" y="866468"/>
            <a:ext cx="5305968" cy="5125064"/>
          </a:xfrm>
          <a:custGeom>
            <a:avLst/>
            <a:gdLst>
              <a:gd name="connsiteX0" fmla="*/ 3768999 w 5305968"/>
              <a:gd name="connsiteY0" fmla="*/ 464 h 5125064"/>
              <a:gd name="connsiteX1" fmla="*/ 4411163 w 5305968"/>
              <a:gd name="connsiteY1" fmla="*/ 99662 h 5125064"/>
              <a:gd name="connsiteX2" fmla="*/ 5145453 w 5305968"/>
              <a:gd name="connsiteY2" fmla="*/ 3063046 h 5125064"/>
              <a:gd name="connsiteX3" fmla="*/ 5145453 w 5305968"/>
              <a:gd name="connsiteY3" fmla="*/ 4610298 h 5125064"/>
              <a:gd name="connsiteX4" fmla="*/ 3388403 w 5305968"/>
              <a:gd name="connsiteY4" fmla="*/ 5108567 h 5125064"/>
              <a:gd name="connsiteX5" fmla="*/ 897060 w 5305968"/>
              <a:gd name="connsiteY5" fmla="*/ 4112030 h 5125064"/>
              <a:gd name="connsiteX6" fmla="*/ 215221 w 5305968"/>
              <a:gd name="connsiteY6" fmla="*/ 1017522 h 5125064"/>
              <a:gd name="connsiteX7" fmla="*/ 3768999 w 5305968"/>
              <a:gd name="connsiteY7" fmla="*/ 464 h 51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05968" h="5125064">
                <a:moveTo>
                  <a:pt x="3768999" y="464"/>
                </a:moveTo>
                <a:cubicBezTo>
                  <a:pt x="4033876" y="4546"/>
                  <a:pt x="4257093" y="35739"/>
                  <a:pt x="4411163" y="99662"/>
                </a:cubicBezTo>
                <a:cubicBezTo>
                  <a:pt x="5232868" y="440582"/>
                  <a:pt x="5027441" y="2315644"/>
                  <a:pt x="5145453" y="3063046"/>
                </a:cubicBezTo>
                <a:cubicBezTo>
                  <a:pt x="5263466" y="3810447"/>
                  <a:pt x="5438295" y="4269378"/>
                  <a:pt x="5145453" y="4610298"/>
                </a:cubicBezTo>
                <a:cubicBezTo>
                  <a:pt x="4852612" y="4951219"/>
                  <a:pt x="4096470" y="5191611"/>
                  <a:pt x="3388403" y="5108567"/>
                </a:cubicBezTo>
                <a:cubicBezTo>
                  <a:pt x="2680337" y="5025523"/>
                  <a:pt x="1425923" y="4793871"/>
                  <a:pt x="897060" y="4112030"/>
                </a:cubicBezTo>
                <a:cubicBezTo>
                  <a:pt x="368196" y="3430188"/>
                  <a:pt x="-370462" y="1686249"/>
                  <a:pt x="215221" y="1017522"/>
                </a:cubicBezTo>
                <a:cubicBezTo>
                  <a:pt x="691089" y="474181"/>
                  <a:pt x="2621195" y="-17223"/>
                  <a:pt x="3768999" y="46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/>
              <a:t>Place Your Picture Here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095225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7404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4521600" y="1536633"/>
            <a:ext cx="7254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>
              <a:spcBef>
                <a:spcPct val="0"/>
              </a:spcBef>
              <a:spcAft>
                <a:spcPct val="0"/>
              </a:spcAft>
              <a:buSzPts val="16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ct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ct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ct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ct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ct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ct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ct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32" name="Google Shape;32;p3"/>
          <p:cNvSpPr txBox="1">
            <a:spLocks noGrp="1"/>
          </p:cNvSpPr>
          <p:nvPr>
            <p:ph type="title"/>
          </p:nvPr>
        </p:nvSpPr>
        <p:spPr>
          <a:xfrm rot="-5400000">
            <a:off x="-956200" y="3041200"/>
            <a:ext cx="6928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None/>
              <a:defRPr>
                <a:solidFill>
                  <a:srgbClr val="F3F3F3"/>
                </a:solidFill>
              </a:defRPr>
            </a:lvl1pPr>
            <a:lvl2pPr lvl="1"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None/>
              <a:defRPr>
                <a:solidFill>
                  <a:srgbClr val="F3F3F3"/>
                </a:solidFill>
              </a:defRPr>
            </a:lvl2pPr>
            <a:lvl3pPr lvl="2"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None/>
              <a:defRPr>
                <a:solidFill>
                  <a:srgbClr val="F3F3F3"/>
                </a:solidFill>
              </a:defRPr>
            </a:lvl3pPr>
            <a:lvl4pPr lvl="3"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None/>
              <a:defRPr>
                <a:solidFill>
                  <a:srgbClr val="F3F3F3"/>
                </a:solidFill>
              </a:defRPr>
            </a:lvl4pPr>
            <a:lvl5pPr lvl="4"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None/>
              <a:defRPr>
                <a:solidFill>
                  <a:srgbClr val="F3F3F3"/>
                </a:solidFill>
              </a:defRPr>
            </a:lvl5pPr>
            <a:lvl6pPr lvl="5"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None/>
              <a:defRPr>
                <a:solidFill>
                  <a:srgbClr val="F3F3F3"/>
                </a:solidFill>
              </a:defRPr>
            </a:lvl6pPr>
            <a:lvl7pPr lvl="6"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None/>
              <a:defRPr>
                <a:solidFill>
                  <a:srgbClr val="F3F3F3"/>
                </a:solidFill>
              </a:defRPr>
            </a:lvl7pPr>
            <a:lvl8pPr lvl="7"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None/>
              <a:defRPr>
                <a:solidFill>
                  <a:srgbClr val="F3F3F3"/>
                </a:solidFill>
              </a:defRPr>
            </a:lvl8pPr>
            <a:lvl9pPr lvl="8"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None/>
              <a:defRPr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subTitle" idx="2"/>
          </p:nvPr>
        </p:nvSpPr>
        <p:spPr>
          <a:xfrm rot="-5400000">
            <a:off x="1420800" y="4771800"/>
            <a:ext cx="34624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2133"/>
              </a:spcBef>
              <a:spcAft>
                <a:spcPct val="0"/>
              </a:spcAft>
              <a:buNone/>
              <a:defRPr>
                <a:solidFill>
                  <a:srgbClr val="6FA8DC"/>
                </a:solidFill>
              </a:defRPr>
            </a:lvl2pPr>
            <a:lvl3pPr lvl="2">
              <a:spcBef>
                <a:spcPts val="2133"/>
              </a:spcBef>
              <a:spcAft>
                <a:spcPct val="0"/>
              </a:spcAft>
              <a:buNone/>
              <a:defRPr>
                <a:solidFill>
                  <a:srgbClr val="6FA8DC"/>
                </a:solidFill>
              </a:defRPr>
            </a:lvl3pPr>
            <a:lvl4pPr lvl="3">
              <a:spcBef>
                <a:spcPts val="2133"/>
              </a:spcBef>
              <a:spcAft>
                <a:spcPct val="0"/>
              </a:spcAft>
              <a:buNone/>
              <a:defRPr>
                <a:solidFill>
                  <a:srgbClr val="6FA8DC"/>
                </a:solidFill>
              </a:defRPr>
            </a:lvl4pPr>
            <a:lvl5pPr lvl="4">
              <a:spcBef>
                <a:spcPts val="2133"/>
              </a:spcBef>
              <a:spcAft>
                <a:spcPct val="0"/>
              </a:spcAft>
              <a:buNone/>
              <a:defRPr>
                <a:solidFill>
                  <a:srgbClr val="6FA8DC"/>
                </a:solidFill>
              </a:defRPr>
            </a:lvl5pPr>
            <a:lvl6pPr lvl="5">
              <a:spcBef>
                <a:spcPts val="2133"/>
              </a:spcBef>
              <a:spcAft>
                <a:spcPct val="0"/>
              </a:spcAft>
              <a:buNone/>
              <a:defRPr>
                <a:solidFill>
                  <a:srgbClr val="6FA8DC"/>
                </a:solidFill>
              </a:defRPr>
            </a:lvl6pPr>
            <a:lvl7pPr lvl="6">
              <a:spcBef>
                <a:spcPts val="2133"/>
              </a:spcBef>
              <a:spcAft>
                <a:spcPct val="0"/>
              </a:spcAft>
              <a:buNone/>
              <a:defRPr>
                <a:solidFill>
                  <a:srgbClr val="6FA8DC"/>
                </a:solidFill>
              </a:defRPr>
            </a:lvl7pPr>
            <a:lvl8pPr lvl="7">
              <a:spcBef>
                <a:spcPts val="2133"/>
              </a:spcBef>
              <a:spcAft>
                <a:spcPct val="0"/>
              </a:spcAft>
              <a:buNone/>
              <a:defRPr>
                <a:solidFill>
                  <a:srgbClr val="6FA8DC"/>
                </a:solidFill>
              </a:defRPr>
            </a:lvl8pPr>
            <a:lvl9pPr lvl="8">
              <a:spcBef>
                <a:spcPts val="2133"/>
              </a:spcBef>
              <a:spcAft>
                <a:spcPts val="2133"/>
              </a:spcAft>
              <a:buNone/>
              <a:defRPr>
                <a:solidFill>
                  <a:srgbClr val="6FA8DC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3"/>
          <p:cNvSpPr txBox="1">
            <a:spLocks noGrp="1"/>
          </p:cNvSpPr>
          <p:nvPr userDrawn="1">
            <p:ph type="subTitle" idx="3"/>
          </p:nvPr>
        </p:nvSpPr>
        <p:spPr>
          <a:xfrm>
            <a:off x="4604000" y="691000"/>
            <a:ext cx="62064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ct val="0"/>
              </a:spcBef>
              <a:spcAft>
                <a:spcPct val="0"/>
              </a:spcAft>
              <a:buNone/>
              <a:defRPr/>
            </a:lvl1pPr>
            <a:lvl2pPr lvl="1" algn="r" rtl="0">
              <a:spcBef>
                <a:spcPts val="2133"/>
              </a:spcBef>
              <a:spcAft>
                <a:spcPct val="0"/>
              </a:spcAft>
              <a:buNone/>
              <a:defRPr/>
            </a:lvl2pPr>
            <a:lvl3pPr lvl="2" algn="r" rtl="0">
              <a:spcBef>
                <a:spcPts val="2133"/>
              </a:spcBef>
              <a:spcAft>
                <a:spcPct val="0"/>
              </a:spcAft>
              <a:buNone/>
              <a:defRPr/>
            </a:lvl3pPr>
            <a:lvl4pPr lvl="3" algn="r" rtl="0">
              <a:spcBef>
                <a:spcPts val="2133"/>
              </a:spcBef>
              <a:spcAft>
                <a:spcPct val="0"/>
              </a:spcAft>
              <a:buNone/>
              <a:defRPr/>
            </a:lvl4pPr>
            <a:lvl5pPr lvl="4" algn="r" rtl="0">
              <a:spcBef>
                <a:spcPts val="2133"/>
              </a:spcBef>
              <a:spcAft>
                <a:spcPct val="0"/>
              </a:spcAft>
              <a:buNone/>
              <a:defRPr/>
            </a:lvl5pPr>
            <a:lvl6pPr lvl="5" algn="r" rtl="0">
              <a:spcBef>
                <a:spcPts val="2133"/>
              </a:spcBef>
              <a:spcAft>
                <a:spcPct val="0"/>
              </a:spcAft>
              <a:buNone/>
              <a:defRPr/>
            </a:lvl6pPr>
            <a:lvl7pPr lvl="6" algn="r" rtl="0">
              <a:spcBef>
                <a:spcPts val="2133"/>
              </a:spcBef>
              <a:spcAft>
                <a:spcPct val="0"/>
              </a:spcAft>
              <a:buNone/>
              <a:defRPr/>
            </a:lvl7pPr>
            <a:lvl8pPr lvl="7" algn="r" rtl="0">
              <a:spcBef>
                <a:spcPts val="2133"/>
              </a:spcBef>
              <a:spcAft>
                <a:spcPct val="0"/>
              </a:spcAft>
              <a:buNone/>
              <a:defRPr/>
            </a:lvl8pPr>
            <a:lvl9pPr lvl="8" algn="r" rtl="0"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"/>
          <p:cNvSpPr txBox="1"/>
          <p:nvPr userDrawn="1"/>
        </p:nvSpPr>
        <p:spPr>
          <a:xfrm rot="5400000">
            <a:off x="-905800" y="6231033"/>
            <a:ext cx="2106400" cy="4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600">
                <a:solidFill>
                  <a:schemeClr val="lt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600">
              <a:solidFill>
                <a:schemeClr val="lt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30622821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3400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06402299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650234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715454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14576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718619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291127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6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5" r:id="rId3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8" r:id="rId2"/>
    <p:sldLayoutId id="2147483677" r:id="rId3"/>
    <p:sldLayoutId id="2147483673" r:id="rId4"/>
    <p:sldLayoutId id="2147483674" r:id="rId5"/>
    <p:sldLayoutId id="2147483675" r:id="rId6"/>
    <p:sldLayoutId id="2147483676" r:id="rId7"/>
    <p:sldLayoutId id="2147483680" r:id="rId8"/>
    <p:sldLayoutId id="2147483679" r:id="rId9"/>
    <p:sldLayoutId id="2147483665" r:id="rId10"/>
    <p:sldLayoutId id="2147483686" r:id="rId11"/>
    <p:sldLayoutId id="2147483684" r:id="rId12"/>
    <p:sldLayoutId id="2147483698" r:id="rId13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retrato de una mujer en el dentista - odontologia fotografías e imágenes de stock">
            <a:extLst>
              <a:ext uri="{FF2B5EF4-FFF2-40B4-BE49-F238E27FC236}">
                <a16:creationId xmlns:a16="http://schemas.microsoft.com/office/drawing/2014/main" id="{6548A627-E2F0-4E51-9FF6-01F7D52D9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-1"/>
            <a:ext cx="102677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ángulo 20">
            <a:extLst>
              <a:ext uri="{FF2B5EF4-FFF2-40B4-BE49-F238E27FC236}">
                <a16:creationId xmlns:a16="http://schemas.microsoft.com/office/drawing/2014/main" id="{208B5DCD-D3EC-468F-9A00-58765EBF79FD}"/>
              </a:ext>
            </a:extLst>
          </p:cNvPr>
          <p:cNvSpPr/>
          <p:nvPr/>
        </p:nvSpPr>
        <p:spPr>
          <a:xfrm>
            <a:off x="5490240" y="0"/>
            <a:ext cx="6701759" cy="6858000"/>
          </a:xfrm>
          <a:prstGeom prst="rect">
            <a:avLst/>
          </a:prstGeom>
          <a:gradFill flip="none" rotWithShape="1">
            <a:gsLst>
              <a:gs pos="3000">
                <a:schemeClr val="accent1">
                  <a:lumMod val="0"/>
                  <a:lumOff val="100000"/>
                  <a:alpha val="0"/>
                </a:schemeClr>
              </a:gs>
              <a:gs pos="66000">
                <a:schemeClr val="accent1">
                  <a:lumMod val="7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cs typeface="B Nazanin" panose="00000700000000000000" pitchFamily="2" charset="-78"/>
            </a:endParaRPr>
          </a:p>
        </p:txBody>
      </p:sp>
      <p:sp>
        <p:nvSpPr>
          <p:cNvPr id="130" name="Google Shape;130;p10"/>
          <p:cNvSpPr txBox="1">
            <a:spLocks noGrp="1"/>
          </p:cNvSpPr>
          <p:nvPr>
            <p:ph type="subTitle" idx="4294967295"/>
          </p:nvPr>
        </p:nvSpPr>
        <p:spPr>
          <a:xfrm>
            <a:off x="7653487" y="3852702"/>
            <a:ext cx="4205081" cy="552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r" rtl="1">
              <a:buNone/>
            </a:pPr>
            <a:r>
              <a:rPr lang="fa-IR" sz="4000" b="1" dirty="0">
                <a:solidFill>
                  <a:schemeClr val="bg1"/>
                </a:solidFill>
                <a:latin typeface="Montserrat"/>
                <a:ea typeface="Montserrat"/>
                <a:cs typeface="B Nazanin" panose="00000700000000000000" pitchFamily="2" charset="-78"/>
                <a:sym typeface="Montserrat"/>
              </a:rPr>
              <a:t>تم : ادنتولوژی</a:t>
            </a:r>
            <a:endParaRPr sz="4000" b="1" dirty="0">
              <a:solidFill>
                <a:schemeClr val="bg1"/>
              </a:solidFill>
              <a:latin typeface="Montserrat"/>
              <a:ea typeface="Montserrat"/>
              <a:cs typeface="B Nazanin" panose="00000700000000000000" pitchFamily="2" charset="-78"/>
              <a:sym typeface="Montserrat"/>
            </a:endParaRPr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6336B4AC-6C63-428F-A613-2966588A3693}"/>
              </a:ext>
            </a:extLst>
          </p:cNvPr>
          <p:cNvSpPr/>
          <p:nvPr/>
        </p:nvSpPr>
        <p:spPr>
          <a:xfrm>
            <a:off x="183939" y="116403"/>
            <a:ext cx="11876427" cy="6625192"/>
          </a:xfrm>
          <a:prstGeom prst="rect">
            <a:avLst/>
          </a:prstGeom>
          <a:noFill/>
          <a:ln w="5715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ct val="0"/>
              </a:spcBef>
              <a:spcAft>
                <a:spcPct val="0"/>
              </a:spcAft>
              <a:buNone/>
            </a:pPr>
            <a:endParaRPr sz="2400">
              <a:cs typeface="B Nazanin" panose="00000700000000000000" pitchFamily="2" charset="-78"/>
            </a:endParaRPr>
          </a:p>
        </p:txBody>
      </p:sp>
      <p:sp>
        <p:nvSpPr>
          <p:cNvPr id="6" name="Google Shape;131;p10">
            <a:extLst>
              <a:ext uri="{FF2B5EF4-FFF2-40B4-BE49-F238E27FC236}">
                <a16:creationId xmlns:a16="http://schemas.microsoft.com/office/drawing/2014/main" id="{2ECE684E-DAB6-41D1-AA14-825FFB7A663F}"/>
              </a:ext>
            </a:extLst>
          </p:cNvPr>
          <p:cNvSpPr txBox="1"/>
          <p:nvPr/>
        </p:nvSpPr>
        <p:spPr>
          <a:xfrm>
            <a:off x="7441670" y="4972683"/>
            <a:ext cx="3106781" cy="552401"/>
          </a:xfrm>
          <a:prstGeom prst="rect">
            <a:avLst/>
          </a:prstGeom>
          <a:noFill/>
        </p:spPr>
        <p:txBody>
          <a:bodyPr spcFirstLastPara="1" wrap="square" lIns="121900" tIns="121900" rIns="121900" bIns="12190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1"/>
            <a:r>
              <a:rPr lang="fa-IR" sz="2000" dirty="0">
                <a:solidFill>
                  <a:schemeClr val="bg1"/>
                </a:solidFill>
                <a:latin typeface="Montserrat SemiBold"/>
                <a:ea typeface="Montserrat SemiBold"/>
                <a:cs typeface="B Nazanin" panose="00000700000000000000" pitchFamily="2" charset="-78"/>
                <a:sym typeface="Montserrat SemiBold"/>
              </a:rPr>
              <a:t>قالب پاورپوینت دندانپزشکی</a:t>
            </a:r>
            <a:endParaRPr lang="en-GB" sz="2000" dirty="0">
              <a:solidFill>
                <a:schemeClr val="bg1"/>
              </a:solidFill>
              <a:latin typeface="Montserrat SemiBold"/>
              <a:ea typeface="Montserrat SemiBold"/>
              <a:cs typeface="B Nazanin" panose="00000700000000000000" pitchFamily="2" charset="-78"/>
              <a:sym typeface="Montserrat SemiBold"/>
            </a:endParaRPr>
          </a:p>
        </p:txBody>
      </p:sp>
      <p:sp>
        <p:nvSpPr>
          <p:cNvPr id="9" name="TextBox 14">
            <a:extLst>
              <a:ext uri="{FF2B5EF4-FFF2-40B4-BE49-F238E27FC236}">
                <a16:creationId xmlns:a16="http://schemas.microsoft.com/office/drawing/2014/main" id="{0D97FE14-A7C9-4B63-B414-CDB905C17E74}"/>
              </a:ext>
            </a:extLst>
          </p:cNvPr>
          <p:cNvSpPr txBox="1"/>
          <p:nvPr/>
        </p:nvSpPr>
        <p:spPr>
          <a:xfrm>
            <a:off x="8674831" y="5901661"/>
            <a:ext cx="2892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700000000000000" pitchFamily="2" charset="-78"/>
              </a:rPr>
              <a:t>ارائه پاورپوینت مدرنی را دریافت کنید که به زیبایی طراحی شده است.</a:t>
            </a:r>
            <a:endParaRPr lang="en-US" altLang="ko-KR" sz="1200" dirty="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2BE2FB2E-38F7-B1D2-27EB-9B9893F16C88}"/>
              </a:ext>
            </a:extLst>
          </p:cNvPr>
          <p:cNvGrpSpPr/>
          <p:nvPr/>
        </p:nvGrpSpPr>
        <p:grpSpPr>
          <a:xfrm>
            <a:off x="8176725" y="981352"/>
            <a:ext cx="2371726" cy="2786062"/>
            <a:chOff x="8176725" y="981352"/>
            <a:chExt cx="2371726" cy="2786062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C5E00246-F01B-4A92-84D9-0F3F121ED0F0}"/>
                </a:ext>
              </a:extLst>
            </p:cNvPr>
            <p:cNvSpPr/>
            <p:nvPr/>
          </p:nvSpPr>
          <p:spPr bwMode="auto">
            <a:xfrm>
              <a:off x="8654563" y="1246464"/>
              <a:ext cx="1893888" cy="2520950"/>
            </a:xfrm>
            <a:custGeom>
              <a:avLst/>
              <a:gdLst>
                <a:gd name="T0" fmla="*/ 171 w 401"/>
                <a:gd name="T1" fmla="*/ 409 h 534"/>
                <a:gd name="T2" fmla="*/ 181 w 401"/>
                <a:gd name="T3" fmla="*/ 485 h 534"/>
                <a:gd name="T4" fmla="*/ 168 w 401"/>
                <a:gd name="T5" fmla="*/ 525 h 534"/>
                <a:gd name="T6" fmla="*/ 127 w 401"/>
                <a:gd name="T7" fmla="*/ 516 h 534"/>
                <a:gd name="T8" fmla="*/ 46 w 401"/>
                <a:gd name="T9" fmla="*/ 383 h 534"/>
                <a:gd name="T10" fmla="*/ 29 w 401"/>
                <a:gd name="T11" fmla="*/ 284 h 534"/>
                <a:gd name="T12" fmla="*/ 9 w 401"/>
                <a:gd name="T13" fmla="*/ 145 h 534"/>
                <a:gd name="T14" fmla="*/ 54 w 401"/>
                <a:gd name="T15" fmla="*/ 30 h 534"/>
                <a:gd name="T16" fmla="*/ 187 w 401"/>
                <a:gd name="T17" fmla="*/ 30 h 534"/>
                <a:gd name="T18" fmla="*/ 218 w 401"/>
                <a:gd name="T19" fmla="*/ 29 h 534"/>
                <a:gd name="T20" fmla="*/ 350 w 401"/>
                <a:gd name="T21" fmla="*/ 29 h 534"/>
                <a:gd name="T22" fmla="*/ 397 w 401"/>
                <a:gd name="T23" fmla="*/ 140 h 534"/>
                <a:gd name="T24" fmla="*/ 395 w 401"/>
                <a:gd name="T25" fmla="*/ 156 h 534"/>
                <a:gd name="T26" fmla="*/ 371 w 401"/>
                <a:gd name="T27" fmla="*/ 327 h 534"/>
                <a:gd name="T28" fmla="*/ 291 w 401"/>
                <a:gd name="T29" fmla="*/ 503 h 534"/>
                <a:gd name="T30" fmla="*/ 276 w 401"/>
                <a:gd name="T31" fmla="*/ 518 h 534"/>
                <a:gd name="T32" fmla="*/ 235 w 401"/>
                <a:gd name="T33" fmla="*/ 525 h 534"/>
                <a:gd name="T34" fmla="*/ 224 w 401"/>
                <a:gd name="T35" fmla="*/ 486 h 534"/>
                <a:gd name="T36" fmla="*/ 229 w 401"/>
                <a:gd name="T37" fmla="*/ 371 h 534"/>
                <a:gd name="T38" fmla="*/ 218 w 401"/>
                <a:gd name="T39" fmla="*/ 339 h 534"/>
                <a:gd name="T40" fmla="*/ 202 w 401"/>
                <a:gd name="T41" fmla="*/ 327 h 534"/>
                <a:gd name="T42" fmla="*/ 186 w 401"/>
                <a:gd name="T43" fmla="*/ 340 h 534"/>
                <a:gd name="T44" fmla="*/ 171 w 401"/>
                <a:gd name="T45" fmla="*/ 409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01" h="534">
                  <a:moveTo>
                    <a:pt x="171" y="409"/>
                  </a:moveTo>
                  <a:cubicBezTo>
                    <a:pt x="171" y="438"/>
                    <a:pt x="175" y="462"/>
                    <a:pt x="181" y="485"/>
                  </a:cubicBezTo>
                  <a:cubicBezTo>
                    <a:pt x="185" y="501"/>
                    <a:pt x="184" y="516"/>
                    <a:pt x="168" y="525"/>
                  </a:cubicBezTo>
                  <a:cubicBezTo>
                    <a:pt x="152" y="534"/>
                    <a:pt x="139" y="527"/>
                    <a:pt x="127" y="516"/>
                  </a:cubicBezTo>
                  <a:cubicBezTo>
                    <a:pt x="86" y="480"/>
                    <a:pt x="62" y="434"/>
                    <a:pt x="46" y="383"/>
                  </a:cubicBezTo>
                  <a:cubicBezTo>
                    <a:pt x="37" y="351"/>
                    <a:pt x="30" y="318"/>
                    <a:pt x="29" y="284"/>
                  </a:cubicBezTo>
                  <a:cubicBezTo>
                    <a:pt x="28" y="237"/>
                    <a:pt x="17" y="191"/>
                    <a:pt x="9" y="145"/>
                  </a:cubicBezTo>
                  <a:cubicBezTo>
                    <a:pt x="0" y="98"/>
                    <a:pt x="12" y="57"/>
                    <a:pt x="54" y="30"/>
                  </a:cubicBezTo>
                  <a:cubicBezTo>
                    <a:pt x="97" y="2"/>
                    <a:pt x="143" y="0"/>
                    <a:pt x="187" y="30"/>
                  </a:cubicBezTo>
                  <a:cubicBezTo>
                    <a:pt x="199" y="38"/>
                    <a:pt x="207" y="37"/>
                    <a:pt x="218" y="29"/>
                  </a:cubicBezTo>
                  <a:cubicBezTo>
                    <a:pt x="262" y="0"/>
                    <a:pt x="307" y="2"/>
                    <a:pt x="350" y="29"/>
                  </a:cubicBezTo>
                  <a:cubicBezTo>
                    <a:pt x="391" y="54"/>
                    <a:pt x="401" y="95"/>
                    <a:pt x="397" y="140"/>
                  </a:cubicBezTo>
                  <a:cubicBezTo>
                    <a:pt x="396" y="145"/>
                    <a:pt x="397" y="151"/>
                    <a:pt x="395" y="156"/>
                  </a:cubicBezTo>
                  <a:cubicBezTo>
                    <a:pt x="374" y="211"/>
                    <a:pt x="381" y="271"/>
                    <a:pt x="371" y="327"/>
                  </a:cubicBezTo>
                  <a:cubicBezTo>
                    <a:pt x="359" y="393"/>
                    <a:pt x="336" y="453"/>
                    <a:pt x="291" y="503"/>
                  </a:cubicBezTo>
                  <a:cubicBezTo>
                    <a:pt x="286" y="509"/>
                    <a:pt x="281" y="514"/>
                    <a:pt x="276" y="518"/>
                  </a:cubicBezTo>
                  <a:cubicBezTo>
                    <a:pt x="263" y="528"/>
                    <a:pt x="250" y="534"/>
                    <a:pt x="235" y="525"/>
                  </a:cubicBezTo>
                  <a:cubicBezTo>
                    <a:pt x="220" y="516"/>
                    <a:pt x="220" y="502"/>
                    <a:pt x="224" y="486"/>
                  </a:cubicBezTo>
                  <a:cubicBezTo>
                    <a:pt x="233" y="448"/>
                    <a:pt x="238" y="410"/>
                    <a:pt x="229" y="371"/>
                  </a:cubicBezTo>
                  <a:cubicBezTo>
                    <a:pt x="226" y="361"/>
                    <a:pt x="222" y="350"/>
                    <a:pt x="218" y="339"/>
                  </a:cubicBezTo>
                  <a:cubicBezTo>
                    <a:pt x="215" y="333"/>
                    <a:pt x="211" y="326"/>
                    <a:pt x="202" y="327"/>
                  </a:cubicBezTo>
                  <a:cubicBezTo>
                    <a:pt x="193" y="327"/>
                    <a:pt x="189" y="333"/>
                    <a:pt x="186" y="340"/>
                  </a:cubicBezTo>
                  <a:cubicBezTo>
                    <a:pt x="175" y="364"/>
                    <a:pt x="170" y="388"/>
                    <a:pt x="171" y="40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CB51DC2C-E561-40BD-AC18-5F7DA4B4D58F}"/>
                </a:ext>
              </a:extLst>
            </p:cNvPr>
            <p:cNvSpPr/>
            <p:nvPr/>
          </p:nvSpPr>
          <p:spPr bwMode="auto">
            <a:xfrm>
              <a:off x="8181488" y="1208364"/>
              <a:ext cx="547688" cy="377825"/>
            </a:xfrm>
            <a:custGeom>
              <a:avLst/>
              <a:gdLst>
                <a:gd name="T0" fmla="*/ 20 w 116"/>
                <a:gd name="T1" fmla="*/ 0 h 80"/>
                <a:gd name="T2" fmla="*/ 30 w 116"/>
                <a:gd name="T3" fmla="*/ 4 h 80"/>
                <a:gd name="T4" fmla="*/ 100 w 116"/>
                <a:gd name="T5" fmla="*/ 45 h 80"/>
                <a:gd name="T6" fmla="*/ 109 w 116"/>
                <a:gd name="T7" fmla="*/ 70 h 80"/>
                <a:gd name="T8" fmla="*/ 84 w 116"/>
                <a:gd name="T9" fmla="*/ 72 h 80"/>
                <a:gd name="T10" fmla="*/ 12 w 116"/>
                <a:gd name="T11" fmla="*/ 30 h 80"/>
                <a:gd name="T12" fmla="*/ 3 w 116"/>
                <a:gd name="T13" fmla="*/ 10 h 80"/>
                <a:gd name="T14" fmla="*/ 20 w 116"/>
                <a:gd name="T1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5" h="80">
                  <a:moveTo>
                    <a:pt x="20" y="0"/>
                  </a:moveTo>
                  <a:cubicBezTo>
                    <a:pt x="22" y="1"/>
                    <a:pt x="26" y="2"/>
                    <a:pt x="30" y="4"/>
                  </a:cubicBezTo>
                  <a:cubicBezTo>
                    <a:pt x="53" y="18"/>
                    <a:pt x="77" y="31"/>
                    <a:pt x="100" y="45"/>
                  </a:cubicBezTo>
                  <a:cubicBezTo>
                    <a:pt x="109" y="51"/>
                    <a:pt x="116" y="59"/>
                    <a:pt x="109" y="70"/>
                  </a:cubicBezTo>
                  <a:cubicBezTo>
                    <a:pt x="102" y="80"/>
                    <a:pt x="93" y="77"/>
                    <a:pt x="84" y="72"/>
                  </a:cubicBezTo>
                  <a:cubicBezTo>
                    <a:pt x="60" y="58"/>
                    <a:pt x="36" y="44"/>
                    <a:pt x="12" y="30"/>
                  </a:cubicBezTo>
                  <a:cubicBezTo>
                    <a:pt x="5" y="26"/>
                    <a:pt x="0" y="19"/>
                    <a:pt x="3" y="10"/>
                  </a:cubicBezTo>
                  <a:cubicBezTo>
                    <a:pt x="5" y="3"/>
                    <a:pt x="11" y="0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B2B89DEF-F8D2-4DA7-95F3-3A2DDEB00506}"/>
                </a:ext>
              </a:extLst>
            </p:cNvPr>
            <p:cNvSpPr/>
            <p:nvPr/>
          </p:nvSpPr>
          <p:spPr bwMode="auto">
            <a:xfrm>
              <a:off x="8176725" y="1636989"/>
              <a:ext cx="482600" cy="166688"/>
            </a:xfrm>
            <a:custGeom>
              <a:avLst/>
              <a:gdLst>
                <a:gd name="T0" fmla="*/ 46 w 102"/>
                <a:gd name="T1" fmla="*/ 1 h 35"/>
                <a:gd name="T2" fmla="*/ 85 w 102"/>
                <a:gd name="T3" fmla="*/ 4 h 35"/>
                <a:gd name="T4" fmla="*/ 101 w 102"/>
                <a:gd name="T5" fmla="*/ 20 h 35"/>
                <a:gd name="T6" fmla="*/ 83 w 102"/>
                <a:gd name="T7" fmla="*/ 35 h 35"/>
                <a:gd name="T8" fmla="*/ 16 w 102"/>
                <a:gd name="T9" fmla="*/ 30 h 35"/>
                <a:gd name="T10" fmla="*/ 1 w 102"/>
                <a:gd name="T11" fmla="*/ 15 h 35"/>
                <a:gd name="T12" fmla="*/ 17 w 102"/>
                <a:gd name="T13" fmla="*/ 1 h 35"/>
                <a:gd name="T14" fmla="*/ 46 w 102"/>
                <a:gd name="T15" fmla="*/ 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35">
                  <a:moveTo>
                    <a:pt x="46" y="1"/>
                  </a:moveTo>
                  <a:cubicBezTo>
                    <a:pt x="61" y="2"/>
                    <a:pt x="73" y="2"/>
                    <a:pt x="85" y="4"/>
                  </a:cubicBezTo>
                  <a:cubicBezTo>
                    <a:pt x="94" y="5"/>
                    <a:pt x="102" y="9"/>
                    <a:pt x="101" y="20"/>
                  </a:cubicBezTo>
                  <a:cubicBezTo>
                    <a:pt x="100" y="31"/>
                    <a:pt x="93" y="35"/>
                    <a:pt x="83" y="35"/>
                  </a:cubicBezTo>
                  <a:cubicBezTo>
                    <a:pt x="60" y="34"/>
                    <a:pt x="38" y="32"/>
                    <a:pt x="16" y="30"/>
                  </a:cubicBezTo>
                  <a:cubicBezTo>
                    <a:pt x="7" y="30"/>
                    <a:pt x="0" y="24"/>
                    <a:pt x="1" y="15"/>
                  </a:cubicBezTo>
                  <a:cubicBezTo>
                    <a:pt x="1" y="5"/>
                    <a:pt x="8" y="1"/>
                    <a:pt x="17" y="1"/>
                  </a:cubicBezTo>
                  <a:cubicBezTo>
                    <a:pt x="28" y="0"/>
                    <a:pt x="38" y="1"/>
                    <a:pt x="46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629F2EA9-4603-4B8C-8C13-42B78F68BA6F}"/>
                </a:ext>
              </a:extLst>
            </p:cNvPr>
            <p:cNvSpPr/>
            <p:nvPr/>
          </p:nvSpPr>
          <p:spPr bwMode="auto">
            <a:xfrm>
              <a:off x="8559313" y="981352"/>
              <a:ext cx="320675" cy="420688"/>
            </a:xfrm>
            <a:custGeom>
              <a:avLst/>
              <a:gdLst>
                <a:gd name="T0" fmla="*/ 68 w 68"/>
                <a:gd name="T1" fmla="*/ 71 h 89"/>
                <a:gd name="T2" fmla="*/ 60 w 68"/>
                <a:gd name="T3" fmla="*/ 85 h 89"/>
                <a:gd name="T4" fmla="*/ 42 w 68"/>
                <a:gd name="T5" fmla="*/ 81 h 89"/>
                <a:gd name="T6" fmla="*/ 4 w 68"/>
                <a:gd name="T7" fmla="*/ 23 h 89"/>
                <a:gd name="T8" fmla="*/ 7 w 68"/>
                <a:gd name="T9" fmla="*/ 5 h 89"/>
                <a:gd name="T10" fmla="*/ 24 w 68"/>
                <a:gd name="T11" fmla="*/ 3 h 89"/>
                <a:gd name="T12" fmla="*/ 68 w 68"/>
                <a:gd name="T13" fmla="*/ 7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89">
                  <a:moveTo>
                    <a:pt x="68" y="71"/>
                  </a:moveTo>
                  <a:cubicBezTo>
                    <a:pt x="68" y="77"/>
                    <a:pt x="66" y="83"/>
                    <a:pt x="60" y="85"/>
                  </a:cubicBezTo>
                  <a:cubicBezTo>
                    <a:pt x="53" y="89"/>
                    <a:pt x="46" y="87"/>
                    <a:pt x="42" y="81"/>
                  </a:cubicBezTo>
                  <a:cubicBezTo>
                    <a:pt x="29" y="62"/>
                    <a:pt x="16" y="42"/>
                    <a:pt x="4" y="23"/>
                  </a:cubicBezTo>
                  <a:cubicBezTo>
                    <a:pt x="0" y="16"/>
                    <a:pt x="1" y="10"/>
                    <a:pt x="7" y="5"/>
                  </a:cubicBezTo>
                  <a:cubicBezTo>
                    <a:pt x="12" y="1"/>
                    <a:pt x="18" y="0"/>
                    <a:pt x="24" y="3"/>
                  </a:cubicBezTo>
                  <a:cubicBezTo>
                    <a:pt x="31" y="7"/>
                    <a:pt x="68" y="63"/>
                    <a:pt x="68" y="7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700000000000000" pitchFamily="2" charset="-78"/>
              </a:endParaRPr>
            </a:p>
          </p:txBody>
        </p:sp>
      </p:grpSp>
      <p:sp>
        <p:nvSpPr>
          <p:cNvPr id="22" name="TextBox 24">
            <a:extLst>
              <a:ext uri="{FF2B5EF4-FFF2-40B4-BE49-F238E27FC236}">
                <a16:creationId xmlns:a16="http://schemas.microsoft.com/office/drawing/2014/main" id="{EB796EB0-8355-4FB0-985F-DF2EB0DEBDD0}"/>
              </a:ext>
            </a:extLst>
          </p:cNvPr>
          <p:cNvSpPr txBox="1"/>
          <p:nvPr/>
        </p:nvSpPr>
        <p:spPr>
          <a:xfrm>
            <a:off x="355195" y="6329294"/>
            <a:ext cx="2126996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1400" dirty="0">
                <a:solidFill>
                  <a:schemeClr val="bg1"/>
                </a:solidFill>
                <a:cs typeface="B Nazanin" panose="00000700000000000000" pitchFamily="2" charset="-78"/>
              </a:rPr>
              <a:t>20begir.com</a:t>
            </a:r>
            <a:endParaRPr lang="ko-KR" altLang="en-US" sz="1400" dirty="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E865AF75-AD11-478B-92AF-9DCC450A5799}"/>
              </a:ext>
            </a:extLst>
          </p:cNvPr>
          <p:cNvGrpSpPr/>
          <p:nvPr/>
        </p:nvGrpSpPr>
        <p:grpSpPr>
          <a:xfrm>
            <a:off x="355195" y="251708"/>
            <a:ext cx="859651" cy="1192750"/>
            <a:chOff x="105508" y="99759"/>
            <a:chExt cx="1491200" cy="2069011"/>
          </a:xfrm>
          <a:solidFill>
            <a:schemeClr val="bg1"/>
          </a:solidFill>
        </p:grpSpPr>
        <p:sp>
          <p:nvSpPr>
            <p:cNvPr id="24" name="Google Shape;14;p2">
              <a:extLst>
                <a:ext uri="{FF2B5EF4-FFF2-40B4-BE49-F238E27FC236}">
                  <a16:creationId xmlns:a16="http://schemas.microsoft.com/office/drawing/2014/main" id="{B867863F-259B-45AA-90AD-BDDB890C6898}"/>
                </a:ext>
              </a:extLst>
            </p:cNvPr>
            <p:cNvSpPr/>
            <p:nvPr/>
          </p:nvSpPr>
          <p:spPr>
            <a:xfrm>
              <a:off x="105508" y="116403"/>
              <a:ext cx="934526" cy="897755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25" name="Google Shape;14;p2">
              <a:extLst>
                <a:ext uri="{FF2B5EF4-FFF2-40B4-BE49-F238E27FC236}">
                  <a16:creationId xmlns:a16="http://schemas.microsoft.com/office/drawing/2014/main" id="{0C20411B-1D8E-4CAE-A765-04895A8B4A7F}"/>
                </a:ext>
              </a:extLst>
            </p:cNvPr>
            <p:cNvSpPr/>
            <p:nvPr/>
          </p:nvSpPr>
          <p:spPr>
            <a:xfrm>
              <a:off x="105508" y="1191696"/>
              <a:ext cx="494750" cy="475283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26" name="Google Shape;14;p2">
              <a:extLst>
                <a:ext uri="{FF2B5EF4-FFF2-40B4-BE49-F238E27FC236}">
                  <a16:creationId xmlns:a16="http://schemas.microsoft.com/office/drawing/2014/main" id="{5AE67FE9-E9FC-4393-B52E-F6ABBD6EA25A}"/>
                </a:ext>
              </a:extLst>
            </p:cNvPr>
            <p:cNvSpPr/>
            <p:nvPr/>
          </p:nvSpPr>
          <p:spPr>
            <a:xfrm>
              <a:off x="105508" y="1846820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27" name="Google Shape;14;p2">
              <a:extLst>
                <a:ext uri="{FF2B5EF4-FFF2-40B4-BE49-F238E27FC236}">
                  <a16:creationId xmlns:a16="http://schemas.microsoft.com/office/drawing/2014/main" id="{7F629380-11FF-4EC1-B81D-48FA11FD4A3D}"/>
                </a:ext>
              </a:extLst>
            </p:cNvPr>
            <p:cNvSpPr/>
            <p:nvPr/>
          </p:nvSpPr>
          <p:spPr>
            <a:xfrm>
              <a:off x="1261571" y="99759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506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ratamiento dental - odontologia fotografías e imágenes de stock">
            <a:extLst>
              <a:ext uri="{FF2B5EF4-FFF2-40B4-BE49-F238E27FC236}">
                <a16:creationId xmlns:a16="http://schemas.microsoft.com/office/drawing/2014/main" id="{3E8F1272-6DD4-490F-A57C-0AE5E15F1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-6800"/>
            <a:ext cx="2946738" cy="686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Google Shape;28;p3">
            <a:extLst>
              <a:ext uri="{FF2B5EF4-FFF2-40B4-BE49-F238E27FC236}">
                <a16:creationId xmlns:a16="http://schemas.microsoft.com/office/drawing/2014/main" id="{2EA2DF67-5581-4C13-83FF-CF59C6292DB8}"/>
              </a:ext>
            </a:extLst>
          </p:cNvPr>
          <p:cNvSpPr/>
          <p:nvPr/>
        </p:nvSpPr>
        <p:spPr>
          <a:xfrm rot="10800000">
            <a:off x="0" y="0"/>
            <a:ext cx="2946738" cy="6864800"/>
          </a:xfrm>
          <a:prstGeom prst="rect">
            <a:avLst/>
          </a:prstGeom>
          <a:gradFill>
            <a:gsLst>
              <a:gs pos="99000">
                <a:schemeClr val="accent1"/>
              </a:gs>
              <a:gs pos="0">
                <a:schemeClr val="bg1">
                  <a:alpha val="62000"/>
                </a:scheme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r" rtl="1">
              <a:spcBef>
                <a:spcPct val="0"/>
              </a:spcBef>
              <a:spcAft>
                <a:spcPct val="0"/>
              </a:spcAft>
              <a:buNone/>
            </a:pPr>
            <a:endParaRPr sz="2400">
              <a:cs typeface="B Nazanin" panose="00000400000000000000" pitchFamily="2" charset="-78"/>
            </a:endParaRPr>
          </a:p>
        </p:txBody>
      </p:sp>
      <p:sp>
        <p:nvSpPr>
          <p:cNvPr id="136" name="Google Shape;136;p11"/>
          <p:cNvSpPr txBox="1">
            <a:spLocks noGrp="1"/>
          </p:cNvSpPr>
          <p:nvPr>
            <p:ph type="body" idx="1"/>
          </p:nvPr>
        </p:nvSpPr>
        <p:spPr>
          <a:xfrm>
            <a:off x="4285800" y="3204467"/>
            <a:ext cx="7254800" cy="265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مهم است که یک خدمات مشتری خوب، یک ارائه دهنده خدمات مشتری داشته باشید. بخت خوب </a:t>
            </a:r>
            <a:r>
              <a:rPr lang="en-GB" dirty="0" err="1">
                <a:cs typeface="B Nazanin" panose="00000400000000000000" pitchFamily="2" charset="-78"/>
              </a:rPr>
              <a:t>Aenean</a:t>
            </a:r>
            <a:r>
              <a:rPr lang="en-GB" dirty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به درد نیاز دارد.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توده یاس. کوه ها همراه با یاران خود پر و رانش های بزرگ می زایید و موش مضحک متولد می شود.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37" name="Google Shape;137;p11"/>
          <p:cNvSpPr txBox="1">
            <a:spLocks noGrp="1"/>
          </p:cNvSpPr>
          <p:nvPr>
            <p:ph type="title"/>
          </p:nvPr>
        </p:nvSpPr>
        <p:spPr>
          <a:xfrm rot="-5400000">
            <a:off x="-38000" y="3043800"/>
            <a:ext cx="68284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r" rtl="1"/>
            <a:r>
              <a:rPr lang="fa-IR" dirty="0">
                <a:solidFill>
                  <a:srgbClr val="84CCC6"/>
                </a:solidFill>
                <a:latin typeface="Montserrat SemiBold"/>
                <a:ea typeface="Montserrat SemiBold"/>
                <a:cs typeface="B Nazanin" panose="00000400000000000000" pitchFamily="2" charset="-78"/>
                <a:sym typeface="Montserrat SemiBold"/>
              </a:rPr>
              <a:t>معرفی کنید</a:t>
            </a:r>
            <a:endParaRPr b="0" dirty="0">
              <a:solidFill>
                <a:srgbClr val="84CCC6"/>
              </a:solidFill>
              <a:latin typeface="Montserrat SemiBold"/>
              <a:ea typeface="Montserrat SemiBold"/>
              <a:cs typeface="B Nazanin" panose="00000400000000000000" pitchFamily="2" charset="-78"/>
              <a:sym typeface="Montserrat SemiBold"/>
            </a:endParaRPr>
          </a:p>
        </p:txBody>
      </p:sp>
      <p:sp>
        <p:nvSpPr>
          <p:cNvPr id="139" name="Google Shape;139;p11"/>
          <p:cNvSpPr txBox="1">
            <a:spLocks noGrp="1"/>
          </p:cNvSpPr>
          <p:nvPr>
            <p:ph type="subTitle" idx="3"/>
          </p:nvPr>
        </p:nvSpPr>
        <p:spPr>
          <a:xfrm>
            <a:off x="4492925" y="1132275"/>
            <a:ext cx="4288900" cy="1447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 algn="r" rtl="1">
              <a:spcAft>
                <a:spcPts val="2133"/>
              </a:spcAft>
            </a:pPr>
            <a:r>
              <a:rPr lang="fa-IR" sz="4000" b="1" dirty="0">
                <a:solidFill>
                  <a:schemeClr val="accent1">
                    <a:lumMod val="75000"/>
                  </a:schemeClr>
                </a:solidFill>
                <a:latin typeface="Montserrat"/>
                <a:ea typeface="Montserrat"/>
                <a:cs typeface="B Nazanin" panose="00000400000000000000" pitchFamily="2" charset="-78"/>
                <a:sym typeface="Montserrat"/>
              </a:rPr>
              <a:t>یا شرکتی که شما نماینده آن هستید.</a:t>
            </a:r>
            <a:endParaRPr sz="4000" b="1" dirty="0">
              <a:solidFill>
                <a:schemeClr val="accent1">
                  <a:lumMod val="75000"/>
                </a:schemeClr>
              </a:solidFill>
              <a:latin typeface="Montserrat"/>
              <a:ea typeface="Montserrat"/>
              <a:cs typeface="B Nazanin" panose="00000400000000000000" pitchFamily="2" charset="-78"/>
              <a:sym typeface="Montserrat"/>
            </a:endParaRPr>
          </a:p>
        </p:txBody>
      </p:sp>
      <p:sp>
        <p:nvSpPr>
          <p:cNvPr id="10" name="Google Shape;35;p3">
            <a:extLst>
              <a:ext uri="{FF2B5EF4-FFF2-40B4-BE49-F238E27FC236}">
                <a16:creationId xmlns:a16="http://schemas.microsoft.com/office/drawing/2014/main" id="{2FFACB73-DB9B-4D0A-A4D0-7C6C146E6AA7}"/>
              </a:ext>
            </a:extLst>
          </p:cNvPr>
          <p:cNvSpPr/>
          <p:nvPr/>
        </p:nvSpPr>
        <p:spPr>
          <a:xfrm>
            <a:off x="3991364" y="11399"/>
            <a:ext cx="8200636" cy="6828401"/>
          </a:xfrm>
          <a:prstGeom prst="rect">
            <a:avLst/>
          </a:prstGeom>
          <a:noFill/>
          <a:ln w="57150" cap="flat" cmpd="sng">
            <a:solidFill>
              <a:srgbClr val="84CCC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ct val="0"/>
              </a:spcBef>
              <a:spcAft>
                <a:spcPct val="0"/>
              </a:spcAft>
              <a:buNone/>
            </a:pPr>
            <a:endParaRPr sz="2400">
              <a:cs typeface="B Nazanin" panose="00000400000000000000" pitchFamily="2" charset="-78"/>
            </a:endParaRP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8A89F162-C5DA-47C7-9801-17782655A219}"/>
              </a:ext>
            </a:extLst>
          </p:cNvPr>
          <p:cNvGrpSpPr/>
          <p:nvPr/>
        </p:nvGrpSpPr>
        <p:grpSpPr>
          <a:xfrm>
            <a:off x="9451356" y="447963"/>
            <a:ext cx="2285288" cy="2296341"/>
            <a:chOff x="9978314" y="562076"/>
            <a:chExt cx="1641474" cy="1649413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91ED347B-A6FE-4560-A4F5-346D94D1AB84}"/>
                </a:ext>
              </a:extLst>
            </p:cNvPr>
            <p:cNvSpPr/>
            <p:nvPr/>
          </p:nvSpPr>
          <p:spPr bwMode="auto">
            <a:xfrm>
              <a:off x="10332326" y="1020864"/>
              <a:ext cx="873125" cy="906463"/>
            </a:xfrm>
            <a:custGeom>
              <a:avLst/>
              <a:gdLst>
                <a:gd name="T0" fmla="*/ 68 w 367"/>
                <a:gd name="T1" fmla="*/ 256 h 381"/>
                <a:gd name="T2" fmla="*/ 68 w 367"/>
                <a:gd name="T3" fmla="*/ 241 h 381"/>
                <a:gd name="T4" fmla="*/ 58 w 367"/>
                <a:gd name="T5" fmla="*/ 216 h 381"/>
                <a:gd name="T6" fmla="*/ 52 w 367"/>
                <a:gd name="T7" fmla="*/ 48 h 381"/>
                <a:gd name="T8" fmla="*/ 180 w 367"/>
                <a:gd name="T9" fmla="*/ 52 h 381"/>
                <a:gd name="T10" fmla="*/ 201 w 367"/>
                <a:gd name="T11" fmla="*/ 52 h 381"/>
                <a:gd name="T12" fmla="*/ 281 w 367"/>
                <a:gd name="T13" fmla="*/ 21 h 381"/>
                <a:gd name="T14" fmla="*/ 354 w 367"/>
                <a:gd name="T15" fmla="*/ 90 h 381"/>
                <a:gd name="T16" fmla="*/ 319 w 367"/>
                <a:gd name="T17" fmla="*/ 220 h 381"/>
                <a:gd name="T18" fmla="*/ 313 w 367"/>
                <a:gd name="T19" fmla="*/ 239 h 381"/>
                <a:gd name="T20" fmla="*/ 290 w 367"/>
                <a:gd name="T21" fmla="*/ 357 h 381"/>
                <a:gd name="T22" fmla="*/ 284 w 367"/>
                <a:gd name="T23" fmla="*/ 367 h 381"/>
                <a:gd name="T24" fmla="*/ 258 w 367"/>
                <a:gd name="T25" fmla="*/ 380 h 381"/>
                <a:gd name="T26" fmla="*/ 237 w 367"/>
                <a:gd name="T27" fmla="*/ 360 h 381"/>
                <a:gd name="T28" fmla="*/ 223 w 367"/>
                <a:gd name="T29" fmla="*/ 313 h 381"/>
                <a:gd name="T30" fmla="*/ 210 w 367"/>
                <a:gd name="T31" fmla="*/ 285 h 381"/>
                <a:gd name="T32" fmla="*/ 191 w 367"/>
                <a:gd name="T33" fmla="*/ 265 h 381"/>
                <a:gd name="T34" fmla="*/ 171 w 367"/>
                <a:gd name="T35" fmla="*/ 285 h 381"/>
                <a:gd name="T36" fmla="*/ 152 w 367"/>
                <a:gd name="T37" fmla="*/ 330 h 381"/>
                <a:gd name="T38" fmla="*/ 144 w 367"/>
                <a:gd name="T39" fmla="*/ 360 h 381"/>
                <a:gd name="T40" fmla="*/ 122 w 367"/>
                <a:gd name="T41" fmla="*/ 380 h 381"/>
                <a:gd name="T42" fmla="*/ 96 w 367"/>
                <a:gd name="T43" fmla="*/ 367 h 381"/>
                <a:gd name="T44" fmla="*/ 68 w 367"/>
                <a:gd name="T45" fmla="*/ 256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67" h="381">
                  <a:moveTo>
                    <a:pt x="68" y="256"/>
                  </a:moveTo>
                  <a:cubicBezTo>
                    <a:pt x="68" y="251"/>
                    <a:pt x="67" y="246"/>
                    <a:pt x="68" y="241"/>
                  </a:cubicBezTo>
                  <a:cubicBezTo>
                    <a:pt x="69" y="230"/>
                    <a:pt x="66" y="224"/>
                    <a:pt x="58" y="216"/>
                  </a:cubicBezTo>
                  <a:cubicBezTo>
                    <a:pt x="23" y="186"/>
                    <a:pt x="0" y="100"/>
                    <a:pt x="52" y="48"/>
                  </a:cubicBezTo>
                  <a:cubicBezTo>
                    <a:pt x="83" y="17"/>
                    <a:pt x="137" y="0"/>
                    <a:pt x="180" y="52"/>
                  </a:cubicBezTo>
                  <a:cubicBezTo>
                    <a:pt x="190" y="64"/>
                    <a:pt x="191" y="64"/>
                    <a:pt x="201" y="52"/>
                  </a:cubicBezTo>
                  <a:cubicBezTo>
                    <a:pt x="222" y="27"/>
                    <a:pt x="247" y="13"/>
                    <a:pt x="281" y="21"/>
                  </a:cubicBezTo>
                  <a:cubicBezTo>
                    <a:pt x="318" y="30"/>
                    <a:pt x="343" y="54"/>
                    <a:pt x="354" y="90"/>
                  </a:cubicBezTo>
                  <a:cubicBezTo>
                    <a:pt x="367" y="139"/>
                    <a:pt x="357" y="184"/>
                    <a:pt x="319" y="220"/>
                  </a:cubicBezTo>
                  <a:cubicBezTo>
                    <a:pt x="313" y="226"/>
                    <a:pt x="313" y="232"/>
                    <a:pt x="313" y="239"/>
                  </a:cubicBezTo>
                  <a:cubicBezTo>
                    <a:pt x="316" y="280"/>
                    <a:pt x="309" y="320"/>
                    <a:pt x="290" y="357"/>
                  </a:cubicBezTo>
                  <a:cubicBezTo>
                    <a:pt x="288" y="361"/>
                    <a:pt x="286" y="364"/>
                    <a:pt x="284" y="367"/>
                  </a:cubicBezTo>
                  <a:cubicBezTo>
                    <a:pt x="278" y="377"/>
                    <a:pt x="270" y="381"/>
                    <a:pt x="258" y="380"/>
                  </a:cubicBezTo>
                  <a:cubicBezTo>
                    <a:pt x="247" y="378"/>
                    <a:pt x="240" y="371"/>
                    <a:pt x="237" y="360"/>
                  </a:cubicBezTo>
                  <a:cubicBezTo>
                    <a:pt x="233" y="344"/>
                    <a:pt x="229" y="328"/>
                    <a:pt x="223" y="313"/>
                  </a:cubicBezTo>
                  <a:cubicBezTo>
                    <a:pt x="219" y="304"/>
                    <a:pt x="215" y="294"/>
                    <a:pt x="210" y="285"/>
                  </a:cubicBezTo>
                  <a:cubicBezTo>
                    <a:pt x="206" y="277"/>
                    <a:pt x="201" y="265"/>
                    <a:pt x="191" y="265"/>
                  </a:cubicBezTo>
                  <a:cubicBezTo>
                    <a:pt x="180" y="265"/>
                    <a:pt x="176" y="276"/>
                    <a:pt x="171" y="285"/>
                  </a:cubicBezTo>
                  <a:cubicBezTo>
                    <a:pt x="163" y="299"/>
                    <a:pt x="157" y="315"/>
                    <a:pt x="152" y="330"/>
                  </a:cubicBezTo>
                  <a:cubicBezTo>
                    <a:pt x="149" y="340"/>
                    <a:pt x="147" y="350"/>
                    <a:pt x="144" y="360"/>
                  </a:cubicBezTo>
                  <a:cubicBezTo>
                    <a:pt x="141" y="371"/>
                    <a:pt x="134" y="378"/>
                    <a:pt x="122" y="380"/>
                  </a:cubicBezTo>
                  <a:cubicBezTo>
                    <a:pt x="111" y="381"/>
                    <a:pt x="102" y="376"/>
                    <a:pt x="96" y="367"/>
                  </a:cubicBezTo>
                  <a:cubicBezTo>
                    <a:pt x="76" y="332"/>
                    <a:pt x="68" y="295"/>
                    <a:pt x="68" y="256"/>
                  </a:cubicBezTo>
                  <a:close/>
                </a:path>
              </a:pathLst>
            </a:custGeom>
            <a:solidFill>
              <a:srgbClr val="84CCC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8BB1927-1FB5-49FB-B948-744FC4268051}"/>
                </a:ext>
              </a:extLst>
            </p:cNvPr>
            <p:cNvSpPr/>
            <p:nvPr/>
          </p:nvSpPr>
          <p:spPr bwMode="auto">
            <a:xfrm>
              <a:off x="9978314" y="562076"/>
              <a:ext cx="1493837" cy="1082675"/>
            </a:xfrm>
            <a:custGeom>
              <a:avLst/>
              <a:gdLst>
                <a:gd name="T0" fmla="*/ 628 w 628"/>
                <a:gd name="T1" fmla="*/ 142 h 455"/>
                <a:gd name="T2" fmla="*/ 628 w 628"/>
                <a:gd name="T3" fmla="*/ 188 h 455"/>
                <a:gd name="T4" fmla="*/ 604 w 628"/>
                <a:gd name="T5" fmla="*/ 214 h 455"/>
                <a:gd name="T6" fmla="*/ 504 w 628"/>
                <a:gd name="T7" fmla="*/ 215 h 455"/>
                <a:gd name="T8" fmla="*/ 487 w 628"/>
                <a:gd name="T9" fmla="*/ 174 h 455"/>
                <a:gd name="T10" fmla="*/ 513 w 628"/>
                <a:gd name="T11" fmla="*/ 146 h 455"/>
                <a:gd name="T12" fmla="*/ 512 w 628"/>
                <a:gd name="T13" fmla="*/ 131 h 455"/>
                <a:gd name="T14" fmla="*/ 164 w 628"/>
                <a:gd name="T15" fmla="*/ 133 h 455"/>
                <a:gd name="T16" fmla="*/ 55 w 628"/>
                <a:gd name="T17" fmla="*/ 360 h 455"/>
                <a:gd name="T18" fmla="*/ 63 w 628"/>
                <a:gd name="T19" fmla="*/ 423 h 455"/>
                <a:gd name="T20" fmla="*/ 35 w 628"/>
                <a:gd name="T21" fmla="*/ 454 h 455"/>
                <a:gd name="T22" fmla="*/ 12 w 628"/>
                <a:gd name="T23" fmla="*/ 432 h 455"/>
                <a:gd name="T24" fmla="*/ 15 w 628"/>
                <a:gd name="T25" fmla="*/ 273 h 455"/>
                <a:gd name="T26" fmla="*/ 222 w 628"/>
                <a:gd name="T27" fmla="*/ 43 h 455"/>
                <a:gd name="T28" fmla="*/ 546 w 628"/>
                <a:gd name="T29" fmla="*/ 93 h 455"/>
                <a:gd name="T30" fmla="*/ 569 w 628"/>
                <a:gd name="T31" fmla="*/ 91 h 455"/>
                <a:gd name="T32" fmla="*/ 583 w 628"/>
                <a:gd name="T33" fmla="*/ 77 h 455"/>
                <a:gd name="T34" fmla="*/ 611 w 628"/>
                <a:gd name="T35" fmla="*/ 71 h 455"/>
                <a:gd name="T36" fmla="*/ 628 w 628"/>
                <a:gd name="T37" fmla="*/ 96 h 455"/>
                <a:gd name="T38" fmla="*/ 628 w 628"/>
                <a:gd name="T39" fmla="*/ 142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8" h="455">
                  <a:moveTo>
                    <a:pt x="628" y="142"/>
                  </a:moveTo>
                  <a:cubicBezTo>
                    <a:pt x="628" y="157"/>
                    <a:pt x="628" y="172"/>
                    <a:pt x="628" y="188"/>
                  </a:cubicBezTo>
                  <a:cubicBezTo>
                    <a:pt x="627" y="203"/>
                    <a:pt x="620" y="213"/>
                    <a:pt x="604" y="214"/>
                  </a:cubicBezTo>
                  <a:cubicBezTo>
                    <a:pt x="571" y="218"/>
                    <a:pt x="537" y="218"/>
                    <a:pt x="504" y="215"/>
                  </a:cubicBezTo>
                  <a:cubicBezTo>
                    <a:pt x="483" y="213"/>
                    <a:pt x="474" y="191"/>
                    <a:pt x="487" y="174"/>
                  </a:cubicBezTo>
                  <a:cubicBezTo>
                    <a:pt x="495" y="164"/>
                    <a:pt x="504" y="155"/>
                    <a:pt x="513" y="146"/>
                  </a:cubicBezTo>
                  <a:cubicBezTo>
                    <a:pt x="520" y="140"/>
                    <a:pt x="518" y="136"/>
                    <a:pt x="512" y="131"/>
                  </a:cubicBezTo>
                  <a:cubicBezTo>
                    <a:pt x="413" y="53"/>
                    <a:pt x="263" y="53"/>
                    <a:pt x="164" y="133"/>
                  </a:cubicBezTo>
                  <a:cubicBezTo>
                    <a:pt x="92" y="192"/>
                    <a:pt x="56" y="267"/>
                    <a:pt x="55" y="360"/>
                  </a:cubicBezTo>
                  <a:cubicBezTo>
                    <a:pt x="55" y="381"/>
                    <a:pt x="59" y="402"/>
                    <a:pt x="63" y="423"/>
                  </a:cubicBezTo>
                  <a:cubicBezTo>
                    <a:pt x="66" y="441"/>
                    <a:pt x="53" y="455"/>
                    <a:pt x="35" y="454"/>
                  </a:cubicBezTo>
                  <a:cubicBezTo>
                    <a:pt x="22" y="452"/>
                    <a:pt x="15" y="444"/>
                    <a:pt x="12" y="432"/>
                  </a:cubicBezTo>
                  <a:cubicBezTo>
                    <a:pt x="0" y="379"/>
                    <a:pt x="0" y="325"/>
                    <a:pt x="15" y="273"/>
                  </a:cubicBezTo>
                  <a:cubicBezTo>
                    <a:pt x="45" y="162"/>
                    <a:pt x="114" y="82"/>
                    <a:pt x="222" y="43"/>
                  </a:cubicBezTo>
                  <a:cubicBezTo>
                    <a:pt x="338" y="0"/>
                    <a:pt x="447" y="18"/>
                    <a:pt x="546" y="93"/>
                  </a:cubicBezTo>
                  <a:cubicBezTo>
                    <a:pt x="555" y="100"/>
                    <a:pt x="561" y="101"/>
                    <a:pt x="569" y="91"/>
                  </a:cubicBezTo>
                  <a:cubicBezTo>
                    <a:pt x="573" y="86"/>
                    <a:pt x="578" y="81"/>
                    <a:pt x="583" y="77"/>
                  </a:cubicBezTo>
                  <a:cubicBezTo>
                    <a:pt x="591" y="69"/>
                    <a:pt x="601" y="66"/>
                    <a:pt x="611" y="71"/>
                  </a:cubicBezTo>
                  <a:cubicBezTo>
                    <a:pt x="622" y="75"/>
                    <a:pt x="628" y="84"/>
                    <a:pt x="628" y="96"/>
                  </a:cubicBezTo>
                  <a:cubicBezTo>
                    <a:pt x="628" y="111"/>
                    <a:pt x="628" y="126"/>
                    <a:pt x="628" y="142"/>
                  </a:cubicBezTo>
                  <a:close/>
                </a:path>
              </a:pathLst>
            </a:custGeom>
            <a:solidFill>
              <a:srgbClr val="84CCC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32C5C951-9F30-440D-B2CC-CE01C9D30263}"/>
                </a:ext>
              </a:extLst>
            </p:cNvPr>
            <p:cNvSpPr/>
            <p:nvPr/>
          </p:nvSpPr>
          <p:spPr bwMode="auto">
            <a:xfrm>
              <a:off x="10098963" y="1173264"/>
              <a:ext cx="1520825" cy="1038225"/>
            </a:xfrm>
            <a:custGeom>
              <a:avLst/>
              <a:gdLst>
                <a:gd name="T0" fmla="*/ 74 w 639"/>
                <a:gd name="T1" fmla="*/ 241 h 436"/>
                <a:gd name="T2" fmla="*/ 120 w 639"/>
                <a:gd name="T3" fmla="*/ 241 h 436"/>
                <a:gd name="T4" fmla="*/ 145 w 639"/>
                <a:gd name="T5" fmla="*/ 256 h 436"/>
                <a:gd name="T6" fmla="*/ 139 w 639"/>
                <a:gd name="T7" fmla="*/ 286 h 436"/>
                <a:gd name="T8" fmla="*/ 115 w 639"/>
                <a:gd name="T9" fmla="*/ 310 h 436"/>
                <a:gd name="T10" fmla="*/ 116 w 639"/>
                <a:gd name="T11" fmla="*/ 325 h 436"/>
                <a:gd name="T12" fmla="*/ 458 w 639"/>
                <a:gd name="T13" fmla="*/ 327 h 436"/>
                <a:gd name="T14" fmla="*/ 573 w 639"/>
                <a:gd name="T15" fmla="*/ 94 h 436"/>
                <a:gd name="T16" fmla="*/ 566 w 639"/>
                <a:gd name="T17" fmla="*/ 39 h 436"/>
                <a:gd name="T18" fmla="*/ 584 w 639"/>
                <a:gd name="T19" fmla="*/ 4 h 436"/>
                <a:gd name="T20" fmla="*/ 616 w 639"/>
                <a:gd name="T21" fmla="*/ 27 h 436"/>
                <a:gd name="T22" fmla="*/ 544 w 639"/>
                <a:gd name="T23" fmla="*/ 317 h 436"/>
                <a:gd name="T24" fmla="*/ 286 w 639"/>
                <a:gd name="T25" fmla="*/ 436 h 436"/>
                <a:gd name="T26" fmla="*/ 83 w 639"/>
                <a:gd name="T27" fmla="*/ 364 h 436"/>
                <a:gd name="T28" fmla="*/ 59 w 639"/>
                <a:gd name="T29" fmla="*/ 366 h 436"/>
                <a:gd name="T30" fmla="*/ 44 w 639"/>
                <a:gd name="T31" fmla="*/ 381 h 436"/>
                <a:gd name="T32" fmla="*/ 15 w 639"/>
                <a:gd name="T33" fmla="*/ 385 h 436"/>
                <a:gd name="T34" fmla="*/ 1 w 639"/>
                <a:gd name="T35" fmla="*/ 363 h 436"/>
                <a:gd name="T36" fmla="*/ 1 w 639"/>
                <a:gd name="T37" fmla="*/ 265 h 436"/>
                <a:gd name="T38" fmla="*/ 26 w 639"/>
                <a:gd name="T39" fmla="*/ 242 h 436"/>
                <a:gd name="T40" fmla="*/ 74 w 639"/>
                <a:gd name="T41" fmla="*/ 241 h 436"/>
                <a:gd name="T42" fmla="*/ 74 w 639"/>
                <a:gd name="T43" fmla="*/ 241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39" h="436">
                  <a:moveTo>
                    <a:pt x="74" y="241"/>
                  </a:moveTo>
                  <a:cubicBezTo>
                    <a:pt x="90" y="241"/>
                    <a:pt x="105" y="241"/>
                    <a:pt x="120" y="241"/>
                  </a:cubicBezTo>
                  <a:cubicBezTo>
                    <a:pt x="131" y="241"/>
                    <a:pt x="140" y="245"/>
                    <a:pt x="145" y="256"/>
                  </a:cubicBezTo>
                  <a:cubicBezTo>
                    <a:pt x="149" y="267"/>
                    <a:pt x="147" y="277"/>
                    <a:pt x="139" y="286"/>
                  </a:cubicBezTo>
                  <a:cubicBezTo>
                    <a:pt x="131" y="294"/>
                    <a:pt x="123" y="302"/>
                    <a:pt x="115" y="310"/>
                  </a:cubicBezTo>
                  <a:cubicBezTo>
                    <a:pt x="109" y="316"/>
                    <a:pt x="108" y="319"/>
                    <a:pt x="116" y="325"/>
                  </a:cubicBezTo>
                  <a:cubicBezTo>
                    <a:pt x="216" y="403"/>
                    <a:pt x="356" y="404"/>
                    <a:pt x="458" y="327"/>
                  </a:cubicBezTo>
                  <a:cubicBezTo>
                    <a:pt x="535" y="269"/>
                    <a:pt x="572" y="190"/>
                    <a:pt x="573" y="94"/>
                  </a:cubicBezTo>
                  <a:cubicBezTo>
                    <a:pt x="573" y="75"/>
                    <a:pt x="570" y="57"/>
                    <a:pt x="566" y="39"/>
                  </a:cubicBezTo>
                  <a:cubicBezTo>
                    <a:pt x="562" y="20"/>
                    <a:pt x="569" y="7"/>
                    <a:pt x="584" y="4"/>
                  </a:cubicBezTo>
                  <a:cubicBezTo>
                    <a:pt x="600" y="0"/>
                    <a:pt x="612" y="8"/>
                    <a:pt x="616" y="27"/>
                  </a:cubicBezTo>
                  <a:cubicBezTo>
                    <a:pt x="639" y="135"/>
                    <a:pt x="615" y="233"/>
                    <a:pt x="544" y="317"/>
                  </a:cubicBezTo>
                  <a:cubicBezTo>
                    <a:pt x="477" y="397"/>
                    <a:pt x="389" y="435"/>
                    <a:pt x="286" y="436"/>
                  </a:cubicBezTo>
                  <a:cubicBezTo>
                    <a:pt x="211" y="436"/>
                    <a:pt x="142" y="411"/>
                    <a:pt x="83" y="364"/>
                  </a:cubicBezTo>
                  <a:cubicBezTo>
                    <a:pt x="74" y="357"/>
                    <a:pt x="67" y="355"/>
                    <a:pt x="59" y="366"/>
                  </a:cubicBezTo>
                  <a:cubicBezTo>
                    <a:pt x="55" y="371"/>
                    <a:pt x="49" y="376"/>
                    <a:pt x="44" y="381"/>
                  </a:cubicBezTo>
                  <a:cubicBezTo>
                    <a:pt x="35" y="388"/>
                    <a:pt x="26" y="390"/>
                    <a:pt x="15" y="385"/>
                  </a:cubicBezTo>
                  <a:cubicBezTo>
                    <a:pt x="5" y="381"/>
                    <a:pt x="1" y="373"/>
                    <a:pt x="1" y="363"/>
                  </a:cubicBezTo>
                  <a:cubicBezTo>
                    <a:pt x="0" y="331"/>
                    <a:pt x="0" y="298"/>
                    <a:pt x="1" y="265"/>
                  </a:cubicBezTo>
                  <a:cubicBezTo>
                    <a:pt x="1" y="250"/>
                    <a:pt x="11" y="242"/>
                    <a:pt x="26" y="242"/>
                  </a:cubicBezTo>
                  <a:cubicBezTo>
                    <a:pt x="42" y="241"/>
                    <a:pt x="58" y="241"/>
                    <a:pt x="74" y="241"/>
                  </a:cubicBezTo>
                  <a:cubicBezTo>
                    <a:pt x="74" y="241"/>
                    <a:pt x="74" y="241"/>
                    <a:pt x="74" y="241"/>
                  </a:cubicBezTo>
                  <a:close/>
                </a:path>
              </a:pathLst>
            </a:custGeom>
            <a:solidFill>
              <a:srgbClr val="84CCC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43996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>
            <a:extLst>
              <a:ext uri="{FF2B5EF4-FFF2-40B4-BE49-F238E27FC236}">
                <a16:creationId xmlns:a16="http://schemas.microsoft.com/office/drawing/2014/main" id="{F381B7D6-4174-448A-AE07-8BDB88905AD9}"/>
              </a:ext>
            </a:extLst>
          </p:cNvPr>
          <p:cNvSpPr/>
          <p:nvPr/>
        </p:nvSpPr>
        <p:spPr>
          <a:xfrm>
            <a:off x="0" y="4658496"/>
            <a:ext cx="12192000" cy="2199503"/>
          </a:xfrm>
          <a:prstGeom prst="rect">
            <a:avLst/>
          </a:prstGeom>
          <a:gradFill flip="none" rotWithShape="1">
            <a:gsLst>
              <a:gs pos="100000">
                <a:srgbClr val="84CCC6"/>
              </a:gs>
              <a:gs pos="4000">
                <a:srgbClr val="FFFFFF">
                  <a:lumMod val="0"/>
                  <a:lumOff val="100000"/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3B75C5-9BDB-4B5F-AB3F-CB12A702F1F8}"/>
              </a:ext>
            </a:extLst>
          </p:cNvPr>
          <p:cNvSpPr txBox="1"/>
          <p:nvPr/>
        </p:nvSpPr>
        <p:spPr>
          <a:xfrm>
            <a:off x="6887914" y="2382100"/>
            <a:ext cx="4661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cs typeface="B Nazanin" panose="00000400000000000000" pitchFamily="2" charset="-78"/>
              </a:rPr>
              <a:t>ارائه پاورپوینت مدرنی را دریافت کنید که به زیبایی طراحی شده است. من امیدوارم و معتقدم که این الگو وقت شما را خواهد داشت.</a:t>
            </a:r>
            <a:endParaRPr lang="en-US" altLang="ko-KR" sz="1200" dirty="0">
              <a:cs typeface="B Nazanin" panose="00000400000000000000" pitchFamily="2" charset="-78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DA86C59-34F4-4919-9F69-A6D243DD90AF}"/>
              </a:ext>
            </a:extLst>
          </p:cNvPr>
          <p:cNvGrpSpPr/>
          <p:nvPr/>
        </p:nvGrpSpPr>
        <p:grpSpPr>
          <a:xfrm>
            <a:off x="6112512" y="1699180"/>
            <a:ext cx="5419664" cy="777510"/>
            <a:chOff x="6102442" y="1483456"/>
            <a:chExt cx="5419664" cy="77751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591A18A-7559-4485-BC2C-6ACBBA9F87DF}"/>
                </a:ext>
              </a:extLst>
            </p:cNvPr>
            <p:cNvSpPr txBox="1"/>
            <p:nvPr/>
          </p:nvSpPr>
          <p:spPr>
            <a:xfrm>
              <a:off x="6860266" y="1678152"/>
              <a:ext cx="4661840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2700" b="1" dirty="0">
                  <a:solidFill>
                    <a:srgbClr val="84CCC6"/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2700" b="1" dirty="0">
                <a:solidFill>
                  <a:srgbClr val="84CCC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5E3BD7D-EEC6-41FC-867D-95F2B71346B3}"/>
                </a:ext>
              </a:extLst>
            </p:cNvPr>
            <p:cNvSpPr txBox="1"/>
            <p:nvPr/>
          </p:nvSpPr>
          <p:spPr>
            <a:xfrm>
              <a:off x="6102442" y="1483456"/>
              <a:ext cx="981106" cy="77751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 rtl="1"/>
              <a:r>
                <a:rPr lang="en-US" altLang="ko-KR" sz="4400" b="1">
                  <a:solidFill>
                    <a:srgbClr val="84CCC6"/>
                  </a:solidFill>
                  <a:cs typeface="B Nazanin" panose="00000400000000000000" pitchFamily="2" charset="-78"/>
                </a:rPr>
                <a:t>01</a:t>
              </a:r>
              <a:endParaRPr lang="ko-KR" altLang="en-US" sz="4400" b="1">
                <a:solidFill>
                  <a:srgbClr val="84CCC6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38A41E9E-1812-4ACE-A417-73C9AF47F355}"/>
              </a:ext>
            </a:extLst>
          </p:cNvPr>
          <p:cNvSpPr txBox="1"/>
          <p:nvPr/>
        </p:nvSpPr>
        <p:spPr>
          <a:xfrm>
            <a:off x="6887914" y="3521092"/>
            <a:ext cx="4661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cs typeface="B Nazanin" panose="00000400000000000000" pitchFamily="2" charset="-78"/>
              </a:rPr>
              <a:t>ارائه پاورپوینت مدرنی را دریافت کنید که به زیبایی طراحی شده است. من امیدوارم و معتقدم که این الگو وقت شما را خواهد داشت.</a:t>
            </a:r>
            <a:endParaRPr lang="en-US" altLang="ko-KR" sz="1200" dirty="0">
              <a:cs typeface="B Nazanin" panose="00000400000000000000" pitchFamily="2" charset="-78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1E7642E-CD93-4445-B49C-21F1CF8B80D1}"/>
              </a:ext>
            </a:extLst>
          </p:cNvPr>
          <p:cNvGrpSpPr/>
          <p:nvPr/>
        </p:nvGrpSpPr>
        <p:grpSpPr>
          <a:xfrm>
            <a:off x="6112512" y="2838172"/>
            <a:ext cx="5419664" cy="777510"/>
            <a:chOff x="6102442" y="1483456"/>
            <a:chExt cx="5419664" cy="77751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C79CA3D-1245-4812-BE2C-A17717D31459}"/>
                </a:ext>
              </a:extLst>
            </p:cNvPr>
            <p:cNvSpPr txBox="1"/>
            <p:nvPr/>
          </p:nvSpPr>
          <p:spPr>
            <a:xfrm>
              <a:off x="6860266" y="1678152"/>
              <a:ext cx="4661840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2700" b="1" dirty="0">
                  <a:solidFill>
                    <a:srgbClr val="84CCC6"/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2700" b="1" dirty="0">
                <a:solidFill>
                  <a:srgbClr val="84CCC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627DDE9-FE7C-4B7E-A047-E092B6A88859}"/>
                </a:ext>
              </a:extLst>
            </p:cNvPr>
            <p:cNvSpPr txBox="1"/>
            <p:nvPr/>
          </p:nvSpPr>
          <p:spPr>
            <a:xfrm>
              <a:off x="6102442" y="1483456"/>
              <a:ext cx="981106" cy="77751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 rtl="1"/>
              <a:r>
                <a:rPr lang="en-US" altLang="ko-KR" sz="4400" b="1">
                  <a:solidFill>
                    <a:srgbClr val="84CCC6"/>
                  </a:solidFill>
                  <a:cs typeface="B Nazanin" panose="00000400000000000000" pitchFamily="2" charset="-78"/>
                </a:rPr>
                <a:t>02</a:t>
              </a:r>
              <a:endParaRPr lang="ko-KR" altLang="en-US" sz="4400" b="1">
                <a:solidFill>
                  <a:srgbClr val="84CCC6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5E1B5E5-22C6-4CAE-BC59-0EB34CC7C043}"/>
              </a:ext>
            </a:extLst>
          </p:cNvPr>
          <p:cNvSpPr txBox="1"/>
          <p:nvPr/>
        </p:nvSpPr>
        <p:spPr>
          <a:xfrm>
            <a:off x="6887914" y="4660084"/>
            <a:ext cx="4661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cs typeface="B Nazanin" panose="00000400000000000000" pitchFamily="2" charset="-78"/>
              </a:rPr>
              <a:t>ارائه پاورپوینت مدرنی را دریافت کنید که به زیبایی طراحی شده است. من امیدوارم و معتقدم که این الگو وقت شما را خواهد داشت.</a:t>
            </a:r>
            <a:endParaRPr lang="en-US" altLang="ko-KR" sz="1200" dirty="0">
              <a:cs typeface="B Nazanin" panose="00000400000000000000" pitchFamily="2" charset="-78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D3E30DF-4F9D-4D5B-9110-CB46BA5063F2}"/>
              </a:ext>
            </a:extLst>
          </p:cNvPr>
          <p:cNvGrpSpPr/>
          <p:nvPr/>
        </p:nvGrpSpPr>
        <p:grpSpPr>
          <a:xfrm>
            <a:off x="6112512" y="3977164"/>
            <a:ext cx="5419664" cy="777510"/>
            <a:chOff x="6102442" y="1483456"/>
            <a:chExt cx="5419664" cy="77751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A5757E4-1723-4073-9FC5-1D351F20A151}"/>
                </a:ext>
              </a:extLst>
            </p:cNvPr>
            <p:cNvSpPr txBox="1"/>
            <p:nvPr/>
          </p:nvSpPr>
          <p:spPr>
            <a:xfrm>
              <a:off x="6860266" y="1678152"/>
              <a:ext cx="4661840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2700" b="1" dirty="0">
                  <a:solidFill>
                    <a:srgbClr val="84CCC6"/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2700" b="1" dirty="0">
                <a:solidFill>
                  <a:srgbClr val="84CCC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7B9AF74-CA02-49F9-88D7-98D77F70D10F}"/>
                </a:ext>
              </a:extLst>
            </p:cNvPr>
            <p:cNvSpPr txBox="1"/>
            <p:nvPr/>
          </p:nvSpPr>
          <p:spPr>
            <a:xfrm>
              <a:off x="6102442" y="1483456"/>
              <a:ext cx="981106" cy="77751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 rtl="1"/>
              <a:r>
                <a:rPr lang="en-US" altLang="ko-KR" sz="4400" b="1">
                  <a:solidFill>
                    <a:srgbClr val="84CCC6"/>
                  </a:solidFill>
                  <a:cs typeface="B Nazanin" panose="00000400000000000000" pitchFamily="2" charset="-78"/>
                </a:rPr>
                <a:t>03</a:t>
              </a:r>
              <a:endParaRPr lang="ko-KR" altLang="en-US" sz="4400" b="1">
                <a:solidFill>
                  <a:srgbClr val="84CCC6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437A4661-D2A4-40E5-9248-83B3298A506A}"/>
              </a:ext>
            </a:extLst>
          </p:cNvPr>
          <p:cNvSpPr txBox="1"/>
          <p:nvPr/>
        </p:nvSpPr>
        <p:spPr>
          <a:xfrm>
            <a:off x="6887914" y="5799076"/>
            <a:ext cx="4661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cs typeface="B Nazanin" panose="00000400000000000000" pitchFamily="2" charset="-78"/>
              </a:rPr>
              <a:t>ارائه پاورپوینت مدرنی را دریافت کنید که به زیبایی طراحی شده است. من امیدوارم و معتقدم که این الگو وقت شما را خواهد داشت.</a:t>
            </a:r>
            <a:endParaRPr lang="en-US" altLang="ko-KR" sz="1200" dirty="0">
              <a:cs typeface="B Nazanin" panose="00000400000000000000" pitchFamily="2" charset="-78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1FEFB00-F764-4A36-BDE0-EFBFFBAD9C92}"/>
              </a:ext>
            </a:extLst>
          </p:cNvPr>
          <p:cNvGrpSpPr/>
          <p:nvPr/>
        </p:nvGrpSpPr>
        <p:grpSpPr>
          <a:xfrm>
            <a:off x="6112512" y="5116156"/>
            <a:ext cx="5419664" cy="777510"/>
            <a:chOff x="6102442" y="1483456"/>
            <a:chExt cx="5419664" cy="77751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93DF382-44DD-45C3-9704-34E8893BC3AC}"/>
                </a:ext>
              </a:extLst>
            </p:cNvPr>
            <p:cNvSpPr txBox="1"/>
            <p:nvPr/>
          </p:nvSpPr>
          <p:spPr>
            <a:xfrm>
              <a:off x="6860266" y="1678152"/>
              <a:ext cx="4661840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2700" b="1" dirty="0">
                  <a:solidFill>
                    <a:srgbClr val="84CCC6"/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2700" b="1" dirty="0">
                <a:solidFill>
                  <a:srgbClr val="84CCC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11BD74-B8C0-4D62-99FC-2DBC909A434D}"/>
                </a:ext>
              </a:extLst>
            </p:cNvPr>
            <p:cNvSpPr txBox="1"/>
            <p:nvPr/>
          </p:nvSpPr>
          <p:spPr>
            <a:xfrm>
              <a:off x="6102442" y="1483456"/>
              <a:ext cx="981106" cy="77751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 rtl="1"/>
              <a:r>
                <a:rPr lang="en-US" altLang="ko-KR" sz="4400" b="1">
                  <a:solidFill>
                    <a:srgbClr val="84CCC6"/>
                  </a:solidFill>
                  <a:cs typeface="B Nazanin" panose="00000400000000000000" pitchFamily="2" charset="-78"/>
                </a:rPr>
                <a:t>04</a:t>
              </a:r>
              <a:endParaRPr lang="ko-KR" altLang="en-US" sz="4400" b="1">
                <a:solidFill>
                  <a:srgbClr val="84CCC6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042C12F7-AE9B-40D2-A6C4-2F1B6BC860EE}"/>
              </a:ext>
            </a:extLst>
          </p:cNvPr>
          <p:cNvSpPr txBox="1"/>
          <p:nvPr/>
        </p:nvSpPr>
        <p:spPr>
          <a:xfrm>
            <a:off x="6226812" y="408775"/>
            <a:ext cx="498989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5400" dirty="0">
                <a:solidFill>
                  <a:srgbClr val="84CCC6"/>
                </a:solidFill>
                <a:latin typeface="+mj-lt"/>
                <a:cs typeface="B Nazanin" panose="00000400000000000000" pitchFamily="2" charset="-78"/>
              </a:rPr>
              <a:t>سبک دستور کار</a:t>
            </a:r>
            <a:endParaRPr lang="ko-KR" altLang="en-US" sz="5400" dirty="0">
              <a:solidFill>
                <a:srgbClr val="84CCC6"/>
              </a:solidFill>
              <a:latin typeface="+mj-lt"/>
              <a:cs typeface="B Nazanin" panose="00000400000000000000" pitchFamily="2" charset="-78"/>
            </a:endParaRPr>
          </a:p>
        </p:txBody>
      </p:sp>
      <p:pic>
        <p:nvPicPr>
          <p:cNvPr id="2050" name="Picture 2" descr="mujer en el dentista - odontologia fotografías e imágenes de stock">
            <a:extLst>
              <a:ext uri="{FF2B5EF4-FFF2-40B4-BE49-F238E27FC236}">
                <a16:creationId xmlns:a16="http://schemas.microsoft.com/office/drawing/2014/main" id="{20714D17-F4D8-441E-9630-73B4D12C4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6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8166" y="122341"/>
            <a:ext cx="5654565" cy="6613317"/>
          </a:xfrm>
          <a:prstGeom prst="rect">
            <a:avLst/>
          </a:prstGeom>
          <a:noFill/>
          <a:ln w="762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0625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0A6CA9-14CF-47A1-B91C-9DF41FEC9D06}"/>
              </a:ext>
            </a:extLst>
          </p:cNvPr>
          <p:cNvSpPr/>
          <p:nvPr/>
        </p:nvSpPr>
        <p:spPr>
          <a:xfrm flipH="1">
            <a:off x="2" y="0"/>
            <a:ext cx="12191998" cy="6857999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>
                  <a:lumMod val="100000"/>
                  <a:alpha val="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58372F-354D-4CF2-9FE5-CE9BB13EEA6F}"/>
              </a:ext>
            </a:extLst>
          </p:cNvPr>
          <p:cNvSpPr/>
          <p:nvPr/>
        </p:nvSpPr>
        <p:spPr>
          <a:xfrm>
            <a:off x="7409797" y="3820095"/>
            <a:ext cx="40709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2800" dirty="0">
                <a:solidFill>
                  <a:schemeClr val="bg1"/>
                </a:solidFill>
                <a:cs typeface="B Nazanin" panose="00000400000000000000" pitchFamily="2" charset="-78"/>
              </a:rPr>
              <a:t>لبخند روشن با معاینه منظم دندانپزشکی</a:t>
            </a:r>
            <a:endParaRPr lang="en-US" sz="28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B98D76A-6263-42C2-BAAB-2502E314296C}"/>
              </a:ext>
            </a:extLst>
          </p:cNvPr>
          <p:cNvGrpSpPr/>
          <p:nvPr/>
        </p:nvGrpSpPr>
        <p:grpSpPr>
          <a:xfrm>
            <a:off x="9445276" y="5118505"/>
            <a:ext cx="1964360" cy="1234641"/>
            <a:chOff x="4133851" y="1785621"/>
            <a:chExt cx="7625120" cy="4792546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370754D-104F-4F5E-AC0B-7BEC6B83AFAC}"/>
                </a:ext>
              </a:extLst>
            </p:cNvPr>
            <p:cNvSpPr/>
            <p:nvPr/>
          </p:nvSpPr>
          <p:spPr>
            <a:xfrm>
              <a:off x="4133851" y="2444665"/>
              <a:ext cx="4762051" cy="3100821"/>
            </a:xfrm>
            <a:custGeom>
              <a:avLst/>
              <a:gdLst/>
              <a:ahLst/>
              <a:cxnLst/>
              <a:rect l="l" t="t" r="r" b="b"/>
              <a:pathLst>
                <a:path w="911274" h="593378">
                  <a:moveTo>
                    <a:pt x="676126" y="431602"/>
                  </a:moveTo>
                  <a:lnTo>
                    <a:pt x="717946" y="431602"/>
                  </a:lnTo>
                  <a:lnTo>
                    <a:pt x="717946" y="589657"/>
                  </a:lnTo>
                  <a:lnTo>
                    <a:pt x="676126" y="589657"/>
                  </a:lnTo>
                  <a:close/>
                  <a:moveTo>
                    <a:pt x="399901" y="431602"/>
                  </a:moveTo>
                  <a:lnTo>
                    <a:pt x="441721" y="431602"/>
                  </a:lnTo>
                  <a:lnTo>
                    <a:pt x="441721" y="589657"/>
                  </a:lnTo>
                  <a:lnTo>
                    <a:pt x="399901" y="589657"/>
                  </a:lnTo>
                  <a:close/>
                  <a:moveTo>
                    <a:pt x="838795" y="428030"/>
                  </a:moveTo>
                  <a:cubicBezTo>
                    <a:pt x="858043" y="428030"/>
                    <a:pt x="873348" y="432172"/>
                    <a:pt x="884708" y="440457"/>
                  </a:cubicBezTo>
                  <a:cubicBezTo>
                    <a:pt x="896069" y="448742"/>
                    <a:pt x="904230" y="461367"/>
                    <a:pt x="909190" y="478334"/>
                  </a:cubicBezTo>
                  <a:lnTo>
                    <a:pt x="867965" y="485775"/>
                  </a:lnTo>
                  <a:cubicBezTo>
                    <a:pt x="866576" y="477540"/>
                    <a:pt x="863426" y="471339"/>
                    <a:pt x="858515" y="467172"/>
                  </a:cubicBezTo>
                  <a:cubicBezTo>
                    <a:pt x="853603" y="463004"/>
                    <a:pt x="847228" y="460921"/>
                    <a:pt x="839390" y="460921"/>
                  </a:cubicBezTo>
                  <a:cubicBezTo>
                    <a:pt x="828972" y="460921"/>
                    <a:pt x="820663" y="464518"/>
                    <a:pt x="814461" y="471711"/>
                  </a:cubicBezTo>
                  <a:cubicBezTo>
                    <a:pt x="808260" y="478904"/>
                    <a:pt x="805160" y="490935"/>
                    <a:pt x="805160" y="507802"/>
                  </a:cubicBezTo>
                  <a:cubicBezTo>
                    <a:pt x="805160" y="526554"/>
                    <a:pt x="808310" y="539800"/>
                    <a:pt x="814610" y="547539"/>
                  </a:cubicBezTo>
                  <a:cubicBezTo>
                    <a:pt x="820911" y="555278"/>
                    <a:pt x="829369" y="559147"/>
                    <a:pt x="839986" y="559147"/>
                  </a:cubicBezTo>
                  <a:cubicBezTo>
                    <a:pt x="847923" y="559147"/>
                    <a:pt x="854422" y="556890"/>
                    <a:pt x="859482" y="552376"/>
                  </a:cubicBezTo>
                  <a:cubicBezTo>
                    <a:pt x="864542" y="547861"/>
                    <a:pt x="868114" y="540097"/>
                    <a:pt x="870198" y="529084"/>
                  </a:cubicBezTo>
                  <a:lnTo>
                    <a:pt x="911274" y="536079"/>
                  </a:lnTo>
                  <a:cubicBezTo>
                    <a:pt x="907008" y="554931"/>
                    <a:pt x="898822" y="569169"/>
                    <a:pt x="886718" y="578793"/>
                  </a:cubicBezTo>
                  <a:cubicBezTo>
                    <a:pt x="874613" y="588417"/>
                    <a:pt x="858390" y="593229"/>
                    <a:pt x="838051" y="593229"/>
                  </a:cubicBezTo>
                  <a:cubicBezTo>
                    <a:pt x="814933" y="593229"/>
                    <a:pt x="796503" y="585937"/>
                    <a:pt x="782761" y="571351"/>
                  </a:cubicBezTo>
                  <a:cubicBezTo>
                    <a:pt x="769019" y="556766"/>
                    <a:pt x="762148" y="536575"/>
                    <a:pt x="762148" y="510778"/>
                  </a:cubicBezTo>
                  <a:cubicBezTo>
                    <a:pt x="762148" y="484684"/>
                    <a:pt x="769044" y="464369"/>
                    <a:pt x="782836" y="449833"/>
                  </a:cubicBezTo>
                  <a:cubicBezTo>
                    <a:pt x="796627" y="435298"/>
                    <a:pt x="815280" y="428030"/>
                    <a:pt x="838795" y="428030"/>
                  </a:cubicBezTo>
                  <a:close/>
                  <a:moveTo>
                    <a:pt x="585787" y="428030"/>
                  </a:moveTo>
                  <a:cubicBezTo>
                    <a:pt x="595014" y="428030"/>
                    <a:pt x="603448" y="429692"/>
                    <a:pt x="611088" y="433016"/>
                  </a:cubicBezTo>
                  <a:cubicBezTo>
                    <a:pt x="618728" y="436339"/>
                    <a:pt x="624507" y="440581"/>
                    <a:pt x="628426" y="445740"/>
                  </a:cubicBezTo>
                  <a:cubicBezTo>
                    <a:pt x="632345" y="450900"/>
                    <a:pt x="635074" y="456754"/>
                    <a:pt x="636612" y="463302"/>
                  </a:cubicBezTo>
                  <a:cubicBezTo>
                    <a:pt x="638150" y="469851"/>
                    <a:pt x="638919" y="479227"/>
                    <a:pt x="638919" y="491431"/>
                  </a:cubicBezTo>
                  <a:lnTo>
                    <a:pt x="638919" y="589657"/>
                  </a:lnTo>
                  <a:lnTo>
                    <a:pt x="597098" y="589657"/>
                  </a:lnTo>
                  <a:lnTo>
                    <a:pt x="597098" y="508992"/>
                  </a:lnTo>
                  <a:cubicBezTo>
                    <a:pt x="597098" y="491927"/>
                    <a:pt x="596205" y="480889"/>
                    <a:pt x="594419" y="475878"/>
                  </a:cubicBezTo>
                  <a:cubicBezTo>
                    <a:pt x="592633" y="470868"/>
                    <a:pt x="589731" y="466973"/>
                    <a:pt x="585713" y="464195"/>
                  </a:cubicBezTo>
                  <a:cubicBezTo>
                    <a:pt x="581694" y="461417"/>
                    <a:pt x="576857" y="460028"/>
                    <a:pt x="571202" y="460028"/>
                  </a:cubicBezTo>
                  <a:cubicBezTo>
                    <a:pt x="563959" y="460028"/>
                    <a:pt x="557460" y="462012"/>
                    <a:pt x="551705" y="465981"/>
                  </a:cubicBezTo>
                  <a:cubicBezTo>
                    <a:pt x="545951" y="469950"/>
                    <a:pt x="542007" y="475208"/>
                    <a:pt x="539874" y="481757"/>
                  </a:cubicBezTo>
                  <a:cubicBezTo>
                    <a:pt x="537740" y="488305"/>
                    <a:pt x="536674" y="500410"/>
                    <a:pt x="536674" y="518071"/>
                  </a:cubicBezTo>
                  <a:lnTo>
                    <a:pt x="536674" y="589657"/>
                  </a:lnTo>
                  <a:lnTo>
                    <a:pt x="494853" y="589657"/>
                  </a:lnTo>
                  <a:lnTo>
                    <a:pt x="494853" y="431602"/>
                  </a:lnTo>
                  <a:lnTo>
                    <a:pt x="533697" y="431602"/>
                  </a:lnTo>
                  <a:lnTo>
                    <a:pt x="533697" y="454819"/>
                  </a:lnTo>
                  <a:cubicBezTo>
                    <a:pt x="547489" y="436960"/>
                    <a:pt x="564852" y="428030"/>
                    <a:pt x="585787" y="428030"/>
                  </a:cubicBezTo>
                  <a:close/>
                  <a:moveTo>
                    <a:pt x="676126" y="371475"/>
                  </a:moveTo>
                  <a:lnTo>
                    <a:pt x="717946" y="371475"/>
                  </a:lnTo>
                  <a:lnTo>
                    <a:pt x="717946" y="410171"/>
                  </a:lnTo>
                  <a:lnTo>
                    <a:pt x="676126" y="410171"/>
                  </a:lnTo>
                  <a:close/>
                  <a:moveTo>
                    <a:pt x="399901" y="371475"/>
                  </a:moveTo>
                  <a:lnTo>
                    <a:pt x="441721" y="371475"/>
                  </a:lnTo>
                  <a:lnTo>
                    <a:pt x="441721" y="410171"/>
                  </a:lnTo>
                  <a:lnTo>
                    <a:pt x="399901" y="410171"/>
                  </a:lnTo>
                  <a:close/>
                  <a:moveTo>
                    <a:pt x="304651" y="371475"/>
                  </a:moveTo>
                  <a:lnTo>
                    <a:pt x="346471" y="371475"/>
                  </a:lnTo>
                  <a:lnTo>
                    <a:pt x="346471" y="589657"/>
                  </a:lnTo>
                  <a:lnTo>
                    <a:pt x="304651" y="589657"/>
                  </a:lnTo>
                  <a:close/>
                  <a:moveTo>
                    <a:pt x="180230" y="367754"/>
                  </a:moveTo>
                  <a:cubicBezTo>
                    <a:pt x="206920" y="367754"/>
                    <a:pt x="228600" y="375642"/>
                    <a:pt x="245268" y="391418"/>
                  </a:cubicBezTo>
                  <a:cubicBezTo>
                    <a:pt x="255190" y="400745"/>
                    <a:pt x="262632" y="414139"/>
                    <a:pt x="267593" y="431602"/>
                  </a:cubicBezTo>
                  <a:lnTo>
                    <a:pt x="223986" y="442020"/>
                  </a:lnTo>
                  <a:cubicBezTo>
                    <a:pt x="221406" y="430709"/>
                    <a:pt x="216024" y="421779"/>
                    <a:pt x="207838" y="415231"/>
                  </a:cubicBezTo>
                  <a:cubicBezTo>
                    <a:pt x="199652" y="408682"/>
                    <a:pt x="189706" y="405408"/>
                    <a:pt x="177998" y="405408"/>
                  </a:cubicBezTo>
                  <a:cubicBezTo>
                    <a:pt x="161825" y="405408"/>
                    <a:pt x="148704" y="411212"/>
                    <a:pt x="138633" y="422821"/>
                  </a:cubicBezTo>
                  <a:cubicBezTo>
                    <a:pt x="128562" y="434429"/>
                    <a:pt x="123527" y="453231"/>
                    <a:pt x="123527" y="479227"/>
                  </a:cubicBezTo>
                  <a:cubicBezTo>
                    <a:pt x="123527" y="506810"/>
                    <a:pt x="128488" y="526455"/>
                    <a:pt x="138410" y="538163"/>
                  </a:cubicBezTo>
                  <a:cubicBezTo>
                    <a:pt x="148332" y="549870"/>
                    <a:pt x="161230" y="555724"/>
                    <a:pt x="177105" y="555724"/>
                  </a:cubicBezTo>
                  <a:cubicBezTo>
                    <a:pt x="188813" y="555724"/>
                    <a:pt x="198884" y="552004"/>
                    <a:pt x="207317" y="544562"/>
                  </a:cubicBezTo>
                  <a:cubicBezTo>
                    <a:pt x="215751" y="537121"/>
                    <a:pt x="221803" y="525413"/>
                    <a:pt x="225474" y="509439"/>
                  </a:cubicBezTo>
                  <a:lnTo>
                    <a:pt x="268188" y="522982"/>
                  </a:lnTo>
                  <a:cubicBezTo>
                    <a:pt x="261639" y="546795"/>
                    <a:pt x="250750" y="564480"/>
                    <a:pt x="235520" y="576039"/>
                  </a:cubicBezTo>
                  <a:cubicBezTo>
                    <a:pt x="220290" y="587598"/>
                    <a:pt x="200967" y="593378"/>
                    <a:pt x="177552" y="593378"/>
                  </a:cubicBezTo>
                  <a:cubicBezTo>
                    <a:pt x="148580" y="593378"/>
                    <a:pt x="124767" y="583481"/>
                    <a:pt x="106114" y="563687"/>
                  </a:cubicBezTo>
                  <a:cubicBezTo>
                    <a:pt x="87461" y="543893"/>
                    <a:pt x="78134" y="516831"/>
                    <a:pt x="78134" y="482501"/>
                  </a:cubicBezTo>
                  <a:cubicBezTo>
                    <a:pt x="78134" y="446187"/>
                    <a:pt x="87510" y="417984"/>
                    <a:pt x="106263" y="397892"/>
                  </a:cubicBezTo>
                  <a:cubicBezTo>
                    <a:pt x="125015" y="377800"/>
                    <a:pt x="149671" y="367754"/>
                    <a:pt x="180230" y="367754"/>
                  </a:cubicBezTo>
                  <a:close/>
                  <a:moveTo>
                    <a:pt x="763339" y="142280"/>
                  </a:moveTo>
                  <a:cubicBezTo>
                    <a:pt x="757981" y="144066"/>
                    <a:pt x="749498" y="146199"/>
                    <a:pt x="737889" y="148679"/>
                  </a:cubicBezTo>
                  <a:cubicBezTo>
                    <a:pt x="726281" y="151160"/>
                    <a:pt x="718691" y="153591"/>
                    <a:pt x="715119" y="155972"/>
                  </a:cubicBezTo>
                  <a:cubicBezTo>
                    <a:pt x="709662" y="159842"/>
                    <a:pt x="706933" y="164753"/>
                    <a:pt x="706933" y="170706"/>
                  </a:cubicBezTo>
                  <a:cubicBezTo>
                    <a:pt x="706933" y="176560"/>
                    <a:pt x="709116" y="181620"/>
                    <a:pt x="713482" y="185886"/>
                  </a:cubicBezTo>
                  <a:cubicBezTo>
                    <a:pt x="717847" y="190153"/>
                    <a:pt x="723403" y="192286"/>
                    <a:pt x="730150" y="192286"/>
                  </a:cubicBezTo>
                  <a:cubicBezTo>
                    <a:pt x="737691" y="192286"/>
                    <a:pt x="744884" y="189806"/>
                    <a:pt x="751730" y="184845"/>
                  </a:cubicBezTo>
                  <a:cubicBezTo>
                    <a:pt x="756791" y="181074"/>
                    <a:pt x="760114" y="176461"/>
                    <a:pt x="761702" y="171004"/>
                  </a:cubicBezTo>
                  <a:cubicBezTo>
                    <a:pt x="762793" y="167432"/>
                    <a:pt x="763339" y="160635"/>
                    <a:pt x="763339" y="150614"/>
                  </a:cubicBezTo>
                  <a:close/>
                  <a:moveTo>
                    <a:pt x="281731" y="88553"/>
                  </a:moveTo>
                  <a:cubicBezTo>
                    <a:pt x="272603" y="88553"/>
                    <a:pt x="265062" y="91877"/>
                    <a:pt x="259109" y="98524"/>
                  </a:cubicBezTo>
                  <a:cubicBezTo>
                    <a:pt x="253156" y="105172"/>
                    <a:pt x="250229" y="114201"/>
                    <a:pt x="250328" y="125611"/>
                  </a:cubicBezTo>
                  <a:lnTo>
                    <a:pt x="312836" y="125611"/>
                  </a:lnTo>
                  <a:cubicBezTo>
                    <a:pt x="312539" y="113506"/>
                    <a:pt x="309413" y="104304"/>
                    <a:pt x="303460" y="98003"/>
                  </a:cubicBezTo>
                  <a:cubicBezTo>
                    <a:pt x="297507" y="91703"/>
                    <a:pt x="290264" y="88553"/>
                    <a:pt x="281731" y="88553"/>
                  </a:cubicBezTo>
                  <a:close/>
                  <a:moveTo>
                    <a:pt x="737889" y="56555"/>
                  </a:moveTo>
                  <a:cubicBezTo>
                    <a:pt x="756543" y="56555"/>
                    <a:pt x="770433" y="58762"/>
                    <a:pt x="779561" y="63178"/>
                  </a:cubicBezTo>
                  <a:cubicBezTo>
                    <a:pt x="788689" y="67593"/>
                    <a:pt x="795114" y="73199"/>
                    <a:pt x="798834" y="79995"/>
                  </a:cubicBezTo>
                  <a:cubicBezTo>
                    <a:pt x="802555" y="86792"/>
                    <a:pt x="804416" y="99268"/>
                    <a:pt x="804416" y="117425"/>
                  </a:cubicBezTo>
                  <a:lnTo>
                    <a:pt x="803969" y="166241"/>
                  </a:lnTo>
                  <a:cubicBezTo>
                    <a:pt x="803969" y="180132"/>
                    <a:pt x="804639" y="190376"/>
                    <a:pt x="805978" y="196974"/>
                  </a:cubicBezTo>
                  <a:cubicBezTo>
                    <a:pt x="807318" y="203572"/>
                    <a:pt x="809823" y="210642"/>
                    <a:pt x="813494" y="218182"/>
                  </a:cubicBezTo>
                  <a:lnTo>
                    <a:pt x="772120" y="218182"/>
                  </a:lnTo>
                  <a:cubicBezTo>
                    <a:pt x="771028" y="215404"/>
                    <a:pt x="769689" y="211287"/>
                    <a:pt x="768102" y="205829"/>
                  </a:cubicBezTo>
                  <a:cubicBezTo>
                    <a:pt x="767407" y="203349"/>
                    <a:pt x="766911" y="201712"/>
                    <a:pt x="766613" y="200918"/>
                  </a:cubicBezTo>
                  <a:cubicBezTo>
                    <a:pt x="759469" y="207863"/>
                    <a:pt x="751830" y="213072"/>
                    <a:pt x="743694" y="216545"/>
                  </a:cubicBezTo>
                  <a:cubicBezTo>
                    <a:pt x="735558" y="220018"/>
                    <a:pt x="726876" y="221754"/>
                    <a:pt x="717649" y="221754"/>
                  </a:cubicBezTo>
                  <a:cubicBezTo>
                    <a:pt x="701377" y="221754"/>
                    <a:pt x="688553" y="217339"/>
                    <a:pt x="679177" y="208508"/>
                  </a:cubicBezTo>
                  <a:cubicBezTo>
                    <a:pt x="669800" y="199678"/>
                    <a:pt x="665112" y="188516"/>
                    <a:pt x="665112" y="175022"/>
                  </a:cubicBezTo>
                  <a:cubicBezTo>
                    <a:pt x="665112" y="166092"/>
                    <a:pt x="667246" y="158130"/>
                    <a:pt x="671512" y="151135"/>
                  </a:cubicBezTo>
                  <a:cubicBezTo>
                    <a:pt x="675778" y="144140"/>
                    <a:pt x="681756" y="138782"/>
                    <a:pt x="689446" y="135062"/>
                  </a:cubicBezTo>
                  <a:cubicBezTo>
                    <a:pt x="697135" y="131341"/>
                    <a:pt x="708223" y="128092"/>
                    <a:pt x="722709" y="125313"/>
                  </a:cubicBezTo>
                  <a:cubicBezTo>
                    <a:pt x="742255" y="121642"/>
                    <a:pt x="755798" y="118219"/>
                    <a:pt x="763339" y="115044"/>
                  </a:cubicBezTo>
                  <a:lnTo>
                    <a:pt x="763339" y="110877"/>
                  </a:lnTo>
                  <a:cubicBezTo>
                    <a:pt x="763339" y="102840"/>
                    <a:pt x="761355" y="97110"/>
                    <a:pt x="757386" y="93687"/>
                  </a:cubicBezTo>
                  <a:cubicBezTo>
                    <a:pt x="753417" y="90264"/>
                    <a:pt x="745926" y="88553"/>
                    <a:pt x="734913" y="88553"/>
                  </a:cubicBezTo>
                  <a:cubicBezTo>
                    <a:pt x="727471" y="88553"/>
                    <a:pt x="721667" y="90016"/>
                    <a:pt x="717500" y="92943"/>
                  </a:cubicBezTo>
                  <a:cubicBezTo>
                    <a:pt x="713333" y="95870"/>
                    <a:pt x="709959" y="101005"/>
                    <a:pt x="707380" y="108347"/>
                  </a:cubicBezTo>
                  <a:lnTo>
                    <a:pt x="669428" y="101501"/>
                  </a:lnTo>
                  <a:cubicBezTo>
                    <a:pt x="673695" y="86221"/>
                    <a:pt x="681037" y="74910"/>
                    <a:pt x="691455" y="67568"/>
                  </a:cubicBezTo>
                  <a:cubicBezTo>
                    <a:pt x="701873" y="60226"/>
                    <a:pt x="717351" y="56555"/>
                    <a:pt x="737889" y="56555"/>
                  </a:cubicBezTo>
                  <a:close/>
                  <a:moveTo>
                    <a:pt x="481012" y="56555"/>
                  </a:moveTo>
                  <a:cubicBezTo>
                    <a:pt x="490239" y="56555"/>
                    <a:pt x="498673" y="58217"/>
                    <a:pt x="506313" y="61541"/>
                  </a:cubicBezTo>
                  <a:cubicBezTo>
                    <a:pt x="513953" y="64864"/>
                    <a:pt x="519732" y="69106"/>
                    <a:pt x="523651" y="74265"/>
                  </a:cubicBezTo>
                  <a:cubicBezTo>
                    <a:pt x="527570" y="79425"/>
                    <a:pt x="530299" y="85279"/>
                    <a:pt x="531837" y="91827"/>
                  </a:cubicBezTo>
                  <a:cubicBezTo>
                    <a:pt x="533375" y="98375"/>
                    <a:pt x="534144" y="107752"/>
                    <a:pt x="534144" y="119956"/>
                  </a:cubicBezTo>
                  <a:lnTo>
                    <a:pt x="534144" y="218182"/>
                  </a:lnTo>
                  <a:lnTo>
                    <a:pt x="492323" y="218182"/>
                  </a:lnTo>
                  <a:lnTo>
                    <a:pt x="492323" y="137517"/>
                  </a:lnTo>
                  <a:cubicBezTo>
                    <a:pt x="492323" y="120452"/>
                    <a:pt x="491430" y="109414"/>
                    <a:pt x="489644" y="104403"/>
                  </a:cubicBezTo>
                  <a:cubicBezTo>
                    <a:pt x="487858" y="99392"/>
                    <a:pt x="484956" y="95498"/>
                    <a:pt x="480938" y="92720"/>
                  </a:cubicBezTo>
                  <a:cubicBezTo>
                    <a:pt x="476919" y="89942"/>
                    <a:pt x="472082" y="88553"/>
                    <a:pt x="466427" y="88553"/>
                  </a:cubicBezTo>
                  <a:cubicBezTo>
                    <a:pt x="459184" y="88553"/>
                    <a:pt x="452685" y="90537"/>
                    <a:pt x="446930" y="94506"/>
                  </a:cubicBezTo>
                  <a:cubicBezTo>
                    <a:pt x="441176" y="98475"/>
                    <a:pt x="437232" y="103733"/>
                    <a:pt x="435099" y="110282"/>
                  </a:cubicBezTo>
                  <a:cubicBezTo>
                    <a:pt x="432965" y="116830"/>
                    <a:pt x="431899" y="128935"/>
                    <a:pt x="431899" y="146596"/>
                  </a:cubicBezTo>
                  <a:lnTo>
                    <a:pt x="431899" y="218182"/>
                  </a:lnTo>
                  <a:lnTo>
                    <a:pt x="390078" y="218182"/>
                  </a:lnTo>
                  <a:lnTo>
                    <a:pt x="390078" y="60127"/>
                  </a:lnTo>
                  <a:lnTo>
                    <a:pt x="428922" y="60127"/>
                  </a:lnTo>
                  <a:lnTo>
                    <a:pt x="428922" y="83344"/>
                  </a:lnTo>
                  <a:cubicBezTo>
                    <a:pt x="442714" y="65484"/>
                    <a:pt x="460077" y="56555"/>
                    <a:pt x="481012" y="56555"/>
                  </a:cubicBezTo>
                  <a:close/>
                  <a:moveTo>
                    <a:pt x="279201" y="56555"/>
                  </a:moveTo>
                  <a:cubicBezTo>
                    <a:pt x="302716" y="56555"/>
                    <a:pt x="321270" y="64319"/>
                    <a:pt x="334863" y="79846"/>
                  </a:cubicBezTo>
                  <a:cubicBezTo>
                    <a:pt x="348456" y="95374"/>
                    <a:pt x="354955" y="119162"/>
                    <a:pt x="354359" y="151209"/>
                  </a:cubicBezTo>
                  <a:lnTo>
                    <a:pt x="249584" y="151209"/>
                  </a:lnTo>
                  <a:cubicBezTo>
                    <a:pt x="249882" y="163612"/>
                    <a:pt x="253255" y="173261"/>
                    <a:pt x="259705" y="180157"/>
                  </a:cubicBezTo>
                  <a:cubicBezTo>
                    <a:pt x="266154" y="187052"/>
                    <a:pt x="274191" y="190500"/>
                    <a:pt x="283815" y="190500"/>
                  </a:cubicBezTo>
                  <a:cubicBezTo>
                    <a:pt x="290363" y="190500"/>
                    <a:pt x="295870" y="188714"/>
                    <a:pt x="300335" y="185142"/>
                  </a:cubicBezTo>
                  <a:cubicBezTo>
                    <a:pt x="304800" y="181570"/>
                    <a:pt x="308173" y="175816"/>
                    <a:pt x="310455" y="167878"/>
                  </a:cubicBezTo>
                  <a:lnTo>
                    <a:pt x="352127" y="174873"/>
                  </a:lnTo>
                  <a:cubicBezTo>
                    <a:pt x="346769" y="190153"/>
                    <a:pt x="338311" y="201786"/>
                    <a:pt x="326752" y="209773"/>
                  </a:cubicBezTo>
                  <a:cubicBezTo>
                    <a:pt x="315193" y="217761"/>
                    <a:pt x="300732" y="221754"/>
                    <a:pt x="283368" y="221754"/>
                  </a:cubicBezTo>
                  <a:cubicBezTo>
                    <a:pt x="255885" y="221754"/>
                    <a:pt x="235545" y="212775"/>
                    <a:pt x="222349" y="194816"/>
                  </a:cubicBezTo>
                  <a:cubicBezTo>
                    <a:pt x="211931" y="180429"/>
                    <a:pt x="206722" y="162272"/>
                    <a:pt x="206722" y="140345"/>
                  </a:cubicBezTo>
                  <a:cubicBezTo>
                    <a:pt x="206722" y="114151"/>
                    <a:pt x="213568" y="93638"/>
                    <a:pt x="227260" y="78805"/>
                  </a:cubicBezTo>
                  <a:cubicBezTo>
                    <a:pt x="240952" y="63971"/>
                    <a:pt x="258266" y="56555"/>
                    <a:pt x="279201" y="56555"/>
                  </a:cubicBezTo>
                  <a:close/>
                  <a:moveTo>
                    <a:pt x="44053" y="36909"/>
                  </a:moveTo>
                  <a:lnTo>
                    <a:pt x="44053" y="181422"/>
                  </a:lnTo>
                  <a:lnTo>
                    <a:pt x="76944" y="181422"/>
                  </a:lnTo>
                  <a:cubicBezTo>
                    <a:pt x="89247" y="181422"/>
                    <a:pt x="98127" y="180727"/>
                    <a:pt x="103584" y="179338"/>
                  </a:cubicBezTo>
                  <a:cubicBezTo>
                    <a:pt x="110728" y="177552"/>
                    <a:pt x="116656" y="174526"/>
                    <a:pt x="121369" y="170259"/>
                  </a:cubicBezTo>
                  <a:cubicBezTo>
                    <a:pt x="126082" y="165993"/>
                    <a:pt x="129927" y="158973"/>
                    <a:pt x="132903" y="149200"/>
                  </a:cubicBezTo>
                  <a:cubicBezTo>
                    <a:pt x="135880" y="139427"/>
                    <a:pt x="137368" y="126107"/>
                    <a:pt x="137368" y="109240"/>
                  </a:cubicBezTo>
                  <a:cubicBezTo>
                    <a:pt x="137368" y="92373"/>
                    <a:pt x="135880" y="79425"/>
                    <a:pt x="132903" y="70396"/>
                  </a:cubicBezTo>
                  <a:cubicBezTo>
                    <a:pt x="129927" y="61367"/>
                    <a:pt x="125759" y="54322"/>
                    <a:pt x="120402" y="49262"/>
                  </a:cubicBezTo>
                  <a:cubicBezTo>
                    <a:pt x="115044" y="44202"/>
                    <a:pt x="108247" y="40779"/>
                    <a:pt x="100012" y="38993"/>
                  </a:cubicBezTo>
                  <a:cubicBezTo>
                    <a:pt x="93861" y="37604"/>
                    <a:pt x="81805" y="36909"/>
                    <a:pt x="63847" y="36909"/>
                  </a:cubicBezTo>
                  <a:close/>
                  <a:moveTo>
                    <a:pt x="615255" y="4316"/>
                  </a:moveTo>
                  <a:lnTo>
                    <a:pt x="615255" y="60127"/>
                  </a:lnTo>
                  <a:lnTo>
                    <a:pt x="643830" y="60127"/>
                  </a:lnTo>
                  <a:lnTo>
                    <a:pt x="643830" y="93464"/>
                  </a:lnTo>
                  <a:lnTo>
                    <a:pt x="615255" y="93464"/>
                  </a:lnTo>
                  <a:lnTo>
                    <a:pt x="615255" y="157163"/>
                  </a:lnTo>
                  <a:cubicBezTo>
                    <a:pt x="615255" y="170061"/>
                    <a:pt x="615528" y="177577"/>
                    <a:pt x="616074" y="179710"/>
                  </a:cubicBezTo>
                  <a:cubicBezTo>
                    <a:pt x="616619" y="181843"/>
                    <a:pt x="617860" y="183604"/>
                    <a:pt x="619794" y="184993"/>
                  </a:cubicBezTo>
                  <a:cubicBezTo>
                    <a:pt x="621729" y="186383"/>
                    <a:pt x="624086" y="187077"/>
                    <a:pt x="626864" y="187077"/>
                  </a:cubicBezTo>
                  <a:cubicBezTo>
                    <a:pt x="630733" y="187077"/>
                    <a:pt x="636339" y="185738"/>
                    <a:pt x="643681" y="183059"/>
                  </a:cubicBezTo>
                  <a:lnTo>
                    <a:pt x="647253" y="215503"/>
                  </a:lnTo>
                  <a:cubicBezTo>
                    <a:pt x="637530" y="219671"/>
                    <a:pt x="626516" y="221754"/>
                    <a:pt x="614213" y="221754"/>
                  </a:cubicBezTo>
                  <a:cubicBezTo>
                    <a:pt x="606673" y="221754"/>
                    <a:pt x="599876" y="220489"/>
                    <a:pt x="593824" y="217959"/>
                  </a:cubicBezTo>
                  <a:cubicBezTo>
                    <a:pt x="587771" y="215429"/>
                    <a:pt x="583331" y="212155"/>
                    <a:pt x="580504" y="208136"/>
                  </a:cubicBezTo>
                  <a:cubicBezTo>
                    <a:pt x="577676" y="204118"/>
                    <a:pt x="575716" y="198686"/>
                    <a:pt x="574625" y="191840"/>
                  </a:cubicBezTo>
                  <a:cubicBezTo>
                    <a:pt x="573732" y="186978"/>
                    <a:pt x="573286" y="177155"/>
                    <a:pt x="573286" y="162372"/>
                  </a:cubicBezTo>
                  <a:lnTo>
                    <a:pt x="573286" y="93464"/>
                  </a:lnTo>
                  <a:lnTo>
                    <a:pt x="554087" y="93464"/>
                  </a:lnTo>
                  <a:lnTo>
                    <a:pt x="554087" y="60127"/>
                  </a:lnTo>
                  <a:lnTo>
                    <a:pt x="573286" y="60127"/>
                  </a:lnTo>
                  <a:lnTo>
                    <a:pt x="573286" y="28724"/>
                  </a:lnTo>
                  <a:close/>
                  <a:moveTo>
                    <a:pt x="847576" y="0"/>
                  </a:moveTo>
                  <a:lnTo>
                    <a:pt x="889396" y="0"/>
                  </a:lnTo>
                  <a:lnTo>
                    <a:pt x="889396" y="218182"/>
                  </a:lnTo>
                  <a:lnTo>
                    <a:pt x="847576" y="218182"/>
                  </a:lnTo>
                  <a:close/>
                  <a:moveTo>
                    <a:pt x="0" y="0"/>
                  </a:moveTo>
                  <a:lnTo>
                    <a:pt x="80516" y="0"/>
                  </a:lnTo>
                  <a:cubicBezTo>
                    <a:pt x="98673" y="0"/>
                    <a:pt x="112514" y="1389"/>
                    <a:pt x="122039" y="4167"/>
                  </a:cubicBezTo>
                  <a:cubicBezTo>
                    <a:pt x="134838" y="7938"/>
                    <a:pt x="145802" y="14635"/>
                    <a:pt x="154930" y="24259"/>
                  </a:cubicBezTo>
                  <a:cubicBezTo>
                    <a:pt x="164058" y="33883"/>
                    <a:pt x="171003" y="45666"/>
                    <a:pt x="175766" y="59606"/>
                  </a:cubicBezTo>
                  <a:cubicBezTo>
                    <a:pt x="180528" y="73546"/>
                    <a:pt x="182909" y="90736"/>
                    <a:pt x="182909" y="111175"/>
                  </a:cubicBezTo>
                  <a:cubicBezTo>
                    <a:pt x="182909" y="129133"/>
                    <a:pt x="180677" y="144611"/>
                    <a:pt x="176212" y="157609"/>
                  </a:cubicBezTo>
                  <a:cubicBezTo>
                    <a:pt x="170755" y="173484"/>
                    <a:pt x="162966" y="186333"/>
                    <a:pt x="152846" y="196156"/>
                  </a:cubicBezTo>
                  <a:cubicBezTo>
                    <a:pt x="145206" y="203597"/>
                    <a:pt x="134888" y="209401"/>
                    <a:pt x="121890" y="213569"/>
                  </a:cubicBezTo>
                  <a:cubicBezTo>
                    <a:pt x="112166" y="216644"/>
                    <a:pt x="99169" y="218182"/>
                    <a:pt x="82897" y="218182"/>
                  </a:cubicBezTo>
                  <a:lnTo>
                    <a:pt x="0" y="21818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55B92E1-938F-4F56-944D-4ED92C5A913C}"/>
                </a:ext>
              </a:extLst>
            </p:cNvPr>
            <p:cNvSpPr/>
            <p:nvPr/>
          </p:nvSpPr>
          <p:spPr>
            <a:xfrm>
              <a:off x="7787700" y="1851416"/>
              <a:ext cx="2249530" cy="4726751"/>
            </a:xfrm>
            <a:custGeom>
              <a:avLst/>
              <a:gdLst>
                <a:gd name="connsiteX0" fmla="*/ 1821500 w 2249530"/>
                <a:gd name="connsiteY0" fmla="*/ 2681809 h 4726751"/>
                <a:gd name="connsiteX1" fmla="*/ 1372932 w 2249530"/>
                <a:gd name="connsiteY1" fmla="*/ 4196128 h 4726751"/>
                <a:gd name="connsiteX2" fmla="*/ 1343750 w 2249530"/>
                <a:gd name="connsiteY2" fmla="*/ 4494453 h 4726751"/>
                <a:gd name="connsiteX3" fmla="*/ 1155674 w 2249530"/>
                <a:gd name="connsiteY3" fmla="*/ 4714951 h 4726751"/>
                <a:gd name="connsiteX4" fmla="*/ 806551 w 2249530"/>
                <a:gd name="connsiteY4" fmla="*/ 4554981 h 4726751"/>
                <a:gd name="connsiteX5" fmla="*/ 701705 w 2249530"/>
                <a:gd name="connsiteY5" fmla="*/ 4157216 h 4726751"/>
                <a:gd name="connsiteX6" fmla="*/ 659426 w 2249530"/>
                <a:gd name="connsiteY6" fmla="*/ 3878936 h 4726751"/>
                <a:gd name="connsiteX7" fmla="*/ 798569 w 2249530"/>
                <a:gd name="connsiteY7" fmla="*/ 3878936 h 4726751"/>
                <a:gd name="connsiteX8" fmla="*/ 818305 w 2249530"/>
                <a:gd name="connsiteY8" fmla="*/ 4001841 h 4726751"/>
                <a:gd name="connsiteX9" fmla="*/ 901668 w 2249530"/>
                <a:gd name="connsiteY9" fmla="*/ 4439328 h 4726751"/>
                <a:gd name="connsiteX10" fmla="*/ 1040022 w 2249530"/>
                <a:gd name="connsiteY10" fmla="*/ 4601459 h 4726751"/>
                <a:gd name="connsiteX11" fmla="*/ 1217285 w 2249530"/>
                <a:gd name="connsiteY11" fmla="*/ 4517152 h 4726751"/>
                <a:gd name="connsiteX12" fmla="*/ 1258360 w 2249530"/>
                <a:gd name="connsiteY12" fmla="*/ 4327996 h 4726751"/>
                <a:gd name="connsiteX13" fmla="*/ 1821500 w 2249530"/>
                <a:gd name="connsiteY13" fmla="*/ 2681809 h 4726751"/>
                <a:gd name="connsiteX14" fmla="*/ 152786 w 2249530"/>
                <a:gd name="connsiteY14" fmla="*/ 1939534 h 4726751"/>
                <a:gd name="connsiteX15" fmla="*/ 331131 w 2249530"/>
                <a:gd name="connsiteY15" fmla="*/ 1939534 h 4726751"/>
                <a:gd name="connsiteX16" fmla="*/ 405542 w 2249530"/>
                <a:gd name="connsiteY16" fmla="*/ 2195633 h 4726751"/>
                <a:gd name="connsiteX17" fmla="*/ 477961 w 2249530"/>
                <a:gd name="connsiteY17" fmla="*/ 2464554 h 4726751"/>
                <a:gd name="connsiteX18" fmla="*/ 540092 w 2249530"/>
                <a:gd name="connsiteY18" fmla="*/ 2717517 h 4726751"/>
                <a:gd name="connsiteX19" fmla="*/ 404084 w 2249530"/>
                <a:gd name="connsiteY19" fmla="*/ 2717517 h 4726751"/>
                <a:gd name="connsiteX20" fmla="*/ 286646 w 2249530"/>
                <a:gd name="connsiteY20" fmla="*/ 2334846 h 4726751"/>
                <a:gd name="connsiteX21" fmla="*/ 192034 w 2249530"/>
                <a:gd name="connsiteY21" fmla="*/ 2059272 h 4726751"/>
                <a:gd name="connsiteX22" fmla="*/ 754263 w 2249530"/>
                <a:gd name="connsiteY22" fmla="*/ 273 h 4726751"/>
                <a:gd name="connsiteX23" fmla="*/ 1015160 w 2249530"/>
                <a:gd name="connsiteY23" fmla="*/ 57424 h 4726751"/>
                <a:gd name="connsiteX24" fmla="*/ 1602080 w 2249530"/>
                <a:gd name="connsiteY24" fmla="*/ 489780 h 4726751"/>
                <a:gd name="connsiteX25" fmla="*/ 2249530 w 2249530"/>
                <a:gd name="connsiteY25" fmla="*/ 798911 h 4726751"/>
                <a:gd name="connsiteX26" fmla="*/ 1675580 w 2249530"/>
                <a:gd name="connsiteY26" fmla="*/ 641104 h 4726751"/>
                <a:gd name="connsiteX27" fmla="*/ 1181616 w 2249530"/>
                <a:gd name="connsiteY27" fmla="*/ 284411 h 4726751"/>
                <a:gd name="connsiteX28" fmla="*/ 597940 w 2249530"/>
                <a:gd name="connsiteY28" fmla="*/ 171999 h 4726751"/>
                <a:gd name="connsiteX29" fmla="*/ 180720 w 2249530"/>
                <a:gd name="connsiteY29" fmla="*/ 686499 h 4726751"/>
                <a:gd name="connsiteX30" fmla="*/ 168013 w 2249530"/>
                <a:gd name="connsiteY30" fmla="*/ 778115 h 4726751"/>
                <a:gd name="connsiteX31" fmla="*/ 0 w 2249530"/>
                <a:gd name="connsiteY31" fmla="*/ 778115 h 4726751"/>
                <a:gd name="connsiteX32" fmla="*/ 16932 w 2249530"/>
                <a:gd name="connsiteY32" fmla="*/ 685959 h 4726751"/>
                <a:gd name="connsiteX33" fmla="*/ 71551 w 2249530"/>
                <a:gd name="connsiteY33" fmla="*/ 516802 h 4726751"/>
                <a:gd name="connsiteX34" fmla="*/ 221792 w 2249530"/>
                <a:gd name="connsiteY34" fmla="*/ 255226 h 4726751"/>
                <a:gd name="connsiteX35" fmla="*/ 494174 w 2249530"/>
                <a:gd name="connsiteY35" fmla="*/ 50941 h 4726751"/>
                <a:gd name="connsiteX36" fmla="*/ 754263 w 2249530"/>
                <a:gd name="connsiteY36" fmla="*/ 273 h 4726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249530" h="4726751">
                  <a:moveTo>
                    <a:pt x="1821500" y="2681809"/>
                  </a:moveTo>
                  <a:cubicBezTo>
                    <a:pt x="1543712" y="3135781"/>
                    <a:pt x="1388065" y="3664333"/>
                    <a:pt x="1372932" y="4196128"/>
                  </a:cubicBezTo>
                  <a:cubicBezTo>
                    <a:pt x="1369689" y="4296651"/>
                    <a:pt x="1371852" y="4398254"/>
                    <a:pt x="1343750" y="4494453"/>
                  </a:cubicBezTo>
                  <a:cubicBezTo>
                    <a:pt x="1315647" y="4590649"/>
                    <a:pt x="1250794" y="4682526"/>
                    <a:pt x="1155674" y="4714951"/>
                  </a:cubicBezTo>
                  <a:cubicBezTo>
                    <a:pt x="1024889" y="4759269"/>
                    <a:pt x="878968" y="4672799"/>
                    <a:pt x="806551" y="4554981"/>
                  </a:cubicBezTo>
                  <a:cubicBezTo>
                    <a:pt x="734131" y="4437165"/>
                    <a:pt x="718998" y="4294488"/>
                    <a:pt x="701705" y="4157216"/>
                  </a:cubicBezTo>
                  <a:lnTo>
                    <a:pt x="659426" y="3878936"/>
                  </a:lnTo>
                  <a:lnTo>
                    <a:pt x="798569" y="3878936"/>
                  </a:lnTo>
                  <a:lnTo>
                    <a:pt x="818305" y="4001841"/>
                  </a:lnTo>
                  <a:cubicBezTo>
                    <a:pt x="841138" y="4146949"/>
                    <a:pt x="864917" y="4291788"/>
                    <a:pt x="901668" y="4439328"/>
                  </a:cubicBezTo>
                  <a:cubicBezTo>
                    <a:pt x="917880" y="4503099"/>
                    <a:pt x="964358" y="4583083"/>
                    <a:pt x="1040022" y="4601459"/>
                  </a:cubicBezTo>
                  <a:cubicBezTo>
                    <a:pt x="1105956" y="4616592"/>
                    <a:pt x="1187022" y="4577680"/>
                    <a:pt x="1217285" y="4517152"/>
                  </a:cubicBezTo>
                  <a:cubicBezTo>
                    <a:pt x="1247550" y="4456621"/>
                    <a:pt x="1256197" y="4395010"/>
                    <a:pt x="1258360" y="4327996"/>
                  </a:cubicBezTo>
                  <a:cubicBezTo>
                    <a:pt x="1269169" y="3738913"/>
                    <a:pt x="1469132" y="3154157"/>
                    <a:pt x="1821500" y="2681809"/>
                  </a:cubicBezTo>
                  <a:close/>
                  <a:moveTo>
                    <a:pt x="152786" y="1939534"/>
                  </a:moveTo>
                  <a:lnTo>
                    <a:pt x="331131" y="1939534"/>
                  </a:lnTo>
                  <a:lnTo>
                    <a:pt x="405542" y="2195633"/>
                  </a:lnTo>
                  <a:cubicBezTo>
                    <a:pt x="430943" y="2284586"/>
                    <a:pt x="455533" y="2374030"/>
                    <a:pt x="477961" y="2464554"/>
                  </a:cubicBezTo>
                  <a:lnTo>
                    <a:pt x="540092" y="2717517"/>
                  </a:lnTo>
                  <a:lnTo>
                    <a:pt x="404084" y="2717517"/>
                  </a:lnTo>
                  <a:lnTo>
                    <a:pt x="286646" y="2334846"/>
                  </a:lnTo>
                  <a:cubicBezTo>
                    <a:pt x="255840" y="2242971"/>
                    <a:pt x="223616" y="2151232"/>
                    <a:pt x="192034" y="2059272"/>
                  </a:cubicBezTo>
                  <a:close/>
                  <a:moveTo>
                    <a:pt x="754263" y="273"/>
                  </a:moveTo>
                  <a:cubicBezTo>
                    <a:pt x="844111" y="2841"/>
                    <a:pt x="934094" y="23377"/>
                    <a:pt x="1015160" y="57424"/>
                  </a:cubicBezTo>
                  <a:cubicBezTo>
                    <a:pt x="1239984" y="152544"/>
                    <a:pt x="1416167" y="330890"/>
                    <a:pt x="1602080" y="489780"/>
                  </a:cubicBezTo>
                  <a:cubicBezTo>
                    <a:pt x="1787992" y="648670"/>
                    <a:pt x="2005250" y="794588"/>
                    <a:pt x="2249530" y="798911"/>
                  </a:cubicBezTo>
                  <a:cubicBezTo>
                    <a:pt x="2049565" y="834580"/>
                    <a:pt x="1845280" y="752433"/>
                    <a:pt x="1675580" y="641104"/>
                  </a:cubicBezTo>
                  <a:cubicBezTo>
                    <a:pt x="1505883" y="529772"/>
                    <a:pt x="1355639" y="388174"/>
                    <a:pt x="1181616" y="284411"/>
                  </a:cubicBezTo>
                  <a:cubicBezTo>
                    <a:pt x="1007593" y="180646"/>
                    <a:pt x="792498" y="112552"/>
                    <a:pt x="597940" y="171999"/>
                  </a:cubicBezTo>
                  <a:cubicBezTo>
                    <a:pt x="376359" y="240094"/>
                    <a:pt x="227198" y="459514"/>
                    <a:pt x="180720" y="686499"/>
                  </a:cubicBezTo>
                  <a:lnTo>
                    <a:pt x="168013" y="778115"/>
                  </a:lnTo>
                  <a:lnTo>
                    <a:pt x="0" y="778115"/>
                  </a:lnTo>
                  <a:lnTo>
                    <a:pt x="16932" y="685959"/>
                  </a:lnTo>
                  <a:cubicBezTo>
                    <a:pt x="31288" y="628470"/>
                    <a:pt x="49393" y="571927"/>
                    <a:pt x="71551" y="516802"/>
                  </a:cubicBezTo>
                  <a:cubicBezTo>
                    <a:pt x="108299" y="424926"/>
                    <a:pt x="156941" y="329807"/>
                    <a:pt x="221792" y="255226"/>
                  </a:cubicBezTo>
                  <a:cubicBezTo>
                    <a:pt x="294212" y="170919"/>
                    <a:pt x="394734" y="97419"/>
                    <a:pt x="494174" y="50941"/>
                  </a:cubicBezTo>
                  <a:cubicBezTo>
                    <a:pt x="574701" y="13109"/>
                    <a:pt x="664414" y="-2294"/>
                    <a:pt x="754263" y="273"/>
                  </a:cubicBezTo>
                  <a:close/>
                </a:path>
              </a:pathLst>
            </a:custGeom>
            <a:grpFill/>
            <a:ln w="380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A518E12-772D-4AF6-B95B-FABB1EB171FD}"/>
                </a:ext>
              </a:extLst>
            </p:cNvPr>
            <p:cNvSpPr/>
            <p:nvPr/>
          </p:nvSpPr>
          <p:spPr>
            <a:xfrm>
              <a:off x="9463126" y="1860804"/>
              <a:ext cx="2295845" cy="4638283"/>
            </a:xfrm>
            <a:custGeom>
              <a:avLst/>
              <a:gdLst>
                <a:gd name="connsiteX0" fmla="*/ 391090 w 434047"/>
                <a:gd name="connsiteY0" fmla="*/ 70285 h 876903"/>
                <a:gd name="connsiteX1" fmla="*/ 415546 w 434047"/>
                <a:gd name="connsiteY1" fmla="*/ 114577 h 876903"/>
                <a:gd name="connsiteX2" fmla="*/ 429774 w 434047"/>
                <a:gd name="connsiteY2" fmla="*/ 165205 h 876903"/>
                <a:gd name="connsiteX3" fmla="*/ 417309 w 434047"/>
                <a:gd name="connsiteY3" fmla="*/ 325415 h 876903"/>
                <a:gd name="connsiteX4" fmla="*/ 399122 w 434047"/>
                <a:gd name="connsiteY4" fmla="*/ 383246 h 876903"/>
                <a:gd name="connsiteX5" fmla="*/ 370309 w 434047"/>
                <a:gd name="connsiteY5" fmla="*/ 456403 h 876903"/>
                <a:gd name="connsiteX6" fmla="*/ 340065 w 434047"/>
                <a:gd name="connsiteY6" fmla="*/ 528538 h 876903"/>
                <a:gd name="connsiteX7" fmla="*/ 307370 w 434047"/>
                <a:gd name="connsiteY7" fmla="*/ 619269 h 876903"/>
                <a:gd name="connsiteX8" fmla="*/ 291839 w 434047"/>
                <a:gd name="connsiteY8" fmla="*/ 692426 h 876903"/>
                <a:gd name="connsiteX9" fmla="*/ 274878 w 434047"/>
                <a:gd name="connsiteY9" fmla="*/ 796031 h 876903"/>
                <a:gd name="connsiteX10" fmla="*/ 260164 w 434047"/>
                <a:gd name="connsiteY10" fmla="*/ 850592 h 876903"/>
                <a:gd name="connsiteX11" fmla="*/ 227673 w 434047"/>
                <a:gd name="connsiteY11" fmla="*/ 876340 h 876903"/>
                <a:gd name="connsiteX12" fmla="*/ 185577 w 434047"/>
                <a:gd name="connsiteY12" fmla="*/ 859992 h 876903"/>
                <a:gd name="connsiteX13" fmla="*/ 163099 w 434047"/>
                <a:gd name="connsiteY13" fmla="*/ 803388 h 876903"/>
                <a:gd name="connsiteX14" fmla="*/ 153086 w 434047"/>
                <a:gd name="connsiteY14" fmla="*/ 756183 h 876903"/>
                <a:gd name="connsiteX15" fmla="*/ 143073 w 434047"/>
                <a:gd name="connsiteY15" fmla="*/ 704687 h 876903"/>
                <a:gd name="connsiteX16" fmla="*/ 130607 w 434047"/>
                <a:gd name="connsiteY16" fmla="*/ 643178 h 876903"/>
                <a:gd name="connsiteX17" fmla="*/ 108538 w 434047"/>
                <a:gd name="connsiteY17" fmla="*/ 570429 h 876903"/>
                <a:gd name="connsiteX18" fmla="*/ 68690 w 434047"/>
                <a:gd name="connsiteY18" fmla="*/ 493594 h 876903"/>
                <a:gd name="connsiteX19" fmla="*/ 7793 w 434047"/>
                <a:gd name="connsiteY19" fmla="*/ 431063 h 876903"/>
                <a:gd name="connsiteX20" fmla="*/ 437 w 434047"/>
                <a:gd name="connsiteY20" fmla="*/ 426159 h 876903"/>
                <a:gd name="connsiteX21" fmla="*/ 642 w 434047"/>
                <a:gd name="connsiteY21" fmla="*/ 424115 h 876903"/>
                <a:gd name="connsiteX22" fmla="*/ 2480 w 434047"/>
                <a:gd name="connsiteY22" fmla="*/ 424320 h 876903"/>
                <a:gd name="connsiteX23" fmla="*/ 18011 w 434047"/>
                <a:gd name="connsiteY23" fmla="*/ 434129 h 876903"/>
                <a:gd name="connsiteX24" fmla="*/ 33133 w 434047"/>
                <a:gd name="connsiteY24" fmla="*/ 445572 h 876903"/>
                <a:gd name="connsiteX25" fmla="*/ 59698 w 434047"/>
                <a:gd name="connsiteY25" fmla="*/ 469889 h 876903"/>
                <a:gd name="connsiteX26" fmla="*/ 103429 w 434047"/>
                <a:gd name="connsiteY26" fmla="*/ 527925 h 876903"/>
                <a:gd name="connsiteX27" fmla="*/ 133877 w 434047"/>
                <a:gd name="connsiteY27" fmla="*/ 597813 h 876903"/>
                <a:gd name="connsiteX28" fmla="*/ 159420 w 434047"/>
                <a:gd name="connsiteY28" fmla="*/ 690382 h 876903"/>
                <a:gd name="connsiteX29" fmla="*/ 168003 w 434047"/>
                <a:gd name="connsiteY29" fmla="*/ 727574 h 876903"/>
                <a:gd name="connsiteX30" fmla="*/ 191912 w 434047"/>
                <a:gd name="connsiteY30" fmla="*/ 823618 h 876903"/>
                <a:gd name="connsiteX31" fmla="*/ 207443 w 434047"/>
                <a:gd name="connsiteY31" fmla="*/ 847323 h 876903"/>
                <a:gd name="connsiteX32" fmla="*/ 231760 w 434047"/>
                <a:gd name="connsiteY32" fmla="*/ 846301 h 876903"/>
                <a:gd name="connsiteX33" fmla="*/ 241160 w 434047"/>
                <a:gd name="connsiteY33" fmla="*/ 828318 h 876903"/>
                <a:gd name="connsiteX34" fmla="*/ 245656 w 434047"/>
                <a:gd name="connsiteY34" fmla="*/ 804001 h 876903"/>
                <a:gd name="connsiteX35" fmla="*/ 252195 w 434047"/>
                <a:gd name="connsiteY35" fmla="*/ 764153 h 876903"/>
                <a:gd name="connsiteX36" fmla="*/ 257304 w 434047"/>
                <a:gd name="connsiteY36" fmla="*/ 725939 h 876903"/>
                <a:gd name="connsiteX37" fmla="*/ 278147 w 434047"/>
                <a:gd name="connsiteY37" fmla="*/ 611299 h 876903"/>
                <a:gd name="connsiteX38" fmla="*/ 295722 w 434047"/>
                <a:gd name="connsiteY38" fmla="*/ 555308 h 876903"/>
                <a:gd name="connsiteX39" fmla="*/ 357026 w 434047"/>
                <a:gd name="connsiteY39" fmla="*/ 402455 h 876903"/>
                <a:gd name="connsiteX40" fmla="*/ 366630 w 434047"/>
                <a:gd name="connsiteY40" fmla="*/ 376911 h 876903"/>
                <a:gd name="connsiteX41" fmla="*/ 375213 w 434047"/>
                <a:gd name="connsiteY41" fmla="*/ 351980 h 876903"/>
                <a:gd name="connsiteX42" fmla="*/ 387883 w 434047"/>
                <a:gd name="connsiteY42" fmla="*/ 307432 h 876903"/>
                <a:gd name="connsiteX43" fmla="*/ 394831 w 434047"/>
                <a:gd name="connsiteY43" fmla="*/ 276575 h 876903"/>
                <a:gd name="connsiteX44" fmla="*/ 400348 w 434047"/>
                <a:gd name="connsiteY44" fmla="*/ 181757 h 876903"/>
                <a:gd name="connsiteX45" fmla="*/ 393196 w 434047"/>
                <a:gd name="connsiteY45" fmla="*/ 141705 h 876903"/>
                <a:gd name="connsiteX46" fmla="*/ 371665 w 434047"/>
                <a:gd name="connsiteY46" fmla="*/ 91940 h 876903"/>
                <a:gd name="connsiteX47" fmla="*/ 379301 w 434047"/>
                <a:gd name="connsiteY47" fmla="*/ 77130 h 876903"/>
                <a:gd name="connsiteX48" fmla="*/ 251991 w 434047"/>
                <a:gd name="connsiteY48" fmla="*/ 295 h 876903"/>
                <a:gd name="connsiteX49" fmla="*/ 317587 w 434047"/>
                <a:gd name="connsiteY49" fmla="*/ 14191 h 876903"/>
                <a:gd name="connsiteX50" fmla="*/ 323801 w 434047"/>
                <a:gd name="connsiteY50" fmla="*/ 17810 h 876903"/>
                <a:gd name="connsiteX51" fmla="*/ 321470 w 434047"/>
                <a:gd name="connsiteY51" fmla="*/ 22365 h 876903"/>
                <a:gd name="connsiteX52" fmla="*/ 300447 w 434047"/>
                <a:gd name="connsiteY52" fmla="*/ 34523 h 876903"/>
                <a:gd name="connsiteX53" fmla="*/ 241365 w 434047"/>
                <a:gd name="connsiteY53" fmla="*/ 20117 h 876903"/>
                <a:gd name="connsiteX54" fmla="*/ 223586 w 434047"/>
                <a:gd name="connsiteY54" fmla="*/ 20117 h 876903"/>
                <a:gd name="connsiteX55" fmla="*/ 172704 w 434047"/>
                <a:gd name="connsiteY55" fmla="*/ 32582 h 876903"/>
                <a:gd name="connsiteX56" fmla="*/ 120390 w 434047"/>
                <a:gd name="connsiteY56" fmla="*/ 65278 h 876903"/>
                <a:gd name="connsiteX57" fmla="*/ 71551 w 434047"/>
                <a:gd name="connsiteY57" fmla="*/ 94704 h 876903"/>
                <a:gd name="connsiteX58" fmla="*/ 31498 w 434047"/>
                <a:gd name="connsiteY58" fmla="*/ 105943 h 876903"/>
                <a:gd name="connsiteX59" fmla="*/ 20463 w 434047"/>
                <a:gd name="connsiteY59" fmla="*/ 105943 h 876903"/>
                <a:gd name="connsiteX60" fmla="*/ 20259 w 434047"/>
                <a:gd name="connsiteY60" fmla="*/ 105330 h 876903"/>
                <a:gd name="connsiteX61" fmla="*/ 30885 w 434047"/>
                <a:gd name="connsiteY61" fmla="*/ 103491 h 876903"/>
                <a:gd name="connsiteX62" fmla="*/ 92599 w 434047"/>
                <a:gd name="connsiteY62" fmla="*/ 72635 h 876903"/>
                <a:gd name="connsiteX63" fmla="*/ 155947 w 434047"/>
                <a:gd name="connsiteY63" fmla="*/ 23795 h 876903"/>
                <a:gd name="connsiteX64" fmla="*/ 196612 w 434047"/>
                <a:gd name="connsiteY64" fmla="*/ 5199 h 876903"/>
                <a:gd name="connsiteX65" fmla="*/ 251991 w 434047"/>
                <a:gd name="connsiteY65" fmla="*/ 295 h 876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434047" h="876902">
                  <a:moveTo>
                    <a:pt x="391090" y="70285"/>
                  </a:moveTo>
                  <a:lnTo>
                    <a:pt x="415546" y="114577"/>
                  </a:lnTo>
                  <a:cubicBezTo>
                    <a:pt x="421958" y="130772"/>
                    <a:pt x="426504" y="147733"/>
                    <a:pt x="429774" y="165205"/>
                  </a:cubicBezTo>
                  <a:cubicBezTo>
                    <a:pt x="439788" y="218336"/>
                    <a:pt x="430796" y="273510"/>
                    <a:pt x="417309" y="325415"/>
                  </a:cubicBezTo>
                  <a:cubicBezTo>
                    <a:pt x="412200" y="345032"/>
                    <a:pt x="405866" y="364036"/>
                    <a:pt x="399122" y="383246"/>
                  </a:cubicBezTo>
                  <a:cubicBezTo>
                    <a:pt x="390540" y="407972"/>
                    <a:pt x="380526" y="432289"/>
                    <a:pt x="370309" y="456403"/>
                  </a:cubicBezTo>
                  <a:cubicBezTo>
                    <a:pt x="360296" y="480516"/>
                    <a:pt x="350078" y="504424"/>
                    <a:pt x="340065" y="528538"/>
                  </a:cubicBezTo>
                  <a:cubicBezTo>
                    <a:pt x="327804" y="558168"/>
                    <a:pt x="315748" y="588003"/>
                    <a:pt x="307370" y="619269"/>
                  </a:cubicBezTo>
                  <a:cubicBezTo>
                    <a:pt x="300830" y="643382"/>
                    <a:pt x="296130" y="667904"/>
                    <a:pt x="291839" y="692426"/>
                  </a:cubicBezTo>
                  <a:cubicBezTo>
                    <a:pt x="285913" y="726961"/>
                    <a:pt x="280804" y="761496"/>
                    <a:pt x="274878" y="796031"/>
                  </a:cubicBezTo>
                  <a:cubicBezTo>
                    <a:pt x="271812" y="814627"/>
                    <a:pt x="269156" y="833427"/>
                    <a:pt x="260164" y="850592"/>
                  </a:cubicBezTo>
                  <a:cubicBezTo>
                    <a:pt x="253217" y="863875"/>
                    <a:pt x="243204" y="873480"/>
                    <a:pt x="227673" y="876340"/>
                  </a:cubicBezTo>
                  <a:cubicBezTo>
                    <a:pt x="213165" y="878997"/>
                    <a:pt x="195182" y="872049"/>
                    <a:pt x="185577" y="859992"/>
                  </a:cubicBezTo>
                  <a:cubicBezTo>
                    <a:pt x="172295" y="843236"/>
                    <a:pt x="167390" y="823414"/>
                    <a:pt x="163099" y="803388"/>
                  </a:cubicBezTo>
                  <a:cubicBezTo>
                    <a:pt x="159829" y="787653"/>
                    <a:pt x="156151" y="771918"/>
                    <a:pt x="153086" y="756183"/>
                  </a:cubicBezTo>
                  <a:cubicBezTo>
                    <a:pt x="149612" y="739018"/>
                    <a:pt x="146547" y="721852"/>
                    <a:pt x="143073" y="704687"/>
                  </a:cubicBezTo>
                  <a:cubicBezTo>
                    <a:pt x="138986" y="684252"/>
                    <a:pt x="136329" y="663000"/>
                    <a:pt x="130607" y="643178"/>
                  </a:cubicBezTo>
                  <a:cubicBezTo>
                    <a:pt x="123660" y="618860"/>
                    <a:pt x="117529" y="594134"/>
                    <a:pt x="108538" y="570429"/>
                  </a:cubicBezTo>
                  <a:cubicBezTo>
                    <a:pt x="98320" y="543251"/>
                    <a:pt x="85651" y="517299"/>
                    <a:pt x="68690" y="493594"/>
                  </a:cubicBezTo>
                  <a:cubicBezTo>
                    <a:pt x="51729" y="469685"/>
                    <a:pt x="30885" y="449250"/>
                    <a:pt x="7793" y="431063"/>
                  </a:cubicBezTo>
                  <a:cubicBezTo>
                    <a:pt x="5546" y="429224"/>
                    <a:pt x="2889" y="427794"/>
                    <a:pt x="437" y="426159"/>
                  </a:cubicBezTo>
                  <a:cubicBezTo>
                    <a:pt x="-176" y="425342"/>
                    <a:pt x="-176" y="424728"/>
                    <a:pt x="642" y="424115"/>
                  </a:cubicBezTo>
                  <a:cubicBezTo>
                    <a:pt x="1254" y="423707"/>
                    <a:pt x="1867" y="423911"/>
                    <a:pt x="2480" y="424320"/>
                  </a:cubicBezTo>
                  <a:cubicBezTo>
                    <a:pt x="6772" y="428203"/>
                    <a:pt x="13106" y="430859"/>
                    <a:pt x="18011" y="434129"/>
                  </a:cubicBezTo>
                  <a:cubicBezTo>
                    <a:pt x="23120" y="437807"/>
                    <a:pt x="28228" y="441689"/>
                    <a:pt x="33133" y="445572"/>
                  </a:cubicBezTo>
                  <a:cubicBezTo>
                    <a:pt x="42328" y="453133"/>
                    <a:pt x="51320" y="461307"/>
                    <a:pt x="59698" y="469889"/>
                  </a:cubicBezTo>
                  <a:cubicBezTo>
                    <a:pt x="76863" y="487055"/>
                    <a:pt x="91781" y="506672"/>
                    <a:pt x="103429" y="527925"/>
                  </a:cubicBezTo>
                  <a:cubicBezTo>
                    <a:pt x="115690" y="550199"/>
                    <a:pt x="125294" y="573699"/>
                    <a:pt x="133877" y="597813"/>
                  </a:cubicBezTo>
                  <a:cubicBezTo>
                    <a:pt x="144707" y="628056"/>
                    <a:pt x="152064" y="659117"/>
                    <a:pt x="159420" y="690382"/>
                  </a:cubicBezTo>
                  <a:cubicBezTo>
                    <a:pt x="162281" y="702848"/>
                    <a:pt x="165142" y="715109"/>
                    <a:pt x="168003" y="727574"/>
                  </a:cubicBezTo>
                  <a:cubicBezTo>
                    <a:pt x="175156" y="759657"/>
                    <a:pt x="181491" y="792353"/>
                    <a:pt x="191912" y="823618"/>
                  </a:cubicBezTo>
                  <a:cubicBezTo>
                    <a:pt x="194977" y="832814"/>
                    <a:pt x="199473" y="841805"/>
                    <a:pt x="207443" y="847323"/>
                  </a:cubicBezTo>
                  <a:cubicBezTo>
                    <a:pt x="216638" y="853658"/>
                    <a:pt x="221747" y="855497"/>
                    <a:pt x="231760" y="846301"/>
                  </a:cubicBezTo>
                  <a:cubicBezTo>
                    <a:pt x="236052" y="840579"/>
                    <a:pt x="238913" y="834857"/>
                    <a:pt x="241160" y="828318"/>
                  </a:cubicBezTo>
                  <a:cubicBezTo>
                    <a:pt x="243817" y="820757"/>
                    <a:pt x="244226" y="811970"/>
                    <a:pt x="245656" y="804001"/>
                  </a:cubicBezTo>
                  <a:cubicBezTo>
                    <a:pt x="247495" y="790718"/>
                    <a:pt x="250152" y="777435"/>
                    <a:pt x="252195" y="764153"/>
                  </a:cubicBezTo>
                  <a:cubicBezTo>
                    <a:pt x="254238" y="751483"/>
                    <a:pt x="255260" y="738813"/>
                    <a:pt x="257304" y="725939"/>
                  </a:cubicBezTo>
                  <a:cubicBezTo>
                    <a:pt x="263025" y="687317"/>
                    <a:pt x="269769" y="649309"/>
                    <a:pt x="278147" y="611299"/>
                  </a:cubicBezTo>
                  <a:cubicBezTo>
                    <a:pt x="282439" y="591886"/>
                    <a:pt x="288773" y="573903"/>
                    <a:pt x="295722" y="555308"/>
                  </a:cubicBezTo>
                  <a:cubicBezTo>
                    <a:pt x="315339" y="504016"/>
                    <a:pt x="337204" y="453746"/>
                    <a:pt x="357026" y="402455"/>
                  </a:cubicBezTo>
                  <a:cubicBezTo>
                    <a:pt x="360296" y="394076"/>
                    <a:pt x="363565" y="385494"/>
                    <a:pt x="366630" y="376911"/>
                  </a:cubicBezTo>
                  <a:cubicBezTo>
                    <a:pt x="369491" y="368941"/>
                    <a:pt x="371535" y="359541"/>
                    <a:pt x="375213" y="351980"/>
                  </a:cubicBezTo>
                  <a:cubicBezTo>
                    <a:pt x="379913" y="337471"/>
                    <a:pt x="384205" y="322350"/>
                    <a:pt x="387883" y="307432"/>
                  </a:cubicBezTo>
                  <a:cubicBezTo>
                    <a:pt x="390335" y="297214"/>
                    <a:pt x="392378" y="286793"/>
                    <a:pt x="394831" y="276575"/>
                  </a:cubicBezTo>
                  <a:cubicBezTo>
                    <a:pt x="402392" y="245310"/>
                    <a:pt x="402596" y="213636"/>
                    <a:pt x="400348" y="181757"/>
                  </a:cubicBezTo>
                  <a:cubicBezTo>
                    <a:pt x="399531" y="168066"/>
                    <a:pt x="396670" y="154783"/>
                    <a:pt x="393196" y="141705"/>
                  </a:cubicBezTo>
                  <a:lnTo>
                    <a:pt x="371665" y="91940"/>
                  </a:lnTo>
                  <a:lnTo>
                    <a:pt x="379301" y="77130"/>
                  </a:lnTo>
                  <a:close/>
                  <a:moveTo>
                    <a:pt x="251991" y="295"/>
                  </a:moveTo>
                  <a:cubicBezTo>
                    <a:pt x="274673" y="1521"/>
                    <a:pt x="296539" y="6221"/>
                    <a:pt x="317587" y="14191"/>
                  </a:cubicBezTo>
                  <a:lnTo>
                    <a:pt x="323801" y="17810"/>
                  </a:lnTo>
                  <a:lnTo>
                    <a:pt x="321470" y="22365"/>
                  </a:lnTo>
                  <a:lnTo>
                    <a:pt x="300447" y="34523"/>
                  </a:lnTo>
                  <a:lnTo>
                    <a:pt x="241365" y="20117"/>
                  </a:lnTo>
                  <a:cubicBezTo>
                    <a:pt x="236256" y="19299"/>
                    <a:pt x="229921" y="19299"/>
                    <a:pt x="223586" y="20117"/>
                  </a:cubicBezTo>
                  <a:cubicBezTo>
                    <a:pt x="205603" y="20321"/>
                    <a:pt x="188847" y="24817"/>
                    <a:pt x="172704" y="32582"/>
                  </a:cubicBezTo>
                  <a:cubicBezTo>
                    <a:pt x="154107" y="41574"/>
                    <a:pt x="137146" y="53426"/>
                    <a:pt x="120390" y="65278"/>
                  </a:cubicBezTo>
                  <a:cubicBezTo>
                    <a:pt x="104655" y="76313"/>
                    <a:pt x="88716" y="86530"/>
                    <a:pt x="71551" y="94704"/>
                  </a:cubicBezTo>
                  <a:cubicBezTo>
                    <a:pt x="58881" y="100630"/>
                    <a:pt x="45598" y="104513"/>
                    <a:pt x="31498" y="105943"/>
                  </a:cubicBezTo>
                  <a:cubicBezTo>
                    <a:pt x="25776" y="106966"/>
                    <a:pt x="20668" y="106148"/>
                    <a:pt x="20463" y="105943"/>
                  </a:cubicBezTo>
                  <a:cubicBezTo>
                    <a:pt x="20055" y="105739"/>
                    <a:pt x="19850" y="105330"/>
                    <a:pt x="20259" y="105330"/>
                  </a:cubicBezTo>
                  <a:cubicBezTo>
                    <a:pt x="23733" y="104718"/>
                    <a:pt x="27411" y="104105"/>
                    <a:pt x="30885" y="103491"/>
                  </a:cubicBezTo>
                  <a:cubicBezTo>
                    <a:pt x="53976" y="98383"/>
                    <a:pt x="74003" y="86735"/>
                    <a:pt x="92599" y="72635"/>
                  </a:cubicBezTo>
                  <a:cubicBezTo>
                    <a:pt x="113850" y="56491"/>
                    <a:pt x="133468" y="38304"/>
                    <a:pt x="155947" y="23795"/>
                  </a:cubicBezTo>
                  <a:cubicBezTo>
                    <a:pt x="168616" y="15621"/>
                    <a:pt x="182103" y="8469"/>
                    <a:pt x="196612" y="5199"/>
                  </a:cubicBezTo>
                  <a:cubicBezTo>
                    <a:pt x="214595" y="908"/>
                    <a:pt x="233191" y="-727"/>
                    <a:pt x="251991" y="295"/>
                  </a:cubicBezTo>
                  <a:close/>
                </a:path>
              </a:pathLst>
            </a:custGeom>
            <a:grpFill/>
            <a:ln w="380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DED2A9A-77BE-4E47-85F6-450AF5A2B6F5}"/>
                </a:ext>
              </a:extLst>
            </p:cNvPr>
            <p:cNvSpPr/>
            <p:nvPr/>
          </p:nvSpPr>
          <p:spPr>
            <a:xfrm>
              <a:off x="10977590" y="1785621"/>
              <a:ext cx="670145" cy="670145"/>
            </a:xfrm>
            <a:custGeom>
              <a:avLst/>
              <a:gdLst>
                <a:gd name="connsiteX0" fmla="*/ 238054 w 235772"/>
                <a:gd name="connsiteY0" fmla="*/ 115985 h 235772"/>
                <a:gd name="connsiteX1" fmla="*/ 162379 w 235772"/>
                <a:gd name="connsiteY1" fmla="*/ 160097 h 235772"/>
                <a:gd name="connsiteX2" fmla="*/ 122069 w 235772"/>
                <a:gd name="connsiteY2" fmla="*/ 238054 h 235772"/>
                <a:gd name="connsiteX3" fmla="*/ 77957 w 235772"/>
                <a:gd name="connsiteY3" fmla="*/ 162379 h 235772"/>
                <a:gd name="connsiteX4" fmla="*/ 0 w 235772"/>
                <a:gd name="connsiteY4" fmla="*/ 122069 h 235772"/>
                <a:gd name="connsiteX5" fmla="*/ 76056 w 235772"/>
                <a:gd name="connsiteY5" fmla="*/ 77957 h 235772"/>
                <a:gd name="connsiteX6" fmla="*/ 115985 w 235772"/>
                <a:gd name="connsiteY6" fmla="*/ 0 h 235772"/>
                <a:gd name="connsiteX7" fmla="*/ 160097 w 235772"/>
                <a:gd name="connsiteY7" fmla="*/ 75675 h 235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772" h="235772">
                  <a:moveTo>
                    <a:pt x="238054" y="115985"/>
                  </a:moveTo>
                  <a:lnTo>
                    <a:pt x="162379" y="160097"/>
                  </a:lnTo>
                  <a:lnTo>
                    <a:pt x="122069" y="238054"/>
                  </a:lnTo>
                  <a:lnTo>
                    <a:pt x="77957" y="162379"/>
                  </a:lnTo>
                  <a:lnTo>
                    <a:pt x="0" y="122069"/>
                  </a:lnTo>
                  <a:lnTo>
                    <a:pt x="76056" y="77957"/>
                  </a:lnTo>
                  <a:lnTo>
                    <a:pt x="115985" y="0"/>
                  </a:lnTo>
                  <a:lnTo>
                    <a:pt x="160097" y="75675"/>
                  </a:lnTo>
                  <a:close/>
                </a:path>
              </a:pathLst>
            </a:custGeom>
            <a:grpFill/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B4EE3572-4C51-4394-B72C-1073A24D5DD5}"/>
              </a:ext>
            </a:extLst>
          </p:cNvPr>
          <p:cNvSpPr txBox="1"/>
          <p:nvPr/>
        </p:nvSpPr>
        <p:spPr>
          <a:xfrm>
            <a:off x="429437" y="293838"/>
            <a:ext cx="4070957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4800" b="1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عالی</a:t>
            </a:r>
          </a:p>
          <a:p>
            <a:pPr algn="r" rtl="1"/>
            <a:r>
              <a:rPr lang="fa-IR" altLang="ko-KR" sz="4800" b="1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ارائه</a:t>
            </a:r>
            <a:endParaRPr lang="en-US" altLang="ko-KR" sz="4800" b="1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0229C25-DAAB-478F-AC53-2F518F29958E}"/>
              </a:ext>
            </a:extLst>
          </p:cNvPr>
          <p:cNvSpPr txBox="1"/>
          <p:nvPr/>
        </p:nvSpPr>
        <p:spPr>
          <a:xfrm>
            <a:off x="8445348" y="1472525"/>
            <a:ext cx="3035407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r"/>
            <a:r>
              <a:rPr lang="fa-IR" altLang="ko-KR" sz="1400" b="1" dirty="0">
                <a:solidFill>
                  <a:schemeClr val="bg1"/>
                </a:solidFill>
                <a:cs typeface="B Nazanin" panose="00000400000000000000" pitchFamily="2" charset="-78"/>
              </a:rPr>
              <a:t>پاورپوینت ارائه</a:t>
            </a:r>
            <a:endParaRPr lang="ko-KR" altLang="en-US" sz="1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직사각형 1">
            <a:extLst>
              <a:ext uri="{FF2B5EF4-FFF2-40B4-BE49-F238E27FC236}">
                <a16:creationId xmlns:a16="http://schemas.microsoft.com/office/drawing/2014/main" id="{506A68A8-9399-4553-B073-E5E7D42FD162}"/>
              </a:ext>
            </a:extLst>
          </p:cNvPr>
          <p:cNvSpPr/>
          <p:nvPr/>
        </p:nvSpPr>
        <p:spPr>
          <a:xfrm>
            <a:off x="8445346" y="1863498"/>
            <a:ext cx="30611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altLang="ko-KR" sz="1200" dirty="0">
                <a:cs typeface="B Nazanin" panose="00000400000000000000" pitchFamily="2" charset="-78"/>
              </a:rPr>
              <a:t>2008 ~ 2015 اینجا متن کنید</a:t>
            </a:r>
          </a:p>
          <a:p>
            <a:pPr algn="r"/>
            <a:r>
              <a:rPr lang="fa-IR" altLang="ko-KR" sz="1200" dirty="0">
                <a:cs typeface="B Nazanin" panose="00000400000000000000" pitchFamily="2" charset="-78"/>
              </a:rPr>
              <a:t>متن مثال: ارائه پاورپوینت مدرنی را دریافت کنید که به زیبایی طراحی شده است.</a:t>
            </a:r>
          </a:p>
          <a:p>
            <a:pPr algn="r"/>
            <a:endParaRPr lang="fa-IR" altLang="ko-KR" sz="1200" dirty="0">
              <a:cs typeface="B Nazanin" panose="00000400000000000000" pitchFamily="2" charset="-78"/>
            </a:endParaRPr>
          </a:p>
          <a:p>
            <a:pPr algn="r"/>
            <a:r>
              <a:rPr lang="fa-IR" altLang="ko-KR" sz="1200" dirty="0">
                <a:cs typeface="B Nazanin" panose="00000400000000000000" pitchFamily="2" charset="-78"/>
              </a:rPr>
              <a:t>2016 ~ 2020 متن را اینجا بنویسید</a:t>
            </a:r>
          </a:p>
          <a:p>
            <a:pPr algn="r"/>
            <a:r>
              <a:rPr lang="fa-IR" altLang="ko-KR" sz="1200" dirty="0">
                <a:cs typeface="B Nazanin" panose="00000400000000000000" pitchFamily="2" charset="-78"/>
              </a:rPr>
              <a:t>متن مثال: ارائه پاورپوینت مدرنی را دریافت کنید که به زیبایی طراحی شده است</a:t>
            </a:r>
            <a:endParaRPr lang="en-US" altLang="ko-KR" sz="1200" dirty="0">
              <a:cs typeface="B Nazanin" panose="00000400000000000000" pitchFamily="2" charset="-78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87A8B7A1-8CF0-4D23-B424-68E45E9B0F4C}"/>
              </a:ext>
            </a:extLst>
          </p:cNvPr>
          <p:cNvSpPr/>
          <p:nvPr/>
        </p:nvSpPr>
        <p:spPr>
          <a:xfrm flipH="1">
            <a:off x="429437" y="1914764"/>
            <a:ext cx="40056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dirty="0">
                <a:solidFill>
                  <a:schemeClr val="bg1"/>
                </a:solidFill>
                <a:cs typeface="B Nazanin" panose="00000400000000000000" pitchFamily="2" charset="-78"/>
              </a:rPr>
              <a:t>لبخند روشن با معاینه منظم دندانپزشکی</a:t>
            </a:r>
            <a:endParaRPr lang="en-US" sz="28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DA7CDE7-4434-4B23-B7E1-6F3A5C6B6C94}"/>
              </a:ext>
            </a:extLst>
          </p:cNvPr>
          <p:cNvSpPr>
            <a:spLocks noEditPoints="1"/>
          </p:cNvSpPr>
          <p:nvPr/>
        </p:nvSpPr>
        <p:spPr bwMode="auto">
          <a:xfrm>
            <a:off x="576228" y="4297148"/>
            <a:ext cx="3391872" cy="2179638"/>
          </a:xfrm>
          <a:custGeom>
            <a:avLst/>
            <a:gdLst>
              <a:gd name="T0" fmla="*/ 176 w 352"/>
              <a:gd name="T1" fmla="*/ 225 h 225"/>
              <a:gd name="T2" fmla="*/ 36 w 352"/>
              <a:gd name="T3" fmla="*/ 225 h 225"/>
              <a:gd name="T4" fmla="*/ 1 w 352"/>
              <a:gd name="T5" fmla="*/ 190 h 225"/>
              <a:gd name="T6" fmla="*/ 1 w 352"/>
              <a:gd name="T7" fmla="*/ 36 h 225"/>
              <a:gd name="T8" fmla="*/ 36 w 352"/>
              <a:gd name="T9" fmla="*/ 1 h 225"/>
              <a:gd name="T10" fmla="*/ 316 w 352"/>
              <a:gd name="T11" fmla="*/ 1 h 225"/>
              <a:gd name="T12" fmla="*/ 352 w 352"/>
              <a:gd name="T13" fmla="*/ 37 h 225"/>
              <a:gd name="T14" fmla="*/ 352 w 352"/>
              <a:gd name="T15" fmla="*/ 189 h 225"/>
              <a:gd name="T16" fmla="*/ 316 w 352"/>
              <a:gd name="T17" fmla="*/ 225 h 225"/>
              <a:gd name="T18" fmla="*/ 176 w 352"/>
              <a:gd name="T19" fmla="*/ 225 h 225"/>
              <a:gd name="T20" fmla="*/ 160 w 352"/>
              <a:gd name="T21" fmla="*/ 93 h 225"/>
              <a:gd name="T22" fmla="*/ 112 w 352"/>
              <a:gd name="T23" fmla="*/ 55 h 225"/>
              <a:gd name="T24" fmla="*/ 87 w 352"/>
              <a:gd name="T25" fmla="*/ 52 h 225"/>
              <a:gd name="T26" fmla="*/ 45 w 352"/>
              <a:gd name="T27" fmla="*/ 74 h 225"/>
              <a:gd name="T28" fmla="*/ 46 w 352"/>
              <a:gd name="T29" fmla="*/ 102 h 225"/>
              <a:gd name="T30" fmla="*/ 67 w 352"/>
              <a:gd name="T31" fmla="*/ 164 h 225"/>
              <a:gd name="T32" fmla="*/ 80 w 352"/>
              <a:gd name="T33" fmla="*/ 177 h 225"/>
              <a:gd name="T34" fmla="*/ 91 w 352"/>
              <a:gd name="T35" fmla="*/ 162 h 225"/>
              <a:gd name="T36" fmla="*/ 94 w 352"/>
              <a:gd name="T37" fmla="*/ 149 h 225"/>
              <a:gd name="T38" fmla="*/ 102 w 352"/>
              <a:gd name="T39" fmla="*/ 139 h 225"/>
              <a:gd name="T40" fmla="*/ 111 w 352"/>
              <a:gd name="T41" fmla="*/ 149 h 225"/>
              <a:gd name="T42" fmla="*/ 113 w 352"/>
              <a:gd name="T43" fmla="*/ 160 h 225"/>
              <a:gd name="T44" fmla="*/ 124 w 352"/>
              <a:gd name="T45" fmla="*/ 177 h 225"/>
              <a:gd name="T46" fmla="*/ 138 w 352"/>
              <a:gd name="T47" fmla="*/ 162 h 225"/>
              <a:gd name="T48" fmla="*/ 157 w 352"/>
              <a:gd name="T49" fmla="*/ 108 h 225"/>
              <a:gd name="T50" fmla="*/ 160 w 352"/>
              <a:gd name="T51" fmla="*/ 93 h 225"/>
              <a:gd name="T52" fmla="*/ 253 w 352"/>
              <a:gd name="T53" fmla="*/ 65 h 225"/>
              <a:gd name="T54" fmla="*/ 253 w 352"/>
              <a:gd name="T55" fmla="*/ 65 h 225"/>
              <a:gd name="T56" fmla="*/ 207 w 352"/>
              <a:gd name="T57" fmla="*/ 66 h 225"/>
              <a:gd name="T58" fmla="*/ 196 w 352"/>
              <a:gd name="T59" fmla="*/ 75 h 225"/>
              <a:gd name="T60" fmla="*/ 207 w 352"/>
              <a:gd name="T61" fmla="*/ 86 h 225"/>
              <a:gd name="T62" fmla="*/ 294 w 352"/>
              <a:gd name="T63" fmla="*/ 86 h 225"/>
              <a:gd name="T64" fmla="*/ 306 w 352"/>
              <a:gd name="T65" fmla="*/ 75 h 225"/>
              <a:gd name="T66" fmla="*/ 293 w 352"/>
              <a:gd name="T67" fmla="*/ 65 h 225"/>
              <a:gd name="T68" fmla="*/ 253 w 352"/>
              <a:gd name="T69" fmla="*/ 65 h 225"/>
              <a:gd name="T70" fmla="*/ 251 w 352"/>
              <a:gd name="T71" fmla="*/ 152 h 225"/>
              <a:gd name="T72" fmla="*/ 251 w 352"/>
              <a:gd name="T73" fmla="*/ 152 h 225"/>
              <a:gd name="T74" fmla="*/ 295 w 352"/>
              <a:gd name="T75" fmla="*/ 152 h 225"/>
              <a:gd name="T76" fmla="*/ 306 w 352"/>
              <a:gd name="T77" fmla="*/ 143 h 225"/>
              <a:gd name="T78" fmla="*/ 295 w 352"/>
              <a:gd name="T79" fmla="*/ 133 h 225"/>
              <a:gd name="T80" fmla="*/ 207 w 352"/>
              <a:gd name="T81" fmla="*/ 134 h 225"/>
              <a:gd name="T82" fmla="*/ 196 w 352"/>
              <a:gd name="T83" fmla="*/ 143 h 225"/>
              <a:gd name="T84" fmla="*/ 209 w 352"/>
              <a:gd name="T85" fmla="*/ 152 h 225"/>
              <a:gd name="T86" fmla="*/ 251 w 352"/>
              <a:gd name="T87" fmla="*/ 15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2" h="225">
                <a:moveTo>
                  <a:pt x="176" y="225"/>
                </a:moveTo>
                <a:cubicBezTo>
                  <a:pt x="130" y="225"/>
                  <a:pt x="83" y="225"/>
                  <a:pt x="36" y="225"/>
                </a:cubicBezTo>
                <a:cubicBezTo>
                  <a:pt x="10" y="224"/>
                  <a:pt x="1" y="216"/>
                  <a:pt x="1" y="190"/>
                </a:cubicBezTo>
                <a:cubicBezTo>
                  <a:pt x="0" y="139"/>
                  <a:pt x="0" y="87"/>
                  <a:pt x="1" y="36"/>
                </a:cubicBezTo>
                <a:cubicBezTo>
                  <a:pt x="1" y="10"/>
                  <a:pt x="10" y="1"/>
                  <a:pt x="36" y="1"/>
                </a:cubicBezTo>
                <a:cubicBezTo>
                  <a:pt x="129" y="0"/>
                  <a:pt x="223" y="0"/>
                  <a:pt x="316" y="1"/>
                </a:cubicBezTo>
                <a:cubicBezTo>
                  <a:pt x="343" y="1"/>
                  <a:pt x="352" y="10"/>
                  <a:pt x="352" y="37"/>
                </a:cubicBezTo>
                <a:cubicBezTo>
                  <a:pt x="352" y="87"/>
                  <a:pt x="352" y="138"/>
                  <a:pt x="352" y="189"/>
                </a:cubicBezTo>
                <a:cubicBezTo>
                  <a:pt x="352" y="217"/>
                  <a:pt x="344" y="224"/>
                  <a:pt x="316" y="225"/>
                </a:cubicBezTo>
                <a:cubicBezTo>
                  <a:pt x="270" y="225"/>
                  <a:pt x="223" y="225"/>
                  <a:pt x="176" y="225"/>
                </a:cubicBezTo>
                <a:close/>
                <a:moveTo>
                  <a:pt x="160" y="93"/>
                </a:moveTo>
                <a:cubicBezTo>
                  <a:pt x="161" y="56"/>
                  <a:pt x="137" y="38"/>
                  <a:pt x="112" y="55"/>
                </a:cubicBezTo>
                <a:cubicBezTo>
                  <a:pt x="103" y="61"/>
                  <a:pt x="95" y="56"/>
                  <a:pt x="87" y="52"/>
                </a:cubicBezTo>
                <a:cubicBezTo>
                  <a:pt x="66" y="44"/>
                  <a:pt x="50" y="52"/>
                  <a:pt x="45" y="74"/>
                </a:cubicBezTo>
                <a:cubicBezTo>
                  <a:pt x="44" y="84"/>
                  <a:pt x="42" y="94"/>
                  <a:pt x="46" y="102"/>
                </a:cubicBezTo>
                <a:cubicBezTo>
                  <a:pt x="55" y="122"/>
                  <a:pt x="63" y="142"/>
                  <a:pt x="67" y="164"/>
                </a:cubicBezTo>
                <a:cubicBezTo>
                  <a:pt x="68" y="171"/>
                  <a:pt x="72" y="177"/>
                  <a:pt x="80" y="177"/>
                </a:cubicBezTo>
                <a:cubicBezTo>
                  <a:pt x="89" y="176"/>
                  <a:pt x="90" y="169"/>
                  <a:pt x="91" y="162"/>
                </a:cubicBezTo>
                <a:cubicBezTo>
                  <a:pt x="92" y="158"/>
                  <a:pt x="93" y="153"/>
                  <a:pt x="94" y="149"/>
                </a:cubicBezTo>
                <a:cubicBezTo>
                  <a:pt x="95" y="144"/>
                  <a:pt x="97" y="139"/>
                  <a:pt x="102" y="139"/>
                </a:cubicBezTo>
                <a:cubicBezTo>
                  <a:pt x="108" y="139"/>
                  <a:pt x="110" y="144"/>
                  <a:pt x="111" y="149"/>
                </a:cubicBezTo>
                <a:cubicBezTo>
                  <a:pt x="112" y="152"/>
                  <a:pt x="112" y="156"/>
                  <a:pt x="113" y="160"/>
                </a:cubicBezTo>
                <a:cubicBezTo>
                  <a:pt x="114" y="168"/>
                  <a:pt x="115" y="176"/>
                  <a:pt x="124" y="177"/>
                </a:cubicBezTo>
                <a:cubicBezTo>
                  <a:pt x="133" y="177"/>
                  <a:pt x="137" y="169"/>
                  <a:pt x="138" y="162"/>
                </a:cubicBezTo>
                <a:cubicBezTo>
                  <a:pt x="141" y="143"/>
                  <a:pt x="148" y="125"/>
                  <a:pt x="157" y="108"/>
                </a:cubicBezTo>
                <a:cubicBezTo>
                  <a:pt x="160" y="102"/>
                  <a:pt x="159" y="95"/>
                  <a:pt x="160" y="93"/>
                </a:cubicBezTo>
                <a:close/>
                <a:moveTo>
                  <a:pt x="253" y="65"/>
                </a:moveTo>
                <a:cubicBezTo>
                  <a:pt x="253" y="65"/>
                  <a:pt x="253" y="65"/>
                  <a:pt x="253" y="65"/>
                </a:cubicBezTo>
                <a:cubicBezTo>
                  <a:pt x="238" y="65"/>
                  <a:pt x="223" y="65"/>
                  <a:pt x="207" y="66"/>
                </a:cubicBezTo>
                <a:cubicBezTo>
                  <a:pt x="202" y="66"/>
                  <a:pt x="197" y="68"/>
                  <a:pt x="196" y="75"/>
                </a:cubicBezTo>
                <a:cubicBezTo>
                  <a:pt x="195" y="82"/>
                  <a:pt x="200" y="86"/>
                  <a:pt x="207" y="86"/>
                </a:cubicBezTo>
                <a:cubicBezTo>
                  <a:pt x="236" y="87"/>
                  <a:pt x="265" y="87"/>
                  <a:pt x="294" y="86"/>
                </a:cubicBezTo>
                <a:cubicBezTo>
                  <a:pt x="301" y="86"/>
                  <a:pt x="306" y="82"/>
                  <a:pt x="306" y="75"/>
                </a:cubicBezTo>
                <a:cubicBezTo>
                  <a:pt x="305" y="67"/>
                  <a:pt x="299" y="65"/>
                  <a:pt x="293" y="65"/>
                </a:cubicBezTo>
                <a:cubicBezTo>
                  <a:pt x="280" y="65"/>
                  <a:pt x="266" y="65"/>
                  <a:pt x="253" y="65"/>
                </a:cubicBezTo>
                <a:close/>
                <a:moveTo>
                  <a:pt x="251" y="152"/>
                </a:moveTo>
                <a:cubicBezTo>
                  <a:pt x="251" y="152"/>
                  <a:pt x="251" y="152"/>
                  <a:pt x="251" y="152"/>
                </a:cubicBezTo>
                <a:cubicBezTo>
                  <a:pt x="265" y="152"/>
                  <a:pt x="280" y="152"/>
                  <a:pt x="295" y="152"/>
                </a:cubicBezTo>
                <a:cubicBezTo>
                  <a:pt x="300" y="152"/>
                  <a:pt x="306" y="149"/>
                  <a:pt x="306" y="143"/>
                </a:cubicBezTo>
                <a:cubicBezTo>
                  <a:pt x="306" y="136"/>
                  <a:pt x="300" y="133"/>
                  <a:pt x="295" y="133"/>
                </a:cubicBezTo>
                <a:cubicBezTo>
                  <a:pt x="266" y="133"/>
                  <a:pt x="236" y="133"/>
                  <a:pt x="207" y="134"/>
                </a:cubicBezTo>
                <a:cubicBezTo>
                  <a:pt x="201" y="134"/>
                  <a:pt x="196" y="136"/>
                  <a:pt x="196" y="143"/>
                </a:cubicBezTo>
                <a:cubicBezTo>
                  <a:pt x="196" y="151"/>
                  <a:pt x="203" y="152"/>
                  <a:pt x="209" y="152"/>
                </a:cubicBezTo>
                <a:cubicBezTo>
                  <a:pt x="223" y="153"/>
                  <a:pt x="237" y="152"/>
                  <a:pt x="251" y="1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13503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</p:spPr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>
            <a:normAutofit lnSpcReduction="10000"/>
          </a:bodyPr>
          <a:lstStyle/>
          <a:p>
            <a:r>
              <a:rPr lang="fa-IR" dirty="0">
                <a:cs typeface="B Nazanin" panose="00000400000000000000" pitchFamily="2" charset="-78"/>
              </a:rPr>
              <a:t>می توانید نمودارهای پاورپوینت دانلود کنید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740" name="Rectangle 739">
            <a:extLst>
              <a:ext uri="{FF2B5EF4-FFF2-40B4-BE49-F238E27FC236}">
                <a16:creationId xmlns:a16="http://schemas.microsoft.com/office/drawing/2014/main" id="{5668E7BA-AC5F-4154-8377-DBE215DBD708}"/>
              </a:ext>
            </a:extLst>
          </p:cNvPr>
          <p:cNvSpPr/>
          <p:nvPr/>
        </p:nvSpPr>
        <p:spPr>
          <a:xfrm>
            <a:off x="0" y="5121420"/>
            <a:ext cx="12192000" cy="14740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Nazanin" panose="00000400000000000000" pitchFamily="2" charset="-78"/>
            </a:endParaRPr>
          </a:p>
        </p:txBody>
      </p:sp>
      <p:grpSp>
        <p:nvGrpSpPr>
          <p:cNvPr id="741" name="Group 740">
            <a:extLst>
              <a:ext uri="{FF2B5EF4-FFF2-40B4-BE49-F238E27FC236}">
                <a16:creationId xmlns:a16="http://schemas.microsoft.com/office/drawing/2014/main" id="{154B22C7-1E84-48B3-ACBC-AE58486417C2}"/>
              </a:ext>
            </a:extLst>
          </p:cNvPr>
          <p:cNvGrpSpPr/>
          <p:nvPr/>
        </p:nvGrpSpPr>
        <p:grpSpPr>
          <a:xfrm>
            <a:off x="-20993" y="4371971"/>
            <a:ext cx="12226701" cy="1474043"/>
            <a:chOff x="-20993" y="4781546"/>
            <a:chExt cx="12226701" cy="1474043"/>
          </a:xfrm>
        </p:grpSpPr>
        <p:sp>
          <p:nvSpPr>
            <p:cNvPr id="742" name="Graphic 45">
              <a:extLst>
                <a:ext uri="{FF2B5EF4-FFF2-40B4-BE49-F238E27FC236}">
                  <a16:creationId xmlns:a16="http://schemas.microsoft.com/office/drawing/2014/main" id="{DC4DF1DB-9D3B-43DE-B617-8C6CFD253A3D}"/>
                </a:ext>
              </a:extLst>
            </p:cNvPr>
            <p:cNvSpPr/>
            <p:nvPr/>
          </p:nvSpPr>
          <p:spPr>
            <a:xfrm>
              <a:off x="-20993" y="4781546"/>
              <a:ext cx="1136699" cy="1474043"/>
            </a:xfrm>
            <a:custGeom>
              <a:avLst/>
              <a:gdLst>
                <a:gd name="connsiteX0" fmla="*/ 1141809 w 1136699"/>
                <a:gd name="connsiteY0" fmla="*/ 271345 h 1474043"/>
                <a:gd name="connsiteX1" fmla="*/ 1091207 w 1136699"/>
                <a:gd name="connsiteY1" fmla="*/ 104140 h 1474043"/>
                <a:gd name="connsiteX2" fmla="*/ 904202 w 1136699"/>
                <a:gd name="connsiteY2" fmla="*/ 737 h 1474043"/>
                <a:gd name="connsiteX3" fmla="*/ 715730 w 1136699"/>
                <a:gd name="connsiteY3" fmla="*/ 35938 h 1474043"/>
                <a:gd name="connsiteX4" fmla="*/ 571992 w 1136699"/>
                <a:gd name="connsiteY4" fmla="*/ 56472 h 1474043"/>
                <a:gd name="connsiteX5" fmla="*/ 428255 w 1136699"/>
                <a:gd name="connsiteY5" fmla="*/ 35938 h 1474043"/>
                <a:gd name="connsiteX6" fmla="*/ 239782 w 1136699"/>
                <a:gd name="connsiteY6" fmla="*/ 737 h 1474043"/>
                <a:gd name="connsiteX7" fmla="*/ 52777 w 1136699"/>
                <a:gd name="connsiteY7" fmla="*/ 104140 h 1474043"/>
                <a:gd name="connsiteX8" fmla="*/ 1442 w 1136699"/>
                <a:gd name="connsiteY8" fmla="*/ 271345 h 1474043"/>
                <a:gd name="connsiteX9" fmla="*/ 24176 w 1136699"/>
                <a:gd name="connsiteY9" fmla="*/ 456151 h 1474043"/>
                <a:gd name="connsiteX10" fmla="*/ 33710 w 1136699"/>
                <a:gd name="connsiteY10" fmla="*/ 488418 h 1474043"/>
                <a:gd name="connsiteX11" fmla="*/ 119512 w 1136699"/>
                <a:gd name="connsiteY11" fmla="*/ 697424 h 1474043"/>
                <a:gd name="connsiteX12" fmla="*/ 144446 w 1136699"/>
                <a:gd name="connsiteY12" fmla="*/ 907897 h 1474043"/>
                <a:gd name="connsiteX13" fmla="*/ 170114 w 1136699"/>
                <a:gd name="connsiteY13" fmla="*/ 1155771 h 1474043"/>
                <a:gd name="connsiteX14" fmla="*/ 247116 w 1136699"/>
                <a:gd name="connsiteY14" fmla="*/ 1394111 h 1474043"/>
                <a:gd name="connsiteX15" fmla="*/ 329985 w 1136699"/>
                <a:gd name="connsiteY15" fmla="*/ 1475514 h 1474043"/>
                <a:gd name="connsiteX16" fmla="*/ 346119 w 1136699"/>
                <a:gd name="connsiteY16" fmla="*/ 1475514 h 1474043"/>
                <a:gd name="connsiteX17" fmla="*/ 394520 w 1136699"/>
                <a:gd name="connsiteY17" fmla="*/ 1386778 h 1474043"/>
                <a:gd name="connsiteX18" fmla="*/ 412854 w 1136699"/>
                <a:gd name="connsiteY18" fmla="*/ 1209306 h 1474043"/>
                <a:gd name="connsiteX19" fmla="*/ 434855 w 1136699"/>
                <a:gd name="connsiteY19" fmla="*/ 1019367 h 1474043"/>
                <a:gd name="connsiteX20" fmla="*/ 510390 w 1136699"/>
                <a:gd name="connsiteY20" fmla="*/ 893230 h 1474043"/>
                <a:gd name="connsiteX21" fmla="*/ 571992 w 1136699"/>
                <a:gd name="connsiteY21" fmla="*/ 880763 h 1474043"/>
                <a:gd name="connsiteX22" fmla="*/ 633594 w 1136699"/>
                <a:gd name="connsiteY22" fmla="*/ 893230 h 1474043"/>
                <a:gd name="connsiteX23" fmla="*/ 709129 w 1136699"/>
                <a:gd name="connsiteY23" fmla="*/ 1019367 h 1474043"/>
                <a:gd name="connsiteX24" fmla="*/ 731130 w 1136699"/>
                <a:gd name="connsiteY24" fmla="*/ 1209306 h 1474043"/>
                <a:gd name="connsiteX25" fmla="*/ 749464 w 1136699"/>
                <a:gd name="connsiteY25" fmla="*/ 1386778 h 1474043"/>
                <a:gd name="connsiteX26" fmla="*/ 797865 w 1136699"/>
                <a:gd name="connsiteY26" fmla="*/ 1475514 h 1474043"/>
                <a:gd name="connsiteX27" fmla="*/ 813999 w 1136699"/>
                <a:gd name="connsiteY27" fmla="*/ 1475514 h 1474043"/>
                <a:gd name="connsiteX28" fmla="*/ 896868 w 1136699"/>
                <a:gd name="connsiteY28" fmla="*/ 1394111 h 1474043"/>
                <a:gd name="connsiteX29" fmla="*/ 973870 w 1136699"/>
                <a:gd name="connsiteY29" fmla="*/ 1155771 h 1474043"/>
                <a:gd name="connsiteX30" fmla="*/ 999538 w 1136699"/>
                <a:gd name="connsiteY30" fmla="*/ 907897 h 1474043"/>
                <a:gd name="connsiteX31" fmla="*/ 1024472 w 1136699"/>
                <a:gd name="connsiteY31" fmla="*/ 697424 h 1474043"/>
                <a:gd name="connsiteX32" fmla="*/ 1110274 w 1136699"/>
                <a:gd name="connsiteY32" fmla="*/ 488418 h 1474043"/>
                <a:gd name="connsiteX33" fmla="*/ 1119808 w 1136699"/>
                <a:gd name="connsiteY33" fmla="*/ 456151 h 1474043"/>
                <a:gd name="connsiteX34" fmla="*/ 1141809 w 1136699"/>
                <a:gd name="connsiteY34" fmla="*/ 271345 h 147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136699" h="1474043">
                  <a:moveTo>
                    <a:pt x="1141809" y="271345"/>
                  </a:moveTo>
                  <a:cubicBezTo>
                    <a:pt x="1137408" y="211944"/>
                    <a:pt x="1124941" y="153275"/>
                    <a:pt x="1091207" y="104140"/>
                  </a:cubicBezTo>
                  <a:cubicBezTo>
                    <a:pt x="1046472" y="38872"/>
                    <a:pt x="977537" y="6604"/>
                    <a:pt x="904202" y="737"/>
                  </a:cubicBezTo>
                  <a:cubicBezTo>
                    <a:pt x="836000" y="-4396"/>
                    <a:pt x="779531" y="18338"/>
                    <a:pt x="715730" y="35938"/>
                  </a:cubicBezTo>
                  <a:cubicBezTo>
                    <a:pt x="668795" y="49139"/>
                    <a:pt x="620393" y="55739"/>
                    <a:pt x="571992" y="56472"/>
                  </a:cubicBezTo>
                  <a:cubicBezTo>
                    <a:pt x="523591" y="55739"/>
                    <a:pt x="475189" y="49139"/>
                    <a:pt x="428255" y="35938"/>
                  </a:cubicBezTo>
                  <a:cubicBezTo>
                    <a:pt x="364453" y="18338"/>
                    <a:pt x="307984" y="-4396"/>
                    <a:pt x="239782" y="737"/>
                  </a:cubicBezTo>
                  <a:cubicBezTo>
                    <a:pt x="166447" y="6604"/>
                    <a:pt x="97512" y="38138"/>
                    <a:pt x="52777" y="104140"/>
                  </a:cubicBezTo>
                  <a:cubicBezTo>
                    <a:pt x="18309" y="153275"/>
                    <a:pt x="5842" y="211944"/>
                    <a:pt x="1442" y="271345"/>
                  </a:cubicBezTo>
                  <a:cubicBezTo>
                    <a:pt x="-3691" y="335881"/>
                    <a:pt x="5109" y="394549"/>
                    <a:pt x="24176" y="456151"/>
                  </a:cubicBezTo>
                  <a:cubicBezTo>
                    <a:pt x="24176" y="456151"/>
                    <a:pt x="33710" y="488418"/>
                    <a:pt x="33710" y="488418"/>
                  </a:cubicBezTo>
                  <a:cubicBezTo>
                    <a:pt x="58644" y="558820"/>
                    <a:pt x="96045" y="627022"/>
                    <a:pt x="119512" y="697424"/>
                  </a:cubicBezTo>
                  <a:cubicBezTo>
                    <a:pt x="142246" y="765626"/>
                    <a:pt x="141513" y="836028"/>
                    <a:pt x="144446" y="907897"/>
                  </a:cubicBezTo>
                  <a:cubicBezTo>
                    <a:pt x="148113" y="990766"/>
                    <a:pt x="152513" y="1074369"/>
                    <a:pt x="170114" y="1155771"/>
                  </a:cubicBezTo>
                  <a:cubicBezTo>
                    <a:pt x="187714" y="1237907"/>
                    <a:pt x="213382" y="1317843"/>
                    <a:pt x="247116" y="1394111"/>
                  </a:cubicBezTo>
                  <a:cubicBezTo>
                    <a:pt x="261783" y="1427112"/>
                    <a:pt x="288184" y="1475514"/>
                    <a:pt x="329985" y="1475514"/>
                  </a:cubicBezTo>
                  <a:cubicBezTo>
                    <a:pt x="329985" y="1475514"/>
                    <a:pt x="346119" y="1475514"/>
                    <a:pt x="346119" y="1475514"/>
                  </a:cubicBezTo>
                  <a:cubicBezTo>
                    <a:pt x="371053" y="1475514"/>
                    <a:pt x="389387" y="1405112"/>
                    <a:pt x="394520" y="1386778"/>
                  </a:cubicBezTo>
                  <a:cubicBezTo>
                    <a:pt x="409921" y="1329576"/>
                    <a:pt x="407721" y="1267974"/>
                    <a:pt x="412854" y="1209306"/>
                  </a:cubicBezTo>
                  <a:cubicBezTo>
                    <a:pt x="417988" y="1145504"/>
                    <a:pt x="423854" y="1082436"/>
                    <a:pt x="434855" y="1019367"/>
                  </a:cubicBezTo>
                  <a:cubicBezTo>
                    <a:pt x="442922" y="971699"/>
                    <a:pt x="467122" y="919631"/>
                    <a:pt x="510390" y="893230"/>
                  </a:cubicBezTo>
                  <a:cubicBezTo>
                    <a:pt x="528724" y="882230"/>
                    <a:pt x="550725" y="878563"/>
                    <a:pt x="571992" y="880763"/>
                  </a:cubicBezTo>
                  <a:cubicBezTo>
                    <a:pt x="593993" y="878563"/>
                    <a:pt x="615993" y="882230"/>
                    <a:pt x="633594" y="893230"/>
                  </a:cubicBezTo>
                  <a:cubicBezTo>
                    <a:pt x="676862" y="919631"/>
                    <a:pt x="701062" y="972432"/>
                    <a:pt x="709129" y="1019367"/>
                  </a:cubicBezTo>
                  <a:cubicBezTo>
                    <a:pt x="719396" y="1082436"/>
                    <a:pt x="725263" y="1146238"/>
                    <a:pt x="731130" y="1209306"/>
                  </a:cubicBezTo>
                  <a:cubicBezTo>
                    <a:pt x="736263" y="1267974"/>
                    <a:pt x="734063" y="1329576"/>
                    <a:pt x="749464" y="1386778"/>
                  </a:cubicBezTo>
                  <a:cubicBezTo>
                    <a:pt x="754597" y="1405112"/>
                    <a:pt x="772198" y="1475514"/>
                    <a:pt x="797865" y="1475514"/>
                  </a:cubicBezTo>
                  <a:cubicBezTo>
                    <a:pt x="797865" y="1475514"/>
                    <a:pt x="813999" y="1475514"/>
                    <a:pt x="813999" y="1475514"/>
                  </a:cubicBezTo>
                  <a:cubicBezTo>
                    <a:pt x="855800" y="1475514"/>
                    <a:pt x="882201" y="1426379"/>
                    <a:pt x="896868" y="1394111"/>
                  </a:cubicBezTo>
                  <a:cubicBezTo>
                    <a:pt x="931336" y="1317843"/>
                    <a:pt x="956270" y="1237173"/>
                    <a:pt x="973870" y="1155771"/>
                  </a:cubicBezTo>
                  <a:cubicBezTo>
                    <a:pt x="991471" y="1075102"/>
                    <a:pt x="995871" y="990766"/>
                    <a:pt x="999538" y="907897"/>
                  </a:cubicBezTo>
                  <a:cubicBezTo>
                    <a:pt x="1002471" y="836028"/>
                    <a:pt x="1001738" y="765626"/>
                    <a:pt x="1024472" y="697424"/>
                  </a:cubicBezTo>
                  <a:cubicBezTo>
                    <a:pt x="1047939" y="626289"/>
                    <a:pt x="1086074" y="558087"/>
                    <a:pt x="1110274" y="488418"/>
                  </a:cubicBezTo>
                  <a:cubicBezTo>
                    <a:pt x="1110274" y="488418"/>
                    <a:pt x="1119808" y="456151"/>
                    <a:pt x="1119808" y="456151"/>
                  </a:cubicBezTo>
                  <a:cubicBezTo>
                    <a:pt x="1137408" y="395282"/>
                    <a:pt x="1146942" y="335881"/>
                    <a:pt x="1141809" y="271345"/>
                  </a:cubicBezTo>
                  <a:close/>
                </a:path>
              </a:pathLst>
            </a:custGeom>
            <a:solidFill>
              <a:schemeClr val="bg1"/>
            </a:solidFill>
            <a:ln w="40409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43" name="Graphic 48">
              <a:extLst>
                <a:ext uri="{FF2B5EF4-FFF2-40B4-BE49-F238E27FC236}">
                  <a16:creationId xmlns:a16="http://schemas.microsoft.com/office/drawing/2014/main" id="{063210A3-BF0B-414E-A8AA-E20221BFA504}"/>
                </a:ext>
              </a:extLst>
            </p:cNvPr>
            <p:cNvSpPr/>
            <p:nvPr/>
          </p:nvSpPr>
          <p:spPr>
            <a:xfrm>
              <a:off x="1088007" y="4781546"/>
              <a:ext cx="1136699" cy="1474043"/>
            </a:xfrm>
            <a:custGeom>
              <a:avLst/>
              <a:gdLst>
                <a:gd name="connsiteX0" fmla="*/ 1141809 w 1136699"/>
                <a:gd name="connsiteY0" fmla="*/ 271345 h 1474043"/>
                <a:gd name="connsiteX1" fmla="*/ 1091207 w 1136699"/>
                <a:gd name="connsiteY1" fmla="*/ 104140 h 1474043"/>
                <a:gd name="connsiteX2" fmla="*/ 904202 w 1136699"/>
                <a:gd name="connsiteY2" fmla="*/ 737 h 1474043"/>
                <a:gd name="connsiteX3" fmla="*/ 715730 w 1136699"/>
                <a:gd name="connsiteY3" fmla="*/ 35938 h 1474043"/>
                <a:gd name="connsiteX4" fmla="*/ 571992 w 1136699"/>
                <a:gd name="connsiteY4" fmla="*/ 56472 h 1474043"/>
                <a:gd name="connsiteX5" fmla="*/ 428255 w 1136699"/>
                <a:gd name="connsiteY5" fmla="*/ 35938 h 1474043"/>
                <a:gd name="connsiteX6" fmla="*/ 239782 w 1136699"/>
                <a:gd name="connsiteY6" fmla="*/ 737 h 1474043"/>
                <a:gd name="connsiteX7" fmla="*/ 52777 w 1136699"/>
                <a:gd name="connsiteY7" fmla="*/ 104140 h 1474043"/>
                <a:gd name="connsiteX8" fmla="*/ 1442 w 1136699"/>
                <a:gd name="connsiteY8" fmla="*/ 271345 h 1474043"/>
                <a:gd name="connsiteX9" fmla="*/ 24176 w 1136699"/>
                <a:gd name="connsiteY9" fmla="*/ 456151 h 1474043"/>
                <a:gd name="connsiteX10" fmla="*/ 33710 w 1136699"/>
                <a:gd name="connsiteY10" fmla="*/ 488418 h 1474043"/>
                <a:gd name="connsiteX11" fmla="*/ 119512 w 1136699"/>
                <a:gd name="connsiteY11" fmla="*/ 697424 h 1474043"/>
                <a:gd name="connsiteX12" fmla="*/ 144446 w 1136699"/>
                <a:gd name="connsiteY12" fmla="*/ 907897 h 1474043"/>
                <a:gd name="connsiteX13" fmla="*/ 170114 w 1136699"/>
                <a:gd name="connsiteY13" fmla="*/ 1155771 h 1474043"/>
                <a:gd name="connsiteX14" fmla="*/ 247116 w 1136699"/>
                <a:gd name="connsiteY14" fmla="*/ 1394111 h 1474043"/>
                <a:gd name="connsiteX15" fmla="*/ 329985 w 1136699"/>
                <a:gd name="connsiteY15" fmla="*/ 1475514 h 1474043"/>
                <a:gd name="connsiteX16" fmla="*/ 346119 w 1136699"/>
                <a:gd name="connsiteY16" fmla="*/ 1475514 h 1474043"/>
                <a:gd name="connsiteX17" fmla="*/ 394520 w 1136699"/>
                <a:gd name="connsiteY17" fmla="*/ 1386778 h 1474043"/>
                <a:gd name="connsiteX18" fmla="*/ 412854 w 1136699"/>
                <a:gd name="connsiteY18" fmla="*/ 1209306 h 1474043"/>
                <a:gd name="connsiteX19" fmla="*/ 434855 w 1136699"/>
                <a:gd name="connsiteY19" fmla="*/ 1019367 h 1474043"/>
                <a:gd name="connsiteX20" fmla="*/ 510390 w 1136699"/>
                <a:gd name="connsiteY20" fmla="*/ 893230 h 1474043"/>
                <a:gd name="connsiteX21" fmla="*/ 571992 w 1136699"/>
                <a:gd name="connsiteY21" fmla="*/ 880763 h 1474043"/>
                <a:gd name="connsiteX22" fmla="*/ 633594 w 1136699"/>
                <a:gd name="connsiteY22" fmla="*/ 893230 h 1474043"/>
                <a:gd name="connsiteX23" fmla="*/ 709129 w 1136699"/>
                <a:gd name="connsiteY23" fmla="*/ 1019367 h 1474043"/>
                <a:gd name="connsiteX24" fmla="*/ 731130 w 1136699"/>
                <a:gd name="connsiteY24" fmla="*/ 1209306 h 1474043"/>
                <a:gd name="connsiteX25" fmla="*/ 749464 w 1136699"/>
                <a:gd name="connsiteY25" fmla="*/ 1386778 h 1474043"/>
                <a:gd name="connsiteX26" fmla="*/ 797865 w 1136699"/>
                <a:gd name="connsiteY26" fmla="*/ 1475514 h 1474043"/>
                <a:gd name="connsiteX27" fmla="*/ 813999 w 1136699"/>
                <a:gd name="connsiteY27" fmla="*/ 1475514 h 1474043"/>
                <a:gd name="connsiteX28" fmla="*/ 896868 w 1136699"/>
                <a:gd name="connsiteY28" fmla="*/ 1394111 h 1474043"/>
                <a:gd name="connsiteX29" fmla="*/ 973870 w 1136699"/>
                <a:gd name="connsiteY29" fmla="*/ 1155771 h 1474043"/>
                <a:gd name="connsiteX30" fmla="*/ 999538 w 1136699"/>
                <a:gd name="connsiteY30" fmla="*/ 907897 h 1474043"/>
                <a:gd name="connsiteX31" fmla="*/ 1024472 w 1136699"/>
                <a:gd name="connsiteY31" fmla="*/ 697424 h 1474043"/>
                <a:gd name="connsiteX32" fmla="*/ 1110274 w 1136699"/>
                <a:gd name="connsiteY32" fmla="*/ 488418 h 1474043"/>
                <a:gd name="connsiteX33" fmla="*/ 1119808 w 1136699"/>
                <a:gd name="connsiteY33" fmla="*/ 456151 h 1474043"/>
                <a:gd name="connsiteX34" fmla="*/ 1141809 w 1136699"/>
                <a:gd name="connsiteY34" fmla="*/ 271345 h 147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136699" h="1474043">
                  <a:moveTo>
                    <a:pt x="1141809" y="271345"/>
                  </a:moveTo>
                  <a:cubicBezTo>
                    <a:pt x="1137408" y="211944"/>
                    <a:pt x="1124941" y="153275"/>
                    <a:pt x="1091207" y="104140"/>
                  </a:cubicBezTo>
                  <a:cubicBezTo>
                    <a:pt x="1046472" y="38872"/>
                    <a:pt x="977537" y="6604"/>
                    <a:pt x="904202" y="737"/>
                  </a:cubicBezTo>
                  <a:cubicBezTo>
                    <a:pt x="836000" y="-4396"/>
                    <a:pt x="779531" y="18338"/>
                    <a:pt x="715730" y="35938"/>
                  </a:cubicBezTo>
                  <a:cubicBezTo>
                    <a:pt x="668795" y="49139"/>
                    <a:pt x="620393" y="55739"/>
                    <a:pt x="571992" y="56472"/>
                  </a:cubicBezTo>
                  <a:cubicBezTo>
                    <a:pt x="523591" y="55739"/>
                    <a:pt x="475189" y="49139"/>
                    <a:pt x="428255" y="35938"/>
                  </a:cubicBezTo>
                  <a:cubicBezTo>
                    <a:pt x="364453" y="18338"/>
                    <a:pt x="307984" y="-4396"/>
                    <a:pt x="239782" y="737"/>
                  </a:cubicBezTo>
                  <a:cubicBezTo>
                    <a:pt x="166447" y="6604"/>
                    <a:pt x="97512" y="38138"/>
                    <a:pt x="52777" y="104140"/>
                  </a:cubicBezTo>
                  <a:cubicBezTo>
                    <a:pt x="18309" y="153275"/>
                    <a:pt x="5842" y="211944"/>
                    <a:pt x="1442" y="271345"/>
                  </a:cubicBezTo>
                  <a:cubicBezTo>
                    <a:pt x="-3691" y="335881"/>
                    <a:pt x="5109" y="394549"/>
                    <a:pt x="24176" y="456151"/>
                  </a:cubicBezTo>
                  <a:cubicBezTo>
                    <a:pt x="24176" y="456151"/>
                    <a:pt x="33710" y="488418"/>
                    <a:pt x="33710" y="488418"/>
                  </a:cubicBezTo>
                  <a:cubicBezTo>
                    <a:pt x="58644" y="558820"/>
                    <a:pt x="96045" y="627022"/>
                    <a:pt x="119512" y="697424"/>
                  </a:cubicBezTo>
                  <a:cubicBezTo>
                    <a:pt x="142246" y="765626"/>
                    <a:pt x="141513" y="836028"/>
                    <a:pt x="144446" y="907897"/>
                  </a:cubicBezTo>
                  <a:cubicBezTo>
                    <a:pt x="148113" y="990766"/>
                    <a:pt x="152513" y="1074369"/>
                    <a:pt x="170114" y="1155771"/>
                  </a:cubicBezTo>
                  <a:cubicBezTo>
                    <a:pt x="187714" y="1237907"/>
                    <a:pt x="213382" y="1317843"/>
                    <a:pt x="247116" y="1394111"/>
                  </a:cubicBezTo>
                  <a:cubicBezTo>
                    <a:pt x="261783" y="1427112"/>
                    <a:pt x="288184" y="1475514"/>
                    <a:pt x="329985" y="1475514"/>
                  </a:cubicBezTo>
                  <a:cubicBezTo>
                    <a:pt x="329985" y="1475514"/>
                    <a:pt x="346119" y="1475514"/>
                    <a:pt x="346119" y="1475514"/>
                  </a:cubicBezTo>
                  <a:cubicBezTo>
                    <a:pt x="371053" y="1475514"/>
                    <a:pt x="389387" y="1405112"/>
                    <a:pt x="394520" y="1386778"/>
                  </a:cubicBezTo>
                  <a:cubicBezTo>
                    <a:pt x="409921" y="1329576"/>
                    <a:pt x="407721" y="1267974"/>
                    <a:pt x="412854" y="1209306"/>
                  </a:cubicBezTo>
                  <a:cubicBezTo>
                    <a:pt x="417988" y="1145504"/>
                    <a:pt x="423854" y="1082436"/>
                    <a:pt x="434855" y="1019367"/>
                  </a:cubicBezTo>
                  <a:cubicBezTo>
                    <a:pt x="442922" y="971699"/>
                    <a:pt x="467122" y="919631"/>
                    <a:pt x="510390" y="893230"/>
                  </a:cubicBezTo>
                  <a:cubicBezTo>
                    <a:pt x="528724" y="882230"/>
                    <a:pt x="550725" y="878563"/>
                    <a:pt x="571992" y="880763"/>
                  </a:cubicBezTo>
                  <a:cubicBezTo>
                    <a:pt x="593993" y="878563"/>
                    <a:pt x="615993" y="882230"/>
                    <a:pt x="633594" y="893230"/>
                  </a:cubicBezTo>
                  <a:cubicBezTo>
                    <a:pt x="676862" y="919631"/>
                    <a:pt x="701062" y="972432"/>
                    <a:pt x="709129" y="1019367"/>
                  </a:cubicBezTo>
                  <a:cubicBezTo>
                    <a:pt x="719396" y="1082436"/>
                    <a:pt x="725263" y="1146238"/>
                    <a:pt x="731130" y="1209306"/>
                  </a:cubicBezTo>
                  <a:cubicBezTo>
                    <a:pt x="736263" y="1267974"/>
                    <a:pt x="734063" y="1329576"/>
                    <a:pt x="749464" y="1386778"/>
                  </a:cubicBezTo>
                  <a:cubicBezTo>
                    <a:pt x="754597" y="1405112"/>
                    <a:pt x="772198" y="1475514"/>
                    <a:pt x="797865" y="1475514"/>
                  </a:cubicBezTo>
                  <a:cubicBezTo>
                    <a:pt x="797865" y="1475514"/>
                    <a:pt x="813999" y="1475514"/>
                    <a:pt x="813999" y="1475514"/>
                  </a:cubicBezTo>
                  <a:cubicBezTo>
                    <a:pt x="855800" y="1475514"/>
                    <a:pt x="882201" y="1426379"/>
                    <a:pt x="896868" y="1394111"/>
                  </a:cubicBezTo>
                  <a:cubicBezTo>
                    <a:pt x="931336" y="1317843"/>
                    <a:pt x="956270" y="1237173"/>
                    <a:pt x="973870" y="1155771"/>
                  </a:cubicBezTo>
                  <a:cubicBezTo>
                    <a:pt x="991471" y="1075102"/>
                    <a:pt x="995871" y="990766"/>
                    <a:pt x="999538" y="907897"/>
                  </a:cubicBezTo>
                  <a:cubicBezTo>
                    <a:pt x="1002471" y="836028"/>
                    <a:pt x="1001738" y="765626"/>
                    <a:pt x="1024472" y="697424"/>
                  </a:cubicBezTo>
                  <a:cubicBezTo>
                    <a:pt x="1047939" y="626289"/>
                    <a:pt x="1086074" y="558087"/>
                    <a:pt x="1110274" y="488418"/>
                  </a:cubicBezTo>
                  <a:cubicBezTo>
                    <a:pt x="1110274" y="488418"/>
                    <a:pt x="1119808" y="456151"/>
                    <a:pt x="1119808" y="456151"/>
                  </a:cubicBezTo>
                  <a:cubicBezTo>
                    <a:pt x="1137408" y="395282"/>
                    <a:pt x="1146942" y="335881"/>
                    <a:pt x="1141809" y="271345"/>
                  </a:cubicBezTo>
                  <a:close/>
                </a:path>
              </a:pathLst>
            </a:custGeom>
            <a:solidFill>
              <a:schemeClr val="accent6"/>
            </a:solidFill>
            <a:ln w="40409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44" name="Graphic 49">
              <a:extLst>
                <a:ext uri="{FF2B5EF4-FFF2-40B4-BE49-F238E27FC236}">
                  <a16:creationId xmlns:a16="http://schemas.microsoft.com/office/drawing/2014/main" id="{DF8828D4-8332-420A-8258-0E33AF83F6B0}"/>
                </a:ext>
              </a:extLst>
            </p:cNvPr>
            <p:cNvSpPr/>
            <p:nvPr/>
          </p:nvSpPr>
          <p:spPr>
            <a:xfrm>
              <a:off x="2197007" y="4781546"/>
              <a:ext cx="1136699" cy="1474043"/>
            </a:xfrm>
            <a:custGeom>
              <a:avLst/>
              <a:gdLst>
                <a:gd name="connsiteX0" fmla="*/ 1141809 w 1136699"/>
                <a:gd name="connsiteY0" fmla="*/ 271345 h 1474043"/>
                <a:gd name="connsiteX1" fmla="*/ 1091207 w 1136699"/>
                <a:gd name="connsiteY1" fmla="*/ 104140 h 1474043"/>
                <a:gd name="connsiteX2" fmla="*/ 904202 w 1136699"/>
                <a:gd name="connsiteY2" fmla="*/ 737 h 1474043"/>
                <a:gd name="connsiteX3" fmla="*/ 715730 w 1136699"/>
                <a:gd name="connsiteY3" fmla="*/ 35938 h 1474043"/>
                <a:gd name="connsiteX4" fmla="*/ 571992 w 1136699"/>
                <a:gd name="connsiteY4" fmla="*/ 56472 h 1474043"/>
                <a:gd name="connsiteX5" fmla="*/ 428255 w 1136699"/>
                <a:gd name="connsiteY5" fmla="*/ 35938 h 1474043"/>
                <a:gd name="connsiteX6" fmla="*/ 239782 w 1136699"/>
                <a:gd name="connsiteY6" fmla="*/ 737 h 1474043"/>
                <a:gd name="connsiteX7" fmla="*/ 52777 w 1136699"/>
                <a:gd name="connsiteY7" fmla="*/ 104140 h 1474043"/>
                <a:gd name="connsiteX8" fmla="*/ 1442 w 1136699"/>
                <a:gd name="connsiteY8" fmla="*/ 271345 h 1474043"/>
                <a:gd name="connsiteX9" fmla="*/ 24176 w 1136699"/>
                <a:gd name="connsiteY9" fmla="*/ 456151 h 1474043"/>
                <a:gd name="connsiteX10" fmla="*/ 33710 w 1136699"/>
                <a:gd name="connsiteY10" fmla="*/ 488418 h 1474043"/>
                <a:gd name="connsiteX11" fmla="*/ 119512 w 1136699"/>
                <a:gd name="connsiteY11" fmla="*/ 697424 h 1474043"/>
                <a:gd name="connsiteX12" fmla="*/ 144446 w 1136699"/>
                <a:gd name="connsiteY12" fmla="*/ 907897 h 1474043"/>
                <a:gd name="connsiteX13" fmla="*/ 170114 w 1136699"/>
                <a:gd name="connsiteY13" fmla="*/ 1155771 h 1474043"/>
                <a:gd name="connsiteX14" fmla="*/ 247116 w 1136699"/>
                <a:gd name="connsiteY14" fmla="*/ 1394111 h 1474043"/>
                <a:gd name="connsiteX15" fmla="*/ 329985 w 1136699"/>
                <a:gd name="connsiteY15" fmla="*/ 1475514 h 1474043"/>
                <a:gd name="connsiteX16" fmla="*/ 346119 w 1136699"/>
                <a:gd name="connsiteY16" fmla="*/ 1475514 h 1474043"/>
                <a:gd name="connsiteX17" fmla="*/ 394520 w 1136699"/>
                <a:gd name="connsiteY17" fmla="*/ 1386778 h 1474043"/>
                <a:gd name="connsiteX18" fmla="*/ 412854 w 1136699"/>
                <a:gd name="connsiteY18" fmla="*/ 1209306 h 1474043"/>
                <a:gd name="connsiteX19" fmla="*/ 434855 w 1136699"/>
                <a:gd name="connsiteY19" fmla="*/ 1019367 h 1474043"/>
                <a:gd name="connsiteX20" fmla="*/ 510390 w 1136699"/>
                <a:gd name="connsiteY20" fmla="*/ 893230 h 1474043"/>
                <a:gd name="connsiteX21" fmla="*/ 571992 w 1136699"/>
                <a:gd name="connsiteY21" fmla="*/ 880763 h 1474043"/>
                <a:gd name="connsiteX22" fmla="*/ 633594 w 1136699"/>
                <a:gd name="connsiteY22" fmla="*/ 893230 h 1474043"/>
                <a:gd name="connsiteX23" fmla="*/ 709129 w 1136699"/>
                <a:gd name="connsiteY23" fmla="*/ 1019367 h 1474043"/>
                <a:gd name="connsiteX24" fmla="*/ 731130 w 1136699"/>
                <a:gd name="connsiteY24" fmla="*/ 1209306 h 1474043"/>
                <a:gd name="connsiteX25" fmla="*/ 749464 w 1136699"/>
                <a:gd name="connsiteY25" fmla="*/ 1386778 h 1474043"/>
                <a:gd name="connsiteX26" fmla="*/ 797865 w 1136699"/>
                <a:gd name="connsiteY26" fmla="*/ 1475514 h 1474043"/>
                <a:gd name="connsiteX27" fmla="*/ 813999 w 1136699"/>
                <a:gd name="connsiteY27" fmla="*/ 1475514 h 1474043"/>
                <a:gd name="connsiteX28" fmla="*/ 896868 w 1136699"/>
                <a:gd name="connsiteY28" fmla="*/ 1394111 h 1474043"/>
                <a:gd name="connsiteX29" fmla="*/ 973870 w 1136699"/>
                <a:gd name="connsiteY29" fmla="*/ 1155771 h 1474043"/>
                <a:gd name="connsiteX30" fmla="*/ 999538 w 1136699"/>
                <a:gd name="connsiteY30" fmla="*/ 907897 h 1474043"/>
                <a:gd name="connsiteX31" fmla="*/ 1024472 w 1136699"/>
                <a:gd name="connsiteY31" fmla="*/ 697424 h 1474043"/>
                <a:gd name="connsiteX32" fmla="*/ 1110274 w 1136699"/>
                <a:gd name="connsiteY32" fmla="*/ 488418 h 1474043"/>
                <a:gd name="connsiteX33" fmla="*/ 1119808 w 1136699"/>
                <a:gd name="connsiteY33" fmla="*/ 456151 h 1474043"/>
                <a:gd name="connsiteX34" fmla="*/ 1141809 w 1136699"/>
                <a:gd name="connsiteY34" fmla="*/ 271345 h 147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136699" h="1474043">
                  <a:moveTo>
                    <a:pt x="1141809" y="271345"/>
                  </a:moveTo>
                  <a:cubicBezTo>
                    <a:pt x="1137408" y="211944"/>
                    <a:pt x="1124941" y="153275"/>
                    <a:pt x="1091207" y="104140"/>
                  </a:cubicBezTo>
                  <a:cubicBezTo>
                    <a:pt x="1046472" y="38872"/>
                    <a:pt x="977537" y="6604"/>
                    <a:pt x="904202" y="737"/>
                  </a:cubicBezTo>
                  <a:cubicBezTo>
                    <a:pt x="836000" y="-4396"/>
                    <a:pt x="779531" y="18338"/>
                    <a:pt x="715730" y="35938"/>
                  </a:cubicBezTo>
                  <a:cubicBezTo>
                    <a:pt x="668795" y="49139"/>
                    <a:pt x="620393" y="55739"/>
                    <a:pt x="571992" y="56472"/>
                  </a:cubicBezTo>
                  <a:cubicBezTo>
                    <a:pt x="523591" y="55739"/>
                    <a:pt x="475189" y="49139"/>
                    <a:pt x="428255" y="35938"/>
                  </a:cubicBezTo>
                  <a:cubicBezTo>
                    <a:pt x="364453" y="18338"/>
                    <a:pt x="307984" y="-4396"/>
                    <a:pt x="239782" y="737"/>
                  </a:cubicBezTo>
                  <a:cubicBezTo>
                    <a:pt x="166447" y="6604"/>
                    <a:pt x="97512" y="38138"/>
                    <a:pt x="52777" y="104140"/>
                  </a:cubicBezTo>
                  <a:cubicBezTo>
                    <a:pt x="18309" y="153275"/>
                    <a:pt x="5842" y="211944"/>
                    <a:pt x="1442" y="271345"/>
                  </a:cubicBezTo>
                  <a:cubicBezTo>
                    <a:pt x="-3691" y="335881"/>
                    <a:pt x="5109" y="394549"/>
                    <a:pt x="24176" y="456151"/>
                  </a:cubicBezTo>
                  <a:cubicBezTo>
                    <a:pt x="24176" y="456151"/>
                    <a:pt x="33710" y="488418"/>
                    <a:pt x="33710" y="488418"/>
                  </a:cubicBezTo>
                  <a:cubicBezTo>
                    <a:pt x="58644" y="558820"/>
                    <a:pt x="96045" y="627022"/>
                    <a:pt x="119512" y="697424"/>
                  </a:cubicBezTo>
                  <a:cubicBezTo>
                    <a:pt x="142246" y="765626"/>
                    <a:pt x="141513" y="836028"/>
                    <a:pt x="144446" y="907897"/>
                  </a:cubicBezTo>
                  <a:cubicBezTo>
                    <a:pt x="148113" y="990766"/>
                    <a:pt x="152513" y="1074369"/>
                    <a:pt x="170114" y="1155771"/>
                  </a:cubicBezTo>
                  <a:cubicBezTo>
                    <a:pt x="187714" y="1237907"/>
                    <a:pt x="213382" y="1317843"/>
                    <a:pt x="247116" y="1394111"/>
                  </a:cubicBezTo>
                  <a:cubicBezTo>
                    <a:pt x="261783" y="1427112"/>
                    <a:pt x="288184" y="1475514"/>
                    <a:pt x="329985" y="1475514"/>
                  </a:cubicBezTo>
                  <a:cubicBezTo>
                    <a:pt x="329985" y="1475514"/>
                    <a:pt x="346119" y="1475514"/>
                    <a:pt x="346119" y="1475514"/>
                  </a:cubicBezTo>
                  <a:cubicBezTo>
                    <a:pt x="371053" y="1475514"/>
                    <a:pt x="389387" y="1405112"/>
                    <a:pt x="394520" y="1386778"/>
                  </a:cubicBezTo>
                  <a:cubicBezTo>
                    <a:pt x="409921" y="1329576"/>
                    <a:pt x="407721" y="1267974"/>
                    <a:pt x="412854" y="1209306"/>
                  </a:cubicBezTo>
                  <a:cubicBezTo>
                    <a:pt x="417988" y="1145504"/>
                    <a:pt x="423854" y="1082436"/>
                    <a:pt x="434855" y="1019367"/>
                  </a:cubicBezTo>
                  <a:cubicBezTo>
                    <a:pt x="442922" y="971699"/>
                    <a:pt x="467122" y="919631"/>
                    <a:pt x="510390" y="893230"/>
                  </a:cubicBezTo>
                  <a:cubicBezTo>
                    <a:pt x="528724" y="882230"/>
                    <a:pt x="550725" y="878563"/>
                    <a:pt x="571992" y="880763"/>
                  </a:cubicBezTo>
                  <a:cubicBezTo>
                    <a:pt x="593993" y="878563"/>
                    <a:pt x="615993" y="882230"/>
                    <a:pt x="633594" y="893230"/>
                  </a:cubicBezTo>
                  <a:cubicBezTo>
                    <a:pt x="676862" y="919631"/>
                    <a:pt x="701062" y="972432"/>
                    <a:pt x="709129" y="1019367"/>
                  </a:cubicBezTo>
                  <a:cubicBezTo>
                    <a:pt x="719396" y="1082436"/>
                    <a:pt x="725263" y="1146238"/>
                    <a:pt x="731130" y="1209306"/>
                  </a:cubicBezTo>
                  <a:cubicBezTo>
                    <a:pt x="736263" y="1267974"/>
                    <a:pt x="734063" y="1329576"/>
                    <a:pt x="749464" y="1386778"/>
                  </a:cubicBezTo>
                  <a:cubicBezTo>
                    <a:pt x="754597" y="1405112"/>
                    <a:pt x="772198" y="1475514"/>
                    <a:pt x="797865" y="1475514"/>
                  </a:cubicBezTo>
                  <a:cubicBezTo>
                    <a:pt x="797865" y="1475514"/>
                    <a:pt x="813999" y="1475514"/>
                    <a:pt x="813999" y="1475514"/>
                  </a:cubicBezTo>
                  <a:cubicBezTo>
                    <a:pt x="855800" y="1475514"/>
                    <a:pt x="882201" y="1426379"/>
                    <a:pt x="896868" y="1394111"/>
                  </a:cubicBezTo>
                  <a:cubicBezTo>
                    <a:pt x="931336" y="1317843"/>
                    <a:pt x="956270" y="1237173"/>
                    <a:pt x="973870" y="1155771"/>
                  </a:cubicBezTo>
                  <a:cubicBezTo>
                    <a:pt x="991471" y="1075102"/>
                    <a:pt x="995871" y="990766"/>
                    <a:pt x="999538" y="907897"/>
                  </a:cubicBezTo>
                  <a:cubicBezTo>
                    <a:pt x="1002471" y="836028"/>
                    <a:pt x="1001738" y="765626"/>
                    <a:pt x="1024472" y="697424"/>
                  </a:cubicBezTo>
                  <a:cubicBezTo>
                    <a:pt x="1047939" y="626289"/>
                    <a:pt x="1086074" y="558087"/>
                    <a:pt x="1110274" y="488418"/>
                  </a:cubicBezTo>
                  <a:cubicBezTo>
                    <a:pt x="1110274" y="488418"/>
                    <a:pt x="1119808" y="456151"/>
                    <a:pt x="1119808" y="456151"/>
                  </a:cubicBezTo>
                  <a:cubicBezTo>
                    <a:pt x="1137408" y="395282"/>
                    <a:pt x="1146942" y="335881"/>
                    <a:pt x="1141809" y="271345"/>
                  </a:cubicBezTo>
                  <a:close/>
                </a:path>
              </a:pathLst>
            </a:custGeom>
            <a:solidFill>
              <a:schemeClr val="bg1"/>
            </a:solidFill>
            <a:ln w="40409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45" name="Graphic 50">
              <a:extLst>
                <a:ext uri="{FF2B5EF4-FFF2-40B4-BE49-F238E27FC236}">
                  <a16:creationId xmlns:a16="http://schemas.microsoft.com/office/drawing/2014/main" id="{46F40ED0-8C8B-4EA2-9F3E-119CA469AE8F}"/>
                </a:ext>
              </a:extLst>
            </p:cNvPr>
            <p:cNvSpPr/>
            <p:nvPr/>
          </p:nvSpPr>
          <p:spPr>
            <a:xfrm>
              <a:off x="3306007" y="4781546"/>
              <a:ext cx="1136699" cy="1474043"/>
            </a:xfrm>
            <a:custGeom>
              <a:avLst/>
              <a:gdLst>
                <a:gd name="connsiteX0" fmla="*/ 1141809 w 1136699"/>
                <a:gd name="connsiteY0" fmla="*/ 271345 h 1474043"/>
                <a:gd name="connsiteX1" fmla="*/ 1091207 w 1136699"/>
                <a:gd name="connsiteY1" fmla="*/ 104140 h 1474043"/>
                <a:gd name="connsiteX2" fmla="*/ 904202 w 1136699"/>
                <a:gd name="connsiteY2" fmla="*/ 737 h 1474043"/>
                <a:gd name="connsiteX3" fmla="*/ 715730 w 1136699"/>
                <a:gd name="connsiteY3" fmla="*/ 35938 h 1474043"/>
                <a:gd name="connsiteX4" fmla="*/ 571992 w 1136699"/>
                <a:gd name="connsiteY4" fmla="*/ 56472 h 1474043"/>
                <a:gd name="connsiteX5" fmla="*/ 428255 w 1136699"/>
                <a:gd name="connsiteY5" fmla="*/ 35938 h 1474043"/>
                <a:gd name="connsiteX6" fmla="*/ 239782 w 1136699"/>
                <a:gd name="connsiteY6" fmla="*/ 737 h 1474043"/>
                <a:gd name="connsiteX7" fmla="*/ 52777 w 1136699"/>
                <a:gd name="connsiteY7" fmla="*/ 104140 h 1474043"/>
                <a:gd name="connsiteX8" fmla="*/ 1442 w 1136699"/>
                <a:gd name="connsiteY8" fmla="*/ 271345 h 1474043"/>
                <a:gd name="connsiteX9" fmla="*/ 24176 w 1136699"/>
                <a:gd name="connsiteY9" fmla="*/ 456151 h 1474043"/>
                <a:gd name="connsiteX10" fmla="*/ 33710 w 1136699"/>
                <a:gd name="connsiteY10" fmla="*/ 488418 h 1474043"/>
                <a:gd name="connsiteX11" fmla="*/ 119512 w 1136699"/>
                <a:gd name="connsiteY11" fmla="*/ 697424 h 1474043"/>
                <a:gd name="connsiteX12" fmla="*/ 144446 w 1136699"/>
                <a:gd name="connsiteY12" fmla="*/ 907897 h 1474043"/>
                <a:gd name="connsiteX13" fmla="*/ 170114 w 1136699"/>
                <a:gd name="connsiteY13" fmla="*/ 1155771 h 1474043"/>
                <a:gd name="connsiteX14" fmla="*/ 247116 w 1136699"/>
                <a:gd name="connsiteY14" fmla="*/ 1394111 h 1474043"/>
                <a:gd name="connsiteX15" fmla="*/ 329985 w 1136699"/>
                <a:gd name="connsiteY15" fmla="*/ 1475514 h 1474043"/>
                <a:gd name="connsiteX16" fmla="*/ 346119 w 1136699"/>
                <a:gd name="connsiteY16" fmla="*/ 1475514 h 1474043"/>
                <a:gd name="connsiteX17" fmla="*/ 394520 w 1136699"/>
                <a:gd name="connsiteY17" fmla="*/ 1386778 h 1474043"/>
                <a:gd name="connsiteX18" fmla="*/ 412854 w 1136699"/>
                <a:gd name="connsiteY18" fmla="*/ 1209306 h 1474043"/>
                <a:gd name="connsiteX19" fmla="*/ 434855 w 1136699"/>
                <a:gd name="connsiteY19" fmla="*/ 1019367 h 1474043"/>
                <a:gd name="connsiteX20" fmla="*/ 510390 w 1136699"/>
                <a:gd name="connsiteY20" fmla="*/ 893230 h 1474043"/>
                <a:gd name="connsiteX21" fmla="*/ 571992 w 1136699"/>
                <a:gd name="connsiteY21" fmla="*/ 880763 h 1474043"/>
                <a:gd name="connsiteX22" fmla="*/ 633594 w 1136699"/>
                <a:gd name="connsiteY22" fmla="*/ 893230 h 1474043"/>
                <a:gd name="connsiteX23" fmla="*/ 709129 w 1136699"/>
                <a:gd name="connsiteY23" fmla="*/ 1019367 h 1474043"/>
                <a:gd name="connsiteX24" fmla="*/ 731130 w 1136699"/>
                <a:gd name="connsiteY24" fmla="*/ 1209306 h 1474043"/>
                <a:gd name="connsiteX25" fmla="*/ 749464 w 1136699"/>
                <a:gd name="connsiteY25" fmla="*/ 1386778 h 1474043"/>
                <a:gd name="connsiteX26" fmla="*/ 797865 w 1136699"/>
                <a:gd name="connsiteY26" fmla="*/ 1475514 h 1474043"/>
                <a:gd name="connsiteX27" fmla="*/ 813999 w 1136699"/>
                <a:gd name="connsiteY27" fmla="*/ 1475514 h 1474043"/>
                <a:gd name="connsiteX28" fmla="*/ 896868 w 1136699"/>
                <a:gd name="connsiteY28" fmla="*/ 1394111 h 1474043"/>
                <a:gd name="connsiteX29" fmla="*/ 973870 w 1136699"/>
                <a:gd name="connsiteY29" fmla="*/ 1155771 h 1474043"/>
                <a:gd name="connsiteX30" fmla="*/ 999538 w 1136699"/>
                <a:gd name="connsiteY30" fmla="*/ 907897 h 1474043"/>
                <a:gd name="connsiteX31" fmla="*/ 1024472 w 1136699"/>
                <a:gd name="connsiteY31" fmla="*/ 697424 h 1474043"/>
                <a:gd name="connsiteX32" fmla="*/ 1110274 w 1136699"/>
                <a:gd name="connsiteY32" fmla="*/ 488418 h 1474043"/>
                <a:gd name="connsiteX33" fmla="*/ 1119808 w 1136699"/>
                <a:gd name="connsiteY33" fmla="*/ 456151 h 1474043"/>
                <a:gd name="connsiteX34" fmla="*/ 1141809 w 1136699"/>
                <a:gd name="connsiteY34" fmla="*/ 271345 h 147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136699" h="1474043">
                  <a:moveTo>
                    <a:pt x="1141809" y="271345"/>
                  </a:moveTo>
                  <a:cubicBezTo>
                    <a:pt x="1137408" y="211944"/>
                    <a:pt x="1124941" y="153275"/>
                    <a:pt x="1091207" y="104140"/>
                  </a:cubicBezTo>
                  <a:cubicBezTo>
                    <a:pt x="1046472" y="38872"/>
                    <a:pt x="977537" y="6604"/>
                    <a:pt x="904202" y="737"/>
                  </a:cubicBezTo>
                  <a:cubicBezTo>
                    <a:pt x="836000" y="-4396"/>
                    <a:pt x="779531" y="18338"/>
                    <a:pt x="715730" y="35938"/>
                  </a:cubicBezTo>
                  <a:cubicBezTo>
                    <a:pt x="668795" y="49139"/>
                    <a:pt x="620393" y="55739"/>
                    <a:pt x="571992" y="56472"/>
                  </a:cubicBezTo>
                  <a:cubicBezTo>
                    <a:pt x="523591" y="55739"/>
                    <a:pt x="475189" y="49139"/>
                    <a:pt x="428255" y="35938"/>
                  </a:cubicBezTo>
                  <a:cubicBezTo>
                    <a:pt x="364453" y="18338"/>
                    <a:pt x="307984" y="-4396"/>
                    <a:pt x="239782" y="737"/>
                  </a:cubicBezTo>
                  <a:cubicBezTo>
                    <a:pt x="166447" y="6604"/>
                    <a:pt x="97512" y="38138"/>
                    <a:pt x="52777" y="104140"/>
                  </a:cubicBezTo>
                  <a:cubicBezTo>
                    <a:pt x="18309" y="153275"/>
                    <a:pt x="5842" y="211944"/>
                    <a:pt x="1442" y="271345"/>
                  </a:cubicBezTo>
                  <a:cubicBezTo>
                    <a:pt x="-3691" y="335881"/>
                    <a:pt x="5109" y="394549"/>
                    <a:pt x="24176" y="456151"/>
                  </a:cubicBezTo>
                  <a:cubicBezTo>
                    <a:pt x="24176" y="456151"/>
                    <a:pt x="33710" y="488418"/>
                    <a:pt x="33710" y="488418"/>
                  </a:cubicBezTo>
                  <a:cubicBezTo>
                    <a:pt x="58644" y="558820"/>
                    <a:pt x="96045" y="627022"/>
                    <a:pt x="119512" y="697424"/>
                  </a:cubicBezTo>
                  <a:cubicBezTo>
                    <a:pt x="142246" y="765626"/>
                    <a:pt x="141513" y="836028"/>
                    <a:pt x="144446" y="907897"/>
                  </a:cubicBezTo>
                  <a:cubicBezTo>
                    <a:pt x="148113" y="990766"/>
                    <a:pt x="152513" y="1074369"/>
                    <a:pt x="170114" y="1155771"/>
                  </a:cubicBezTo>
                  <a:cubicBezTo>
                    <a:pt x="187714" y="1237907"/>
                    <a:pt x="213382" y="1317843"/>
                    <a:pt x="247116" y="1394111"/>
                  </a:cubicBezTo>
                  <a:cubicBezTo>
                    <a:pt x="261783" y="1427112"/>
                    <a:pt x="288184" y="1475514"/>
                    <a:pt x="329985" y="1475514"/>
                  </a:cubicBezTo>
                  <a:cubicBezTo>
                    <a:pt x="329985" y="1475514"/>
                    <a:pt x="346119" y="1475514"/>
                    <a:pt x="346119" y="1475514"/>
                  </a:cubicBezTo>
                  <a:cubicBezTo>
                    <a:pt x="371053" y="1475514"/>
                    <a:pt x="389387" y="1405112"/>
                    <a:pt x="394520" y="1386778"/>
                  </a:cubicBezTo>
                  <a:cubicBezTo>
                    <a:pt x="409921" y="1329576"/>
                    <a:pt x="407721" y="1267974"/>
                    <a:pt x="412854" y="1209306"/>
                  </a:cubicBezTo>
                  <a:cubicBezTo>
                    <a:pt x="417988" y="1145504"/>
                    <a:pt x="423854" y="1082436"/>
                    <a:pt x="434855" y="1019367"/>
                  </a:cubicBezTo>
                  <a:cubicBezTo>
                    <a:pt x="442922" y="971699"/>
                    <a:pt x="467122" y="919631"/>
                    <a:pt x="510390" y="893230"/>
                  </a:cubicBezTo>
                  <a:cubicBezTo>
                    <a:pt x="528724" y="882230"/>
                    <a:pt x="550725" y="878563"/>
                    <a:pt x="571992" y="880763"/>
                  </a:cubicBezTo>
                  <a:cubicBezTo>
                    <a:pt x="593993" y="878563"/>
                    <a:pt x="615993" y="882230"/>
                    <a:pt x="633594" y="893230"/>
                  </a:cubicBezTo>
                  <a:cubicBezTo>
                    <a:pt x="676862" y="919631"/>
                    <a:pt x="701062" y="972432"/>
                    <a:pt x="709129" y="1019367"/>
                  </a:cubicBezTo>
                  <a:cubicBezTo>
                    <a:pt x="719396" y="1082436"/>
                    <a:pt x="725263" y="1146238"/>
                    <a:pt x="731130" y="1209306"/>
                  </a:cubicBezTo>
                  <a:cubicBezTo>
                    <a:pt x="736263" y="1267974"/>
                    <a:pt x="734063" y="1329576"/>
                    <a:pt x="749464" y="1386778"/>
                  </a:cubicBezTo>
                  <a:cubicBezTo>
                    <a:pt x="754597" y="1405112"/>
                    <a:pt x="772198" y="1475514"/>
                    <a:pt x="797865" y="1475514"/>
                  </a:cubicBezTo>
                  <a:cubicBezTo>
                    <a:pt x="797865" y="1475514"/>
                    <a:pt x="813999" y="1475514"/>
                    <a:pt x="813999" y="1475514"/>
                  </a:cubicBezTo>
                  <a:cubicBezTo>
                    <a:pt x="855800" y="1475514"/>
                    <a:pt x="882201" y="1426379"/>
                    <a:pt x="896868" y="1394111"/>
                  </a:cubicBezTo>
                  <a:cubicBezTo>
                    <a:pt x="931336" y="1317843"/>
                    <a:pt x="956270" y="1237173"/>
                    <a:pt x="973870" y="1155771"/>
                  </a:cubicBezTo>
                  <a:cubicBezTo>
                    <a:pt x="991471" y="1075102"/>
                    <a:pt x="995871" y="990766"/>
                    <a:pt x="999538" y="907897"/>
                  </a:cubicBezTo>
                  <a:cubicBezTo>
                    <a:pt x="1002471" y="836028"/>
                    <a:pt x="1001738" y="765626"/>
                    <a:pt x="1024472" y="697424"/>
                  </a:cubicBezTo>
                  <a:cubicBezTo>
                    <a:pt x="1047939" y="626289"/>
                    <a:pt x="1086074" y="558087"/>
                    <a:pt x="1110274" y="488418"/>
                  </a:cubicBezTo>
                  <a:cubicBezTo>
                    <a:pt x="1110274" y="488418"/>
                    <a:pt x="1119808" y="456151"/>
                    <a:pt x="1119808" y="456151"/>
                  </a:cubicBezTo>
                  <a:cubicBezTo>
                    <a:pt x="1137408" y="395282"/>
                    <a:pt x="1146942" y="335881"/>
                    <a:pt x="1141809" y="271345"/>
                  </a:cubicBezTo>
                  <a:close/>
                </a:path>
              </a:pathLst>
            </a:custGeom>
            <a:solidFill>
              <a:schemeClr val="accent1"/>
            </a:solidFill>
            <a:ln w="40409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46" name="Graphic 51">
              <a:extLst>
                <a:ext uri="{FF2B5EF4-FFF2-40B4-BE49-F238E27FC236}">
                  <a16:creationId xmlns:a16="http://schemas.microsoft.com/office/drawing/2014/main" id="{4403268E-4660-4CCE-8169-D0D757648100}"/>
                </a:ext>
              </a:extLst>
            </p:cNvPr>
            <p:cNvSpPr/>
            <p:nvPr/>
          </p:nvSpPr>
          <p:spPr>
            <a:xfrm>
              <a:off x="4415007" y="4781546"/>
              <a:ext cx="1136699" cy="1474043"/>
            </a:xfrm>
            <a:custGeom>
              <a:avLst/>
              <a:gdLst>
                <a:gd name="connsiteX0" fmla="*/ 1141809 w 1136699"/>
                <a:gd name="connsiteY0" fmla="*/ 271345 h 1474043"/>
                <a:gd name="connsiteX1" fmla="*/ 1091207 w 1136699"/>
                <a:gd name="connsiteY1" fmla="*/ 104140 h 1474043"/>
                <a:gd name="connsiteX2" fmla="*/ 904202 w 1136699"/>
                <a:gd name="connsiteY2" fmla="*/ 737 h 1474043"/>
                <a:gd name="connsiteX3" fmla="*/ 715730 w 1136699"/>
                <a:gd name="connsiteY3" fmla="*/ 35938 h 1474043"/>
                <a:gd name="connsiteX4" fmla="*/ 571992 w 1136699"/>
                <a:gd name="connsiteY4" fmla="*/ 56472 h 1474043"/>
                <a:gd name="connsiteX5" fmla="*/ 428255 w 1136699"/>
                <a:gd name="connsiteY5" fmla="*/ 35938 h 1474043"/>
                <a:gd name="connsiteX6" fmla="*/ 239782 w 1136699"/>
                <a:gd name="connsiteY6" fmla="*/ 737 h 1474043"/>
                <a:gd name="connsiteX7" fmla="*/ 52777 w 1136699"/>
                <a:gd name="connsiteY7" fmla="*/ 104140 h 1474043"/>
                <a:gd name="connsiteX8" fmla="*/ 1442 w 1136699"/>
                <a:gd name="connsiteY8" fmla="*/ 271345 h 1474043"/>
                <a:gd name="connsiteX9" fmla="*/ 24176 w 1136699"/>
                <a:gd name="connsiteY9" fmla="*/ 456151 h 1474043"/>
                <a:gd name="connsiteX10" fmla="*/ 33710 w 1136699"/>
                <a:gd name="connsiteY10" fmla="*/ 488418 h 1474043"/>
                <a:gd name="connsiteX11" fmla="*/ 119512 w 1136699"/>
                <a:gd name="connsiteY11" fmla="*/ 697424 h 1474043"/>
                <a:gd name="connsiteX12" fmla="*/ 144446 w 1136699"/>
                <a:gd name="connsiteY12" fmla="*/ 907897 h 1474043"/>
                <a:gd name="connsiteX13" fmla="*/ 170114 w 1136699"/>
                <a:gd name="connsiteY13" fmla="*/ 1155771 h 1474043"/>
                <a:gd name="connsiteX14" fmla="*/ 247116 w 1136699"/>
                <a:gd name="connsiteY14" fmla="*/ 1394111 h 1474043"/>
                <a:gd name="connsiteX15" fmla="*/ 329985 w 1136699"/>
                <a:gd name="connsiteY15" fmla="*/ 1475514 h 1474043"/>
                <a:gd name="connsiteX16" fmla="*/ 346119 w 1136699"/>
                <a:gd name="connsiteY16" fmla="*/ 1475514 h 1474043"/>
                <a:gd name="connsiteX17" fmla="*/ 394520 w 1136699"/>
                <a:gd name="connsiteY17" fmla="*/ 1386778 h 1474043"/>
                <a:gd name="connsiteX18" fmla="*/ 412854 w 1136699"/>
                <a:gd name="connsiteY18" fmla="*/ 1209306 h 1474043"/>
                <a:gd name="connsiteX19" fmla="*/ 434855 w 1136699"/>
                <a:gd name="connsiteY19" fmla="*/ 1019367 h 1474043"/>
                <a:gd name="connsiteX20" fmla="*/ 510390 w 1136699"/>
                <a:gd name="connsiteY20" fmla="*/ 893230 h 1474043"/>
                <a:gd name="connsiteX21" fmla="*/ 571992 w 1136699"/>
                <a:gd name="connsiteY21" fmla="*/ 880763 h 1474043"/>
                <a:gd name="connsiteX22" fmla="*/ 633594 w 1136699"/>
                <a:gd name="connsiteY22" fmla="*/ 893230 h 1474043"/>
                <a:gd name="connsiteX23" fmla="*/ 709129 w 1136699"/>
                <a:gd name="connsiteY23" fmla="*/ 1019367 h 1474043"/>
                <a:gd name="connsiteX24" fmla="*/ 731130 w 1136699"/>
                <a:gd name="connsiteY24" fmla="*/ 1209306 h 1474043"/>
                <a:gd name="connsiteX25" fmla="*/ 749464 w 1136699"/>
                <a:gd name="connsiteY25" fmla="*/ 1386778 h 1474043"/>
                <a:gd name="connsiteX26" fmla="*/ 797865 w 1136699"/>
                <a:gd name="connsiteY26" fmla="*/ 1475514 h 1474043"/>
                <a:gd name="connsiteX27" fmla="*/ 813999 w 1136699"/>
                <a:gd name="connsiteY27" fmla="*/ 1475514 h 1474043"/>
                <a:gd name="connsiteX28" fmla="*/ 896868 w 1136699"/>
                <a:gd name="connsiteY28" fmla="*/ 1394111 h 1474043"/>
                <a:gd name="connsiteX29" fmla="*/ 973870 w 1136699"/>
                <a:gd name="connsiteY29" fmla="*/ 1155771 h 1474043"/>
                <a:gd name="connsiteX30" fmla="*/ 999538 w 1136699"/>
                <a:gd name="connsiteY30" fmla="*/ 907897 h 1474043"/>
                <a:gd name="connsiteX31" fmla="*/ 1024472 w 1136699"/>
                <a:gd name="connsiteY31" fmla="*/ 697424 h 1474043"/>
                <a:gd name="connsiteX32" fmla="*/ 1110274 w 1136699"/>
                <a:gd name="connsiteY32" fmla="*/ 488418 h 1474043"/>
                <a:gd name="connsiteX33" fmla="*/ 1119808 w 1136699"/>
                <a:gd name="connsiteY33" fmla="*/ 456151 h 1474043"/>
                <a:gd name="connsiteX34" fmla="*/ 1141809 w 1136699"/>
                <a:gd name="connsiteY34" fmla="*/ 271345 h 147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136699" h="1474043">
                  <a:moveTo>
                    <a:pt x="1141809" y="271345"/>
                  </a:moveTo>
                  <a:cubicBezTo>
                    <a:pt x="1137408" y="211944"/>
                    <a:pt x="1124941" y="153275"/>
                    <a:pt x="1091207" y="104140"/>
                  </a:cubicBezTo>
                  <a:cubicBezTo>
                    <a:pt x="1046472" y="38872"/>
                    <a:pt x="977537" y="6604"/>
                    <a:pt x="904202" y="737"/>
                  </a:cubicBezTo>
                  <a:cubicBezTo>
                    <a:pt x="836000" y="-4396"/>
                    <a:pt x="779531" y="18338"/>
                    <a:pt x="715730" y="35938"/>
                  </a:cubicBezTo>
                  <a:cubicBezTo>
                    <a:pt x="668795" y="49139"/>
                    <a:pt x="620393" y="55739"/>
                    <a:pt x="571992" y="56472"/>
                  </a:cubicBezTo>
                  <a:cubicBezTo>
                    <a:pt x="523591" y="55739"/>
                    <a:pt x="475189" y="49139"/>
                    <a:pt x="428255" y="35938"/>
                  </a:cubicBezTo>
                  <a:cubicBezTo>
                    <a:pt x="364453" y="18338"/>
                    <a:pt x="307984" y="-4396"/>
                    <a:pt x="239782" y="737"/>
                  </a:cubicBezTo>
                  <a:cubicBezTo>
                    <a:pt x="166447" y="6604"/>
                    <a:pt x="97512" y="38138"/>
                    <a:pt x="52777" y="104140"/>
                  </a:cubicBezTo>
                  <a:cubicBezTo>
                    <a:pt x="18309" y="153275"/>
                    <a:pt x="5842" y="211944"/>
                    <a:pt x="1442" y="271345"/>
                  </a:cubicBezTo>
                  <a:cubicBezTo>
                    <a:pt x="-3691" y="335881"/>
                    <a:pt x="5109" y="394549"/>
                    <a:pt x="24176" y="456151"/>
                  </a:cubicBezTo>
                  <a:cubicBezTo>
                    <a:pt x="24176" y="456151"/>
                    <a:pt x="33710" y="488418"/>
                    <a:pt x="33710" y="488418"/>
                  </a:cubicBezTo>
                  <a:cubicBezTo>
                    <a:pt x="58644" y="558820"/>
                    <a:pt x="96045" y="627022"/>
                    <a:pt x="119512" y="697424"/>
                  </a:cubicBezTo>
                  <a:cubicBezTo>
                    <a:pt x="142246" y="765626"/>
                    <a:pt x="141513" y="836028"/>
                    <a:pt x="144446" y="907897"/>
                  </a:cubicBezTo>
                  <a:cubicBezTo>
                    <a:pt x="148113" y="990766"/>
                    <a:pt x="152513" y="1074369"/>
                    <a:pt x="170114" y="1155771"/>
                  </a:cubicBezTo>
                  <a:cubicBezTo>
                    <a:pt x="187714" y="1237907"/>
                    <a:pt x="213382" y="1317843"/>
                    <a:pt x="247116" y="1394111"/>
                  </a:cubicBezTo>
                  <a:cubicBezTo>
                    <a:pt x="261783" y="1427112"/>
                    <a:pt x="288184" y="1475514"/>
                    <a:pt x="329985" y="1475514"/>
                  </a:cubicBezTo>
                  <a:cubicBezTo>
                    <a:pt x="329985" y="1475514"/>
                    <a:pt x="346119" y="1475514"/>
                    <a:pt x="346119" y="1475514"/>
                  </a:cubicBezTo>
                  <a:cubicBezTo>
                    <a:pt x="371053" y="1475514"/>
                    <a:pt x="389387" y="1405112"/>
                    <a:pt x="394520" y="1386778"/>
                  </a:cubicBezTo>
                  <a:cubicBezTo>
                    <a:pt x="409921" y="1329576"/>
                    <a:pt x="407721" y="1267974"/>
                    <a:pt x="412854" y="1209306"/>
                  </a:cubicBezTo>
                  <a:cubicBezTo>
                    <a:pt x="417988" y="1145504"/>
                    <a:pt x="423854" y="1082436"/>
                    <a:pt x="434855" y="1019367"/>
                  </a:cubicBezTo>
                  <a:cubicBezTo>
                    <a:pt x="442922" y="971699"/>
                    <a:pt x="467122" y="919631"/>
                    <a:pt x="510390" y="893230"/>
                  </a:cubicBezTo>
                  <a:cubicBezTo>
                    <a:pt x="528724" y="882230"/>
                    <a:pt x="550725" y="878563"/>
                    <a:pt x="571992" y="880763"/>
                  </a:cubicBezTo>
                  <a:cubicBezTo>
                    <a:pt x="593993" y="878563"/>
                    <a:pt x="615993" y="882230"/>
                    <a:pt x="633594" y="893230"/>
                  </a:cubicBezTo>
                  <a:cubicBezTo>
                    <a:pt x="676862" y="919631"/>
                    <a:pt x="701062" y="972432"/>
                    <a:pt x="709129" y="1019367"/>
                  </a:cubicBezTo>
                  <a:cubicBezTo>
                    <a:pt x="719396" y="1082436"/>
                    <a:pt x="725263" y="1146238"/>
                    <a:pt x="731130" y="1209306"/>
                  </a:cubicBezTo>
                  <a:cubicBezTo>
                    <a:pt x="736263" y="1267974"/>
                    <a:pt x="734063" y="1329576"/>
                    <a:pt x="749464" y="1386778"/>
                  </a:cubicBezTo>
                  <a:cubicBezTo>
                    <a:pt x="754597" y="1405112"/>
                    <a:pt x="772198" y="1475514"/>
                    <a:pt x="797865" y="1475514"/>
                  </a:cubicBezTo>
                  <a:cubicBezTo>
                    <a:pt x="797865" y="1475514"/>
                    <a:pt x="813999" y="1475514"/>
                    <a:pt x="813999" y="1475514"/>
                  </a:cubicBezTo>
                  <a:cubicBezTo>
                    <a:pt x="855800" y="1475514"/>
                    <a:pt x="882201" y="1426379"/>
                    <a:pt x="896868" y="1394111"/>
                  </a:cubicBezTo>
                  <a:cubicBezTo>
                    <a:pt x="931336" y="1317843"/>
                    <a:pt x="956270" y="1237173"/>
                    <a:pt x="973870" y="1155771"/>
                  </a:cubicBezTo>
                  <a:cubicBezTo>
                    <a:pt x="991471" y="1075102"/>
                    <a:pt x="995871" y="990766"/>
                    <a:pt x="999538" y="907897"/>
                  </a:cubicBezTo>
                  <a:cubicBezTo>
                    <a:pt x="1002471" y="836028"/>
                    <a:pt x="1001738" y="765626"/>
                    <a:pt x="1024472" y="697424"/>
                  </a:cubicBezTo>
                  <a:cubicBezTo>
                    <a:pt x="1047939" y="626289"/>
                    <a:pt x="1086074" y="558087"/>
                    <a:pt x="1110274" y="488418"/>
                  </a:cubicBezTo>
                  <a:cubicBezTo>
                    <a:pt x="1110274" y="488418"/>
                    <a:pt x="1119808" y="456151"/>
                    <a:pt x="1119808" y="456151"/>
                  </a:cubicBezTo>
                  <a:cubicBezTo>
                    <a:pt x="1137408" y="395282"/>
                    <a:pt x="1146942" y="335881"/>
                    <a:pt x="1141809" y="271345"/>
                  </a:cubicBezTo>
                  <a:close/>
                </a:path>
              </a:pathLst>
            </a:custGeom>
            <a:solidFill>
              <a:schemeClr val="bg1"/>
            </a:solidFill>
            <a:ln w="40409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47" name="Graphic 52">
              <a:extLst>
                <a:ext uri="{FF2B5EF4-FFF2-40B4-BE49-F238E27FC236}">
                  <a16:creationId xmlns:a16="http://schemas.microsoft.com/office/drawing/2014/main" id="{ED0C0BAE-D933-4C66-A2CB-9FD53A2FEB17}"/>
                </a:ext>
              </a:extLst>
            </p:cNvPr>
            <p:cNvSpPr/>
            <p:nvPr/>
          </p:nvSpPr>
          <p:spPr>
            <a:xfrm>
              <a:off x="5524007" y="4781546"/>
              <a:ext cx="1136699" cy="1474043"/>
            </a:xfrm>
            <a:custGeom>
              <a:avLst/>
              <a:gdLst>
                <a:gd name="connsiteX0" fmla="*/ 1141809 w 1136699"/>
                <a:gd name="connsiteY0" fmla="*/ 271345 h 1474043"/>
                <a:gd name="connsiteX1" fmla="*/ 1091207 w 1136699"/>
                <a:gd name="connsiteY1" fmla="*/ 104140 h 1474043"/>
                <a:gd name="connsiteX2" fmla="*/ 904202 w 1136699"/>
                <a:gd name="connsiteY2" fmla="*/ 737 h 1474043"/>
                <a:gd name="connsiteX3" fmla="*/ 715730 w 1136699"/>
                <a:gd name="connsiteY3" fmla="*/ 35938 h 1474043"/>
                <a:gd name="connsiteX4" fmla="*/ 571992 w 1136699"/>
                <a:gd name="connsiteY4" fmla="*/ 56472 h 1474043"/>
                <a:gd name="connsiteX5" fmla="*/ 428255 w 1136699"/>
                <a:gd name="connsiteY5" fmla="*/ 35938 h 1474043"/>
                <a:gd name="connsiteX6" fmla="*/ 239782 w 1136699"/>
                <a:gd name="connsiteY6" fmla="*/ 737 h 1474043"/>
                <a:gd name="connsiteX7" fmla="*/ 52777 w 1136699"/>
                <a:gd name="connsiteY7" fmla="*/ 104140 h 1474043"/>
                <a:gd name="connsiteX8" fmla="*/ 1442 w 1136699"/>
                <a:gd name="connsiteY8" fmla="*/ 271345 h 1474043"/>
                <a:gd name="connsiteX9" fmla="*/ 24176 w 1136699"/>
                <a:gd name="connsiteY9" fmla="*/ 456151 h 1474043"/>
                <a:gd name="connsiteX10" fmla="*/ 33710 w 1136699"/>
                <a:gd name="connsiteY10" fmla="*/ 488418 h 1474043"/>
                <a:gd name="connsiteX11" fmla="*/ 119512 w 1136699"/>
                <a:gd name="connsiteY11" fmla="*/ 697424 h 1474043"/>
                <a:gd name="connsiteX12" fmla="*/ 144446 w 1136699"/>
                <a:gd name="connsiteY12" fmla="*/ 907897 h 1474043"/>
                <a:gd name="connsiteX13" fmla="*/ 170114 w 1136699"/>
                <a:gd name="connsiteY13" fmla="*/ 1155771 h 1474043"/>
                <a:gd name="connsiteX14" fmla="*/ 247116 w 1136699"/>
                <a:gd name="connsiteY14" fmla="*/ 1394111 h 1474043"/>
                <a:gd name="connsiteX15" fmla="*/ 329985 w 1136699"/>
                <a:gd name="connsiteY15" fmla="*/ 1475514 h 1474043"/>
                <a:gd name="connsiteX16" fmla="*/ 346119 w 1136699"/>
                <a:gd name="connsiteY16" fmla="*/ 1475514 h 1474043"/>
                <a:gd name="connsiteX17" fmla="*/ 394520 w 1136699"/>
                <a:gd name="connsiteY17" fmla="*/ 1386778 h 1474043"/>
                <a:gd name="connsiteX18" fmla="*/ 412854 w 1136699"/>
                <a:gd name="connsiteY18" fmla="*/ 1209306 h 1474043"/>
                <a:gd name="connsiteX19" fmla="*/ 434855 w 1136699"/>
                <a:gd name="connsiteY19" fmla="*/ 1019367 h 1474043"/>
                <a:gd name="connsiteX20" fmla="*/ 510390 w 1136699"/>
                <a:gd name="connsiteY20" fmla="*/ 893230 h 1474043"/>
                <a:gd name="connsiteX21" fmla="*/ 571992 w 1136699"/>
                <a:gd name="connsiteY21" fmla="*/ 880763 h 1474043"/>
                <a:gd name="connsiteX22" fmla="*/ 633594 w 1136699"/>
                <a:gd name="connsiteY22" fmla="*/ 893230 h 1474043"/>
                <a:gd name="connsiteX23" fmla="*/ 709129 w 1136699"/>
                <a:gd name="connsiteY23" fmla="*/ 1019367 h 1474043"/>
                <a:gd name="connsiteX24" fmla="*/ 731130 w 1136699"/>
                <a:gd name="connsiteY24" fmla="*/ 1209306 h 1474043"/>
                <a:gd name="connsiteX25" fmla="*/ 749464 w 1136699"/>
                <a:gd name="connsiteY25" fmla="*/ 1386778 h 1474043"/>
                <a:gd name="connsiteX26" fmla="*/ 797865 w 1136699"/>
                <a:gd name="connsiteY26" fmla="*/ 1475514 h 1474043"/>
                <a:gd name="connsiteX27" fmla="*/ 813999 w 1136699"/>
                <a:gd name="connsiteY27" fmla="*/ 1475514 h 1474043"/>
                <a:gd name="connsiteX28" fmla="*/ 896868 w 1136699"/>
                <a:gd name="connsiteY28" fmla="*/ 1394111 h 1474043"/>
                <a:gd name="connsiteX29" fmla="*/ 973870 w 1136699"/>
                <a:gd name="connsiteY29" fmla="*/ 1155771 h 1474043"/>
                <a:gd name="connsiteX30" fmla="*/ 999538 w 1136699"/>
                <a:gd name="connsiteY30" fmla="*/ 907897 h 1474043"/>
                <a:gd name="connsiteX31" fmla="*/ 1024472 w 1136699"/>
                <a:gd name="connsiteY31" fmla="*/ 697424 h 1474043"/>
                <a:gd name="connsiteX32" fmla="*/ 1110274 w 1136699"/>
                <a:gd name="connsiteY32" fmla="*/ 488418 h 1474043"/>
                <a:gd name="connsiteX33" fmla="*/ 1119808 w 1136699"/>
                <a:gd name="connsiteY33" fmla="*/ 456151 h 1474043"/>
                <a:gd name="connsiteX34" fmla="*/ 1141809 w 1136699"/>
                <a:gd name="connsiteY34" fmla="*/ 271345 h 147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136699" h="1474043">
                  <a:moveTo>
                    <a:pt x="1141809" y="271345"/>
                  </a:moveTo>
                  <a:cubicBezTo>
                    <a:pt x="1137408" y="211944"/>
                    <a:pt x="1124941" y="153275"/>
                    <a:pt x="1091207" y="104140"/>
                  </a:cubicBezTo>
                  <a:cubicBezTo>
                    <a:pt x="1046472" y="38872"/>
                    <a:pt x="977537" y="6604"/>
                    <a:pt x="904202" y="737"/>
                  </a:cubicBezTo>
                  <a:cubicBezTo>
                    <a:pt x="836000" y="-4396"/>
                    <a:pt x="779531" y="18338"/>
                    <a:pt x="715730" y="35938"/>
                  </a:cubicBezTo>
                  <a:cubicBezTo>
                    <a:pt x="668795" y="49139"/>
                    <a:pt x="620393" y="55739"/>
                    <a:pt x="571992" y="56472"/>
                  </a:cubicBezTo>
                  <a:cubicBezTo>
                    <a:pt x="523591" y="55739"/>
                    <a:pt x="475189" y="49139"/>
                    <a:pt x="428255" y="35938"/>
                  </a:cubicBezTo>
                  <a:cubicBezTo>
                    <a:pt x="364453" y="18338"/>
                    <a:pt x="307984" y="-4396"/>
                    <a:pt x="239782" y="737"/>
                  </a:cubicBezTo>
                  <a:cubicBezTo>
                    <a:pt x="166447" y="6604"/>
                    <a:pt x="97512" y="38138"/>
                    <a:pt x="52777" y="104140"/>
                  </a:cubicBezTo>
                  <a:cubicBezTo>
                    <a:pt x="18309" y="153275"/>
                    <a:pt x="5842" y="211944"/>
                    <a:pt x="1442" y="271345"/>
                  </a:cubicBezTo>
                  <a:cubicBezTo>
                    <a:pt x="-3691" y="335881"/>
                    <a:pt x="5109" y="394549"/>
                    <a:pt x="24176" y="456151"/>
                  </a:cubicBezTo>
                  <a:cubicBezTo>
                    <a:pt x="24176" y="456151"/>
                    <a:pt x="33710" y="488418"/>
                    <a:pt x="33710" y="488418"/>
                  </a:cubicBezTo>
                  <a:cubicBezTo>
                    <a:pt x="58644" y="558820"/>
                    <a:pt x="96045" y="627022"/>
                    <a:pt x="119512" y="697424"/>
                  </a:cubicBezTo>
                  <a:cubicBezTo>
                    <a:pt x="142246" y="765626"/>
                    <a:pt x="141513" y="836028"/>
                    <a:pt x="144446" y="907897"/>
                  </a:cubicBezTo>
                  <a:cubicBezTo>
                    <a:pt x="148113" y="990766"/>
                    <a:pt x="152513" y="1074369"/>
                    <a:pt x="170114" y="1155771"/>
                  </a:cubicBezTo>
                  <a:cubicBezTo>
                    <a:pt x="187714" y="1237907"/>
                    <a:pt x="213382" y="1317843"/>
                    <a:pt x="247116" y="1394111"/>
                  </a:cubicBezTo>
                  <a:cubicBezTo>
                    <a:pt x="261783" y="1427112"/>
                    <a:pt x="288184" y="1475514"/>
                    <a:pt x="329985" y="1475514"/>
                  </a:cubicBezTo>
                  <a:cubicBezTo>
                    <a:pt x="329985" y="1475514"/>
                    <a:pt x="346119" y="1475514"/>
                    <a:pt x="346119" y="1475514"/>
                  </a:cubicBezTo>
                  <a:cubicBezTo>
                    <a:pt x="371053" y="1475514"/>
                    <a:pt x="389387" y="1405112"/>
                    <a:pt x="394520" y="1386778"/>
                  </a:cubicBezTo>
                  <a:cubicBezTo>
                    <a:pt x="409921" y="1329576"/>
                    <a:pt x="407721" y="1267974"/>
                    <a:pt x="412854" y="1209306"/>
                  </a:cubicBezTo>
                  <a:cubicBezTo>
                    <a:pt x="417988" y="1145504"/>
                    <a:pt x="423854" y="1082436"/>
                    <a:pt x="434855" y="1019367"/>
                  </a:cubicBezTo>
                  <a:cubicBezTo>
                    <a:pt x="442922" y="971699"/>
                    <a:pt x="467122" y="919631"/>
                    <a:pt x="510390" y="893230"/>
                  </a:cubicBezTo>
                  <a:cubicBezTo>
                    <a:pt x="528724" y="882230"/>
                    <a:pt x="550725" y="878563"/>
                    <a:pt x="571992" y="880763"/>
                  </a:cubicBezTo>
                  <a:cubicBezTo>
                    <a:pt x="593993" y="878563"/>
                    <a:pt x="615993" y="882230"/>
                    <a:pt x="633594" y="893230"/>
                  </a:cubicBezTo>
                  <a:cubicBezTo>
                    <a:pt x="676862" y="919631"/>
                    <a:pt x="701062" y="972432"/>
                    <a:pt x="709129" y="1019367"/>
                  </a:cubicBezTo>
                  <a:cubicBezTo>
                    <a:pt x="719396" y="1082436"/>
                    <a:pt x="725263" y="1146238"/>
                    <a:pt x="731130" y="1209306"/>
                  </a:cubicBezTo>
                  <a:cubicBezTo>
                    <a:pt x="736263" y="1267974"/>
                    <a:pt x="734063" y="1329576"/>
                    <a:pt x="749464" y="1386778"/>
                  </a:cubicBezTo>
                  <a:cubicBezTo>
                    <a:pt x="754597" y="1405112"/>
                    <a:pt x="772198" y="1475514"/>
                    <a:pt x="797865" y="1475514"/>
                  </a:cubicBezTo>
                  <a:cubicBezTo>
                    <a:pt x="797865" y="1475514"/>
                    <a:pt x="813999" y="1475514"/>
                    <a:pt x="813999" y="1475514"/>
                  </a:cubicBezTo>
                  <a:cubicBezTo>
                    <a:pt x="855800" y="1475514"/>
                    <a:pt x="882201" y="1426379"/>
                    <a:pt x="896868" y="1394111"/>
                  </a:cubicBezTo>
                  <a:cubicBezTo>
                    <a:pt x="931336" y="1317843"/>
                    <a:pt x="956270" y="1237173"/>
                    <a:pt x="973870" y="1155771"/>
                  </a:cubicBezTo>
                  <a:cubicBezTo>
                    <a:pt x="991471" y="1075102"/>
                    <a:pt x="995871" y="990766"/>
                    <a:pt x="999538" y="907897"/>
                  </a:cubicBezTo>
                  <a:cubicBezTo>
                    <a:pt x="1002471" y="836028"/>
                    <a:pt x="1001738" y="765626"/>
                    <a:pt x="1024472" y="697424"/>
                  </a:cubicBezTo>
                  <a:cubicBezTo>
                    <a:pt x="1047939" y="626289"/>
                    <a:pt x="1086074" y="558087"/>
                    <a:pt x="1110274" y="488418"/>
                  </a:cubicBezTo>
                  <a:cubicBezTo>
                    <a:pt x="1110274" y="488418"/>
                    <a:pt x="1119808" y="456151"/>
                    <a:pt x="1119808" y="456151"/>
                  </a:cubicBezTo>
                  <a:cubicBezTo>
                    <a:pt x="1137408" y="395282"/>
                    <a:pt x="1146942" y="335881"/>
                    <a:pt x="1141809" y="271345"/>
                  </a:cubicBezTo>
                  <a:close/>
                </a:path>
              </a:pathLst>
            </a:custGeom>
            <a:solidFill>
              <a:schemeClr val="accent2"/>
            </a:solidFill>
            <a:ln w="40409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48" name="Graphic 53">
              <a:extLst>
                <a:ext uri="{FF2B5EF4-FFF2-40B4-BE49-F238E27FC236}">
                  <a16:creationId xmlns:a16="http://schemas.microsoft.com/office/drawing/2014/main" id="{ACC84467-2701-4DDF-9D7B-F398BA578E76}"/>
                </a:ext>
              </a:extLst>
            </p:cNvPr>
            <p:cNvSpPr/>
            <p:nvPr/>
          </p:nvSpPr>
          <p:spPr>
            <a:xfrm>
              <a:off x="6633007" y="4781546"/>
              <a:ext cx="1136699" cy="1474043"/>
            </a:xfrm>
            <a:custGeom>
              <a:avLst/>
              <a:gdLst>
                <a:gd name="connsiteX0" fmla="*/ 1141809 w 1136699"/>
                <a:gd name="connsiteY0" fmla="*/ 271345 h 1474043"/>
                <a:gd name="connsiteX1" fmla="*/ 1091207 w 1136699"/>
                <a:gd name="connsiteY1" fmla="*/ 104140 h 1474043"/>
                <a:gd name="connsiteX2" fmla="*/ 904202 w 1136699"/>
                <a:gd name="connsiteY2" fmla="*/ 737 h 1474043"/>
                <a:gd name="connsiteX3" fmla="*/ 715730 w 1136699"/>
                <a:gd name="connsiteY3" fmla="*/ 35938 h 1474043"/>
                <a:gd name="connsiteX4" fmla="*/ 571992 w 1136699"/>
                <a:gd name="connsiteY4" fmla="*/ 56472 h 1474043"/>
                <a:gd name="connsiteX5" fmla="*/ 428255 w 1136699"/>
                <a:gd name="connsiteY5" fmla="*/ 35938 h 1474043"/>
                <a:gd name="connsiteX6" fmla="*/ 239782 w 1136699"/>
                <a:gd name="connsiteY6" fmla="*/ 737 h 1474043"/>
                <a:gd name="connsiteX7" fmla="*/ 52777 w 1136699"/>
                <a:gd name="connsiteY7" fmla="*/ 104140 h 1474043"/>
                <a:gd name="connsiteX8" fmla="*/ 1442 w 1136699"/>
                <a:gd name="connsiteY8" fmla="*/ 271345 h 1474043"/>
                <a:gd name="connsiteX9" fmla="*/ 24176 w 1136699"/>
                <a:gd name="connsiteY9" fmla="*/ 456151 h 1474043"/>
                <a:gd name="connsiteX10" fmla="*/ 33710 w 1136699"/>
                <a:gd name="connsiteY10" fmla="*/ 488418 h 1474043"/>
                <a:gd name="connsiteX11" fmla="*/ 119512 w 1136699"/>
                <a:gd name="connsiteY11" fmla="*/ 697424 h 1474043"/>
                <a:gd name="connsiteX12" fmla="*/ 144446 w 1136699"/>
                <a:gd name="connsiteY12" fmla="*/ 907897 h 1474043"/>
                <a:gd name="connsiteX13" fmla="*/ 170114 w 1136699"/>
                <a:gd name="connsiteY13" fmla="*/ 1155771 h 1474043"/>
                <a:gd name="connsiteX14" fmla="*/ 247116 w 1136699"/>
                <a:gd name="connsiteY14" fmla="*/ 1394111 h 1474043"/>
                <a:gd name="connsiteX15" fmla="*/ 329985 w 1136699"/>
                <a:gd name="connsiteY15" fmla="*/ 1475514 h 1474043"/>
                <a:gd name="connsiteX16" fmla="*/ 346119 w 1136699"/>
                <a:gd name="connsiteY16" fmla="*/ 1475514 h 1474043"/>
                <a:gd name="connsiteX17" fmla="*/ 394520 w 1136699"/>
                <a:gd name="connsiteY17" fmla="*/ 1386778 h 1474043"/>
                <a:gd name="connsiteX18" fmla="*/ 412854 w 1136699"/>
                <a:gd name="connsiteY18" fmla="*/ 1209306 h 1474043"/>
                <a:gd name="connsiteX19" fmla="*/ 434855 w 1136699"/>
                <a:gd name="connsiteY19" fmla="*/ 1019367 h 1474043"/>
                <a:gd name="connsiteX20" fmla="*/ 510390 w 1136699"/>
                <a:gd name="connsiteY20" fmla="*/ 893230 h 1474043"/>
                <a:gd name="connsiteX21" fmla="*/ 571992 w 1136699"/>
                <a:gd name="connsiteY21" fmla="*/ 880763 h 1474043"/>
                <a:gd name="connsiteX22" fmla="*/ 633594 w 1136699"/>
                <a:gd name="connsiteY22" fmla="*/ 893230 h 1474043"/>
                <a:gd name="connsiteX23" fmla="*/ 709129 w 1136699"/>
                <a:gd name="connsiteY23" fmla="*/ 1019367 h 1474043"/>
                <a:gd name="connsiteX24" fmla="*/ 731130 w 1136699"/>
                <a:gd name="connsiteY24" fmla="*/ 1209306 h 1474043"/>
                <a:gd name="connsiteX25" fmla="*/ 749464 w 1136699"/>
                <a:gd name="connsiteY25" fmla="*/ 1386778 h 1474043"/>
                <a:gd name="connsiteX26" fmla="*/ 797865 w 1136699"/>
                <a:gd name="connsiteY26" fmla="*/ 1475514 h 1474043"/>
                <a:gd name="connsiteX27" fmla="*/ 813999 w 1136699"/>
                <a:gd name="connsiteY27" fmla="*/ 1475514 h 1474043"/>
                <a:gd name="connsiteX28" fmla="*/ 896868 w 1136699"/>
                <a:gd name="connsiteY28" fmla="*/ 1394111 h 1474043"/>
                <a:gd name="connsiteX29" fmla="*/ 973870 w 1136699"/>
                <a:gd name="connsiteY29" fmla="*/ 1155771 h 1474043"/>
                <a:gd name="connsiteX30" fmla="*/ 999538 w 1136699"/>
                <a:gd name="connsiteY30" fmla="*/ 907897 h 1474043"/>
                <a:gd name="connsiteX31" fmla="*/ 1024472 w 1136699"/>
                <a:gd name="connsiteY31" fmla="*/ 697424 h 1474043"/>
                <a:gd name="connsiteX32" fmla="*/ 1110274 w 1136699"/>
                <a:gd name="connsiteY32" fmla="*/ 488418 h 1474043"/>
                <a:gd name="connsiteX33" fmla="*/ 1119808 w 1136699"/>
                <a:gd name="connsiteY33" fmla="*/ 456151 h 1474043"/>
                <a:gd name="connsiteX34" fmla="*/ 1141809 w 1136699"/>
                <a:gd name="connsiteY34" fmla="*/ 271345 h 147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136699" h="1474043">
                  <a:moveTo>
                    <a:pt x="1141809" y="271345"/>
                  </a:moveTo>
                  <a:cubicBezTo>
                    <a:pt x="1137408" y="211944"/>
                    <a:pt x="1124941" y="153275"/>
                    <a:pt x="1091207" y="104140"/>
                  </a:cubicBezTo>
                  <a:cubicBezTo>
                    <a:pt x="1046472" y="38872"/>
                    <a:pt x="977537" y="6604"/>
                    <a:pt x="904202" y="737"/>
                  </a:cubicBezTo>
                  <a:cubicBezTo>
                    <a:pt x="836000" y="-4396"/>
                    <a:pt x="779531" y="18338"/>
                    <a:pt x="715730" y="35938"/>
                  </a:cubicBezTo>
                  <a:cubicBezTo>
                    <a:pt x="668795" y="49139"/>
                    <a:pt x="620393" y="55739"/>
                    <a:pt x="571992" y="56472"/>
                  </a:cubicBezTo>
                  <a:cubicBezTo>
                    <a:pt x="523591" y="55739"/>
                    <a:pt x="475189" y="49139"/>
                    <a:pt x="428255" y="35938"/>
                  </a:cubicBezTo>
                  <a:cubicBezTo>
                    <a:pt x="364453" y="18338"/>
                    <a:pt x="307984" y="-4396"/>
                    <a:pt x="239782" y="737"/>
                  </a:cubicBezTo>
                  <a:cubicBezTo>
                    <a:pt x="166447" y="6604"/>
                    <a:pt x="97512" y="38138"/>
                    <a:pt x="52777" y="104140"/>
                  </a:cubicBezTo>
                  <a:cubicBezTo>
                    <a:pt x="18309" y="153275"/>
                    <a:pt x="5842" y="211944"/>
                    <a:pt x="1442" y="271345"/>
                  </a:cubicBezTo>
                  <a:cubicBezTo>
                    <a:pt x="-3691" y="335881"/>
                    <a:pt x="5109" y="394549"/>
                    <a:pt x="24176" y="456151"/>
                  </a:cubicBezTo>
                  <a:cubicBezTo>
                    <a:pt x="24176" y="456151"/>
                    <a:pt x="33710" y="488418"/>
                    <a:pt x="33710" y="488418"/>
                  </a:cubicBezTo>
                  <a:cubicBezTo>
                    <a:pt x="58644" y="558820"/>
                    <a:pt x="96045" y="627022"/>
                    <a:pt x="119512" y="697424"/>
                  </a:cubicBezTo>
                  <a:cubicBezTo>
                    <a:pt x="142246" y="765626"/>
                    <a:pt x="141513" y="836028"/>
                    <a:pt x="144446" y="907897"/>
                  </a:cubicBezTo>
                  <a:cubicBezTo>
                    <a:pt x="148113" y="990766"/>
                    <a:pt x="152513" y="1074369"/>
                    <a:pt x="170114" y="1155771"/>
                  </a:cubicBezTo>
                  <a:cubicBezTo>
                    <a:pt x="187714" y="1237907"/>
                    <a:pt x="213382" y="1317843"/>
                    <a:pt x="247116" y="1394111"/>
                  </a:cubicBezTo>
                  <a:cubicBezTo>
                    <a:pt x="261783" y="1427112"/>
                    <a:pt x="288184" y="1475514"/>
                    <a:pt x="329985" y="1475514"/>
                  </a:cubicBezTo>
                  <a:cubicBezTo>
                    <a:pt x="329985" y="1475514"/>
                    <a:pt x="346119" y="1475514"/>
                    <a:pt x="346119" y="1475514"/>
                  </a:cubicBezTo>
                  <a:cubicBezTo>
                    <a:pt x="371053" y="1475514"/>
                    <a:pt x="389387" y="1405112"/>
                    <a:pt x="394520" y="1386778"/>
                  </a:cubicBezTo>
                  <a:cubicBezTo>
                    <a:pt x="409921" y="1329576"/>
                    <a:pt x="407721" y="1267974"/>
                    <a:pt x="412854" y="1209306"/>
                  </a:cubicBezTo>
                  <a:cubicBezTo>
                    <a:pt x="417988" y="1145504"/>
                    <a:pt x="423854" y="1082436"/>
                    <a:pt x="434855" y="1019367"/>
                  </a:cubicBezTo>
                  <a:cubicBezTo>
                    <a:pt x="442922" y="971699"/>
                    <a:pt x="467122" y="919631"/>
                    <a:pt x="510390" y="893230"/>
                  </a:cubicBezTo>
                  <a:cubicBezTo>
                    <a:pt x="528724" y="882230"/>
                    <a:pt x="550725" y="878563"/>
                    <a:pt x="571992" y="880763"/>
                  </a:cubicBezTo>
                  <a:cubicBezTo>
                    <a:pt x="593993" y="878563"/>
                    <a:pt x="615993" y="882230"/>
                    <a:pt x="633594" y="893230"/>
                  </a:cubicBezTo>
                  <a:cubicBezTo>
                    <a:pt x="676862" y="919631"/>
                    <a:pt x="701062" y="972432"/>
                    <a:pt x="709129" y="1019367"/>
                  </a:cubicBezTo>
                  <a:cubicBezTo>
                    <a:pt x="719396" y="1082436"/>
                    <a:pt x="725263" y="1146238"/>
                    <a:pt x="731130" y="1209306"/>
                  </a:cubicBezTo>
                  <a:cubicBezTo>
                    <a:pt x="736263" y="1267974"/>
                    <a:pt x="734063" y="1329576"/>
                    <a:pt x="749464" y="1386778"/>
                  </a:cubicBezTo>
                  <a:cubicBezTo>
                    <a:pt x="754597" y="1405112"/>
                    <a:pt x="772198" y="1475514"/>
                    <a:pt x="797865" y="1475514"/>
                  </a:cubicBezTo>
                  <a:cubicBezTo>
                    <a:pt x="797865" y="1475514"/>
                    <a:pt x="813999" y="1475514"/>
                    <a:pt x="813999" y="1475514"/>
                  </a:cubicBezTo>
                  <a:cubicBezTo>
                    <a:pt x="855800" y="1475514"/>
                    <a:pt x="882201" y="1426379"/>
                    <a:pt x="896868" y="1394111"/>
                  </a:cubicBezTo>
                  <a:cubicBezTo>
                    <a:pt x="931336" y="1317843"/>
                    <a:pt x="956270" y="1237173"/>
                    <a:pt x="973870" y="1155771"/>
                  </a:cubicBezTo>
                  <a:cubicBezTo>
                    <a:pt x="991471" y="1075102"/>
                    <a:pt x="995871" y="990766"/>
                    <a:pt x="999538" y="907897"/>
                  </a:cubicBezTo>
                  <a:cubicBezTo>
                    <a:pt x="1002471" y="836028"/>
                    <a:pt x="1001738" y="765626"/>
                    <a:pt x="1024472" y="697424"/>
                  </a:cubicBezTo>
                  <a:cubicBezTo>
                    <a:pt x="1047939" y="626289"/>
                    <a:pt x="1086074" y="558087"/>
                    <a:pt x="1110274" y="488418"/>
                  </a:cubicBezTo>
                  <a:cubicBezTo>
                    <a:pt x="1110274" y="488418"/>
                    <a:pt x="1119808" y="456151"/>
                    <a:pt x="1119808" y="456151"/>
                  </a:cubicBezTo>
                  <a:cubicBezTo>
                    <a:pt x="1137408" y="395282"/>
                    <a:pt x="1146942" y="335881"/>
                    <a:pt x="1141809" y="271345"/>
                  </a:cubicBezTo>
                  <a:close/>
                </a:path>
              </a:pathLst>
            </a:custGeom>
            <a:solidFill>
              <a:schemeClr val="bg1"/>
            </a:solidFill>
            <a:ln w="40409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49" name="Graphic 54">
              <a:extLst>
                <a:ext uri="{FF2B5EF4-FFF2-40B4-BE49-F238E27FC236}">
                  <a16:creationId xmlns:a16="http://schemas.microsoft.com/office/drawing/2014/main" id="{1CF38FA3-0626-48B0-9958-F2BEBFA04B55}"/>
                </a:ext>
              </a:extLst>
            </p:cNvPr>
            <p:cNvSpPr/>
            <p:nvPr/>
          </p:nvSpPr>
          <p:spPr>
            <a:xfrm>
              <a:off x="7742007" y="4781546"/>
              <a:ext cx="1136699" cy="1474043"/>
            </a:xfrm>
            <a:custGeom>
              <a:avLst/>
              <a:gdLst>
                <a:gd name="connsiteX0" fmla="*/ 1141809 w 1136699"/>
                <a:gd name="connsiteY0" fmla="*/ 271345 h 1474043"/>
                <a:gd name="connsiteX1" fmla="*/ 1091207 w 1136699"/>
                <a:gd name="connsiteY1" fmla="*/ 104140 h 1474043"/>
                <a:gd name="connsiteX2" fmla="*/ 904202 w 1136699"/>
                <a:gd name="connsiteY2" fmla="*/ 737 h 1474043"/>
                <a:gd name="connsiteX3" fmla="*/ 715730 w 1136699"/>
                <a:gd name="connsiteY3" fmla="*/ 35938 h 1474043"/>
                <a:gd name="connsiteX4" fmla="*/ 571992 w 1136699"/>
                <a:gd name="connsiteY4" fmla="*/ 56472 h 1474043"/>
                <a:gd name="connsiteX5" fmla="*/ 428255 w 1136699"/>
                <a:gd name="connsiteY5" fmla="*/ 35938 h 1474043"/>
                <a:gd name="connsiteX6" fmla="*/ 239782 w 1136699"/>
                <a:gd name="connsiteY6" fmla="*/ 737 h 1474043"/>
                <a:gd name="connsiteX7" fmla="*/ 52777 w 1136699"/>
                <a:gd name="connsiteY7" fmla="*/ 104140 h 1474043"/>
                <a:gd name="connsiteX8" fmla="*/ 1442 w 1136699"/>
                <a:gd name="connsiteY8" fmla="*/ 271345 h 1474043"/>
                <a:gd name="connsiteX9" fmla="*/ 24176 w 1136699"/>
                <a:gd name="connsiteY9" fmla="*/ 456151 h 1474043"/>
                <a:gd name="connsiteX10" fmla="*/ 33710 w 1136699"/>
                <a:gd name="connsiteY10" fmla="*/ 488418 h 1474043"/>
                <a:gd name="connsiteX11" fmla="*/ 119512 w 1136699"/>
                <a:gd name="connsiteY11" fmla="*/ 697424 h 1474043"/>
                <a:gd name="connsiteX12" fmla="*/ 144446 w 1136699"/>
                <a:gd name="connsiteY12" fmla="*/ 907897 h 1474043"/>
                <a:gd name="connsiteX13" fmla="*/ 170114 w 1136699"/>
                <a:gd name="connsiteY13" fmla="*/ 1155771 h 1474043"/>
                <a:gd name="connsiteX14" fmla="*/ 247116 w 1136699"/>
                <a:gd name="connsiteY14" fmla="*/ 1394111 h 1474043"/>
                <a:gd name="connsiteX15" fmla="*/ 329985 w 1136699"/>
                <a:gd name="connsiteY15" fmla="*/ 1475514 h 1474043"/>
                <a:gd name="connsiteX16" fmla="*/ 346119 w 1136699"/>
                <a:gd name="connsiteY16" fmla="*/ 1475514 h 1474043"/>
                <a:gd name="connsiteX17" fmla="*/ 394520 w 1136699"/>
                <a:gd name="connsiteY17" fmla="*/ 1386778 h 1474043"/>
                <a:gd name="connsiteX18" fmla="*/ 412854 w 1136699"/>
                <a:gd name="connsiteY18" fmla="*/ 1209306 h 1474043"/>
                <a:gd name="connsiteX19" fmla="*/ 434855 w 1136699"/>
                <a:gd name="connsiteY19" fmla="*/ 1019367 h 1474043"/>
                <a:gd name="connsiteX20" fmla="*/ 510390 w 1136699"/>
                <a:gd name="connsiteY20" fmla="*/ 893230 h 1474043"/>
                <a:gd name="connsiteX21" fmla="*/ 571992 w 1136699"/>
                <a:gd name="connsiteY21" fmla="*/ 880763 h 1474043"/>
                <a:gd name="connsiteX22" fmla="*/ 633594 w 1136699"/>
                <a:gd name="connsiteY22" fmla="*/ 893230 h 1474043"/>
                <a:gd name="connsiteX23" fmla="*/ 709129 w 1136699"/>
                <a:gd name="connsiteY23" fmla="*/ 1019367 h 1474043"/>
                <a:gd name="connsiteX24" fmla="*/ 731130 w 1136699"/>
                <a:gd name="connsiteY24" fmla="*/ 1209306 h 1474043"/>
                <a:gd name="connsiteX25" fmla="*/ 749464 w 1136699"/>
                <a:gd name="connsiteY25" fmla="*/ 1386778 h 1474043"/>
                <a:gd name="connsiteX26" fmla="*/ 797865 w 1136699"/>
                <a:gd name="connsiteY26" fmla="*/ 1475514 h 1474043"/>
                <a:gd name="connsiteX27" fmla="*/ 813999 w 1136699"/>
                <a:gd name="connsiteY27" fmla="*/ 1475514 h 1474043"/>
                <a:gd name="connsiteX28" fmla="*/ 896868 w 1136699"/>
                <a:gd name="connsiteY28" fmla="*/ 1394111 h 1474043"/>
                <a:gd name="connsiteX29" fmla="*/ 973870 w 1136699"/>
                <a:gd name="connsiteY29" fmla="*/ 1155771 h 1474043"/>
                <a:gd name="connsiteX30" fmla="*/ 999538 w 1136699"/>
                <a:gd name="connsiteY30" fmla="*/ 907897 h 1474043"/>
                <a:gd name="connsiteX31" fmla="*/ 1024472 w 1136699"/>
                <a:gd name="connsiteY31" fmla="*/ 697424 h 1474043"/>
                <a:gd name="connsiteX32" fmla="*/ 1110274 w 1136699"/>
                <a:gd name="connsiteY32" fmla="*/ 488418 h 1474043"/>
                <a:gd name="connsiteX33" fmla="*/ 1119808 w 1136699"/>
                <a:gd name="connsiteY33" fmla="*/ 456151 h 1474043"/>
                <a:gd name="connsiteX34" fmla="*/ 1141809 w 1136699"/>
                <a:gd name="connsiteY34" fmla="*/ 271345 h 147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136699" h="1474043">
                  <a:moveTo>
                    <a:pt x="1141809" y="271345"/>
                  </a:moveTo>
                  <a:cubicBezTo>
                    <a:pt x="1137408" y="211944"/>
                    <a:pt x="1124941" y="153275"/>
                    <a:pt x="1091207" y="104140"/>
                  </a:cubicBezTo>
                  <a:cubicBezTo>
                    <a:pt x="1046472" y="38872"/>
                    <a:pt x="977537" y="6604"/>
                    <a:pt x="904202" y="737"/>
                  </a:cubicBezTo>
                  <a:cubicBezTo>
                    <a:pt x="836000" y="-4396"/>
                    <a:pt x="779531" y="18338"/>
                    <a:pt x="715730" y="35938"/>
                  </a:cubicBezTo>
                  <a:cubicBezTo>
                    <a:pt x="668795" y="49139"/>
                    <a:pt x="620393" y="55739"/>
                    <a:pt x="571992" y="56472"/>
                  </a:cubicBezTo>
                  <a:cubicBezTo>
                    <a:pt x="523591" y="55739"/>
                    <a:pt x="475189" y="49139"/>
                    <a:pt x="428255" y="35938"/>
                  </a:cubicBezTo>
                  <a:cubicBezTo>
                    <a:pt x="364453" y="18338"/>
                    <a:pt x="307984" y="-4396"/>
                    <a:pt x="239782" y="737"/>
                  </a:cubicBezTo>
                  <a:cubicBezTo>
                    <a:pt x="166447" y="6604"/>
                    <a:pt x="97512" y="38138"/>
                    <a:pt x="52777" y="104140"/>
                  </a:cubicBezTo>
                  <a:cubicBezTo>
                    <a:pt x="18309" y="153275"/>
                    <a:pt x="5842" y="211944"/>
                    <a:pt x="1442" y="271345"/>
                  </a:cubicBezTo>
                  <a:cubicBezTo>
                    <a:pt x="-3691" y="335881"/>
                    <a:pt x="5109" y="394549"/>
                    <a:pt x="24176" y="456151"/>
                  </a:cubicBezTo>
                  <a:cubicBezTo>
                    <a:pt x="24176" y="456151"/>
                    <a:pt x="33710" y="488418"/>
                    <a:pt x="33710" y="488418"/>
                  </a:cubicBezTo>
                  <a:cubicBezTo>
                    <a:pt x="58644" y="558820"/>
                    <a:pt x="96045" y="627022"/>
                    <a:pt x="119512" y="697424"/>
                  </a:cubicBezTo>
                  <a:cubicBezTo>
                    <a:pt x="142246" y="765626"/>
                    <a:pt x="141513" y="836028"/>
                    <a:pt x="144446" y="907897"/>
                  </a:cubicBezTo>
                  <a:cubicBezTo>
                    <a:pt x="148113" y="990766"/>
                    <a:pt x="152513" y="1074369"/>
                    <a:pt x="170114" y="1155771"/>
                  </a:cubicBezTo>
                  <a:cubicBezTo>
                    <a:pt x="187714" y="1237907"/>
                    <a:pt x="213382" y="1317843"/>
                    <a:pt x="247116" y="1394111"/>
                  </a:cubicBezTo>
                  <a:cubicBezTo>
                    <a:pt x="261783" y="1427112"/>
                    <a:pt x="288184" y="1475514"/>
                    <a:pt x="329985" y="1475514"/>
                  </a:cubicBezTo>
                  <a:cubicBezTo>
                    <a:pt x="329985" y="1475514"/>
                    <a:pt x="346119" y="1475514"/>
                    <a:pt x="346119" y="1475514"/>
                  </a:cubicBezTo>
                  <a:cubicBezTo>
                    <a:pt x="371053" y="1475514"/>
                    <a:pt x="389387" y="1405112"/>
                    <a:pt x="394520" y="1386778"/>
                  </a:cubicBezTo>
                  <a:cubicBezTo>
                    <a:pt x="409921" y="1329576"/>
                    <a:pt x="407721" y="1267974"/>
                    <a:pt x="412854" y="1209306"/>
                  </a:cubicBezTo>
                  <a:cubicBezTo>
                    <a:pt x="417988" y="1145504"/>
                    <a:pt x="423854" y="1082436"/>
                    <a:pt x="434855" y="1019367"/>
                  </a:cubicBezTo>
                  <a:cubicBezTo>
                    <a:pt x="442922" y="971699"/>
                    <a:pt x="467122" y="919631"/>
                    <a:pt x="510390" y="893230"/>
                  </a:cubicBezTo>
                  <a:cubicBezTo>
                    <a:pt x="528724" y="882230"/>
                    <a:pt x="550725" y="878563"/>
                    <a:pt x="571992" y="880763"/>
                  </a:cubicBezTo>
                  <a:cubicBezTo>
                    <a:pt x="593993" y="878563"/>
                    <a:pt x="615993" y="882230"/>
                    <a:pt x="633594" y="893230"/>
                  </a:cubicBezTo>
                  <a:cubicBezTo>
                    <a:pt x="676862" y="919631"/>
                    <a:pt x="701062" y="972432"/>
                    <a:pt x="709129" y="1019367"/>
                  </a:cubicBezTo>
                  <a:cubicBezTo>
                    <a:pt x="719396" y="1082436"/>
                    <a:pt x="725263" y="1146238"/>
                    <a:pt x="731130" y="1209306"/>
                  </a:cubicBezTo>
                  <a:cubicBezTo>
                    <a:pt x="736263" y="1267974"/>
                    <a:pt x="734063" y="1329576"/>
                    <a:pt x="749464" y="1386778"/>
                  </a:cubicBezTo>
                  <a:cubicBezTo>
                    <a:pt x="754597" y="1405112"/>
                    <a:pt x="772198" y="1475514"/>
                    <a:pt x="797865" y="1475514"/>
                  </a:cubicBezTo>
                  <a:cubicBezTo>
                    <a:pt x="797865" y="1475514"/>
                    <a:pt x="813999" y="1475514"/>
                    <a:pt x="813999" y="1475514"/>
                  </a:cubicBezTo>
                  <a:cubicBezTo>
                    <a:pt x="855800" y="1475514"/>
                    <a:pt x="882201" y="1426379"/>
                    <a:pt x="896868" y="1394111"/>
                  </a:cubicBezTo>
                  <a:cubicBezTo>
                    <a:pt x="931336" y="1317843"/>
                    <a:pt x="956270" y="1237173"/>
                    <a:pt x="973870" y="1155771"/>
                  </a:cubicBezTo>
                  <a:cubicBezTo>
                    <a:pt x="991471" y="1075102"/>
                    <a:pt x="995871" y="990766"/>
                    <a:pt x="999538" y="907897"/>
                  </a:cubicBezTo>
                  <a:cubicBezTo>
                    <a:pt x="1002471" y="836028"/>
                    <a:pt x="1001738" y="765626"/>
                    <a:pt x="1024472" y="697424"/>
                  </a:cubicBezTo>
                  <a:cubicBezTo>
                    <a:pt x="1047939" y="626289"/>
                    <a:pt x="1086074" y="558087"/>
                    <a:pt x="1110274" y="488418"/>
                  </a:cubicBezTo>
                  <a:cubicBezTo>
                    <a:pt x="1110274" y="488418"/>
                    <a:pt x="1119808" y="456151"/>
                    <a:pt x="1119808" y="456151"/>
                  </a:cubicBezTo>
                  <a:cubicBezTo>
                    <a:pt x="1137408" y="395282"/>
                    <a:pt x="1146942" y="335881"/>
                    <a:pt x="1141809" y="271345"/>
                  </a:cubicBezTo>
                  <a:close/>
                </a:path>
              </a:pathLst>
            </a:custGeom>
            <a:solidFill>
              <a:schemeClr val="accent3"/>
            </a:solidFill>
            <a:ln w="40409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50" name="Graphic 55">
              <a:extLst>
                <a:ext uri="{FF2B5EF4-FFF2-40B4-BE49-F238E27FC236}">
                  <a16:creationId xmlns:a16="http://schemas.microsoft.com/office/drawing/2014/main" id="{93043EA5-A891-49AE-BD49-1E774F1E659F}"/>
                </a:ext>
              </a:extLst>
            </p:cNvPr>
            <p:cNvSpPr/>
            <p:nvPr/>
          </p:nvSpPr>
          <p:spPr>
            <a:xfrm>
              <a:off x="8851007" y="4781546"/>
              <a:ext cx="1136699" cy="1474043"/>
            </a:xfrm>
            <a:custGeom>
              <a:avLst/>
              <a:gdLst>
                <a:gd name="connsiteX0" fmla="*/ 1141809 w 1136699"/>
                <a:gd name="connsiteY0" fmla="*/ 271345 h 1474043"/>
                <a:gd name="connsiteX1" fmla="*/ 1091207 w 1136699"/>
                <a:gd name="connsiteY1" fmla="*/ 104140 h 1474043"/>
                <a:gd name="connsiteX2" fmla="*/ 904202 w 1136699"/>
                <a:gd name="connsiteY2" fmla="*/ 737 h 1474043"/>
                <a:gd name="connsiteX3" fmla="*/ 715730 w 1136699"/>
                <a:gd name="connsiteY3" fmla="*/ 35938 h 1474043"/>
                <a:gd name="connsiteX4" fmla="*/ 571992 w 1136699"/>
                <a:gd name="connsiteY4" fmla="*/ 56472 h 1474043"/>
                <a:gd name="connsiteX5" fmla="*/ 428255 w 1136699"/>
                <a:gd name="connsiteY5" fmla="*/ 35938 h 1474043"/>
                <a:gd name="connsiteX6" fmla="*/ 239782 w 1136699"/>
                <a:gd name="connsiteY6" fmla="*/ 737 h 1474043"/>
                <a:gd name="connsiteX7" fmla="*/ 52777 w 1136699"/>
                <a:gd name="connsiteY7" fmla="*/ 104140 h 1474043"/>
                <a:gd name="connsiteX8" fmla="*/ 1442 w 1136699"/>
                <a:gd name="connsiteY8" fmla="*/ 271345 h 1474043"/>
                <a:gd name="connsiteX9" fmla="*/ 24176 w 1136699"/>
                <a:gd name="connsiteY9" fmla="*/ 456151 h 1474043"/>
                <a:gd name="connsiteX10" fmla="*/ 33710 w 1136699"/>
                <a:gd name="connsiteY10" fmla="*/ 488418 h 1474043"/>
                <a:gd name="connsiteX11" fmla="*/ 119512 w 1136699"/>
                <a:gd name="connsiteY11" fmla="*/ 697424 h 1474043"/>
                <a:gd name="connsiteX12" fmla="*/ 144446 w 1136699"/>
                <a:gd name="connsiteY12" fmla="*/ 907897 h 1474043"/>
                <a:gd name="connsiteX13" fmla="*/ 170114 w 1136699"/>
                <a:gd name="connsiteY13" fmla="*/ 1155771 h 1474043"/>
                <a:gd name="connsiteX14" fmla="*/ 247116 w 1136699"/>
                <a:gd name="connsiteY14" fmla="*/ 1394111 h 1474043"/>
                <a:gd name="connsiteX15" fmla="*/ 329985 w 1136699"/>
                <a:gd name="connsiteY15" fmla="*/ 1475514 h 1474043"/>
                <a:gd name="connsiteX16" fmla="*/ 346119 w 1136699"/>
                <a:gd name="connsiteY16" fmla="*/ 1475514 h 1474043"/>
                <a:gd name="connsiteX17" fmla="*/ 394520 w 1136699"/>
                <a:gd name="connsiteY17" fmla="*/ 1386778 h 1474043"/>
                <a:gd name="connsiteX18" fmla="*/ 412854 w 1136699"/>
                <a:gd name="connsiteY18" fmla="*/ 1209306 h 1474043"/>
                <a:gd name="connsiteX19" fmla="*/ 434855 w 1136699"/>
                <a:gd name="connsiteY19" fmla="*/ 1019367 h 1474043"/>
                <a:gd name="connsiteX20" fmla="*/ 510390 w 1136699"/>
                <a:gd name="connsiteY20" fmla="*/ 893230 h 1474043"/>
                <a:gd name="connsiteX21" fmla="*/ 571992 w 1136699"/>
                <a:gd name="connsiteY21" fmla="*/ 880763 h 1474043"/>
                <a:gd name="connsiteX22" fmla="*/ 633594 w 1136699"/>
                <a:gd name="connsiteY22" fmla="*/ 893230 h 1474043"/>
                <a:gd name="connsiteX23" fmla="*/ 709129 w 1136699"/>
                <a:gd name="connsiteY23" fmla="*/ 1019367 h 1474043"/>
                <a:gd name="connsiteX24" fmla="*/ 731130 w 1136699"/>
                <a:gd name="connsiteY24" fmla="*/ 1209306 h 1474043"/>
                <a:gd name="connsiteX25" fmla="*/ 749464 w 1136699"/>
                <a:gd name="connsiteY25" fmla="*/ 1386778 h 1474043"/>
                <a:gd name="connsiteX26" fmla="*/ 797865 w 1136699"/>
                <a:gd name="connsiteY26" fmla="*/ 1475514 h 1474043"/>
                <a:gd name="connsiteX27" fmla="*/ 813999 w 1136699"/>
                <a:gd name="connsiteY27" fmla="*/ 1475514 h 1474043"/>
                <a:gd name="connsiteX28" fmla="*/ 896868 w 1136699"/>
                <a:gd name="connsiteY28" fmla="*/ 1394111 h 1474043"/>
                <a:gd name="connsiteX29" fmla="*/ 973870 w 1136699"/>
                <a:gd name="connsiteY29" fmla="*/ 1155771 h 1474043"/>
                <a:gd name="connsiteX30" fmla="*/ 999538 w 1136699"/>
                <a:gd name="connsiteY30" fmla="*/ 907897 h 1474043"/>
                <a:gd name="connsiteX31" fmla="*/ 1024472 w 1136699"/>
                <a:gd name="connsiteY31" fmla="*/ 697424 h 1474043"/>
                <a:gd name="connsiteX32" fmla="*/ 1110274 w 1136699"/>
                <a:gd name="connsiteY32" fmla="*/ 488418 h 1474043"/>
                <a:gd name="connsiteX33" fmla="*/ 1119808 w 1136699"/>
                <a:gd name="connsiteY33" fmla="*/ 456151 h 1474043"/>
                <a:gd name="connsiteX34" fmla="*/ 1141809 w 1136699"/>
                <a:gd name="connsiteY34" fmla="*/ 271345 h 147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136699" h="1474043">
                  <a:moveTo>
                    <a:pt x="1141809" y="271345"/>
                  </a:moveTo>
                  <a:cubicBezTo>
                    <a:pt x="1137408" y="211944"/>
                    <a:pt x="1124941" y="153275"/>
                    <a:pt x="1091207" y="104140"/>
                  </a:cubicBezTo>
                  <a:cubicBezTo>
                    <a:pt x="1046472" y="38872"/>
                    <a:pt x="977537" y="6604"/>
                    <a:pt x="904202" y="737"/>
                  </a:cubicBezTo>
                  <a:cubicBezTo>
                    <a:pt x="836000" y="-4396"/>
                    <a:pt x="779531" y="18338"/>
                    <a:pt x="715730" y="35938"/>
                  </a:cubicBezTo>
                  <a:cubicBezTo>
                    <a:pt x="668795" y="49139"/>
                    <a:pt x="620393" y="55739"/>
                    <a:pt x="571992" y="56472"/>
                  </a:cubicBezTo>
                  <a:cubicBezTo>
                    <a:pt x="523591" y="55739"/>
                    <a:pt x="475189" y="49139"/>
                    <a:pt x="428255" y="35938"/>
                  </a:cubicBezTo>
                  <a:cubicBezTo>
                    <a:pt x="364453" y="18338"/>
                    <a:pt x="307984" y="-4396"/>
                    <a:pt x="239782" y="737"/>
                  </a:cubicBezTo>
                  <a:cubicBezTo>
                    <a:pt x="166447" y="6604"/>
                    <a:pt x="97512" y="38138"/>
                    <a:pt x="52777" y="104140"/>
                  </a:cubicBezTo>
                  <a:cubicBezTo>
                    <a:pt x="18309" y="153275"/>
                    <a:pt x="5842" y="211944"/>
                    <a:pt x="1442" y="271345"/>
                  </a:cubicBezTo>
                  <a:cubicBezTo>
                    <a:pt x="-3691" y="335881"/>
                    <a:pt x="5109" y="394549"/>
                    <a:pt x="24176" y="456151"/>
                  </a:cubicBezTo>
                  <a:cubicBezTo>
                    <a:pt x="24176" y="456151"/>
                    <a:pt x="33710" y="488418"/>
                    <a:pt x="33710" y="488418"/>
                  </a:cubicBezTo>
                  <a:cubicBezTo>
                    <a:pt x="58644" y="558820"/>
                    <a:pt x="96045" y="627022"/>
                    <a:pt x="119512" y="697424"/>
                  </a:cubicBezTo>
                  <a:cubicBezTo>
                    <a:pt x="142246" y="765626"/>
                    <a:pt x="141513" y="836028"/>
                    <a:pt x="144446" y="907897"/>
                  </a:cubicBezTo>
                  <a:cubicBezTo>
                    <a:pt x="148113" y="990766"/>
                    <a:pt x="152513" y="1074369"/>
                    <a:pt x="170114" y="1155771"/>
                  </a:cubicBezTo>
                  <a:cubicBezTo>
                    <a:pt x="187714" y="1237907"/>
                    <a:pt x="213382" y="1317843"/>
                    <a:pt x="247116" y="1394111"/>
                  </a:cubicBezTo>
                  <a:cubicBezTo>
                    <a:pt x="261783" y="1427112"/>
                    <a:pt x="288184" y="1475514"/>
                    <a:pt x="329985" y="1475514"/>
                  </a:cubicBezTo>
                  <a:cubicBezTo>
                    <a:pt x="329985" y="1475514"/>
                    <a:pt x="346119" y="1475514"/>
                    <a:pt x="346119" y="1475514"/>
                  </a:cubicBezTo>
                  <a:cubicBezTo>
                    <a:pt x="371053" y="1475514"/>
                    <a:pt x="389387" y="1405112"/>
                    <a:pt x="394520" y="1386778"/>
                  </a:cubicBezTo>
                  <a:cubicBezTo>
                    <a:pt x="409921" y="1329576"/>
                    <a:pt x="407721" y="1267974"/>
                    <a:pt x="412854" y="1209306"/>
                  </a:cubicBezTo>
                  <a:cubicBezTo>
                    <a:pt x="417988" y="1145504"/>
                    <a:pt x="423854" y="1082436"/>
                    <a:pt x="434855" y="1019367"/>
                  </a:cubicBezTo>
                  <a:cubicBezTo>
                    <a:pt x="442922" y="971699"/>
                    <a:pt x="467122" y="919631"/>
                    <a:pt x="510390" y="893230"/>
                  </a:cubicBezTo>
                  <a:cubicBezTo>
                    <a:pt x="528724" y="882230"/>
                    <a:pt x="550725" y="878563"/>
                    <a:pt x="571992" y="880763"/>
                  </a:cubicBezTo>
                  <a:cubicBezTo>
                    <a:pt x="593993" y="878563"/>
                    <a:pt x="615993" y="882230"/>
                    <a:pt x="633594" y="893230"/>
                  </a:cubicBezTo>
                  <a:cubicBezTo>
                    <a:pt x="676862" y="919631"/>
                    <a:pt x="701062" y="972432"/>
                    <a:pt x="709129" y="1019367"/>
                  </a:cubicBezTo>
                  <a:cubicBezTo>
                    <a:pt x="719396" y="1082436"/>
                    <a:pt x="725263" y="1146238"/>
                    <a:pt x="731130" y="1209306"/>
                  </a:cubicBezTo>
                  <a:cubicBezTo>
                    <a:pt x="736263" y="1267974"/>
                    <a:pt x="734063" y="1329576"/>
                    <a:pt x="749464" y="1386778"/>
                  </a:cubicBezTo>
                  <a:cubicBezTo>
                    <a:pt x="754597" y="1405112"/>
                    <a:pt x="772198" y="1475514"/>
                    <a:pt x="797865" y="1475514"/>
                  </a:cubicBezTo>
                  <a:cubicBezTo>
                    <a:pt x="797865" y="1475514"/>
                    <a:pt x="813999" y="1475514"/>
                    <a:pt x="813999" y="1475514"/>
                  </a:cubicBezTo>
                  <a:cubicBezTo>
                    <a:pt x="855800" y="1475514"/>
                    <a:pt x="882201" y="1426379"/>
                    <a:pt x="896868" y="1394111"/>
                  </a:cubicBezTo>
                  <a:cubicBezTo>
                    <a:pt x="931336" y="1317843"/>
                    <a:pt x="956270" y="1237173"/>
                    <a:pt x="973870" y="1155771"/>
                  </a:cubicBezTo>
                  <a:cubicBezTo>
                    <a:pt x="991471" y="1075102"/>
                    <a:pt x="995871" y="990766"/>
                    <a:pt x="999538" y="907897"/>
                  </a:cubicBezTo>
                  <a:cubicBezTo>
                    <a:pt x="1002471" y="836028"/>
                    <a:pt x="1001738" y="765626"/>
                    <a:pt x="1024472" y="697424"/>
                  </a:cubicBezTo>
                  <a:cubicBezTo>
                    <a:pt x="1047939" y="626289"/>
                    <a:pt x="1086074" y="558087"/>
                    <a:pt x="1110274" y="488418"/>
                  </a:cubicBezTo>
                  <a:cubicBezTo>
                    <a:pt x="1110274" y="488418"/>
                    <a:pt x="1119808" y="456151"/>
                    <a:pt x="1119808" y="456151"/>
                  </a:cubicBezTo>
                  <a:cubicBezTo>
                    <a:pt x="1137408" y="395282"/>
                    <a:pt x="1146942" y="335881"/>
                    <a:pt x="1141809" y="271345"/>
                  </a:cubicBezTo>
                  <a:close/>
                </a:path>
              </a:pathLst>
            </a:custGeom>
            <a:solidFill>
              <a:schemeClr val="bg1"/>
            </a:solidFill>
            <a:ln w="40409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51" name="Graphic 57">
              <a:extLst>
                <a:ext uri="{FF2B5EF4-FFF2-40B4-BE49-F238E27FC236}">
                  <a16:creationId xmlns:a16="http://schemas.microsoft.com/office/drawing/2014/main" id="{CB035D12-D576-4686-AB17-5DF7B027AD77}"/>
                </a:ext>
              </a:extLst>
            </p:cNvPr>
            <p:cNvSpPr/>
            <p:nvPr/>
          </p:nvSpPr>
          <p:spPr>
            <a:xfrm>
              <a:off x="9960007" y="4781546"/>
              <a:ext cx="1136699" cy="1474043"/>
            </a:xfrm>
            <a:custGeom>
              <a:avLst/>
              <a:gdLst>
                <a:gd name="connsiteX0" fmla="*/ 1141809 w 1136699"/>
                <a:gd name="connsiteY0" fmla="*/ 271345 h 1474043"/>
                <a:gd name="connsiteX1" fmla="*/ 1091207 w 1136699"/>
                <a:gd name="connsiteY1" fmla="*/ 104140 h 1474043"/>
                <a:gd name="connsiteX2" fmla="*/ 904202 w 1136699"/>
                <a:gd name="connsiteY2" fmla="*/ 737 h 1474043"/>
                <a:gd name="connsiteX3" fmla="*/ 715730 w 1136699"/>
                <a:gd name="connsiteY3" fmla="*/ 35938 h 1474043"/>
                <a:gd name="connsiteX4" fmla="*/ 571992 w 1136699"/>
                <a:gd name="connsiteY4" fmla="*/ 56472 h 1474043"/>
                <a:gd name="connsiteX5" fmla="*/ 428255 w 1136699"/>
                <a:gd name="connsiteY5" fmla="*/ 35938 h 1474043"/>
                <a:gd name="connsiteX6" fmla="*/ 239782 w 1136699"/>
                <a:gd name="connsiteY6" fmla="*/ 737 h 1474043"/>
                <a:gd name="connsiteX7" fmla="*/ 52777 w 1136699"/>
                <a:gd name="connsiteY7" fmla="*/ 104140 h 1474043"/>
                <a:gd name="connsiteX8" fmla="*/ 1442 w 1136699"/>
                <a:gd name="connsiteY8" fmla="*/ 271345 h 1474043"/>
                <a:gd name="connsiteX9" fmla="*/ 24176 w 1136699"/>
                <a:gd name="connsiteY9" fmla="*/ 456151 h 1474043"/>
                <a:gd name="connsiteX10" fmla="*/ 33710 w 1136699"/>
                <a:gd name="connsiteY10" fmla="*/ 488418 h 1474043"/>
                <a:gd name="connsiteX11" fmla="*/ 119512 w 1136699"/>
                <a:gd name="connsiteY11" fmla="*/ 697424 h 1474043"/>
                <a:gd name="connsiteX12" fmla="*/ 144446 w 1136699"/>
                <a:gd name="connsiteY12" fmla="*/ 907897 h 1474043"/>
                <a:gd name="connsiteX13" fmla="*/ 170114 w 1136699"/>
                <a:gd name="connsiteY13" fmla="*/ 1155771 h 1474043"/>
                <a:gd name="connsiteX14" fmla="*/ 247116 w 1136699"/>
                <a:gd name="connsiteY14" fmla="*/ 1394111 h 1474043"/>
                <a:gd name="connsiteX15" fmla="*/ 329985 w 1136699"/>
                <a:gd name="connsiteY15" fmla="*/ 1475514 h 1474043"/>
                <a:gd name="connsiteX16" fmla="*/ 346119 w 1136699"/>
                <a:gd name="connsiteY16" fmla="*/ 1475514 h 1474043"/>
                <a:gd name="connsiteX17" fmla="*/ 394520 w 1136699"/>
                <a:gd name="connsiteY17" fmla="*/ 1386778 h 1474043"/>
                <a:gd name="connsiteX18" fmla="*/ 412854 w 1136699"/>
                <a:gd name="connsiteY18" fmla="*/ 1209306 h 1474043"/>
                <a:gd name="connsiteX19" fmla="*/ 434855 w 1136699"/>
                <a:gd name="connsiteY19" fmla="*/ 1019367 h 1474043"/>
                <a:gd name="connsiteX20" fmla="*/ 510390 w 1136699"/>
                <a:gd name="connsiteY20" fmla="*/ 893230 h 1474043"/>
                <a:gd name="connsiteX21" fmla="*/ 571992 w 1136699"/>
                <a:gd name="connsiteY21" fmla="*/ 880763 h 1474043"/>
                <a:gd name="connsiteX22" fmla="*/ 633594 w 1136699"/>
                <a:gd name="connsiteY22" fmla="*/ 893230 h 1474043"/>
                <a:gd name="connsiteX23" fmla="*/ 709129 w 1136699"/>
                <a:gd name="connsiteY23" fmla="*/ 1019367 h 1474043"/>
                <a:gd name="connsiteX24" fmla="*/ 731130 w 1136699"/>
                <a:gd name="connsiteY24" fmla="*/ 1209306 h 1474043"/>
                <a:gd name="connsiteX25" fmla="*/ 749464 w 1136699"/>
                <a:gd name="connsiteY25" fmla="*/ 1386778 h 1474043"/>
                <a:gd name="connsiteX26" fmla="*/ 797865 w 1136699"/>
                <a:gd name="connsiteY26" fmla="*/ 1475514 h 1474043"/>
                <a:gd name="connsiteX27" fmla="*/ 813999 w 1136699"/>
                <a:gd name="connsiteY27" fmla="*/ 1475514 h 1474043"/>
                <a:gd name="connsiteX28" fmla="*/ 896868 w 1136699"/>
                <a:gd name="connsiteY28" fmla="*/ 1394111 h 1474043"/>
                <a:gd name="connsiteX29" fmla="*/ 973870 w 1136699"/>
                <a:gd name="connsiteY29" fmla="*/ 1155771 h 1474043"/>
                <a:gd name="connsiteX30" fmla="*/ 999538 w 1136699"/>
                <a:gd name="connsiteY30" fmla="*/ 907897 h 1474043"/>
                <a:gd name="connsiteX31" fmla="*/ 1024472 w 1136699"/>
                <a:gd name="connsiteY31" fmla="*/ 697424 h 1474043"/>
                <a:gd name="connsiteX32" fmla="*/ 1110274 w 1136699"/>
                <a:gd name="connsiteY32" fmla="*/ 488418 h 1474043"/>
                <a:gd name="connsiteX33" fmla="*/ 1119808 w 1136699"/>
                <a:gd name="connsiteY33" fmla="*/ 456151 h 1474043"/>
                <a:gd name="connsiteX34" fmla="*/ 1141809 w 1136699"/>
                <a:gd name="connsiteY34" fmla="*/ 271345 h 147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136699" h="1474043">
                  <a:moveTo>
                    <a:pt x="1141809" y="271345"/>
                  </a:moveTo>
                  <a:cubicBezTo>
                    <a:pt x="1137408" y="211944"/>
                    <a:pt x="1124941" y="153275"/>
                    <a:pt x="1091207" y="104140"/>
                  </a:cubicBezTo>
                  <a:cubicBezTo>
                    <a:pt x="1046472" y="38872"/>
                    <a:pt x="977537" y="6604"/>
                    <a:pt x="904202" y="737"/>
                  </a:cubicBezTo>
                  <a:cubicBezTo>
                    <a:pt x="836000" y="-4396"/>
                    <a:pt x="779531" y="18338"/>
                    <a:pt x="715730" y="35938"/>
                  </a:cubicBezTo>
                  <a:cubicBezTo>
                    <a:pt x="668795" y="49139"/>
                    <a:pt x="620393" y="55739"/>
                    <a:pt x="571992" y="56472"/>
                  </a:cubicBezTo>
                  <a:cubicBezTo>
                    <a:pt x="523591" y="55739"/>
                    <a:pt x="475189" y="49139"/>
                    <a:pt x="428255" y="35938"/>
                  </a:cubicBezTo>
                  <a:cubicBezTo>
                    <a:pt x="364453" y="18338"/>
                    <a:pt x="307984" y="-4396"/>
                    <a:pt x="239782" y="737"/>
                  </a:cubicBezTo>
                  <a:cubicBezTo>
                    <a:pt x="166447" y="6604"/>
                    <a:pt x="97512" y="38138"/>
                    <a:pt x="52777" y="104140"/>
                  </a:cubicBezTo>
                  <a:cubicBezTo>
                    <a:pt x="18309" y="153275"/>
                    <a:pt x="5842" y="211944"/>
                    <a:pt x="1442" y="271345"/>
                  </a:cubicBezTo>
                  <a:cubicBezTo>
                    <a:pt x="-3691" y="335881"/>
                    <a:pt x="5109" y="394549"/>
                    <a:pt x="24176" y="456151"/>
                  </a:cubicBezTo>
                  <a:cubicBezTo>
                    <a:pt x="24176" y="456151"/>
                    <a:pt x="33710" y="488418"/>
                    <a:pt x="33710" y="488418"/>
                  </a:cubicBezTo>
                  <a:cubicBezTo>
                    <a:pt x="58644" y="558820"/>
                    <a:pt x="96045" y="627022"/>
                    <a:pt x="119512" y="697424"/>
                  </a:cubicBezTo>
                  <a:cubicBezTo>
                    <a:pt x="142246" y="765626"/>
                    <a:pt x="141513" y="836028"/>
                    <a:pt x="144446" y="907897"/>
                  </a:cubicBezTo>
                  <a:cubicBezTo>
                    <a:pt x="148113" y="990766"/>
                    <a:pt x="152513" y="1074369"/>
                    <a:pt x="170114" y="1155771"/>
                  </a:cubicBezTo>
                  <a:cubicBezTo>
                    <a:pt x="187714" y="1237907"/>
                    <a:pt x="213382" y="1317843"/>
                    <a:pt x="247116" y="1394111"/>
                  </a:cubicBezTo>
                  <a:cubicBezTo>
                    <a:pt x="261783" y="1427112"/>
                    <a:pt x="288184" y="1475514"/>
                    <a:pt x="329985" y="1475514"/>
                  </a:cubicBezTo>
                  <a:cubicBezTo>
                    <a:pt x="329985" y="1475514"/>
                    <a:pt x="346119" y="1475514"/>
                    <a:pt x="346119" y="1475514"/>
                  </a:cubicBezTo>
                  <a:cubicBezTo>
                    <a:pt x="371053" y="1475514"/>
                    <a:pt x="389387" y="1405112"/>
                    <a:pt x="394520" y="1386778"/>
                  </a:cubicBezTo>
                  <a:cubicBezTo>
                    <a:pt x="409921" y="1329576"/>
                    <a:pt x="407721" y="1267974"/>
                    <a:pt x="412854" y="1209306"/>
                  </a:cubicBezTo>
                  <a:cubicBezTo>
                    <a:pt x="417988" y="1145504"/>
                    <a:pt x="423854" y="1082436"/>
                    <a:pt x="434855" y="1019367"/>
                  </a:cubicBezTo>
                  <a:cubicBezTo>
                    <a:pt x="442922" y="971699"/>
                    <a:pt x="467122" y="919631"/>
                    <a:pt x="510390" y="893230"/>
                  </a:cubicBezTo>
                  <a:cubicBezTo>
                    <a:pt x="528724" y="882230"/>
                    <a:pt x="550725" y="878563"/>
                    <a:pt x="571992" y="880763"/>
                  </a:cubicBezTo>
                  <a:cubicBezTo>
                    <a:pt x="593993" y="878563"/>
                    <a:pt x="615993" y="882230"/>
                    <a:pt x="633594" y="893230"/>
                  </a:cubicBezTo>
                  <a:cubicBezTo>
                    <a:pt x="676862" y="919631"/>
                    <a:pt x="701062" y="972432"/>
                    <a:pt x="709129" y="1019367"/>
                  </a:cubicBezTo>
                  <a:cubicBezTo>
                    <a:pt x="719396" y="1082436"/>
                    <a:pt x="725263" y="1146238"/>
                    <a:pt x="731130" y="1209306"/>
                  </a:cubicBezTo>
                  <a:cubicBezTo>
                    <a:pt x="736263" y="1267974"/>
                    <a:pt x="734063" y="1329576"/>
                    <a:pt x="749464" y="1386778"/>
                  </a:cubicBezTo>
                  <a:cubicBezTo>
                    <a:pt x="754597" y="1405112"/>
                    <a:pt x="772198" y="1475514"/>
                    <a:pt x="797865" y="1475514"/>
                  </a:cubicBezTo>
                  <a:cubicBezTo>
                    <a:pt x="797865" y="1475514"/>
                    <a:pt x="813999" y="1475514"/>
                    <a:pt x="813999" y="1475514"/>
                  </a:cubicBezTo>
                  <a:cubicBezTo>
                    <a:pt x="855800" y="1475514"/>
                    <a:pt x="882201" y="1426379"/>
                    <a:pt x="896868" y="1394111"/>
                  </a:cubicBezTo>
                  <a:cubicBezTo>
                    <a:pt x="931336" y="1317843"/>
                    <a:pt x="956270" y="1237173"/>
                    <a:pt x="973870" y="1155771"/>
                  </a:cubicBezTo>
                  <a:cubicBezTo>
                    <a:pt x="991471" y="1075102"/>
                    <a:pt x="995871" y="990766"/>
                    <a:pt x="999538" y="907897"/>
                  </a:cubicBezTo>
                  <a:cubicBezTo>
                    <a:pt x="1002471" y="836028"/>
                    <a:pt x="1001738" y="765626"/>
                    <a:pt x="1024472" y="697424"/>
                  </a:cubicBezTo>
                  <a:cubicBezTo>
                    <a:pt x="1047939" y="626289"/>
                    <a:pt x="1086074" y="558087"/>
                    <a:pt x="1110274" y="488418"/>
                  </a:cubicBezTo>
                  <a:cubicBezTo>
                    <a:pt x="1110274" y="488418"/>
                    <a:pt x="1119808" y="456151"/>
                    <a:pt x="1119808" y="456151"/>
                  </a:cubicBezTo>
                  <a:cubicBezTo>
                    <a:pt x="1137408" y="395282"/>
                    <a:pt x="1146942" y="335881"/>
                    <a:pt x="1141809" y="271345"/>
                  </a:cubicBezTo>
                  <a:close/>
                </a:path>
              </a:pathLst>
            </a:custGeom>
            <a:solidFill>
              <a:schemeClr val="accent4"/>
            </a:solidFill>
            <a:ln w="40409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52" name="Graphic 59">
              <a:extLst>
                <a:ext uri="{FF2B5EF4-FFF2-40B4-BE49-F238E27FC236}">
                  <a16:creationId xmlns:a16="http://schemas.microsoft.com/office/drawing/2014/main" id="{DBC59780-CBCA-4CF7-9BFE-6E0C245B66C3}"/>
                </a:ext>
              </a:extLst>
            </p:cNvPr>
            <p:cNvSpPr/>
            <p:nvPr/>
          </p:nvSpPr>
          <p:spPr>
            <a:xfrm>
              <a:off x="11069009" y="4781546"/>
              <a:ext cx="1136699" cy="1474043"/>
            </a:xfrm>
            <a:custGeom>
              <a:avLst/>
              <a:gdLst>
                <a:gd name="connsiteX0" fmla="*/ 1141809 w 1136699"/>
                <a:gd name="connsiteY0" fmla="*/ 271345 h 1474043"/>
                <a:gd name="connsiteX1" fmla="*/ 1091207 w 1136699"/>
                <a:gd name="connsiteY1" fmla="*/ 104140 h 1474043"/>
                <a:gd name="connsiteX2" fmla="*/ 904202 w 1136699"/>
                <a:gd name="connsiteY2" fmla="*/ 737 h 1474043"/>
                <a:gd name="connsiteX3" fmla="*/ 715730 w 1136699"/>
                <a:gd name="connsiteY3" fmla="*/ 35938 h 1474043"/>
                <a:gd name="connsiteX4" fmla="*/ 571992 w 1136699"/>
                <a:gd name="connsiteY4" fmla="*/ 56472 h 1474043"/>
                <a:gd name="connsiteX5" fmla="*/ 428255 w 1136699"/>
                <a:gd name="connsiteY5" fmla="*/ 35938 h 1474043"/>
                <a:gd name="connsiteX6" fmla="*/ 239782 w 1136699"/>
                <a:gd name="connsiteY6" fmla="*/ 737 h 1474043"/>
                <a:gd name="connsiteX7" fmla="*/ 52777 w 1136699"/>
                <a:gd name="connsiteY7" fmla="*/ 104140 h 1474043"/>
                <a:gd name="connsiteX8" fmla="*/ 1442 w 1136699"/>
                <a:gd name="connsiteY8" fmla="*/ 271345 h 1474043"/>
                <a:gd name="connsiteX9" fmla="*/ 24176 w 1136699"/>
                <a:gd name="connsiteY9" fmla="*/ 456151 h 1474043"/>
                <a:gd name="connsiteX10" fmla="*/ 33710 w 1136699"/>
                <a:gd name="connsiteY10" fmla="*/ 488418 h 1474043"/>
                <a:gd name="connsiteX11" fmla="*/ 119512 w 1136699"/>
                <a:gd name="connsiteY11" fmla="*/ 697424 h 1474043"/>
                <a:gd name="connsiteX12" fmla="*/ 144446 w 1136699"/>
                <a:gd name="connsiteY12" fmla="*/ 907897 h 1474043"/>
                <a:gd name="connsiteX13" fmla="*/ 170114 w 1136699"/>
                <a:gd name="connsiteY13" fmla="*/ 1155771 h 1474043"/>
                <a:gd name="connsiteX14" fmla="*/ 247116 w 1136699"/>
                <a:gd name="connsiteY14" fmla="*/ 1394111 h 1474043"/>
                <a:gd name="connsiteX15" fmla="*/ 329985 w 1136699"/>
                <a:gd name="connsiteY15" fmla="*/ 1475514 h 1474043"/>
                <a:gd name="connsiteX16" fmla="*/ 346119 w 1136699"/>
                <a:gd name="connsiteY16" fmla="*/ 1475514 h 1474043"/>
                <a:gd name="connsiteX17" fmla="*/ 394520 w 1136699"/>
                <a:gd name="connsiteY17" fmla="*/ 1386778 h 1474043"/>
                <a:gd name="connsiteX18" fmla="*/ 412854 w 1136699"/>
                <a:gd name="connsiteY18" fmla="*/ 1209306 h 1474043"/>
                <a:gd name="connsiteX19" fmla="*/ 434855 w 1136699"/>
                <a:gd name="connsiteY19" fmla="*/ 1019367 h 1474043"/>
                <a:gd name="connsiteX20" fmla="*/ 510390 w 1136699"/>
                <a:gd name="connsiteY20" fmla="*/ 893230 h 1474043"/>
                <a:gd name="connsiteX21" fmla="*/ 571992 w 1136699"/>
                <a:gd name="connsiteY21" fmla="*/ 880763 h 1474043"/>
                <a:gd name="connsiteX22" fmla="*/ 633594 w 1136699"/>
                <a:gd name="connsiteY22" fmla="*/ 893230 h 1474043"/>
                <a:gd name="connsiteX23" fmla="*/ 709129 w 1136699"/>
                <a:gd name="connsiteY23" fmla="*/ 1019367 h 1474043"/>
                <a:gd name="connsiteX24" fmla="*/ 731130 w 1136699"/>
                <a:gd name="connsiteY24" fmla="*/ 1209306 h 1474043"/>
                <a:gd name="connsiteX25" fmla="*/ 749464 w 1136699"/>
                <a:gd name="connsiteY25" fmla="*/ 1386778 h 1474043"/>
                <a:gd name="connsiteX26" fmla="*/ 797865 w 1136699"/>
                <a:gd name="connsiteY26" fmla="*/ 1475514 h 1474043"/>
                <a:gd name="connsiteX27" fmla="*/ 813999 w 1136699"/>
                <a:gd name="connsiteY27" fmla="*/ 1475514 h 1474043"/>
                <a:gd name="connsiteX28" fmla="*/ 896868 w 1136699"/>
                <a:gd name="connsiteY28" fmla="*/ 1394111 h 1474043"/>
                <a:gd name="connsiteX29" fmla="*/ 973870 w 1136699"/>
                <a:gd name="connsiteY29" fmla="*/ 1155771 h 1474043"/>
                <a:gd name="connsiteX30" fmla="*/ 999538 w 1136699"/>
                <a:gd name="connsiteY30" fmla="*/ 907897 h 1474043"/>
                <a:gd name="connsiteX31" fmla="*/ 1024472 w 1136699"/>
                <a:gd name="connsiteY31" fmla="*/ 697424 h 1474043"/>
                <a:gd name="connsiteX32" fmla="*/ 1110274 w 1136699"/>
                <a:gd name="connsiteY32" fmla="*/ 488418 h 1474043"/>
                <a:gd name="connsiteX33" fmla="*/ 1119808 w 1136699"/>
                <a:gd name="connsiteY33" fmla="*/ 456151 h 1474043"/>
                <a:gd name="connsiteX34" fmla="*/ 1141809 w 1136699"/>
                <a:gd name="connsiteY34" fmla="*/ 271345 h 147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136699" h="1474043">
                  <a:moveTo>
                    <a:pt x="1141809" y="271345"/>
                  </a:moveTo>
                  <a:cubicBezTo>
                    <a:pt x="1137408" y="211944"/>
                    <a:pt x="1124941" y="153275"/>
                    <a:pt x="1091207" y="104140"/>
                  </a:cubicBezTo>
                  <a:cubicBezTo>
                    <a:pt x="1046472" y="38872"/>
                    <a:pt x="977537" y="6604"/>
                    <a:pt x="904202" y="737"/>
                  </a:cubicBezTo>
                  <a:cubicBezTo>
                    <a:pt x="836000" y="-4396"/>
                    <a:pt x="779531" y="18338"/>
                    <a:pt x="715730" y="35938"/>
                  </a:cubicBezTo>
                  <a:cubicBezTo>
                    <a:pt x="668795" y="49139"/>
                    <a:pt x="620393" y="55739"/>
                    <a:pt x="571992" y="56472"/>
                  </a:cubicBezTo>
                  <a:cubicBezTo>
                    <a:pt x="523591" y="55739"/>
                    <a:pt x="475189" y="49139"/>
                    <a:pt x="428255" y="35938"/>
                  </a:cubicBezTo>
                  <a:cubicBezTo>
                    <a:pt x="364453" y="18338"/>
                    <a:pt x="307984" y="-4396"/>
                    <a:pt x="239782" y="737"/>
                  </a:cubicBezTo>
                  <a:cubicBezTo>
                    <a:pt x="166447" y="6604"/>
                    <a:pt x="97512" y="38138"/>
                    <a:pt x="52777" y="104140"/>
                  </a:cubicBezTo>
                  <a:cubicBezTo>
                    <a:pt x="18309" y="153275"/>
                    <a:pt x="5842" y="211944"/>
                    <a:pt x="1442" y="271345"/>
                  </a:cubicBezTo>
                  <a:cubicBezTo>
                    <a:pt x="-3691" y="335881"/>
                    <a:pt x="5109" y="394549"/>
                    <a:pt x="24176" y="456151"/>
                  </a:cubicBezTo>
                  <a:cubicBezTo>
                    <a:pt x="24176" y="456151"/>
                    <a:pt x="33710" y="488418"/>
                    <a:pt x="33710" y="488418"/>
                  </a:cubicBezTo>
                  <a:cubicBezTo>
                    <a:pt x="58644" y="558820"/>
                    <a:pt x="96045" y="627022"/>
                    <a:pt x="119512" y="697424"/>
                  </a:cubicBezTo>
                  <a:cubicBezTo>
                    <a:pt x="142246" y="765626"/>
                    <a:pt x="141513" y="836028"/>
                    <a:pt x="144446" y="907897"/>
                  </a:cubicBezTo>
                  <a:cubicBezTo>
                    <a:pt x="148113" y="990766"/>
                    <a:pt x="152513" y="1074369"/>
                    <a:pt x="170114" y="1155771"/>
                  </a:cubicBezTo>
                  <a:cubicBezTo>
                    <a:pt x="187714" y="1237907"/>
                    <a:pt x="213382" y="1317843"/>
                    <a:pt x="247116" y="1394111"/>
                  </a:cubicBezTo>
                  <a:cubicBezTo>
                    <a:pt x="261783" y="1427112"/>
                    <a:pt x="288184" y="1475514"/>
                    <a:pt x="329985" y="1475514"/>
                  </a:cubicBezTo>
                  <a:cubicBezTo>
                    <a:pt x="329985" y="1475514"/>
                    <a:pt x="346119" y="1475514"/>
                    <a:pt x="346119" y="1475514"/>
                  </a:cubicBezTo>
                  <a:cubicBezTo>
                    <a:pt x="371053" y="1475514"/>
                    <a:pt x="389387" y="1405112"/>
                    <a:pt x="394520" y="1386778"/>
                  </a:cubicBezTo>
                  <a:cubicBezTo>
                    <a:pt x="409921" y="1329576"/>
                    <a:pt x="407721" y="1267974"/>
                    <a:pt x="412854" y="1209306"/>
                  </a:cubicBezTo>
                  <a:cubicBezTo>
                    <a:pt x="417988" y="1145504"/>
                    <a:pt x="423854" y="1082436"/>
                    <a:pt x="434855" y="1019367"/>
                  </a:cubicBezTo>
                  <a:cubicBezTo>
                    <a:pt x="442922" y="971699"/>
                    <a:pt x="467122" y="919631"/>
                    <a:pt x="510390" y="893230"/>
                  </a:cubicBezTo>
                  <a:cubicBezTo>
                    <a:pt x="528724" y="882230"/>
                    <a:pt x="550725" y="878563"/>
                    <a:pt x="571992" y="880763"/>
                  </a:cubicBezTo>
                  <a:cubicBezTo>
                    <a:pt x="593993" y="878563"/>
                    <a:pt x="615993" y="882230"/>
                    <a:pt x="633594" y="893230"/>
                  </a:cubicBezTo>
                  <a:cubicBezTo>
                    <a:pt x="676862" y="919631"/>
                    <a:pt x="701062" y="972432"/>
                    <a:pt x="709129" y="1019367"/>
                  </a:cubicBezTo>
                  <a:cubicBezTo>
                    <a:pt x="719396" y="1082436"/>
                    <a:pt x="725263" y="1146238"/>
                    <a:pt x="731130" y="1209306"/>
                  </a:cubicBezTo>
                  <a:cubicBezTo>
                    <a:pt x="736263" y="1267974"/>
                    <a:pt x="734063" y="1329576"/>
                    <a:pt x="749464" y="1386778"/>
                  </a:cubicBezTo>
                  <a:cubicBezTo>
                    <a:pt x="754597" y="1405112"/>
                    <a:pt x="772198" y="1475514"/>
                    <a:pt x="797865" y="1475514"/>
                  </a:cubicBezTo>
                  <a:cubicBezTo>
                    <a:pt x="797865" y="1475514"/>
                    <a:pt x="813999" y="1475514"/>
                    <a:pt x="813999" y="1475514"/>
                  </a:cubicBezTo>
                  <a:cubicBezTo>
                    <a:pt x="855800" y="1475514"/>
                    <a:pt x="882201" y="1426379"/>
                    <a:pt x="896868" y="1394111"/>
                  </a:cubicBezTo>
                  <a:cubicBezTo>
                    <a:pt x="931336" y="1317843"/>
                    <a:pt x="956270" y="1237173"/>
                    <a:pt x="973870" y="1155771"/>
                  </a:cubicBezTo>
                  <a:cubicBezTo>
                    <a:pt x="991471" y="1075102"/>
                    <a:pt x="995871" y="990766"/>
                    <a:pt x="999538" y="907897"/>
                  </a:cubicBezTo>
                  <a:cubicBezTo>
                    <a:pt x="1002471" y="836028"/>
                    <a:pt x="1001738" y="765626"/>
                    <a:pt x="1024472" y="697424"/>
                  </a:cubicBezTo>
                  <a:cubicBezTo>
                    <a:pt x="1047939" y="626289"/>
                    <a:pt x="1086074" y="558087"/>
                    <a:pt x="1110274" y="488418"/>
                  </a:cubicBezTo>
                  <a:cubicBezTo>
                    <a:pt x="1110274" y="488418"/>
                    <a:pt x="1119808" y="456151"/>
                    <a:pt x="1119808" y="456151"/>
                  </a:cubicBezTo>
                  <a:cubicBezTo>
                    <a:pt x="1137408" y="395282"/>
                    <a:pt x="1146942" y="335881"/>
                    <a:pt x="1141809" y="271345"/>
                  </a:cubicBezTo>
                  <a:close/>
                </a:path>
              </a:pathLst>
            </a:custGeom>
            <a:solidFill>
              <a:schemeClr val="bg1"/>
            </a:solidFill>
            <a:ln w="40409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</p:grpSp>
      <p:sp>
        <p:nvSpPr>
          <p:cNvPr id="753" name="직사각형 113">
            <a:extLst>
              <a:ext uri="{FF2B5EF4-FFF2-40B4-BE49-F238E27FC236}">
                <a16:creationId xmlns:a16="http://schemas.microsoft.com/office/drawing/2014/main" id="{766855AB-122D-4CD6-AE34-8281AF3BF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9506" y="4510730"/>
            <a:ext cx="1043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2020</a:t>
            </a:r>
            <a:endParaRPr lang="ko-KR" altLang="en-US" sz="24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754" name="직사각형 113">
            <a:extLst>
              <a:ext uri="{FF2B5EF4-FFF2-40B4-BE49-F238E27FC236}">
                <a16:creationId xmlns:a16="http://schemas.microsoft.com/office/drawing/2014/main" id="{023D4D5F-B0A0-4A79-92B9-2C51FFDEE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7226" y="4510730"/>
            <a:ext cx="1043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2016</a:t>
            </a:r>
            <a:endParaRPr lang="ko-KR" altLang="en-US" sz="24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755" name="직사각형 113">
            <a:extLst>
              <a:ext uri="{FF2B5EF4-FFF2-40B4-BE49-F238E27FC236}">
                <a16:creationId xmlns:a16="http://schemas.microsoft.com/office/drawing/2014/main" id="{D74FB58F-FFE5-48DC-8769-BA3780CC9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749" y="4510730"/>
            <a:ext cx="1043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2017</a:t>
            </a:r>
            <a:endParaRPr lang="ko-KR" altLang="en-US" sz="24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756" name="직사각형 113">
            <a:extLst>
              <a:ext uri="{FF2B5EF4-FFF2-40B4-BE49-F238E27FC236}">
                <a16:creationId xmlns:a16="http://schemas.microsoft.com/office/drawing/2014/main" id="{3F8F3A82-DA75-4B09-88C5-280453B69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2272" y="4510730"/>
            <a:ext cx="1043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2018</a:t>
            </a:r>
            <a:endParaRPr lang="ko-KR" altLang="en-US" sz="24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757" name="직사각형 113">
            <a:extLst>
              <a:ext uri="{FF2B5EF4-FFF2-40B4-BE49-F238E27FC236}">
                <a16:creationId xmlns:a16="http://schemas.microsoft.com/office/drawing/2014/main" id="{B8B66B7A-C607-4316-A295-8862EFD0A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4794" y="4510730"/>
            <a:ext cx="1043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2019</a:t>
            </a:r>
            <a:endParaRPr lang="ko-KR" altLang="en-US" sz="24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758" name="Group 29">
            <a:extLst>
              <a:ext uri="{FF2B5EF4-FFF2-40B4-BE49-F238E27FC236}">
                <a16:creationId xmlns:a16="http://schemas.microsoft.com/office/drawing/2014/main" id="{34301B35-1D0B-4B4E-B92C-BE5C84B42F7A}"/>
              </a:ext>
            </a:extLst>
          </p:cNvPr>
          <p:cNvGrpSpPr/>
          <p:nvPr/>
        </p:nvGrpSpPr>
        <p:grpSpPr>
          <a:xfrm>
            <a:off x="913006" y="2359094"/>
            <a:ext cx="1512168" cy="1622784"/>
            <a:chOff x="270023" y="1671304"/>
            <a:chExt cx="1709689" cy="1639013"/>
          </a:xfrm>
        </p:grpSpPr>
        <p:sp>
          <p:nvSpPr>
            <p:cNvPr id="759" name="TextBox 758">
              <a:extLst>
                <a:ext uri="{FF2B5EF4-FFF2-40B4-BE49-F238E27FC236}">
                  <a16:creationId xmlns:a16="http://schemas.microsoft.com/office/drawing/2014/main" id="{4DB39172-8BAF-4EE7-83BF-7BCB522D5B36}"/>
                </a:ext>
              </a:extLst>
            </p:cNvPr>
            <p:cNvSpPr txBox="1"/>
            <p:nvPr/>
          </p:nvSpPr>
          <p:spPr>
            <a:xfrm>
              <a:off x="270024" y="1911471"/>
              <a:ext cx="1709688" cy="1398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</a:r>
              <a:endParaRPr lang="ko-KR" altLang="en-US" sz="1200" dirty="0">
                <a:cs typeface="B Nazanin" panose="00000400000000000000" pitchFamily="2" charset="-78"/>
              </a:endParaRPr>
            </a:p>
          </p:txBody>
        </p:sp>
        <p:sp>
          <p:nvSpPr>
            <p:cNvPr id="760" name="TextBox 759">
              <a:extLst>
                <a:ext uri="{FF2B5EF4-FFF2-40B4-BE49-F238E27FC236}">
                  <a16:creationId xmlns:a16="http://schemas.microsoft.com/office/drawing/2014/main" id="{0F76563F-9093-4307-B1B0-306AF1155693}"/>
                </a:ext>
              </a:extLst>
            </p:cNvPr>
            <p:cNvSpPr txBox="1"/>
            <p:nvPr/>
          </p:nvSpPr>
          <p:spPr>
            <a:xfrm>
              <a:off x="270023" y="1671304"/>
              <a:ext cx="1709688" cy="279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1200" b="1" dirty="0">
                  <a:cs typeface="B Nazanin" panose="00000400000000000000" pitchFamily="2" charset="-78"/>
                </a:rPr>
                <a:t>عنوان اضافه کن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761" name="Group 31">
            <a:extLst>
              <a:ext uri="{FF2B5EF4-FFF2-40B4-BE49-F238E27FC236}">
                <a16:creationId xmlns:a16="http://schemas.microsoft.com/office/drawing/2014/main" id="{E3899B92-ACB3-417F-92B8-03793656F171}"/>
              </a:ext>
            </a:extLst>
          </p:cNvPr>
          <p:cNvGrpSpPr/>
          <p:nvPr/>
        </p:nvGrpSpPr>
        <p:grpSpPr>
          <a:xfrm>
            <a:off x="3130732" y="2359094"/>
            <a:ext cx="1512168" cy="1622784"/>
            <a:chOff x="270023" y="1671304"/>
            <a:chExt cx="1709689" cy="1639013"/>
          </a:xfrm>
        </p:grpSpPr>
        <p:sp>
          <p:nvSpPr>
            <p:cNvPr id="762" name="TextBox 761">
              <a:extLst>
                <a:ext uri="{FF2B5EF4-FFF2-40B4-BE49-F238E27FC236}">
                  <a16:creationId xmlns:a16="http://schemas.microsoft.com/office/drawing/2014/main" id="{71AF8BB9-4DF6-4038-AEAE-E85694B45A79}"/>
                </a:ext>
              </a:extLst>
            </p:cNvPr>
            <p:cNvSpPr txBox="1"/>
            <p:nvPr/>
          </p:nvSpPr>
          <p:spPr>
            <a:xfrm>
              <a:off x="270024" y="1911471"/>
              <a:ext cx="1709688" cy="1398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</a:r>
              <a:endParaRPr lang="ko-KR" altLang="en-US" sz="1200" dirty="0">
                <a:cs typeface="B Nazanin" panose="00000400000000000000" pitchFamily="2" charset="-78"/>
              </a:endParaRPr>
            </a:p>
          </p:txBody>
        </p:sp>
        <p:sp>
          <p:nvSpPr>
            <p:cNvPr id="763" name="TextBox 762">
              <a:extLst>
                <a:ext uri="{FF2B5EF4-FFF2-40B4-BE49-F238E27FC236}">
                  <a16:creationId xmlns:a16="http://schemas.microsoft.com/office/drawing/2014/main" id="{55A26EBF-1988-4C30-900A-83A72DF5C653}"/>
                </a:ext>
              </a:extLst>
            </p:cNvPr>
            <p:cNvSpPr txBox="1"/>
            <p:nvPr/>
          </p:nvSpPr>
          <p:spPr>
            <a:xfrm>
              <a:off x="270023" y="1671304"/>
              <a:ext cx="1709688" cy="279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1200" b="1" dirty="0">
                  <a:cs typeface="B Nazanin" panose="00000400000000000000" pitchFamily="2" charset="-78"/>
                </a:rPr>
                <a:t>عنوان اضافه کن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764" name="Group 35">
            <a:extLst>
              <a:ext uri="{FF2B5EF4-FFF2-40B4-BE49-F238E27FC236}">
                <a16:creationId xmlns:a16="http://schemas.microsoft.com/office/drawing/2014/main" id="{C88A8A4D-6BA9-459A-884F-5EBDC549C9F5}"/>
              </a:ext>
            </a:extLst>
          </p:cNvPr>
          <p:cNvGrpSpPr/>
          <p:nvPr/>
        </p:nvGrpSpPr>
        <p:grpSpPr>
          <a:xfrm>
            <a:off x="5348458" y="2359094"/>
            <a:ext cx="1512168" cy="1622784"/>
            <a:chOff x="270023" y="1671304"/>
            <a:chExt cx="1709689" cy="1639013"/>
          </a:xfrm>
        </p:grpSpPr>
        <p:sp>
          <p:nvSpPr>
            <p:cNvPr id="765" name="TextBox 764">
              <a:extLst>
                <a:ext uri="{FF2B5EF4-FFF2-40B4-BE49-F238E27FC236}">
                  <a16:creationId xmlns:a16="http://schemas.microsoft.com/office/drawing/2014/main" id="{34D509F0-6573-4C11-BBAB-EA0D5A53067C}"/>
                </a:ext>
              </a:extLst>
            </p:cNvPr>
            <p:cNvSpPr txBox="1"/>
            <p:nvPr/>
          </p:nvSpPr>
          <p:spPr>
            <a:xfrm>
              <a:off x="270024" y="1911471"/>
              <a:ext cx="1709688" cy="1398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</a:r>
              <a:endParaRPr lang="ko-KR" altLang="en-US" sz="1200" dirty="0">
                <a:cs typeface="B Nazanin" panose="00000400000000000000" pitchFamily="2" charset="-78"/>
              </a:endParaRPr>
            </a:p>
          </p:txBody>
        </p:sp>
        <p:sp>
          <p:nvSpPr>
            <p:cNvPr id="766" name="TextBox 765">
              <a:extLst>
                <a:ext uri="{FF2B5EF4-FFF2-40B4-BE49-F238E27FC236}">
                  <a16:creationId xmlns:a16="http://schemas.microsoft.com/office/drawing/2014/main" id="{C381DCE3-BC92-425C-A6DE-AC46E9F527CF}"/>
                </a:ext>
              </a:extLst>
            </p:cNvPr>
            <p:cNvSpPr txBox="1"/>
            <p:nvPr/>
          </p:nvSpPr>
          <p:spPr>
            <a:xfrm>
              <a:off x="270023" y="1671304"/>
              <a:ext cx="1709688" cy="279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1200" b="1" dirty="0">
                  <a:cs typeface="B Nazanin" panose="00000400000000000000" pitchFamily="2" charset="-78"/>
                </a:rPr>
                <a:t>عنوان اضافه کن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767" name="Group 39">
            <a:extLst>
              <a:ext uri="{FF2B5EF4-FFF2-40B4-BE49-F238E27FC236}">
                <a16:creationId xmlns:a16="http://schemas.microsoft.com/office/drawing/2014/main" id="{BBD3AE1E-4298-4E6F-BEDB-1BF8AFE2E540}"/>
              </a:ext>
            </a:extLst>
          </p:cNvPr>
          <p:cNvGrpSpPr/>
          <p:nvPr/>
        </p:nvGrpSpPr>
        <p:grpSpPr>
          <a:xfrm>
            <a:off x="7566184" y="2359094"/>
            <a:ext cx="1512168" cy="1622784"/>
            <a:chOff x="270023" y="1671304"/>
            <a:chExt cx="1709689" cy="1639013"/>
          </a:xfrm>
        </p:grpSpPr>
        <p:sp>
          <p:nvSpPr>
            <p:cNvPr id="768" name="TextBox 767">
              <a:extLst>
                <a:ext uri="{FF2B5EF4-FFF2-40B4-BE49-F238E27FC236}">
                  <a16:creationId xmlns:a16="http://schemas.microsoft.com/office/drawing/2014/main" id="{60F92233-A35C-442B-95F8-893DA7EAD515}"/>
                </a:ext>
              </a:extLst>
            </p:cNvPr>
            <p:cNvSpPr txBox="1"/>
            <p:nvPr/>
          </p:nvSpPr>
          <p:spPr>
            <a:xfrm>
              <a:off x="270024" y="1911471"/>
              <a:ext cx="1709688" cy="1398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</a:r>
              <a:endParaRPr lang="ko-KR" altLang="en-US" sz="1200" dirty="0">
                <a:cs typeface="B Nazanin" panose="00000400000000000000" pitchFamily="2" charset="-78"/>
              </a:endParaRPr>
            </a:p>
          </p:txBody>
        </p:sp>
        <p:sp>
          <p:nvSpPr>
            <p:cNvPr id="769" name="TextBox 768">
              <a:extLst>
                <a:ext uri="{FF2B5EF4-FFF2-40B4-BE49-F238E27FC236}">
                  <a16:creationId xmlns:a16="http://schemas.microsoft.com/office/drawing/2014/main" id="{FC8A467E-1891-4F1D-861C-2DC5F3615872}"/>
                </a:ext>
              </a:extLst>
            </p:cNvPr>
            <p:cNvSpPr txBox="1"/>
            <p:nvPr/>
          </p:nvSpPr>
          <p:spPr>
            <a:xfrm>
              <a:off x="270023" y="1671304"/>
              <a:ext cx="1709688" cy="279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1200" b="1" dirty="0">
                  <a:cs typeface="B Nazanin" panose="00000400000000000000" pitchFamily="2" charset="-78"/>
                </a:rPr>
                <a:t>عنوان اضافه کن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770" name="Group 43">
            <a:extLst>
              <a:ext uri="{FF2B5EF4-FFF2-40B4-BE49-F238E27FC236}">
                <a16:creationId xmlns:a16="http://schemas.microsoft.com/office/drawing/2014/main" id="{9B06133F-6261-4220-9217-3D4ADDF2DA5E}"/>
              </a:ext>
            </a:extLst>
          </p:cNvPr>
          <p:cNvGrpSpPr/>
          <p:nvPr/>
        </p:nvGrpSpPr>
        <p:grpSpPr>
          <a:xfrm>
            <a:off x="9783909" y="2359094"/>
            <a:ext cx="1512168" cy="1622784"/>
            <a:chOff x="270023" y="1671304"/>
            <a:chExt cx="1709689" cy="1639013"/>
          </a:xfrm>
        </p:grpSpPr>
        <p:sp>
          <p:nvSpPr>
            <p:cNvPr id="771" name="TextBox 770">
              <a:extLst>
                <a:ext uri="{FF2B5EF4-FFF2-40B4-BE49-F238E27FC236}">
                  <a16:creationId xmlns:a16="http://schemas.microsoft.com/office/drawing/2014/main" id="{14F636E7-6584-4698-A76E-F35C08D0D1CF}"/>
                </a:ext>
              </a:extLst>
            </p:cNvPr>
            <p:cNvSpPr txBox="1"/>
            <p:nvPr/>
          </p:nvSpPr>
          <p:spPr>
            <a:xfrm>
              <a:off x="270024" y="1911471"/>
              <a:ext cx="1709688" cy="1398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</a:r>
              <a:endParaRPr lang="ko-KR" altLang="en-US" sz="1200" dirty="0">
                <a:cs typeface="B Nazanin" panose="00000400000000000000" pitchFamily="2" charset="-78"/>
              </a:endParaRPr>
            </a:p>
          </p:txBody>
        </p:sp>
        <p:sp>
          <p:nvSpPr>
            <p:cNvPr id="772" name="TextBox 771">
              <a:extLst>
                <a:ext uri="{FF2B5EF4-FFF2-40B4-BE49-F238E27FC236}">
                  <a16:creationId xmlns:a16="http://schemas.microsoft.com/office/drawing/2014/main" id="{D9968987-7A54-48D2-A323-DA57D1D2B620}"/>
                </a:ext>
              </a:extLst>
            </p:cNvPr>
            <p:cNvSpPr txBox="1"/>
            <p:nvPr/>
          </p:nvSpPr>
          <p:spPr>
            <a:xfrm>
              <a:off x="270023" y="1671304"/>
              <a:ext cx="1709688" cy="279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1200" b="1" dirty="0">
                  <a:cs typeface="B Nazanin" panose="00000400000000000000" pitchFamily="2" charset="-78"/>
                </a:rPr>
                <a:t>عنوان اضافه کن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773" name="Rounded Rectangle 6">
            <a:extLst>
              <a:ext uri="{FF2B5EF4-FFF2-40B4-BE49-F238E27FC236}">
                <a16:creationId xmlns:a16="http://schemas.microsoft.com/office/drawing/2014/main" id="{B494B296-D4C5-422D-AA94-FFE2292CA848}"/>
              </a:ext>
            </a:extLst>
          </p:cNvPr>
          <p:cNvSpPr/>
          <p:nvPr/>
        </p:nvSpPr>
        <p:spPr>
          <a:xfrm>
            <a:off x="1460033" y="1798373"/>
            <a:ext cx="345998" cy="351772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74" name="Rectangle 16">
            <a:extLst>
              <a:ext uri="{FF2B5EF4-FFF2-40B4-BE49-F238E27FC236}">
                <a16:creationId xmlns:a16="http://schemas.microsoft.com/office/drawing/2014/main" id="{92AA9624-9759-4CA2-B613-9EECBA3EB71B}"/>
              </a:ext>
            </a:extLst>
          </p:cNvPr>
          <p:cNvSpPr/>
          <p:nvPr/>
        </p:nvSpPr>
        <p:spPr>
          <a:xfrm rot="2700000">
            <a:off x="5971582" y="1735887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75" name="Rectangle 9">
            <a:extLst>
              <a:ext uri="{FF2B5EF4-FFF2-40B4-BE49-F238E27FC236}">
                <a16:creationId xmlns:a16="http://schemas.microsoft.com/office/drawing/2014/main" id="{4844B42A-FA9C-462D-A25F-37D17B39D494}"/>
              </a:ext>
            </a:extLst>
          </p:cNvPr>
          <p:cNvSpPr/>
          <p:nvPr/>
        </p:nvSpPr>
        <p:spPr>
          <a:xfrm>
            <a:off x="3722085" y="1820056"/>
            <a:ext cx="329463" cy="30840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76" name="Freeform 18">
            <a:extLst>
              <a:ext uri="{FF2B5EF4-FFF2-40B4-BE49-F238E27FC236}">
                <a16:creationId xmlns:a16="http://schemas.microsoft.com/office/drawing/2014/main" id="{24C0C47A-3E97-4698-97C4-F56E543105B4}"/>
              </a:ext>
            </a:extLst>
          </p:cNvPr>
          <p:cNvSpPr/>
          <p:nvPr/>
        </p:nvSpPr>
        <p:spPr>
          <a:xfrm>
            <a:off x="10347742" y="1801772"/>
            <a:ext cx="427438" cy="344974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77" name="Oval 32">
            <a:extLst>
              <a:ext uri="{FF2B5EF4-FFF2-40B4-BE49-F238E27FC236}">
                <a16:creationId xmlns:a16="http://schemas.microsoft.com/office/drawing/2014/main" id="{EF716DBE-79A7-4A40-8FD9-DDD57BAF1A3F}"/>
              </a:ext>
            </a:extLst>
          </p:cNvPr>
          <p:cNvSpPr/>
          <p:nvPr/>
        </p:nvSpPr>
        <p:spPr>
          <a:xfrm>
            <a:off x="8110099" y="1766527"/>
            <a:ext cx="405022" cy="415465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pSp>
        <p:nvGrpSpPr>
          <p:cNvPr id="2" name="Grupo 16">
            <a:extLst>
              <a:ext uri="{FF2B5EF4-FFF2-40B4-BE49-F238E27FC236}">
                <a16:creationId xmlns:a16="http://schemas.microsoft.com/office/drawing/2014/main" id="{C77861AD-4D18-BCC8-1C4A-1F7B3EA29845}"/>
              </a:ext>
            </a:extLst>
          </p:cNvPr>
          <p:cNvGrpSpPr/>
          <p:nvPr/>
        </p:nvGrpSpPr>
        <p:grpSpPr>
          <a:xfrm>
            <a:off x="105508" y="99760"/>
            <a:ext cx="1110986" cy="1541472"/>
            <a:chOff x="105508" y="99759"/>
            <a:chExt cx="1491200" cy="2069011"/>
          </a:xfrm>
          <a:gradFill flip="none" rotWithShape="1">
            <a:gsLst>
              <a:gs pos="54000">
                <a:srgbClr val="C2E6E3"/>
              </a:gs>
              <a:gs pos="78000">
                <a:schemeClr val="accent1">
                  <a:lumMod val="50000"/>
                </a:schemeClr>
              </a:gs>
              <a:gs pos="4000">
                <a:srgbClr val="FFFFFF">
                  <a:lumMod val="0"/>
                  <a:lumOff val="100000"/>
                  <a:alpha val="0"/>
                </a:srgbClr>
              </a:gs>
            </a:gsLst>
            <a:lin ang="2700000" scaled="1"/>
          </a:gradFill>
        </p:grpSpPr>
        <p:sp>
          <p:nvSpPr>
            <p:cNvPr id="3" name="Google Shape;14;p2">
              <a:extLst>
                <a:ext uri="{FF2B5EF4-FFF2-40B4-BE49-F238E27FC236}">
                  <a16:creationId xmlns:a16="http://schemas.microsoft.com/office/drawing/2014/main" id="{860244B3-28D2-CEB2-C3B5-B1ED583C6F63}"/>
                </a:ext>
              </a:extLst>
            </p:cNvPr>
            <p:cNvSpPr/>
            <p:nvPr/>
          </p:nvSpPr>
          <p:spPr>
            <a:xfrm>
              <a:off x="105508" y="116403"/>
              <a:ext cx="934526" cy="897755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5" name="Google Shape;14;p2">
              <a:extLst>
                <a:ext uri="{FF2B5EF4-FFF2-40B4-BE49-F238E27FC236}">
                  <a16:creationId xmlns:a16="http://schemas.microsoft.com/office/drawing/2014/main" id="{33DBD83F-AA84-81E4-BB58-65D0C6672279}"/>
                </a:ext>
              </a:extLst>
            </p:cNvPr>
            <p:cNvSpPr/>
            <p:nvPr/>
          </p:nvSpPr>
          <p:spPr>
            <a:xfrm>
              <a:off x="105508" y="1191696"/>
              <a:ext cx="494750" cy="475283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6" name="Google Shape;14;p2">
              <a:extLst>
                <a:ext uri="{FF2B5EF4-FFF2-40B4-BE49-F238E27FC236}">
                  <a16:creationId xmlns:a16="http://schemas.microsoft.com/office/drawing/2014/main" id="{061F5162-531D-69A9-FF66-4865EECC14E6}"/>
                </a:ext>
              </a:extLst>
            </p:cNvPr>
            <p:cNvSpPr/>
            <p:nvPr/>
          </p:nvSpPr>
          <p:spPr>
            <a:xfrm>
              <a:off x="105508" y="1846820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7" name="Google Shape;14;p2">
              <a:extLst>
                <a:ext uri="{FF2B5EF4-FFF2-40B4-BE49-F238E27FC236}">
                  <a16:creationId xmlns:a16="http://schemas.microsoft.com/office/drawing/2014/main" id="{E746D783-008F-6FB2-1752-77C3A5BA087F}"/>
                </a:ext>
              </a:extLst>
            </p:cNvPr>
            <p:cNvSpPr/>
            <p:nvPr/>
          </p:nvSpPr>
          <p:spPr>
            <a:xfrm>
              <a:off x="1261571" y="99759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</p:grpSp>
      <p:grpSp>
        <p:nvGrpSpPr>
          <p:cNvPr id="8" name="Grupo 21">
            <a:extLst>
              <a:ext uri="{FF2B5EF4-FFF2-40B4-BE49-F238E27FC236}">
                <a16:creationId xmlns:a16="http://schemas.microsoft.com/office/drawing/2014/main" id="{AFCBFBD0-069C-81E2-3E54-F2B6F6A7DF55}"/>
              </a:ext>
            </a:extLst>
          </p:cNvPr>
          <p:cNvGrpSpPr/>
          <p:nvPr/>
        </p:nvGrpSpPr>
        <p:grpSpPr>
          <a:xfrm flipH="1">
            <a:off x="10864030" y="99760"/>
            <a:ext cx="1207992" cy="1676066"/>
            <a:chOff x="105508" y="99759"/>
            <a:chExt cx="1491200" cy="2069011"/>
          </a:xfrm>
          <a:gradFill flip="none" rotWithShape="1">
            <a:gsLst>
              <a:gs pos="54000">
                <a:srgbClr val="C2E6E3"/>
              </a:gs>
              <a:gs pos="78000">
                <a:schemeClr val="accent1">
                  <a:lumMod val="50000"/>
                </a:schemeClr>
              </a:gs>
              <a:gs pos="4000">
                <a:srgbClr val="FFFFFF">
                  <a:lumMod val="0"/>
                  <a:lumOff val="100000"/>
                  <a:alpha val="0"/>
                </a:srgbClr>
              </a:gs>
            </a:gsLst>
            <a:lin ang="2700000" scaled="1"/>
          </a:gradFill>
        </p:grpSpPr>
        <p:sp>
          <p:nvSpPr>
            <p:cNvPr id="9" name="Google Shape;14;p2">
              <a:extLst>
                <a:ext uri="{FF2B5EF4-FFF2-40B4-BE49-F238E27FC236}">
                  <a16:creationId xmlns:a16="http://schemas.microsoft.com/office/drawing/2014/main" id="{16896B0F-50F0-E95A-AEAD-EC8E5E270951}"/>
                </a:ext>
              </a:extLst>
            </p:cNvPr>
            <p:cNvSpPr/>
            <p:nvPr/>
          </p:nvSpPr>
          <p:spPr>
            <a:xfrm>
              <a:off x="105508" y="116403"/>
              <a:ext cx="934526" cy="897755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10" name="Google Shape;14;p2">
              <a:extLst>
                <a:ext uri="{FF2B5EF4-FFF2-40B4-BE49-F238E27FC236}">
                  <a16:creationId xmlns:a16="http://schemas.microsoft.com/office/drawing/2014/main" id="{8FFD5B39-D7E1-B2A0-4F4D-088B158869DF}"/>
                </a:ext>
              </a:extLst>
            </p:cNvPr>
            <p:cNvSpPr/>
            <p:nvPr/>
          </p:nvSpPr>
          <p:spPr>
            <a:xfrm>
              <a:off x="105508" y="1191696"/>
              <a:ext cx="494750" cy="475283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11" name="Google Shape;14;p2">
              <a:extLst>
                <a:ext uri="{FF2B5EF4-FFF2-40B4-BE49-F238E27FC236}">
                  <a16:creationId xmlns:a16="http://schemas.microsoft.com/office/drawing/2014/main" id="{89E25271-2EFD-C14B-2118-B32D15264A8D}"/>
                </a:ext>
              </a:extLst>
            </p:cNvPr>
            <p:cNvSpPr/>
            <p:nvPr/>
          </p:nvSpPr>
          <p:spPr>
            <a:xfrm>
              <a:off x="105508" y="1846820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12" name="Google Shape;14;p2">
              <a:extLst>
                <a:ext uri="{FF2B5EF4-FFF2-40B4-BE49-F238E27FC236}">
                  <a16:creationId xmlns:a16="http://schemas.microsoft.com/office/drawing/2014/main" id="{969BB8BE-5A91-BBBE-7AFB-B6191CCFB0AB}"/>
                </a:ext>
              </a:extLst>
            </p:cNvPr>
            <p:cNvSpPr/>
            <p:nvPr/>
          </p:nvSpPr>
          <p:spPr>
            <a:xfrm>
              <a:off x="1261571" y="99759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</p:grpSp>
      <p:sp>
        <p:nvSpPr>
          <p:cNvPr id="13" name="Rectángulo 2">
            <a:extLst>
              <a:ext uri="{FF2B5EF4-FFF2-40B4-BE49-F238E27FC236}">
                <a16:creationId xmlns:a16="http://schemas.microsoft.com/office/drawing/2014/main" id="{C55DCEC7-A201-E333-E057-2081CCB75F3A}"/>
              </a:ext>
            </a:extLst>
          </p:cNvPr>
          <p:cNvSpPr/>
          <p:nvPr/>
        </p:nvSpPr>
        <p:spPr>
          <a:xfrm>
            <a:off x="86497" y="123568"/>
            <a:ext cx="11973698" cy="6623221"/>
          </a:xfrm>
          <a:prstGeom prst="rect">
            <a:avLst/>
          </a:prstGeom>
          <a:noFill/>
          <a:ln w="57150">
            <a:solidFill>
              <a:srgbClr val="7CC8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151956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male dentist viewing x-ray on computer screen. - odontologia fotografías e imágenes de stock">
            <a:extLst>
              <a:ext uri="{FF2B5EF4-FFF2-40B4-BE49-F238E27FC236}">
                <a16:creationId xmlns:a16="http://schemas.microsoft.com/office/drawing/2014/main" id="{BC84A98A-EEAC-4A9F-8ECC-5A19D636E836}"/>
              </a:ext>
            </a:extLst>
          </p:cNvPr>
          <p:cNvPicPr>
            <a:picLocks noGrp="1" noChangeAspect="1" noChangeArrowheads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53F6E6A-0A4D-4ABE-A5C0-66732F0630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15A1BFC-13B2-43D7-9FDD-311A6A5484ED}"/>
              </a:ext>
            </a:extLst>
          </p:cNvPr>
          <p:cNvSpPr/>
          <p:nvPr/>
        </p:nvSpPr>
        <p:spPr>
          <a:xfrm>
            <a:off x="735032" y="2924944"/>
            <a:ext cx="3203225" cy="3036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7" name="Oval 3">
            <a:extLst>
              <a:ext uri="{FF2B5EF4-FFF2-40B4-BE49-F238E27FC236}">
                <a16:creationId xmlns:a16="http://schemas.microsoft.com/office/drawing/2014/main" id="{F5A3D345-0C53-488B-9865-158D8C7D00D0}"/>
              </a:ext>
            </a:extLst>
          </p:cNvPr>
          <p:cNvSpPr/>
          <p:nvPr/>
        </p:nvSpPr>
        <p:spPr>
          <a:xfrm>
            <a:off x="1999808" y="3154718"/>
            <a:ext cx="673672" cy="673672"/>
          </a:xfrm>
          <a:custGeom>
            <a:avLst/>
            <a:gdLst/>
            <a:ahLst/>
            <a:cxnLst/>
            <a:rect l="l" t="t" r="r" b="b"/>
            <a:pathLst>
              <a:path w="3888432" h="3888432">
                <a:moveTo>
                  <a:pt x="2250798" y="578107"/>
                </a:moveTo>
                <a:lnTo>
                  <a:pt x="1637760" y="578107"/>
                </a:lnTo>
                <a:lnTo>
                  <a:pt x="1637760" y="1311063"/>
                </a:lnTo>
                <a:lnTo>
                  <a:pt x="1042560" y="895535"/>
                </a:lnTo>
                <a:lnTo>
                  <a:pt x="691636" y="1398197"/>
                </a:lnTo>
                <a:lnTo>
                  <a:pt x="1405184" y="1896345"/>
                </a:lnTo>
                <a:lnTo>
                  <a:pt x="665257" y="2393266"/>
                </a:lnTo>
                <a:lnTo>
                  <a:pt x="1007039" y="2902187"/>
                </a:lnTo>
                <a:lnTo>
                  <a:pt x="1637760" y="2478608"/>
                </a:lnTo>
                <a:lnTo>
                  <a:pt x="1637760" y="3234607"/>
                </a:lnTo>
                <a:lnTo>
                  <a:pt x="2250799" y="3234607"/>
                </a:lnTo>
                <a:lnTo>
                  <a:pt x="2250798" y="2486693"/>
                </a:lnTo>
                <a:lnTo>
                  <a:pt x="2869840" y="2918864"/>
                </a:lnTo>
                <a:lnTo>
                  <a:pt x="3220762" y="2416201"/>
                </a:lnTo>
                <a:lnTo>
                  <a:pt x="2490164" y="1906150"/>
                </a:lnTo>
                <a:lnTo>
                  <a:pt x="3212367" y="1421133"/>
                </a:lnTo>
                <a:lnTo>
                  <a:pt x="2870585" y="912211"/>
                </a:lnTo>
                <a:lnTo>
                  <a:pt x="2250798" y="1328447"/>
                </a:lnTo>
                <a:close/>
                <a:moveTo>
                  <a:pt x="1944216" y="0"/>
                </a:moveTo>
                <a:cubicBezTo>
                  <a:pt x="3017977" y="0"/>
                  <a:pt x="3888432" y="870455"/>
                  <a:pt x="3888432" y="1944216"/>
                </a:cubicBezTo>
                <a:cubicBezTo>
                  <a:pt x="3888432" y="3017977"/>
                  <a:pt x="3017977" y="3888432"/>
                  <a:pt x="1944216" y="3888432"/>
                </a:cubicBezTo>
                <a:cubicBezTo>
                  <a:pt x="870455" y="3888432"/>
                  <a:pt x="0" y="3017977"/>
                  <a:pt x="0" y="1944216"/>
                </a:cubicBezTo>
                <a:cubicBezTo>
                  <a:pt x="0" y="870455"/>
                  <a:pt x="870455" y="0"/>
                  <a:pt x="194421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cs typeface="B Nazanin" panose="00000400000000000000" pitchFamily="2" charset="-78"/>
            </a:endParaRPr>
          </a:p>
        </p:txBody>
      </p:sp>
      <p:grpSp>
        <p:nvGrpSpPr>
          <p:cNvPr id="8" name="그룹 8">
            <a:extLst>
              <a:ext uri="{FF2B5EF4-FFF2-40B4-BE49-F238E27FC236}">
                <a16:creationId xmlns:a16="http://schemas.microsoft.com/office/drawing/2014/main" id="{25039D23-841F-4300-8E82-87F343A98FBF}"/>
              </a:ext>
            </a:extLst>
          </p:cNvPr>
          <p:cNvGrpSpPr/>
          <p:nvPr/>
        </p:nvGrpSpPr>
        <p:grpSpPr>
          <a:xfrm>
            <a:off x="1001917" y="4058164"/>
            <a:ext cx="2646630" cy="1537230"/>
            <a:chOff x="1001917" y="4058164"/>
            <a:chExt cx="2646630" cy="1537230"/>
          </a:xfrm>
        </p:grpSpPr>
        <p:sp>
          <p:nvSpPr>
            <p:cNvPr id="9" name="직사각형 6">
              <a:extLst>
                <a:ext uri="{FF2B5EF4-FFF2-40B4-BE49-F238E27FC236}">
                  <a16:creationId xmlns:a16="http://schemas.microsoft.com/office/drawing/2014/main" id="{64C664BD-F051-4C28-9F28-F2118EC76966}"/>
                </a:ext>
              </a:extLst>
            </p:cNvPr>
            <p:cNvSpPr/>
            <p:nvPr/>
          </p:nvSpPr>
          <p:spPr>
            <a:xfrm>
              <a:off x="1001917" y="4395065"/>
              <a:ext cx="264663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با الگوهای ما، یک زینگ و جذابیت منحصر به فرد به گزارش ها و ارائه های خود اضافه کنید. من امیدوارم و معتقدم که این الگو زمان، پول و اعتبار شما را جلب کند. ارائه پاورپوینت مدرنی را دریافت کنید که به زیبایی طراحی شده است.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" name="직사각형 7">
              <a:extLst>
                <a:ext uri="{FF2B5EF4-FFF2-40B4-BE49-F238E27FC236}">
                  <a16:creationId xmlns:a16="http://schemas.microsoft.com/office/drawing/2014/main" id="{9102233A-F673-4F54-B69B-93FA0D1484DF}"/>
                </a:ext>
              </a:extLst>
            </p:cNvPr>
            <p:cNvSpPr/>
            <p:nvPr/>
          </p:nvSpPr>
          <p:spPr>
            <a:xfrm>
              <a:off x="1001917" y="4058164"/>
              <a:ext cx="264663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1" name="그룹 21">
            <a:extLst>
              <a:ext uri="{FF2B5EF4-FFF2-40B4-BE49-F238E27FC236}">
                <a16:creationId xmlns:a16="http://schemas.microsoft.com/office/drawing/2014/main" id="{BB337E91-8973-45C5-B251-697757FDAD45}"/>
              </a:ext>
            </a:extLst>
          </p:cNvPr>
          <p:cNvGrpSpPr/>
          <p:nvPr/>
        </p:nvGrpSpPr>
        <p:grpSpPr>
          <a:xfrm>
            <a:off x="4936769" y="4211905"/>
            <a:ext cx="2493494" cy="1812426"/>
            <a:chOff x="1001917" y="4058164"/>
            <a:chExt cx="2646630" cy="1812426"/>
          </a:xfrm>
        </p:grpSpPr>
        <p:sp>
          <p:nvSpPr>
            <p:cNvPr id="12" name="직사각형 22">
              <a:extLst>
                <a:ext uri="{FF2B5EF4-FFF2-40B4-BE49-F238E27FC236}">
                  <a16:creationId xmlns:a16="http://schemas.microsoft.com/office/drawing/2014/main" id="{93A6F763-CA0C-4A1E-A46B-C54233206B3E}"/>
                </a:ext>
              </a:extLst>
            </p:cNvPr>
            <p:cNvSpPr/>
            <p:nvPr/>
          </p:nvSpPr>
          <p:spPr>
            <a:xfrm>
              <a:off x="1001917" y="4485595"/>
              <a:ext cx="264663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با الگوهای ما، یک زینگ و جذابیت منحصر به فرد به گزارش ها و ارائه های خود اضافه کنید. من امیدوارم و معتقدم که این الگو زمان، پول و اعتبار شما را جلب کند. ارائه پاورپوینت مدرنی را دریافت کنید که به زیبایی طراحی شده است.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3" name="직사각형 23">
              <a:extLst>
                <a:ext uri="{FF2B5EF4-FFF2-40B4-BE49-F238E27FC236}">
                  <a16:creationId xmlns:a16="http://schemas.microsoft.com/office/drawing/2014/main" id="{50480490-5584-4B48-8991-3296EF4BF982}"/>
                </a:ext>
              </a:extLst>
            </p:cNvPr>
            <p:cNvSpPr/>
            <p:nvPr/>
          </p:nvSpPr>
          <p:spPr>
            <a:xfrm>
              <a:off x="1001917" y="4058164"/>
              <a:ext cx="264663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4" name="그룹 24">
            <a:extLst>
              <a:ext uri="{FF2B5EF4-FFF2-40B4-BE49-F238E27FC236}">
                <a16:creationId xmlns:a16="http://schemas.microsoft.com/office/drawing/2014/main" id="{028DF473-D80B-440D-ADDE-7267F86E6CB5}"/>
              </a:ext>
            </a:extLst>
          </p:cNvPr>
          <p:cNvGrpSpPr/>
          <p:nvPr/>
        </p:nvGrpSpPr>
        <p:grpSpPr>
          <a:xfrm>
            <a:off x="8696589" y="4211905"/>
            <a:ext cx="2493494" cy="1812426"/>
            <a:chOff x="1001917" y="4058164"/>
            <a:chExt cx="2646630" cy="1812426"/>
          </a:xfrm>
        </p:grpSpPr>
        <p:sp>
          <p:nvSpPr>
            <p:cNvPr id="15" name="직사각형 25">
              <a:extLst>
                <a:ext uri="{FF2B5EF4-FFF2-40B4-BE49-F238E27FC236}">
                  <a16:creationId xmlns:a16="http://schemas.microsoft.com/office/drawing/2014/main" id="{716F0CF5-D680-4A94-8DAC-037FEE65C32D}"/>
                </a:ext>
              </a:extLst>
            </p:cNvPr>
            <p:cNvSpPr/>
            <p:nvPr/>
          </p:nvSpPr>
          <p:spPr>
            <a:xfrm>
              <a:off x="1001917" y="4485595"/>
              <a:ext cx="264663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با الگوهای ما، یک زینگ و جذابیت منحصر به فرد به گزارش ها و ارائه های خود اضافه کنید. من امیدوارم و معتقدم که این الگو زمان، پول و اعتبار شما را جلب کند. ارائه پاورپوینت مدرنی را دریافت کنید که به زیبایی طراحی شده است.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6" name="직사각형 26">
              <a:extLst>
                <a:ext uri="{FF2B5EF4-FFF2-40B4-BE49-F238E27FC236}">
                  <a16:creationId xmlns:a16="http://schemas.microsoft.com/office/drawing/2014/main" id="{F38AD9E3-261B-453C-A6E0-81D0EC1B9952}"/>
                </a:ext>
              </a:extLst>
            </p:cNvPr>
            <p:cNvSpPr/>
            <p:nvPr/>
          </p:nvSpPr>
          <p:spPr>
            <a:xfrm>
              <a:off x="1001917" y="4058164"/>
              <a:ext cx="264663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9880D172-C6D4-4779-8214-5686BE9B4451}"/>
              </a:ext>
            </a:extLst>
          </p:cNvPr>
          <p:cNvGrpSpPr/>
          <p:nvPr/>
        </p:nvGrpSpPr>
        <p:grpSpPr>
          <a:xfrm>
            <a:off x="105508" y="99760"/>
            <a:ext cx="1110986" cy="1541472"/>
            <a:chOff x="105508" y="99759"/>
            <a:chExt cx="1491200" cy="2069011"/>
          </a:xfrm>
          <a:gradFill flip="none" rotWithShape="1">
            <a:gsLst>
              <a:gs pos="54000">
                <a:srgbClr val="C2E6E3"/>
              </a:gs>
              <a:gs pos="78000">
                <a:schemeClr val="accent1">
                  <a:lumMod val="50000"/>
                </a:schemeClr>
              </a:gs>
              <a:gs pos="4000">
                <a:srgbClr val="FFFFFF">
                  <a:lumMod val="0"/>
                  <a:lumOff val="100000"/>
                  <a:alpha val="0"/>
                </a:srgbClr>
              </a:gs>
            </a:gsLst>
            <a:lin ang="2700000" scaled="1"/>
          </a:gradFill>
        </p:grpSpPr>
        <p:sp>
          <p:nvSpPr>
            <p:cNvPr id="18" name="Google Shape;14;p2">
              <a:extLst>
                <a:ext uri="{FF2B5EF4-FFF2-40B4-BE49-F238E27FC236}">
                  <a16:creationId xmlns:a16="http://schemas.microsoft.com/office/drawing/2014/main" id="{87B7DC93-CF43-494C-88AB-DA409ED9403C}"/>
                </a:ext>
              </a:extLst>
            </p:cNvPr>
            <p:cNvSpPr/>
            <p:nvPr/>
          </p:nvSpPr>
          <p:spPr>
            <a:xfrm>
              <a:off x="105508" y="116403"/>
              <a:ext cx="934526" cy="897755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19" name="Google Shape;14;p2">
              <a:extLst>
                <a:ext uri="{FF2B5EF4-FFF2-40B4-BE49-F238E27FC236}">
                  <a16:creationId xmlns:a16="http://schemas.microsoft.com/office/drawing/2014/main" id="{A14AF3ED-0E62-4E0D-B5ED-FA54A84BEB1D}"/>
                </a:ext>
              </a:extLst>
            </p:cNvPr>
            <p:cNvSpPr/>
            <p:nvPr/>
          </p:nvSpPr>
          <p:spPr>
            <a:xfrm>
              <a:off x="105508" y="1191696"/>
              <a:ext cx="494750" cy="475283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20" name="Google Shape;14;p2">
              <a:extLst>
                <a:ext uri="{FF2B5EF4-FFF2-40B4-BE49-F238E27FC236}">
                  <a16:creationId xmlns:a16="http://schemas.microsoft.com/office/drawing/2014/main" id="{62734BD8-3473-4C3A-94E2-DAF9EBD92B06}"/>
                </a:ext>
              </a:extLst>
            </p:cNvPr>
            <p:cNvSpPr/>
            <p:nvPr/>
          </p:nvSpPr>
          <p:spPr>
            <a:xfrm>
              <a:off x="105508" y="1846820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21" name="Google Shape;14;p2">
              <a:extLst>
                <a:ext uri="{FF2B5EF4-FFF2-40B4-BE49-F238E27FC236}">
                  <a16:creationId xmlns:a16="http://schemas.microsoft.com/office/drawing/2014/main" id="{0BC5B0D0-EA4A-4ED8-8DAA-520918CC46FE}"/>
                </a:ext>
              </a:extLst>
            </p:cNvPr>
            <p:cNvSpPr/>
            <p:nvPr/>
          </p:nvSpPr>
          <p:spPr>
            <a:xfrm>
              <a:off x="1261571" y="99759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FD355B3D-AD02-4E6A-9C8F-8FB79D703B18}"/>
              </a:ext>
            </a:extLst>
          </p:cNvPr>
          <p:cNvGrpSpPr/>
          <p:nvPr/>
        </p:nvGrpSpPr>
        <p:grpSpPr>
          <a:xfrm flipH="1">
            <a:off x="10864030" y="99760"/>
            <a:ext cx="1207992" cy="1676066"/>
            <a:chOff x="105508" y="99759"/>
            <a:chExt cx="1491200" cy="2069011"/>
          </a:xfrm>
          <a:gradFill flip="none" rotWithShape="1">
            <a:gsLst>
              <a:gs pos="54000">
                <a:srgbClr val="C2E6E3"/>
              </a:gs>
              <a:gs pos="78000">
                <a:schemeClr val="accent1">
                  <a:lumMod val="50000"/>
                </a:schemeClr>
              </a:gs>
              <a:gs pos="4000">
                <a:srgbClr val="FFFFFF">
                  <a:lumMod val="0"/>
                  <a:lumOff val="100000"/>
                  <a:alpha val="0"/>
                </a:srgbClr>
              </a:gs>
            </a:gsLst>
            <a:lin ang="2700000" scaled="1"/>
          </a:gradFill>
        </p:grpSpPr>
        <p:sp>
          <p:nvSpPr>
            <p:cNvPr id="23" name="Google Shape;14;p2">
              <a:extLst>
                <a:ext uri="{FF2B5EF4-FFF2-40B4-BE49-F238E27FC236}">
                  <a16:creationId xmlns:a16="http://schemas.microsoft.com/office/drawing/2014/main" id="{45D9A97D-E6B7-4D13-A014-33570F0BFF86}"/>
                </a:ext>
              </a:extLst>
            </p:cNvPr>
            <p:cNvSpPr/>
            <p:nvPr/>
          </p:nvSpPr>
          <p:spPr>
            <a:xfrm>
              <a:off x="105508" y="116403"/>
              <a:ext cx="934526" cy="897755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24" name="Google Shape;14;p2">
              <a:extLst>
                <a:ext uri="{FF2B5EF4-FFF2-40B4-BE49-F238E27FC236}">
                  <a16:creationId xmlns:a16="http://schemas.microsoft.com/office/drawing/2014/main" id="{C98198BD-38C8-4D51-946A-706FEBB3BBC0}"/>
                </a:ext>
              </a:extLst>
            </p:cNvPr>
            <p:cNvSpPr/>
            <p:nvPr/>
          </p:nvSpPr>
          <p:spPr>
            <a:xfrm>
              <a:off x="105508" y="1191696"/>
              <a:ext cx="494750" cy="475283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25" name="Google Shape;14;p2">
              <a:extLst>
                <a:ext uri="{FF2B5EF4-FFF2-40B4-BE49-F238E27FC236}">
                  <a16:creationId xmlns:a16="http://schemas.microsoft.com/office/drawing/2014/main" id="{D4BEEC46-9C74-4630-B4B4-8E3084847EEA}"/>
                </a:ext>
              </a:extLst>
            </p:cNvPr>
            <p:cNvSpPr/>
            <p:nvPr/>
          </p:nvSpPr>
          <p:spPr>
            <a:xfrm>
              <a:off x="105508" y="1846820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26" name="Google Shape;14;p2">
              <a:extLst>
                <a:ext uri="{FF2B5EF4-FFF2-40B4-BE49-F238E27FC236}">
                  <a16:creationId xmlns:a16="http://schemas.microsoft.com/office/drawing/2014/main" id="{4BC1599F-0659-4A65-9895-EFC0EFD7CB74}"/>
                </a:ext>
              </a:extLst>
            </p:cNvPr>
            <p:cNvSpPr/>
            <p:nvPr/>
          </p:nvSpPr>
          <p:spPr>
            <a:xfrm>
              <a:off x="1261571" y="99759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2400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30404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E2078EA-0F4B-48EE-BD98-8A264B56EFBC}"/>
              </a:ext>
            </a:extLst>
          </p:cNvPr>
          <p:cNvSpPr/>
          <p:nvPr/>
        </p:nvSpPr>
        <p:spPr>
          <a:xfrm>
            <a:off x="252663" y="152400"/>
            <a:ext cx="11622505" cy="6561221"/>
          </a:xfrm>
          <a:prstGeom prst="rect">
            <a:avLst/>
          </a:prstGeom>
          <a:solidFill>
            <a:schemeClr val="tx1">
              <a:alpha val="44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0C8F30-9C91-4D39-A29C-BCE4134E41E9}"/>
              </a:ext>
            </a:extLst>
          </p:cNvPr>
          <p:cNvSpPr txBox="1"/>
          <p:nvPr/>
        </p:nvSpPr>
        <p:spPr>
          <a:xfrm>
            <a:off x="3495675" y="5340518"/>
            <a:ext cx="5200650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altLang="ko-KR" sz="6000" dirty="0">
                <a:solidFill>
                  <a:schemeClr val="bg1"/>
                </a:solidFill>
                <a:cs typeface="B Nazanin" panose="00000400000000000000" pitchFamily="2" charset="-78"/>
              </a:rPr>
              <a:t>متشکرم</a:t>
            </a:r>
            <a:endParaRPr lang="ko-KR" altLang="en-US" sz="6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8CF959-4651-4C64-A08C-8F2BDE46A824}"/>
              </a:ext>
            </a:extLst>
          </p:cNvPr>
          <p:cNvSpPr txBox="1"/>
          <p:nvPr/>
        </p:nvSpPr>
        <p:spPr>
          <a:xfrm>
            <a:off x="3495707" y="6166353"/>
            <a:ext cx="5200587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altLang="ko-KR" sz="1867" dirty="0">
                <a:solidFill>
                  <a:schemeClr val="bg1"/>
                </a:solidFill>
                <a:cs typeface="B Nazanin" panose="00000400000000000000" pitchFamily="2" charset="-78"/>
              </a:rPr>
              <a:t>عنوان فرعی ارائه خود را وارد کنید</a:t>
            </a:r>
            <a:endParaRPr lang="ko-KR" altLang="en-US" sz="1867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51D501A-14B6-40BB-A6F2-4BE7D9B666E7}"/>
              </a:ext>
            </a:extLst>
          </p:cNvPr>
          <p:cNvGrpSpPr/>
          <p:nvPr/>
        </p:nvGrpSpPr>
        <p:grpSpPr>
          <a:xfrm rot="16200000">
            <a:off x="5871718" y="3587808"/>
            <a:ext cx="384393" cy="3121027"/>
            <a:chOff x="5829300" y="4599143"/>
            <a:chExt cx="131885" cy="1547444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F2C9012-3662-4FCB-8184-9DD00BBCBF8E}"/>
                </a:ext>
              </a:extLst>
            </p:cNvPr>
            <p:cNvSpPr/>
            <p:nvPr/>
          </p:nvSpPr>
          <p:spPr>
            <a:xfrm>
              <a:off x="5829300" y="4599143"/>
              <a:ext cx="131885" cy="386861"/>
            </a:xfrm>
            <a:prstGeom prst="rect">
              <a:avLst/>
            </a:prstGeom>
            <a:grp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1F510E5-EAF3-4240-852C-1739CFEB0E50}"/>
                </a:ext>
              </a:extLst>
            </p:cNvPr>
            <p:cNvSpPr/>
            <p:nvPr/>
          </p:nvSpPr>
          <p:spPr>
            <a:xfrm>
              <a:off x="5829300" y="5759726"/>
              <a:ext cx="131885" cy="386861"/>
            </a:xfrm>
            <a:prstGeom prst="rect">
              <a:avLst/>
            </a:prstGeom>
            <a:grp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CD0CB2C-4CC7-4083-94B8-49ED193E3C71}"/>
                </a:ext>
              </a:extLst>
            </p:cNvPr>
            <p:cNvSpPr/>
            <p:nvPr/>
          </p:nvSpPr>
          <p:spPr>
            <a:xfrm>
              <a:off x="5829300" y="4986004"/>
              <a:ext cx="131885" cy="386861"/>
            </a:xfrm>
            <a:prstGeom prst="rect">
              <a:avLst/>
            </a:prstGeom>
            <a:grp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4E8C38A-6179-4D5F-960E-C1287D69AB8F}"/>
                </a:ext>
              </a:extLst>
            </p:cNvPr>
            <p:cNvSpPr/>
            <p:nvPr/>
          </p:nvSpPr>
          <p:spPr>
            <a:xfrm>
              <a:off x="5829300" y="5372865"/>
              <a:ext cx="131885" cy="386861"/>
            </a:xfrm>
            <a:prstGeom prst="rect">
              <a:avLst/>
            </a:prstGeom>
            <a:grp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</p:grpSp>
      <p:sp>
        <p:nvSpPr>
          <p:cNvPr id="14" name="Freeform 5">
            <a:extLst>
              <a:ext uri="{FF2B5EF4-FFF2-40B4-BE49-F238E27FC236}">
                <a16:creationId xmlns:a16="http://schemas.microsoft.com/office/drawing/2014/main" id="{81A915DA-551E-4056-AB66-9B14B76B99DD}"/>
              </a:ext>
            </a:extLst>
          </p:cNvPr>
          <p:cNvSpPr>
            <a:spLocks noEditPoints="1"/>
          </p:cNvSpPr>
          <p:nvPr/>
        </p:nvSpPr>
        <p:spPr bwMode="auto">
          <a:xfrm>
            <a:off x="5945188" y="1358901"/>
            <a:ext cx="1257300" cy="3025774"/>
          </a:xfrm>
          <a:custGeom>
            <a:avLst/>
            <a:gdLst>
              <a:gd name="T0" fmla="*/ 101 w 142"/>
              <a:gd name="T1" fmla="*/ 253 h 343"/>
              <a:gd name="T2" fmla="*/ 101 w 142"/>
              <a:gd name="T3" fmla="*/ 307 h 343"/>
              <a:gd name="T4" fmla="*/ 73 w 142"/>
              <a:gd name="T5" fmla="*/ 342 h 343"/>
              <a:gd name="T6" fmla="*/ 41 w 142"/>
              <a:gd name="T7" fmla="*/ 311 h 343"/>
              <a:gd name="T8" fmla="*/ 41 w 142"/>
              <a:gd name="T9" fmla="*/ 189 h 343"/>
              <a:gd name="T10" fmla="*/ 21 w 142"/>
              <a:gd name="T11" fmla="*/ 106 h 343"/>
              <a:gd name="T12" fmla="*/ 35 w 142"/>
              <a:gd name="T13" fmla="*/ 19 h 343"/>
              <a:gd name="T14" fmla="*/ 121 w 142"/>
              <a:gd name="T15" fmla="*/ 32 h 343"/>
              <a:gd name="T16" fmla="*/ 108 w 142"/>
              <a:gd name="T17" fmla="*/ 119 h 343"/>
              <a:gd name="T18" fmla="*/ 96 w 142"/>
              <a:gd name="T19" fmla="*/ 172 h 343"/>
              <a:gd name="T20" fmla="*/ 101 w 142"/>
              <a:gd name="T21" fmla="*/ 195 h 343"/>
              <a:gd name="T22" fmla="*/ 101 w 142"/>
              <a:gd name="T23" fmla="*/ 253 h 343"/>
              <a:gd name="T24" fmla="*/ 72 w 142"/>
              <a:gd name="T25" fmla="*/ 43 h 343"/>
              <a:gd name="T26" fmla="*/ 45 w 142"/>
              <a:gd name="T27" fmla="*/ 68 h 343"/>
              <a:gd name="T28" fmla="*/ 71 w 142"/>
              <a:gd name="T29" fmla="*/ 96 h 343"/>
              <a:gd name="T30" fmla="*/ 98 w 142"/>
              <a:gd name="T31" fmla="*/ 70 h 343"/>
              <a:gd name="T32" fmla="*/ 72 w 142"/>
              <a:gd name="T33" fmla="*/ 43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42" h="343">
                <a:moveTo>
                  <a:pt x="101" y="253"/>
                </a:moveTo>
                <a:cubicBezTo>
                  <a:pt x="101" y="271"/>
                  <a:pt x="101" y="289"/>
                  <a:pt x="101" y="307"/>
                </a:cubicBezTo>
                <a:cubicBezTo>
                  <a:pt x="100" y="328"/>
                  <a:pt x="90" y="341"/>
                  <a:pt x="73" y="342"/>
                </a:cubicBezTo>
                <a:cubicBezTo>
                  <a:pt x="56" y="343"/>
                  <a:pt x="42" y="331"/>
                  <a:pt x="41" y="311"/>
                </a:cubicBezTo>
                <a:cubicBezTo>
                  <a:pt x="40" y="270"/>
                  <a:pt x="39" y="229"/>
                  <a:pt x="41" y="189"/>
                </a:cubicBezTo>
                <a:cubicBezTo>
                  <a:pt x="44" y="151"/>
                  <a:pt x="43" y="136"/>
                  <a:pt x="21" y="106"/>
                </a:cubicBezTo>
                <a:cubicBezTo>
                  <a:pt x="0" y="77"/>
                  <a:pt x="6" y="41"/>
                  <a:pt x="35" y="19"/>
                </a:cubicBezTo>
                <a:cubicBezTo>
                  <a:pt x="61" y="0"/>
                  <a:pt x="101" y="6"/>
                  <a:pt x="121" y="32"/>
                </a:cubicBezTo>
                <a:cubicBezTo>
                  <a:pt x="142" y="60"/>
                  <a:pt x="136" y="98"/>
                  <a:pt x="108" y="119"/>
                </a:cubicBezTo>
                <a:cubicBezTo>
                  <a:pt x="85" y="136"/>
                  <a:pt x="83" y="146"/>
                  <a:pt x="96" y="172"/>
                </a:cubicBezTo>
                <a:cubicBezTo>
                  <a:pt x="100" y="180"/>
                  <a:pt x="101" y="187"/>
                  <a:pt x="101" y="195"/>
                </a:cubicBezTo>
                <a:cubicBezTo>
                  <a:pt x="101" y="215"/>
                  <a:pt x="101" y="234"/>
                  <a:pt x="101" y="253"/>
                </a:cubicBezTo>
                <a:close/>
                <a:moveTo>
                  <a:pt x="72" y="43"/>
                </a:moveTo>
                <a:cubicBezTo>
                  <a:pt x="58" y="42"/>
                  <a:pt x="45" y="54"/>
                  <a:pt x="45" y="68"/>
                </a:cubicBezTo>
                <a:cubicBezTo>
                  <a:pt x="44" y="84"/>
                  <a:pt x="55" y="96"/>
                  <a:pt x="71" y="96"/>
                </a:cubicBezTo>
                <a:cubicBezTo>
                  <a:pt x="85" y="96"/>
                  <a:pt x="98" y="84"/>
                  <a:pt x="98" y="70"/>
                </a:cubicBezTo>
                <a:cubicBezTo>
                  <a:pt x="99" y="56"/>
                  <a:pt x="86" y="43"/>
                  <a:pt x="72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DBFF0070-F922-4F77-8CE1-B2D5073ECC6E}"/>
              </a:ext>
            </a:extLst>
          </p:cNvPr>
          <p:cNvSpPr/>
          <p:nvPr/>
        </p:nvSpPr>
        <p:spPr bwMode="auto">
          <a:xfrm>
            <a:off x="4991100" y="1428750"/>
            <a:ext cx="830263" cy="2946400"/>
          </a:xfrm>
          <a:custGeom>
            <a:avLst/>
            <a:gdLst>
              <a:gd name="T0" fmla="*/ 19 w 94"/>
              <a:gd name="T1" fmla="*/ 243 h 334"/>
              <a:gd name="T2" fmla="*/ 19 w 94"/>
              <a:gd name="T3" fmla="*/ 187 h 334"/>
              <a:gd name="T4" fmla="*/ 26 w 94"/>
              <a:gd name="T5" fmla="*/ 163 h 334"/>
              <a:gd name="T6" fmla="*/ 27 w 94"/>
              <a:gd name="T7" fmla="*/ 105 h 334"/>
              <a:gd name="T8" fmla="*/ 36 w 94"/>
              <a:gd name="T9" fmla="*/ 41 h 334"/>
              <a:gd name="T10" fmla="*/ 62 w 94"/>
              <a:gd name="T11" fmla="*/ 17 h 334"/>
              <a:gd name="T12" fmla="*/ 83 w 94"/>
              <a:gd name="T13" fmla="*/ 8 h 334"/>
              <a:gd name="T14" fmla="*/ 76 w 94"/>
              <a:gd name="T15" fmla="*/ 29 h 334"/>
              <a:gd name="T16" fmla="*/ 45 w 94"/>
              <a:gd name="T17" fmla="*/ 63 h 334"/>
              <a:gd name="T18" fmla="*/ 43 w 94"/>
              <a:gd name="T19" fmla="*/ 87 h 334"/>
              <a:gd name="T20" fmla="*/ 63 w 94"/>
              <a:gd name="T21" fmla="*/ 142 h 334"/>
              <a:gd name="T22" fmla="*/ 65 w 94"/>
              <a:gd name="T23" fmla="*/ 151 h 334"/>
              <a:gd name="T24" fmla="*/ 78 w 94"/>
              <a:gd name="T25" fmla="*/ 307 h 334"/>
              <a:gd name="T26" fmla="*/ 49 w 94"/>
              <a:gd name="T27" fmla="*/ 334 h 334"/>
              <a:gd name="T28" fmla="*/ 20 w 94"/>
              <a:gd name="T29" fmla="*/ 305 h 334"/>
              <a:gd name="T30" fmla="*/ 20 w 94"/>
              <a:gd name="T31" fmla="*/ 243 h 334"/>
              <a:gd name="T32" fmla="*/ 19 w 94"/>
              <a:gd name="T33" fmla="*/ 243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4" h="334">
                <a:moveTo>
                  <a:pt x="19" y="243"/>
                </a:moveTo>
                <a:cubicBezTo>
                  <a:pt x="19" y="224"/>
                  <a:pt x="19" y="206"/>
                  <a:pt x="19" y="187"/>
                </a:cubicBezTo>
                <a:cubicBezTo>
                  <a:pt x="19" y="178"/>
                  <a:pt x="20" y="170"/>
                  <a:pt x="26" y="163"/>
                </a:cubicBezTo>
                <a:cubicBezTo>
                  <a:pt x="41" y="144"/>
                  <a:pt x="39" y="124"/>
                  <a:pt x="27" y="105"/>
                </a:cubicBezTo>
                <a:cubicBezTo>
                  <a:pt x="3" y="68"/>
                  <a:pt x="0" y="73"/>
                  <a:pt x="36" y="41"/>
                </a:cubicBezTo>
                <a:cubicBezTo>
                  <a:pt x="45" y="34"/>
                  <a:pt x="53" y="25"/>
                  <a:pt x="62" y="17"/>
                </a:cubicBezTo>
                <a:cubicBezTo>
                  <a:pt x="68" y="12"/>
                  <a:pt x="74" y="0"/>
                  <a:pt x="83" y="8"/>
                </a:cubicBezTo>
                <a:cubicBezTo>
                  <a:pt x="93" y="17"/>
                  <a:pt x="81" y="23"/>
                  <a:pt x="76" y="29"/>
                </a:cubicBezTo>
                <a:cubicBezTo>
                  <a:pt x="66" y="40"/>
                  <a:pt x="55" y="52"/>
                  <a:pt x="45" y="63"/>
                </a:cubicBezTo>
                <a:cubicBezTo>
                  <a:pt x="36" y="71"/>
                  <a:pt x="36" y="78"/>
                  <a:pt x="43" y="87"/>
                </a:cubicBezTo>
                <a:cubicBezTo>
                  <a:pt x="57" y="102"/>
                  <a:pt x="63" y="121"/>
                  <a:pt x="63" y="142"/>
                </a:cubicBezTo>
                <a:cubicBezTo>
                  <a:pt x="63" y="145"/>
                  <a:pt x="64" y="149"/>
                  <a:pt x="65" y="151"/>
                </a:cubicBezTo>
                <a:cubicBezTo>
                  <a:pt x="94" y="201"/>
                  <a:pt x="76" y="255"/>
                  <a:pt x="78" y="307"/>
                </a:cubicBezTo>
                <a:cubicBezTo>
                  <a:pt x="79" y="323"/>
                  <a:pt x="67" y="334"/>
                  <a:pt x="49" y="334"/>
                </a:cubicBezTo>
                <a:cubicBezTo>
                  <a:pt x="34" y="334"/>
                  <a:pt x="21" y="322"/>
                  <a:pt x="20" y="305"/>
                </a:cubicBezTo>
                <a:cubicBezTo>
                  <a:pt x="19" y="284"/>
                  <a:pt x="20" y="264"/>
                  <a:pt x="20" y="243"/>
                </a:cubicBezTo>
                <a:cubicBezTo>
                  <a:pt x="20" y="243"/>
                  <a:pt x="19" y="243"/>
                  <a:pt x="19" y="2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21034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Cover and End Slide Master">
  <a:themeElements>
    <a:clrScheme name="ALLPPT-COLOR 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4CCC6"/>
      </a:accent1>
      <a:accent2>
        <a:srgbClr val="F8D45E"/>
      </a:accent2>
      <a:accent3>
        <a:srgbClr val="F27161"/>
      </a:accent3>
      <a:accent4>
        <a:srgbClr val="7CC8EC"/>
      </a:accent4>
      <a:accent5>
        <a:srgbClr val="525168"/>
      </a:accent5>
      <a:accent6>
        <a:srgbClr val="1A6BA5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 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4CCC6"/>
      </a:accent1>
      <a:accent2>
        <a:srgbClr val="F8D45E"/>
      </a:accent2>
      <a:accent3>
        <a:srgbClr val="F27161"/>
      </a:accent3>
      <a:accent4>
        <a:srgbClr val="7CC8EC"/>
      </a:accent4>
      <a:accent5>
        <a:srgbClr val="525168"/>
      </a:accent5>
      <a:accent6>
        <a:srgbClr val="1A6BA5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666</Words>
  <Application>Microsoft Office PowerPoint</Application>
  <PresentationFormat>Widescreen</PresentationFormat>
  <Paragraphs>59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Barlow Condensed</vt:lpstr>
      <vt:lpstr>Calibri</vt:lpstr>
      <vt:lpstr>Montserrat</vt:lpstr>
      <vt:lpstr>Montserrat SemiBold</vt:lpstr>
      <vt:lpstr>Cover and End Slide Master</vt:lpstr>
      <vt:lpstr>Contents Slide Master</vt:lpstr>
      <vt:lpstr>PowerPoint Presentation</vt:lpstr>
      <vt:lpstr>معرفی کنید</vt:lpstr>
      <vt:lpstr>PowerPoint Presentation</vt:lpstr>
      <vt:lpstr>PowerPoint Presentation</vt:lpstr>
      <vt:lpstr>عنوان در اینجا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2024-02-21T14:22:34Z</dcterms:created>
  <dcterms:modified xsi:type="dcterms:W3CDTF">2024-03-15T16:45:57Z</dcterms:modified>
  <cp:category/>
</cp:coreProperties>
</file>