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  <p:sldMasterId id="2147483673" r:id="rId3"/>
  </p:sldMasterIdLst>
  <p:notesMasterIdLst>
    <p:notesMasterId r:id="rId12"/>
  </p:notesMasterIdLst>
  <p:sldIdLst>
    <p:sldId id="352" r:id="rId4"/>
    <p:sldId id="353" r:id="rId5"/>
    <p:sldId id="267" r:id="rId6"/>
    <p:sldId id="318" r:id="rId7"/>
    <p:sldId id="321" r:id="rId8"/>
    <p:sldId id="331" r:id="rId9"/>
    <p:sldId id="299" r:id="rId10"/>
    <p:sldId id="30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4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51" autoAdjust="0"/>
    <p:restoredTop sz="94757" autoAdjust="0"/>
  </p:normalViewPr>
  <p:slideViewPr>
    <p:cSldViewPr snapToGrid="0" showGuides="1">
      <p:cViewPr varScale="1">
        <p:scale>
          <a:sx n="62" d="100"/>
          <a:sy n="62" d="100"/>
        </p:scale>
        <p:origin x="912" y="42"/>
      </p:cViewPr>
      <p:guideLst>
        <p:guide orient="horz" pos="254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DE01-450C-893C-9693FFCC455D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DE01-450C-893C-9693FFCC455D}"/>
              </c:ext>
            </c:extLst>
          </c:dPt>
          <c:val>
            <c:numRef>
              <c:f>Sheet1!$B$2:$B$3</c:f>
              <c:numCache>
                <c:formatCode>General</c:formatCode>
                <c:ptCount val="2"/>
                <c:pt idx="0">
                  <c:v>35</c:v>
                </c:pt>
                <c:pt idx="1">
                  <c:v>65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Sales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Sheet1!$A$2:$A$3</c15:sqref>
                        </c15:formulaRef>
                      </c:ext>
                    </c:extLst>
                    <c:strCache>
                      <c:ptCount val="2"/>
                      <c:pt idx="0">
                        <c:v>1st Qtr</c:v>
                      </c:pt>
                      <c:pt idx="1">
                        <c:v>2nd Qtr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4-DE01-450C-893C-9693FFCC4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accent2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51CB-42AE-9571-B7FC7FC38913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51CB-42AE-9571-B7FC7FC38913}"/>
              </c:ext>
            </c:extLst>
          </c:dPt>
          <c:val>
            <c:numRef>
              <c:f>Sheet1!$B$2:$B$3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3.2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Sales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Sheet1!$A$2:$A$3</c15:sqref>
                        </c15:formulaRef>
                      </c:ext>
                    </c:extLst>
                    <c:strCache>
                      <c:ptCount val="2"/>
                      <c:pt idx="0">
                        <c:v>1st Qtr</c:v>
                      </c:pt>
                      <c:pt idx="1">
                        <c:v>2nd Qtr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4-51CB-42AE-9571-B7FC7FC389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1-7FCD-442F-98D8-073A27C499DE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FCD-442F-98D8-073A27C499DE}"/>
              </c:ext>
            </c:extLst>
          </c:dP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Sales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Sheet1!$A$2:$A$3</c15:sqref>
                        </c15:formulaRef>
                      </c:ext>
                    </c:extLst>
                    <c:strCache>
                      <c:ptCount val="2"/>
                      <c:pt idx="0">
                        <c:v>1st Qtr</c:v>
                      </c:pt>
                      <c:pt idx="1">
                        <c:v>2nd Qtr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4-7FCD-442F-98D8-073A27C499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accent2"/>
          </a:solidFill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1201-43A1-90EE-9883FE274614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1201-43A1-90EE-9883FE274614}"/>
              </c:ext>
            </c:extLst>
          </c:dP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Sales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Sheet1!$A$2:$A$3</c15:sqref>
                        </c15:formulaRef>
                      </c:ext>
                    </c:extLst>
                    <c:strCache>
                      <c:ptCount val="2"/>
                      <c:pt idx="0">
                        <c:v>1st Qtr</c:v>
                      </c:pt>
                      <c:pt idx="1">
                        <c:v>2nd Qtr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4-1201-43A1-90EE-9883FE2746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accent2"/>
          </a:solidFill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AF045-FEF6-43EA-9CDC-C84FC3F85E9C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F1279-6CE4-4169-83D3-4483097B6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8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F1279-6CE4-4169-83D3-4483097B69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59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6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17EC4AD-EFBF-4589-B66C-852F8A66ABE6}"/>
              </a:ext>
            </a:extLst>
          </p:cNvPr>
          <p:cNvSpPr/>
          <p:nvPr userDrawn="1"/>
        </p:nvSpPr>
        <p:spPr>
          <a:xfrm>
            <a:off x="0" y="3254185"/>
            <a:ext cx="12192000" cy="1296144"/>
          </a:xfrm>
          <a:prstGeom prst="rect">
            <a:avLst/>
          </a:prstGeom>
          <a:solidFill>
            <a:schemeClr val="accent1"/>
          </a:solidFill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grpSp>
        <p:nvGrpSpPr>
          <p:cNvPr id="3" name="Group 8">
            <a:extLst>
              <a:ext uri="{FF2B5EF4-FFF2-40B4-BE49-F238E27FC236}">
                <a16:creationId xmlns:a16="http://schemas.microsoft.com/office/drawing/2014/main" id="{58227D9B-4DC9-42A0-8CF9-BB7312900CE7}"/>
              </a:ext>
            </a:extLst>
          </p:cNvPr>
          <p:cNvGrpSpPr/>
          <p:nvPr userDrawn="1"/>
        </p:nvGrpSpPr>
        <p:grpSpPr>
          <a:xfrm>
            <a:off x="741800" y="1570966"/>
            <a:ext cx="2520000" cy="4680000"/>
            <a:chOff x="445712" y="1449040"/>
            <a:chExt cx="2520000" cy="4680000"/>
          </a:xfrm>
        </p:grpSpPr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293CFA8D-B94B-4383-B955-D791FF940B24}"/>
                </a:ext>
              </a:extLst>
            </p:cNvPr>
            <p:cNvSpPr/>
            <p:nvPr userDrawn="1"/>
          </p:nvSpPr>
          <p:spPr>
            <a:xfrm>
              <a:off x="445712" y="1449040"/>
              <a:ext cx="2520000" cy="468000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4B2245DA-9353-4285-82BC-B089CF581693}"/>
                </a:ext>
              </a:extLst>
            </p:cNvPr>
            <p:cNvSpPr/>
            <p:nvPr userDrawn="1"/>
          </p:nvSpPr>
          <p:spPr>
            <a:xfrm>
              <a:off x="1597700" y="1680321"/>
              <a:ext cx="216024" cy="34350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grpSp>
          <p:nvGrpSpPr>
            <p:cNvPr id="6" name="Group 1">
              <a:extLst>
                <a:ext uri="{FF2B5EF4-FFF2-40B4-BE49-F238E27FC236}">
                  <a16:creationId xmlns:a16="http://schemas.microsoft.com/office/drawing/2014/main" id="{8AAFA70C-806E-4A17-A309-59495F1E530C}"/>
                </a:ext>
              </a:extLst>
            </p:cNvPr>
            <p:cNvGrpSpPr/>
            <p:nvPr userDrawn="1"/>
          </p:nvGrpSpPr>
          <p:grpSpPr>
            <a:xfrm>
              <a:off x="1549420" y="5712364"/>
              <a:ext cx="312583" cy="312583"/>
              <a:chOff x="1570727" y="5532687"/>
              <a:chExt cx="312583" cy="312583"/>
            </a:xfrm>
          </p:grpSpPr>
          <p:sp>
            <p:nvSpPr>
              <p:cNvPr id="7" name="Oval 4">
                <a:extLst>
                  <a:ext uri="{FF2B5EF4-FFF2-40B4-BE49-F238E27FC236}">
                    <a16:creationId xmlns:a16="http://schemas.microsoft.com/office/drawing/2014/main" id="{65565765-92C3-407F-8886-9E5073CB74EB}"/>
                  </a:ext>
                </a:extLst>
              </p:cNvPr>
              <p:cNvSpPr/>
              <p:nvPr userDrawn="1"/>
            </p:nvSpPr>
            <p:spPr>
              <a:xfrm>
                <a:off x="1570727" y="5532687"/>
                <a:ext cx="312583" cy="312583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8" name="Rounded Rectangle 7">
                <a:extLst>
                  <a:ext uri="{FF2B5EF4-FFF2-40B4-BE49-F238E27FC236}">
                    <a16:creationId xmlns:a16="http://schemas.microsoft.com/office/drawing/2014/main" id="{90CC65E8-0C20-4C56-B0A4-4DD0FDF902B2}"/>
                  </a:ext>
                </a:extLst>
              </p:cNvPr>
              <p:cNvSpPr/>
              <p:nvPr userDrawn="1"/>
            </p:nvSpPr>
            <p:spPr>
              <a:xfrm>
                <a:off x="1655532" y="5616970"/>
                <a:ext cx="142969" cy="144016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</p:grp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75D2DCAF-4F6E-4CCF-9764-00E6B131FFC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21680" y="1930403"/>
            <a:ext cx="2160240" cy="37444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46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98B47B-13A7-4210-8987-8314938EFB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445283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191F7547-DEC3-4F57-B7AE-C56784060C3E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0" y="1651105"/>
            <a:ext cx="3887755" cy="44259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DA4B92-FE1E-4739-9125-1289AB946F62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8304245" y="1651105"/>
            <a:ext cx="3887755" cy="44259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BB34A30-CD3B-40F0-9DCE-5F6C35A15FA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74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4834995-3770-43B6-98B0-B21EBE67B5BC}"/>
              </a:ext>
            </a:extLst>
          </p:cNvPr>
          <p:cNvGrpSpPr/>
          <p:nvPr userDrawn="1"/>
        </p:nvGrpSpPr>
        <p:grpSpPr>
          <a:xfrm>
            <a:off x="638218" y="1536176"/>
            <a:ext cx="4966387" cy="2898882"/>
            <a:chOff x="-548507" y="477868"/>
            <a:chExt cx="11570449" cy="6357177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0193F676-67F4-44E3-A57C-E2CF11E4B6A2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6D9444B5-3583-4F27-970B-523409789C7C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DFAACED8-DC2B-438B-9C0A-E87BF55C01E1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1437C37D-4F17-4328-B3F5-D57B6C708B3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F666C5A-67E0-41FB-AE69-9513D3B300B9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1DCF35D-7FC4-4A71-AD19-01E45540FF5E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1E501F51-7461-4DA3-92D7-405C4C442D8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0160B541-6284-4EE1-A999-6206ACF38ABA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659E64C-5143-40A3-A24F-BFF0CF481F3E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458967B2-62EC-41D2-9E4F-13D81F704CFF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CFD9293A-6941-4322-8719-58A04A9D6415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C53D2F-1D05-47EA-BFE1-4787D09B05F6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0352BBB0-DE1F-4891-A896-ECAA3F592FE4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1305468" y="1701056"/>
            <a:ext cx="3590864" cy="232916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226FE53E-FECD-4C21-9444-15F109D9C8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750974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89AA0029-1B70-412A-BF8C-594D261AA81E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733116 h 6858000"/>
              <a:gd name="connsiteX3" fmla="*/ 11907421 w 12192000"/>
              <a:gd name="connsiteY3" fmla="*/ 754971 h 6858000"/>
              <a:gd name="connsiteX4" fmla="*/ 4835485 w 12192000"/>
              <a:gd name="connsiteY4" fmla="*/ 4225159 h 6858000"/>
              <a:gd name="connsiteX5" fmla="*/ 3131054 w 12192000"/>
              <a:gd name="connsiteY5" fmla="*/ 6545165 h 6858000"/>
              <a:gd name="connsiteX6" fmla="*/ 2967653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733116"/>
                </a:lnTo>
                <a:lnTo>
                  <a:pt x="11907421" y="754971"/>
                </a:lnTo>
                <a:cubicBezTo>
                  <a:pt x="9224455" y="1029960"/>
                  <a:pt x="6712117" y="2253165"/>
                  <a:pt x="4835485" y="4225159"/>
                </a:cubicBezTo>
                <a:cubicBezTo>
                  <a:pt x="4165259" y="4929443"/>
                  <a:pt x="3594441" y="5709981"/>
                  <a:pt x="3131054" y="6545165"/>
                </a:cubicBezTo>
                <a:lnTo>
                  <a:pt x="296765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50800">
            <a:noFill/>
          </a:ln>
        </p:spPr>
        <p:txBody>
          <a:bodyPr wrap="square" lIns="1737360" tIns="2194560" anchor="t">
            <a:noAutofit/>
          </a:bodyPr>
          <a:lstStyle>
            <a:lvl1pPr marL="0" indent="0" algn="l">
              <a:buNone/>
              <a:defRPr sz="20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64928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667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123122-78C4-4265-ACB4-5DBC7555A31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0741B3-BB74-42AA-85D2-8775C5D0C5C8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0052D6-67C8-496F-B8DF-25B863D3B82F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0BB28B-847E-4FD7-98BB-FF26A57AB9F7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696277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Break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341B5B-C1C1-4678-8C7D-F0253D42B6DA}"/>
              </a:ext>
            </a:extLst>
          </p:cNvPr>
          <p:cNvSpPr/>
          <p:nvPr userDrawn="1"/>
        </p:nvSpPr>
        <p:spPr>
          <a:xfrm>
            <a:off x="0" y="1960266"/>
            <a:ext cx="12192000" cy="195062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latin typeface="+mn-lt"/>
            </a:endParaRPr>
          </a:p>
        </p:txBody>
      </p:sp>
      <p:sp>
        <p:nvSpPr>
          <p:cNvPr id="5" name="그림 개체 틀 2">
            <a:extLst>
              <a:ext uri="{FF2B5EF4-FFF2-40B4-BE49-F238E27FC236}">
                <a16:creationId xmlns:a16="http://schemas.microsoft.com/office/drawing/2014/main" id="{2069FE7E-F875-4EC0-85B8-884F6BA81D9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952364" y="1816249"/>
            <a:ext cx="2167491" cy="2207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6" name="그림 개체 틀 2">
            <a:extLst>
              <a:ext uri="{FF2B5EF4-FFF2-40B4-BE49-F238E27FC236}">
                <a16:creationId xmlns:a16="http://schemas.microsoft.com/office/drawing/2014/main" id="{8E8479B6-27B8-441B-8CF8-48A6000DF70B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6024704" y="1816249"/>
            <a:ext cx="2167491" cy="2207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7" name="그림 개체 틀 2">
            <a:extLst>
              <a:ext uri="{FF2B5EF4-FFF2-40B4-BE49-F238E27FC236}">
                <a16:creationId xmlns:a16="http://schemas.microsoft.com/office/drawing/2014/main" id="{A612A1FE-5457-4C74-8A8E-879BB6AD028B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9127527" y="1816249"/>
            <a:ext cx="2167491" cy="2207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9439FF7-9086-42BA-963E-0EE453374AD6}"/>
              </a:ext>
            </a:extLst>
          </p:cNvPr>
          <p:cNvSpPr/>
          <p:nvPr userDrawn="1"/>
        </p:nvSpPr>
        <p:spPr>
          <a:xfrm>
            <a:off x="502468" y="884977"/>
            <a:ext cx="11187065" cy="5088046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latin typeface="+mn-lt"/>
            </a:endParaRP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D7863DB-F0DE-42CE-857E-663C76E0787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91108" y="1155269"/>
            <a:ext cx="3188298" cy="45474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3329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0">
            <a:extLst>
              <a:ext uri="{FF2B5EF4-FFF2-40B4-BE49-F238E27FC236}">
                <a16:creationId xmlns:a16="http://schemas.microsoft.com/office/drawing/2014/main" id="{F1FD897A-0862-479C-8BCB-B9B3C200E7C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141101" cy="4176000"/>
          </a:xfrm>
          <a:prstGeom prst="rect">
            <a:avLst/>
          </a:prstGeom>
          <a:solidFill>
            <a:srgbClr val="BEBFBF">
              <a:alpha val="30000"/>
            </a:srgbClr>
          </a:solidFill>
        </p:spPr>
        <p:txBody>
          <a:bodyPr tIns="288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24917F5B-FB92-4BFC-9E9D-E5EADE4F198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281560" y="0"/>
            <a:ext cx="2880000" cy="2016000"/>
          </a:xfrm>
          <a:prstGeom prst="rect">
            <a:avLst/>
          </a:prstGeom>
          <a:solidFill>
            <a:srgbClr val="BEBFBF">
              <a:alpha val="30000"/>
            </a:srgbClr>
          </a:solidFill>
        </p:spPr>
        <p:txBody>
          <a:bodyPr tIns="288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C122C30F-72C7-4056-9CFF-4C536B52698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81560" y="2160786"/>
            <a:ext cx="2880000" cy="2016000"/>
          </a:xfrm>
          <a:prstGeom prst="rect">
            <a:avLst/>
          </a:prstGeom>
          <a:solidFill>
            <a:srgbClr val="BEBFBF">
              <a:alpha val="30000"/>
            </a:srgbClr>
          </a:solidFill>
        </p:spPr>
        <p:txBody>
          <a:bodyPr tIns="288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5" name="Picture Placeholder 10">
            <a:extLst>
              <a:ext uri="{FF2B5EF4-FFF2-40B4-BE49-F238E27FC236}">
                <a16:creationId xmlns:a16="http://schemas.microsoft.com/office/drawing/2014/main" id="{8D6690EB-9709-460B-9652-24F825F5A1D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305596" y="2156571"/>
            <a:ext cx="2880000" cy="2016000"/>
          </a:xfrm>
          <a:prstGeom prst="rect">
            <a:avLst/>
          </a:prstGeom>
          <a:solidFill>
            <a:srgbClr val="BEBFBF">
              <a:alpha val="30000"/>
            </a:srgbClr>
          </a:solidFill>
        </p:spPr>
        <p:txBody>
          <a:bodyPr tIns="288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286E82-EBB2-43A1-8C1B-B5F5D4959F3E}"/>
              </a:ext>
            </a:extLst>
          </p:cNvPr>
          <p:cNvSpPr/>
          <p:nvPr userDrawn="1"/>
        </p:nvSpPr>
        <p:spPr>
          <a:xfrm>
            <a:off x="0" y="4302000"/>
            <a:ext cx="12192000" cy="255600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800" dirty="0"/>
          </a:p>
        </p:txBody>
      </p:sp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2D1677D7-5202-457A-B083-FF2DC70028A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305596" y="-4215"/>
            <a:ext cx="2880000" cy="2016000"/>
          </a:xfrm>
          <a:prstGeom prst="rect">
            <a:avLst/>
          </a:prstGeom>
          <a:solidFill>
            <a:srgbClr val="BEBFBF">
              <a:alpha val="30000"/>
            </a:srgbClr>
          </a:solidFill>
        </p:spPr>
        <p:txBody>
          <a:bodyPr tIns="288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958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9" r:id="rId15"/>
    <p:sldLayoutId id="2147483687" r:id="rId16"/>
    <p:sldLayoutId id="2147483688" r:id="rId17"/>
    <p:sldLayoutId id="2147483671" r:id="rId18"/>
    <p:sldLayoutId id="2147483672" r:id="rId19"/>
    <p:sldLayoutId id="2147483691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3B4C724-0776-4328-8F0A-B72DA1579537}"/>
              </a:ext>
            </a:extLst>
          </p:cNvPr>
          <p:cNvSpPr txBox="1"/>
          <p:nvPr/>
        </p:nvSpPr>
        <p:spPr>
          <a:xfrm>
            <a:off x="653145" y="1258682"/>
            <a:ext cx="5442855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a-IR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B Nazanin" panose="00000700000000000000" pitchFamily="2" charset="-78"/>
              </a:rPr>
              <a:t>تم : ارتودنسی </a:t>
            </a:r>
            <a:endParaRPr lang="ko-KR" altLang="en-US" sz="5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B Nazanin" panose="000007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6167FF-AD5E-41E4-8385-3024DC936CF2}"/>
              </a:ext>
            </a:extLst>
          </p:cNvPr>
          <p:cNvSpPr txBox="1"/>
          <p:nvPr/>
        </p:nvSpPr>
        <p:spPr>
          <a:xfrm>
            <a:off x="653144" y="3008013"/>
            <a:ext cx="5442854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a-IR" altLang="ko-KR" sz="1867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700000000000000" pitchFamily="2" charset="-78"/>
              </a:rPr>
              <a:t>زیرنویس ارائه خود را وارد کنید</a:t>
            </a:r>
            <a:endParaRPr lang="ko-KR" altLang="en-US" sz="1867" dirty="0">
              <a:solidFill>
                <a:schemeClr val="tx1">
                  <a:lumMod val="85000"/>
                  <a:lumOff val="15000"/>
                </a:schemeClr>
              </a:solidFill>
              <a:cs typeface="B Nazanin" panose="00000700000000000000" pitchFamily="2" charset="-78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391C43-A7C4-4450-A16A-F5658A36EA57}"/>
              </a:ext>
            </a:extLst>
          </p:cNvPr>
          <p:cNvSpPr/>
          <p:nvPr/>
        </p:nvSpPr>
        <p:spPr>
          <a:xfrm>
            <a:off x="894061" y="5778158"/>
            <a:ext cx="1684599" cy="432917"/>
          </a:xfrm>
          <a:custGeom>
            <a:avLst/>
            <a:gdLst>
              <a:gd name="connsiteX0" fmla="*/ 10575608 w 12134850"/>
              <a:gd name="connsiteY0" fmla="*/ 3118485 h 3118484"/>
              <a:gd name="connsiteX1" fmla="*/ 1559243 w 12134850"/>
              <a:gd name="connsiteY1" fmla="*/ 3118485 h 3118484"/>
              <a:gd name="connsiteX2" fmla="*/ 0 w 12134850"/>
              <a:gd name="connsiteY2" fmla="*/ 1559243 h 3118484"/>
              <a:gd name="connsiteX3" fmla="*/ 1559243 w 12134850"/>
              <a:gd name="connsiteY3" fmla="*/ 0 h 3118484"/>
              <a:gd name="connsiteX4" fmla="*/ 10575608 w 12134850"/>
              <a:gd name="connsiteY4" fmla="*/ 0 h 3118484"/>
              <a:gd name="connsiteX5" fmla="*/ 12134850 w 12134850"/>
              <a:gd name="connsiteY5" fmla="*/ 1559243 h 3118484"/>
              <a:gd name="connsiteX6" fmla="*/ 10575608 w 12134850"/>
              <a:gd name="connsiteY6" fmla="*/ 3118485 h 3118484"/>
              <a:gd name="connsiteX7" fmla="*/ 1559243 w 12134850"/>
              <a:gd name="connsiteY7" fmla="*/ 135255 h 3118484"/>
              <a:gd name="connsiteX8" fmla="*/ 135255 w 12134850"/>
              <a:gd name="connsiteY8" fmla="*/ 1559243 h 3118484"/>
              <a:gd name="connsiteX9" fmla="*/ 1559243 w 12134850"/>
              <a:gd name="connsiteY9" fmla="*/ 2983230 h 3118484"/>
              <a:gd name="connsiteX10" fmla="*/ 10575608 w 12134850"/>
              <a:gd name="connsiteY10" fmla="*/ 2983230 h 3118484"/>
              <a:gd name="connsiteX11" fmla="*/ 11999595 w 12134850"/>
              <a:gd name="connsiteY11" fmla="*/ 1559243 h 3118484"/>
              <a:gd name="connsiteX12" fmla="*/ 10575608 w 12134850"/>
              <a:gd name="connsiteY12" fmla="*/ 135255 h 3118484"/>
              <a:gd name="connsiteX13" fmla="*/ 1559243 w 12134850"/>
              <a:gd name="connsiteY13" fmla="*/ 135255 h 31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34850" h="3118484">
                <a:moveTo>
                  <a:pt x="10575608" y="3118485"/>
                </a:moveTo>
                <a:lnTo>
                  <a:pt x="1559243" y="3118485"/>
                </a:lnTo>
                <a:cubicBezTo>
                  <a:pt x="699135" y="3118485"/>
                  <a:pt x="0" y="2419350"/>
                  <a:pt x="0" y="1559243"/>
                </a:cubicBezTo>
                <a:cubicBezTo>
                  <a:pt x="0" y="699135"/>
                  <a:pt x="699135" y="0"/>
                  <a:pt x="1559243" y="0"/>
                </a:cubicBezTo>
                <a:lnTo>
                  <a:pt x="10575608" y="0"/>
                </a:lnTo>
                <a:cubicBezTo>
                  <a:pt x="11435715" y="0"/>
                  <a:pt x="12134850" y="699135"/>
                  <a:pt x="12134850" y="1559243"/>
                </a:cubicBezTo>
                <a:cubicBezTo>
                  <a:pt x="12134850" y="2419350"/>
                  <a:pt x="11435715" y="3118485"/>
                  <a:pt x="10575608" y="3118485"/>
                </a:cubicBezTo>
                <a:close/>
                <a:moveTo>
                  <a:pt x="1559243" y="135255"/>
                </a:moveTo>
                <a:cubicBezTo>
                  <a:pt x="774383" y="135255"/>
                  <a:pt x="135255" y="774383"/>
                  <a:pt x="135255" y="1559243"/>
                </a:cubicBezTo>
                <a:cubicBezTo>
                  <a:pt x="135255" y="2344103"/>
                  <a:pt x="773430" y="2983230"/>
                  <a:pt x="1559243" y="2983230"/>
                </a:cubicBezTo>
                <a:lnTo>
                  <a:pt x="10575608" y="2983230"/>
                </a:lnTo>
                <a:cubicBezTo>
                  <a:pt x="11360467" y="2983230"/>
                  <a:pt x="11999595" y="2344103"/>
                  <a:pt x="11999595" y="1559243"/>
                </a:cubicBezTo>
                <a:cubicBezTo>
                  <a:pt x="11999595" y="774383"/>
                  <a:pt x="11361420" y="135255"/>
                  <a:pt x="10575608" y="135255"/>
                </a:cubicBezTo>
                <a:lnTo>
                  <a:pt x="1559243" y="135255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r"/>
            <a:endParaRPr lang="en-US">
              <a:solidFill>
                <a:schemeClr val="tx1">
                  <a:lumMod val="85000"/>
                  <a:lumOff val="15000"/>
                </a:schemeClr>
              </a:solidFill>
              <a:cs typeface="B Nazanin" panose="00000700000000000000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BAA4251-E543-C1C5-788A-400B591DDE89}"/>
              </a:ext>
            </a:extLst>
          </p:cNvPr>
          <p:cNvSpPr txBox="1"/>
          <p:nvPr/>
        </p:nvSpPr>
        <p:spPr>
          <a:xfrm>
            <a:off x="968829" y="5794561"/>
            <a:ext cx="1499937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700000000000000" pitchFamily="2" charset="-78"/>
              </a:rPr>
              <a:t>20begir.com</a:t>
            </a:r>
            <a:endParaRPr lang="ko-KR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B Nazanin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134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raphic 56">
            <a:extLst>
              <a:ext uri="{FF2B5EF4-FFF2-40B4-BE49-F238E27FC236}">
                <a16:creationId xmlns:a16="http://schemas.microsoft.com/office/drawing/2014/main" id="{44229645-9244-41E9-9927-8A4290902299}"/>
              </a:ext>
            </a:extLst>
          </p:cNvPr>
          <p:cNvSpPr/>
          <p:nvPr/>
        </p:nvSpPr>
        <p:spPr>
          <a:xfrm>
            <a:off x="3503358" y="1229686"/>
            <a:ext cx="934135" cy="1211363"/>
          </a:xfrm>
          <a:custGeom>
            <a:avLst/>
            <a:gdLst>
              <a:gd name="connsiteX0" fmla="*/ 632709 w 629878"/>
              <a:gd name="connsiteY0" fmla="*/ 150360 h 816810"/>
              <a:gd name="connsiteX1" fmla="*/ 604670 w 629878"/>
              <a:gd name="connsiteY1" fmla="*/ 57707 h 816810"/>
              <a:gd name="connsiteX2" fmla="*/ 501044 w 629878"/>
              <a:gd name="connsiteY2" fmla="*/ 409 h 816810"/>
              <a:gd name="connsiteX3" fmla="*/ 396607 w 629878"/>
              <a:gd name="connsiteY3" fmla="*/ 19915 h 816810"/>
              <a:gd name="connsiteX4" fmla="*/ 316957 w 629878"/>
              <a:gd name="connsiteY4" fmla="*/ 31293 h 816810"/>
              <a:gd name="connsiteX5" fmla="*/ 237308 w 629878"/>
              <a:gd name="connsiteY5" fmla="*/ 19915 h 816810"/>
              <a:gd name="connsiteX6" fmla="*/ 132870 w 629878"/>
              <a:gd name="connsiteY6" fmla="*/ 409 h 816810"/>
              <a:gd name="connsiteX7" fmla="*/ 29245 w 629878"/>
              <a:gd name="connsiteY7" fmla="*/ 57707 h 816810"/>
              <a:gd name="connsiteX8" fmla="*/ 799 w 629878"/>
              <a:gd name="connsiteY8" fmla="*/ 150360 h 816810"/>
              <a:gd name="connsiteX9" fmla="*/ 13397 w 629878"/>
              <a:gd name="connsiteY9" fmla="*/ 252766 h 816810"/>
              <a:gd name="connsiteX10" fmla="*/ 18680 w 629878"/>
              <a:gd name="connsiteY10" fmla="*/ 270647 h 816810"/>
              <a:gd name="connsiteX11" fmla="*/ 66225 w 629878"/>
              <a:gd name="connsiteY11" fmla="*/ 386463 h 816810"/>
              <a:gd name="connsiteX12" fmla="*/ 80042 w 629878"/>
              <a:gd name="connsiteY12" fmla="*/ 503092 h 816810"/>
              <a:gd name="connsiteX13" fmla="*/ 94265 w 629878"/>
              <a:gd name="connsiteY13" fmla="*/ 640446 h 816810"/>
              <a:gd name="connsiteX14" fmla="*/ 136934 w 629878"/>
              <a:gd name="connsiteY14" fmla="*/ 772518 h 816810"/>
              <a:gd name="connsiteX15" fmla="*/ 182854 w 629878"/>
              <a:gd name="connsiteY15" fmla="*/ 817625 h 816810"/>
              <a:gd name="connsiteX16" fmla="*/ 191795 w 629878"/>
              <a:gd name="connsiteY16" fmla="*/ 817625 h 816810"/>
              <a:gd name="connsiteX17" fmla="*/ 218615 w 629878"/>
              <a:gd name="connsiteY17" fmla="*/ 768454 h 816810"/>
              <a:gd name="connsiteX18" fmla="*/ 228774 w 629878"/>
              <a:gd name="connsiteY18" fmla="*/ 670112 h 816810"/>
              <a:gd name="connsiteX19" fmla="*/ 240966 w 629878"/>
              <a:gd name="connsiteY19" fmla="*/ 564861 h 816810"/>
              <a:gd name="connsiteX20" fmla="*/ 282822 w 629878"/>
              <a:gd name="connsiteY20" fmla="*/ 494965 h 816810"/>
              <a:gd name="connsiteX21" fmla="*/ 316957 w 629878"/>
              <a:gd name="connsiteY21" fmla="*/ 488056 h 816810"/>
              <a:gd name="connsiteX22" fmla="*/ 351093 w 629878"/>
              <a:gd name="connsiteY22" fmla="*/ 494965 h 816810"/>
              <a:gd name="connsiteX23" fmla="*/ 392949 w 629878"/>
              <a:gd name="connsiteY23" fmla="*/ 564861 h 816810"/>
              <a:gd name="connsiteX24" fmla="*/ 405140 w 629878"/>
              <a:gd name="connsiteY24" fmla="*/ 670112 h 816810"/>
              <a:gd name="connsiteX25" fmla="*/ 415300 w 629878"/>
              <a:gd name="connsiteY25" fmla="*/ 768454 h 816810"/>
              <a:gd name="connsiteX26" fmla="*/ 442120 w 629878"/>
              <a:gd name="connsiteY26" fmla="*/ 817625 h 816810"/>
              <a:gd name="connsiteX27" fmla="*/ 451061 w 629878"/>
              <a:gd name="connsiteY27" fmla="*/ 817625 h 816810"/>
              <a:gd name="connsiteX28" fmla="*/ 496981 w 629878"/>
              <a:gd name="connsiteY28" fmla="*/ 772518 h 816810"/>
              <a:gd name="connsiteX29" fmla="*/ 539650 w 629878"/>
              <a:gd name="connsiteY29" fmla="*/ 640446 h 816810"/>
              <a:gd name="connsiteX30" fmla="*/ 553873 w 629878"/>
              <a:gd name="connsiteY30" fmla="*/ 503092 h 816810"/>
              <a:gd name="connsiteX31" fmla="*/ 567690 w 629878"/>
              <a:gd name="connsiteY31" fmla="*/ 386463 h 816810"/>
              <a:gd name="connsiteX32" fmla="*/ 615235 w 629878"/>
              <a:gd name="connsiteY32" fmla="*/ 270647 h 816810"/>
              <a:gd name="connsiteX33" fmla="*/ 620518 w 629878"/>
              <a:gd name="connsiteY33" fmla="*/ 252766 h 816810"/>
              <a:gd name="connsiteX34" fmla="*/ 632709 w 629878"/>
              <a:gd name="connsiteY34" fmla="*/ 150360 h 81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29878" h="816810">
                <a:moveTo>
                  <a:pt x="632709" y="150360"/>
                </a:moveTo>
                <a:cubicBezTo>
                  <a:pt x="630271" y="117444"/>
                  <a:pt x="623363" y="84934"/>
                  <a:pt x="604670" y="57707"/>
                </a:cubicBezTo>
                <a:cubicBezTo>
                  <a:pt x="579881" y="21540"/>
                  <a:pt x="541682" y="3660"/>
                  <a:pt x="501044" y="409"/>
                </a:cubicBezTo>
                <a:cubicBezTo>
                  <a:pt x="463252" y="-2436"/>
                  <a:pt x="431961" y="10162"/>
                  <a:pt x="396607" y="19915"/>
                </a:cubicBezTo>
                <a:cubicBezTo>
                  <a:pt x="370599" y="27229"/>
                  <a:pt x="343778" y="30887"/>
                  <a:pt x="316957" y="31293"/>
                </a:cubicBezTo>
                <a:cubicBezTo>
                  <a:pt x="290137" y="30887"/>
                  <a:pt x="263316" y="27229"/>
                  <a:pt x="237308" y="19915"/>
                </a:cubicBezTo>
                <a:cubicBezTo>
                  <a:pt x="201954" y="10162"/>
                  <a:pt x="170663" y="-2436"/>
                  <a:pt x="132870" y="409"/>
                </a:cubicBezTo>
                <a:cubicBezTo>
                  <a:pt x="92233" y="3660"/>
                  <a:pt x="54034" y="21134"/>
                  <a:pt x="29245" y="57707"/>
                </a:cubicBezTo>
                <a:cubicBezTo>
                  <a:pt x="10146" y="84934"/>
                  <a:pt x="3237" y="117444"/>
                  <a:pt x="799" y="150360"/>
                </a:cubicBezTo>
                <a:cubicBezTo>
                  <a:pt x="-2045" y="186121"/>
                  <a:pt x="2831" y="218631"/>
                  <a:pt x="13397" y="252766"/>
                </a:cubicBezTo>
                <a:cubicBezTo>
                  <a:pt x="13397" y="252766"/>
                  <a:pt x="18680" y="270647"/>
                  <a:pt x="18680" y="270647"/>
                </a:cubicBezTo>
                <a:cubicBezTo>
                  <a:pt x="32496" y="309659"/>
                  <a:pt x="53221" y="347451"/>
                  <a:pt x="66225" y="386463"/>
                </a:cubicBezTo>
                <a:cubicBezTo>
                  <a:pt x="78823" y="424256"/>
                  <a:pt x="78416" y="463268"/>
                  <a:pt x="80042" y="503092"/>
                </a:cubicBezTo>
                <a:cubicBezTo>
                  <a:pt x="82074" y="549012"/>
                  <a:pt x="84512" y="595339"/>
                  <a:pt x="94265" y="640446"/>
                </a:cubicBezTo>
                <a:cubicBezTo>
                  <a:pt x="104018" y="685960"/>
                  <a:pt x="118241" y="730255"/>
                  <a:pt x="136934" y="772518"/>
                </a:cubicBezTo>
                <a:cubicBezTo>
                  <a:pt x="145062" y="790804"/>
                  <a:pt x="159691" y="817625"/>
                  <a:pt x="182854" y="817625"/>
                </a:cubicBezTo>
                <a:cubicBezTo>
                  <a:pt x="182854" y="817625"/>
                  <a:pt x="191795" y="817625"/>
                  <a:pt x="191795" y="817625"/>
                </a:cubicBezTo>
                <a:cubicBezTo>
                  <a:pt x="205611" y="817625"/>
                  <a:pt x="215771" y="778613"/>
                  <a:pt x="218615" y="768454"/>
                </a:cubicBezTo>
                <a:cubicBezTo>
                  <a:pt x="227149" y="736757"/>
                  <a:pt x="225930" y="702621"/>
                  <a:pt x="228774" y="670112"/>
                </a:cubicBezTo>
                <a:cubicBezTo>
                  <a:pt x="231619" y="634757"/>
                  <a:pt x="234870" y="599809"/>
                  <a:pt x="240966" y="564861"/>
                </a:cubicBezTo>
                <a:cubicBezTo>
                  <a:pt x="245436" y="538447"/>
                  <a:pt x="258846" y="509594"/>
                  <a:pt x="282822" y="494965"/>
                </a:cubicBezTo>
                <a:cubicBezTo>
                  <a:pt x="292981" y="488869"/>
                  <a:pt x="305173" y="486837"/>
                  <a:pt x="316957" y="488056"/>
                </a:cubicBezTo>
                <a:cubicBezTo>
                  <a:pt x="329149" y="486837"/>
                  <a:pt x="341340" y="488869"/>
                  <a:pt x="351093" y="494965"/>
                </a:cubicBezTo>
                <a:cubicBezTo>
                  <a:pt x="375069" y="509594"/>
                  <a:pt x="388479" y="538853"/>
                  <a:pt x="392949" y="564861"/>
                </a:cubicBezTo>
                <a:cubicBezTo>
                  <a:pt x="398638" y="599809"/>
                  <a:pt x="401889" y="635163"/>
                  <a:pt x="405140" y="670112"/>
                </a:cubicBezTo>
                <a:cubicBezTo>
                  <a:pt x="407985" y="702621"/>
                  <a:pt x="406766" y="736757"/>
                  <a:pt x="415300" y="768454"/>
                </a:cubicBezTo>
                <a:cubicBezTo>
                  <a:pt x="418144" y="778613"/>
                  <a:pt x="427897" y="817625"/>
                  <a:pt x="442120" y="817625"/>
                </a:cubicBezTo>
                <a:cubicBezTo>
                  <a:pt x="442120" y="817625"/>
                  <a:pt x="451061" y="817625"/>
                  <a:pt x="451061" y="817625"/>
                </a:cubicBezTo>
                <a:cubicBezTo>
                  <a:pt x="474224" y="817625"/>
                  <a:pt x="488853" y="790398"/>
                  <a:pt x="496981" y="772518"/>
                </a:cubicBezTo>
                <a:cubicBezTo>
                  <a:pt x="516080" y="730255"/>
                  <a:pt x="529897" y="685554"/>
                  <a:pt x="539650" y="640446"/>
                </a:cubicBezTo>
                <a:cubicBezTo>
                  <a:pt x="549403" y="595745"/>
                  <a:pt x="551841" y="549012"/>
                  <a:pt x="553873" y="503092"/>
                </a:cubicBezTo>
                <a:cubicBezTo>
                  <a:pt x="555498" y="463268"/>
                  <a:pt x="555092" y="424256"/>
                  <a:pt x="567690" y="386463"/>
                </a:cubicBezTo>
                <a:cubicBezTo>
                  <a:pt x="580694" y="347045"/>
                  <a:pt x="601825" y="309252"/>
                  <a:pt x="615235" y="270647"/>
                </a:cubicBezTo>
                <a:cubicBezTo>
                  <a:pt x="615235" y="270647"/>
                  <a:pt x="620518" y="252766"/>
                  <a:pt x="620518" y="252766"/>
                </a:cubicBezTo>
                <a:cubicBezTo>
                  <a:pt x="630271" y="219037"/>
                  <a:pt x="635554" y="186121"/>
                  <a:pt x="632709" y="150360"/>
                </a:cubicBez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  <a:tileRect/>
          </a:gradFill>
          <a:ln w="4030" cap="flat">
            <a:solidFill>
              <a:schemeClr val="bg1">
                <a:lumMod val="85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pPr algn="r" rtl="1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72" name="Graphic 56">
            <a:extLst>
              <a:ext uri="{FF2B5EF4-FFF2-40B4-BE49-F238E27FC236}">
                <a16:creationId xmlns:a16="http://schemas.microsoft.com/office/drawing/2014/main" id="{53C07058-6482-46FC-BA77-4413E26BE8DF}"/>
              </a:ext>
            </a:extLst>
          </p:cNvPr>
          <p:cNvSpPr/>
          <p:nvPr/>
        </p:nvSpPr>
        <p:spPr>
          <a:xfrm>
            <a:off x="7678391" y="1229686"/>
            <a:ext cx="934135" cy="1211363"/>
          </a:xfrm>
          <a:custGeom>
            <a:avLst/>
            <a:gdLst>
              <a:gd name="connsiteX0" fmla="*/ 632709 w 629878"/>
              <a:gd name="connsiteY0" fmla="*/ 150360 h 816810"/>
              <a:gd name="connsiteX1" fmla="*/ 604670 w 629878"/>
              <a:gd name="connsiteY1" fmla="*/ 57707 h 816810"/>
              <a:gd name="connsiteX2" fmla="*/ 501044 w 629878"/>
              <a:gd name="connsiteY2" fmla="*/ 409 h 816810"/>
              <a:gd name="connsiteX3" fmla="*/ 396607 w 629878"/>
              <a:gd name="connsiteY3" fmla="*/ 19915 h 816810"/>
              <a:gd name="connsiteX4" fmla="*/ 316957 w 629878"/>
              <a:gd name="connsiteY4" fmla="*/ 31293 h 816810"/>
              <a:gd name="connsiteX5" fmla="*/ 237308 w 629878"/>
              <a:gd name="connsiteY5" fmla="*/ 19915 h 816810"/>
              <a:gd name="connsiteX6" fmla="*/ 132870 w 629878"/>
              <a:gd name="connsiteY6" fmla="*/ 409 h 816810"/>
              <a:gd name="connsiteX7" fmla="*/ 29245 w 629878"/>
              <a:gd name="connsiteY7" fmla="*/ 57707 h 816810"/>
              <a:gd name="connsiteX8" fmla="*/ 799 w 629878"/>
              <a:gd name="connsiteY8" fmla="*/ 150360 h 816810"/>
              <a:gd name="connsiteX9" fmla="*/ 13397 w 629878"/>
              <a:gd name="connsiteY9" fmla="*/ 252766 h 816810"/>
              <a:gd name="connsiteX10" fmla="*/ 18680 w 629878"/>
              <a:gd name="connsiteY10" fmla="*/ 270647 h 816810"/>
              <a:gd name="connsiteX11" fmla="*/ 66225 w 629878"/>
              <a:gd name="connsiteY11" fmla="*/ 386463 h 816810"/>
              <a:gd name="connsiteX12" fmla="*/ 80042 w 629878"/>
              <a:gd name="connsiteY12" fmla="*/ 503092 h 816810"/>
              <a:gd name="connsiteX13" fmla="*/ 94265 w 629878"/>
              <a:gd name="connsiteY13" fmla="*/ 640446 h 816810"/>
              <a:gd name="connsiteX14" fmla="*/ 136934 w 629878"/>
              <a:gd name="connsiteY14" fmla="*/ 772518 h 816810"/>
              <a:gd name="connsiteX15" fmla="*/ 182854 w 629878"/>
              <a:gd name="connsiteY15" fmla="*/ 817625 h 816810"/>
              <a:gd name="connsiteX16" fmla="*/ 191795 w 629878"/>
              <a:gd name="connsiteY16" fmla="*/ 817625 h 816810"/>
              <a:gd name="connsiteX17" fmla="*/ 218615 w 629878"/>
              <a:gd name="connsiteY17" fmla="*/ 768454 h 816810"/>
              <a:gd name="connsiteX18" fmla="*/ 228774 w 629878"/>
              <a:gd name="connsiteY18" fmla="*/ 670112 h 816810"/>
              <a:gd name="connsiteX19" fmla="*/ 240966 w 629878"/>
              <a:gd name="connsiteY19" fmla="*/ 564861 h 816810"/>
              <a:gd name="connsiteX20" fmla="*/ 282822 w 629878"/>
              <a:gd name="connsiteY20" fmla="*/ 494965 h 816810"/>
              <a:gd name="connsiteX21" fmla="*/ 316957 w 629878"/>
              <a:gd name="connsiteY21" fmla="*/ 488056 h 816810"/>
              <a:gd name="connsiteX22" fmla="*/ 351093 w 629878"/>
              <a:gd name="connsiteY22" fmla="*/ 494965 h 816810"/>
              <a:gd name="connsiteX23" fmla="*/ 392949 w 629878"/>
              <a:gd name="connsiteY23" fmla="*/ 564861 h 816810"/>
              <a:gd name="connsiteX24" fmla="*/ 405140 w 629878"/>
              <a:gd name="connsiteY24" fmla="*/ 670112 h 816810"/>
              <a:gd name="connsiteX25" fmla="*/ 415300 w 629878"/>
              <a:gd name="connsiteY25" fmla="*/ 768454 h 816810"/>
              <a:gd name="connsiteX26" fmla="*/ 442120 w 629878"/>
              <a:gd name="connsiteY26" fmla="*/ 817625 h 816810"/>
              <a:gd name="connsiteX27" fmla="*/ 451061 w 629878"/>
              <a:gd name="connsiteY27" fmla="*/ 817625 h 816810"/>
              <a:gd name="connsiteX28" fmla="*/ 496981 w 629878"/>
              <a:gd name="connsiteY28" fmla="*/ 772518 h 816810"/>
              <a:gd name="connsiteX29" fmla="*/ 539650 w 629878"/>
              <a:gd name="connsiteY29" fmla="*/ 640446 h 816810"/>
              <a:gd name="connsiteX30" fmla="*/ 553873 w 629878"/>
              <a:gd name="connsiteY30" fmla="*/ 503092 h 816810"/>
              <a:gd name="connsiteX31" fmla="*/ 567690 w 629878"/>
              <a:gd name="connsiteY31" fmla="*/ 386463 h 816810"/>
              <a:gd name="connsiteX32" fmla="*/ 615235 w 629878"/>
              <a:gd name="connsiteY32" fmla="*/ 270647 h 816810"/>
              <a:gd name="connsiteX33" fmla="*/ 620518 w 629878"/>
              <a:gd name="connsiteY33" fmla="*/ 252766 h 816810"/>
              <a:gd name="connsiteX34" fmla="*/ 632709 w 629878"/>
              <a:gd name="connsiteY34" fmla="*/ 150360 h 81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29878" h="816810">
                <a:moveTo>
                  <a:pt x="632709" y="150360"/>
                </a:moveTo>
                <a:cubicBezTo>
                  <a:pt x="630271" y="117444"/>
                  <a:pt x="623363" y="84934"/>
                  <a:pt x="604670" y="57707"/>
                </a:cubicBezTo>
                <a:cubicBezTo>
                  <a:pt x="579881" y="21540"/>
                  <a:pt x="541682" y="3660"/>
                  <a:pt x="501044" y="409"/>
                </a:cubicBezTo>
                <a:cubicBezTo>
                  <a:pt x="463252" y="-2436"/>
                  <a:pt x="431961" y="10162"/>
                  <a:pt x="396607" y="19915"/>
                </a:cubicBezTo>
                <a:cubicBezTo>
                  <a:pt x="370599" y="27229"/>
                  <a:pt x="343778" y="30887"/>
                  <a:pt x="316957" y="31293"/>
                </a:cubicBezTo>
                <a:cubicBezTo>
                  <a:pt x="290137" y="30887"/>
                  <a:pt x="263316" y="27229"/>
                  <a:pt x="237308" y="19915"/>
                </a:cubicBezTo>
                <a:cubicBezTo>
                  <a:pt x="201954" y="10162"/>
                  <a:pt x="170663" y="-2436"/>
                  <a:pt x="132870" y="409"/>
                </a:cubicBezTo>
                <a:cubicBezTo>
                  <a:pt x="92233" y="3660"/>
                  <a:pt x="54034" y="21134"/>
                  <a:pt x="29245" y="57707"/>
                </a:cubicBezTo>
                <a:cubicBezTo>
                  <a:pt x="10146" y="84934"/>
                  <a:pt x="3237" y="117444"/>
                  <a:pt x="799" y="150360"/>
                </a:cubicBezTo>
                <a:cubicBezTo>
                  <a:pt x="-2045" y="186121"/>
                  <a:pt x="2831" y="218631"/>
                  <a:pt x="13397" y="252766"/>
                </a:cubicBezTo>
                <a:cubicBezTo>
                  <a:pt x="13397" y="252766"/>
                  <a:pt x="18680" y="270647"/>
                  <a:pt x="18680" y="270647"/>
                </a:cubicBezTo>
                <a:cubicBezTo>
                  <a:pt x="32496" y="309659"/>
                  <a:pt x="53221" y="347451"/>
                  <a:pt x="66225" y="386463"/>
                </a:cubicBezTo>
                <a:cubicBezTo>
                  <a:pt x="78823" y="424256"/>
                  <a:pt x="78416" y="463268"/>
                  <a:pt x="80042" y="503092"/>
                </a:cubicBezTo>
                <a:cubicBezTo>
                  <a:pt x="82074" y="549012"/>
                  <a:pt x="84512" y="595339"/>
                  <a:pt x="94265" y="640446"/>
                </a:cubicBezTo>
                <a:cubicBezTo>
                  <a:pt x="104018" y="685960"/>
                  <a:pt x="118241" y="730255"/>
                  <a:pt x="136934" y="772518"/>
                </a:cubicBezTo>
                <a:cubicBezTo>
                  <a:pt x="145062" y="790804"/>
                  <a:pt x="159691" y="817625"/>
                  <a:pt x="182854" y="817625"/>
                </a:cubicBezTo>
                <a:cubicBezTo>
                  <a:pt x="182854" y="817625"/>
                  <a:pt x="191795" y="817625"/>
                  <a:pt x="191795" y="817625"/>
                </a:cubicBezTo>
                <a:cubicBezTo>
                  <a:pt x="205611" y="817625"/>
                  <a:pt x="215771" y="778613"/>
                  <a:pt x="218615" y="768454"/>
                </a:cubicBezTo>
                <a:cubicBezTo>
                  <a:pt x="227149" y="736757"/>
                  <a:pt x="225930" y="702621"/>
                  <a:pt x="228774" y="670112"/>
                </a:cubicBezTo>
                <a:cubicBezTo>
                  <a:pt x="231619" y="634757"/>
                  <a:pt x="234870" y="599809"/>
                  <a:pt x="240966" y="564861"/>
                </a:cubicBezTo>
                <a:cubicBezTo>
                  <a:pt x="245436" y="538447"/>
                  <a:pt x="258846" y="509594"/>
                  <a:pt x="282822" y="494965"/>
                </a:cubicBezTo>
                <a:cubicBezTo>
                  <a:pt x="292981" y="488869"/>
                  <a:pt x="305173" y="486837"/>
                  <a:pt x="316957" y="488056"/>
                </a:cubicBezTo>
                <a:cubicBezTo>
                  <a:pt x="329149" y="486837"/>
                  <a:pt x="341340" y="488869"/>
                  <a:pt x="351093" y="494965"/>
                </a:cubicBezTo>
                <a:cubicBezTo>
                  <a:pt x="375069" y="509594"/>
                  <a:pt x="388479" y="538853"/>
                  <a:pt x="392949" y="564861"/>
                </a:cubicBezTo>
                <a:cubicBezTo>
                  <a:pt x="398638" y="599809"/>
                  <a:pt x="401889" y="635163"/>
                  <a:pt x="405140" y="670112"/>
                </a:cubicBezTo>
                <a:cubicBezTo>
                  <a:pt x="407985" y="702621"/>
                  <a:pt x="406766" y="736757"/>
                  <a:pt x="415300" y="768454"/>
                </a:cubicBezTo>
                <a:cubicBezTo>
                  <a:pt x="418144" y="778613"/>
                  <a:pt x="427897" y="817625"/>
                  <a:pt x="442120" y="817625"/>
                </a:cubicBezTo>
                <a:cubicBezTo>
                  <a:pt x="442120" y="817625"/>
                  <a:pt x="451061" y="817625"/>
                  <a:pt x="451061" y="817625"/>
                </a:cubicBezTo>
                <a:cubicBezTo>
                  <a:pt x="474224" y="817625"/>
                  <a:pt x="488853" y="790398"/>
                  <a:pt x="496981" y="772518"/>
                </a:cubicBezTo>
                <a:cubicBezTo>
                  <a:pt x="516080" y="730255"/>
                  <a:pt x="529897" y="685554"/>
                  <a:pt x="539650" y="640446"/>
                </a:cubicBezTo>
                <a:cubicBezTo>
                  <a:pt x="549403" y="595745"/>
                  <a:pt x="551841" y="549012"/>
                  <a:pt x="553873" y="503092"/>
                </a:cubicBezTo>
                <a:cubicBezTo>
                  <a:pt x="555498" y="463268"/>
                  <a:pt x="555092" y="424256"/>
                  <a:pt x="567690" y="386463"/>
                </a:cubicBezTo>
                <a:cubicBezTo>
                  <a:pt x="580694" y="347045"/>
                  <a:pt x="601825" y="309252"/>
                  <a:pt x="615235" y="270647"/>
                </a:cubicBezTo>
                <a:cubicBezTo>
                  <a:pt x="615235" y="270647"/>
                  <a:pt x="620518" y="252766"/>
                  <a:pt x="620518" y="252766"/>
                </a:cubicBezTo>
                <a:cubicBezTo>
                  <a:pt x="630271" y="219037"/>
                  <a:pt x="635554" y="186121"/>
                  <a:pt x="632709" y="150360"/>
                </a:cubicBez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  <a:tileRect/>
          </a:gradFill>
          <a:ln w="4030" cap="flat">
            <a:solidFill>
              <a:schemeClr val="bg1">
                <a:lumMod val="85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pPr algn="r" rtl="1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73" name="Graphic 56">
            <a:extLst>
              <a:ext uri="{FF2B5EF4-FFF2-40B4-BE49-F238E27FC236}">
                <a16:creationId xmlns:a16="http://schemas.microsoft.com/office/drawing/2014/main" id="{05AE5782-DD09-4B54-BC77-60B0EF642D59}"/>
              </a:ext>
            </a:extLst>
          </p:cNvPr>
          <p:cNvSpPr/>
          <p:nvPr/>
        </p:nvSpPr>
        <p:spPr>
          <a:xfrm>
            <a:off x="3503358" y="3394759"/>
            <a:ext cx="934135" cy="1211363"/>
          </a:xfrm>
          <a:custGeom>
            <a:avLst/>
            <a:gdLst>
              <a:gd name="connsiteX0" fmla="*/ 632709 w 629878"/>
              <a:gd name="connsiteY0" fmla="*/ 150360 h 816810"/>
              <a:gd name="connsiteX1" fmla="*/ 604670 w 629878"/>
              <a:gd name="connsiteY1" fmla="*/ 57707 h 816810"/>
              <a:gd name="connsiteX2" fmla="*/ 501044 w 629878"/>
              <a:gd name="connsiteY2" fmla="*/ 409 h 816810"/>
              <a:gd name="connsiteX3" fmla="*/ 396607 w 629878"/>
              <a:gd name="connsiteY3" fmla="*/ 19915 h 816810"/>
              <a:gd name="connsiteX4" fmla="*/ 316957 w 629878"/>
              <a:gd name="connsiteY4" fmla="*/ 31293 h 816810"/>
              <a:gd name="connsiteX5" fmla="*/ 237308 w 629878"/>
              <a:gd name="connsiteY5" fmla="*/ 19915 h 816810"/>
              <a:gd name="connsiteX6" fmla="*/ 132870 w 629878"/>
              <a:gd name="connsiteY6" fmla="*/ 409 h 816810"/>
              <a:gd name="connsiteX7" fmla="*/ 29245 w 629878"/>
              <a:gd name="connsiteY7" fmla="*/ 57707 h 816810"/>
              <a:gd name="connsiteX8" fmla="*/ 799 w 629878"/>
              <a:gd name="connsiteY8" fmla="*/ 150360 h 816810"/>
              <a:gd name="connsiteX9" fmla="*/ 13397 w 629878"/>
              <a:gd name="connsiteY9" fmla="*/ 252766 h 816810"/>
              <a:gd name="connsiteX10" fmla="*/ 18680 w 629878"/>
              <a:gd name="connsiteY10" fmla="*/ 270647 h 816810"/>
              <a:gd name="connsiteX11" fmla="*/ 66225 w 629878"/>
              <a:gd name="connsiteY11" fmla="*/ 386463 h 816810"/>
              <a:gd name="connsiteX12" fmla="*/ 80042 w 629878"/>
              <a:gd name="connsiteY12" fmla="*/ 503092 h 816810"/>
              <a:gd name="connsiteX13" fmla="*/ 94265 w 629878"/>
              <a:gd name="connsiteY13" fmla="*/ 640446 h 816810"/>
              <a:gd name="connsiteX14" fmla="*/ 136934 w 629878"/>
              <a:gd name="connsiteY14" fmla="*/ 772518 h 816810"/>
              <a:gd name="connsiteX15" fmla="*/ 182854 w 629878"/>
              <a:gd name="connsiteY15" fmla="*/ 817625 h 816810"/>
              <a:gd name="connsiteX16" fmla="*/ 191795 w 629878"/>
              <a:gd name="connsiteY16" fmla="*/ 817625 h 816810"/>
              <a:gd name="connsiteX17" fmla="*/ 218615 w 629878"/>
              <a:gd name="connsiteY17" fmla="*/ 768454 h 816810"/>
              <a:gd name="connsiteX18" fmla="*/ 228774 w 629878"/>
              <a:gd name="connsiteY18" fmla="*/ 670112 h 816810"/>
              <a:gd name="connsiteX19" fmla="*/ 240966 w 629878"/>
              <a:gd name="connsiteY19" fmla="*/ 564861 h 816810"/>
              <a:gd name="connsiteX20" fmla="*/ 282822 w 629878"/>
              <a:gd name="connsiteY20" fmla="*/ 494965 h 816810"/>
              <a:gd name="connsiteX21" fmla="*/ 316957 w 629878"/>
              <a:gd name="connsiteY21" fmla="*/ 488056 h 816810"/>
              <a:gd name="connsiteX22" fmla="*/ 351093 w 629878"/>
              <a:gd name="connsiteY22" fmla="*/ 494965 h 816810"/>
              <a:gd name="connsiteX23" fmla="*/ 392949 w 629878"/>
              <a:gd name="connsiteY23" fmla="*/ 564861 h 816810"/>
              <a:gd name="connsiteX24" fmla="*/ 405140 w 629878"/>
              <a:gd name="connsiteY24" fmla="*/ 670112 h 816810"/>
              <a:gd name="connsiteX25" fmla="*/ 415300 w 629878"/>
              <a:gd name="connsiteY25" fmla="*/ 768454 h 816810"/>
              <a:gd name="connsiteX26" fmla="*/ 442120 w 629878"/>
              <a:gd name="connsiteY26" fmla="*/ 817625 h 816810"/>
              <a:gd name="connsiteX27" fmla="*/ 451061 w 629878"/>
              <a:gd name="connsiteY27" fmla="*/ 817625 h 816810"/>
              <a:gd name="connsiteX28" fmla="*/ 496981 w 629878"/>
              <a:gd name="connsiteY28" fmla="*/ 772518 h 816810"/>
              <a:gd name="connsiteX29" fmla="*/ 539650 w 629878"/>
              <a:gd name="connsiteY29" fmla="*/ 640446 h 816810"/>
              <a:gd name="connsiteX30" fmla="*/ 553873 w 629878"/>
              <a:gd name="connsiteY30" fmla="*/ 503092 h 816810"/>
              <a:gd name="connsiteX31" fmla="*/ 567690 w 629878"/>
              <a:gd name="connsiteY31" fmla="*/ 386463 h 816810"/>
              <a:gd name="connsiteX32" fmla="*/ 615235 w 629878"/>
              <a:gd name="connsiteY32" fmla="*/ 270647 h 816810"/>
              <a:gd name="connsiteX33" fmla="*/ 620518 w 629878"/>
              <a:gd name="connsiteY33" fmla="*/ 252766 h 816810"/>
              <a:gd name="connsiteX34" fmla="*/ 632709 w 629878"/>
              <a:gd name="connsiteY34" fmla="*/ 150360 h 81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29878" h="816810">
                <a:moveTo>
                  <a:pt x="632709" y="150360"/>
                </a:moveTo>
                <a:cubicBezTo>
                  <a:pt x="630271" y="117444"/>
                  <a:pt x="623363" y="84934"/>
                  <a:pt x="604670" y="57707"/>
                </a:cubicBezTo>
                <a:cubicBezTo>
                  <a:pt x="579881" y="21540"/>
                  <a:pt x="541682" y="3660"/>
                  <a:pt x="501044" y="409"/>
                </a:cubicBezTo>
                <a:cubicBezTo>
                  <a:pt x="463252" y="-2436"/>
                  <a:pt x="431961" y="10162"/>
                  <a:pt x="396607" y="19915"/>
                </a:cubicBezTo>
                <a:cubicBezTo>
                  <a:pt x="370599" y="27229"/>
                  <a:pt x="343778" y="30887"/>
                  <a:pt x="316957" y="31293"/>
                </a:cubicBezTo>
                <a:cubicBezTo>
                  <a:pt x="290137" y="30887"/>
                  <a:pt x="263316" y="27229"/>
                  <a:pt x="237308" y="19915"/>
                </a:cubicBezTo>
                <a:cubicBezTo>
                  <a:pt x="201954" y="10162"/>
                  <a:pt x="170663" y="-2436"/>
                  <a:pt x="132870" y="409"/>
                </a:cubicBezTo>
                <a:cubicBezTo>
                  <a:pt x="92233" y="3660"/>
                  <a:pt x="54034" y="21134"/>
                  <a:pt x="29245" y="57707"/>
                </a:cubicBezTo>
                <a:cubicBezTo>
                  <a:pt x="10146" y="84934"/>
                  <a:pt x="3237" y="117444"/>
                  <a:pt x="799" y="150360"/>
                </a:cubicBezTo>
                <a:cubicBezTo>
                  <a:pt x="-2045" y="186121"/>
                  <a:pt x="2831" y="218631"/>
                  <a:pt x="13397" y="252766"/>
                </a:cubicBezTo>
                <a:cubicBezTo>
                  <a:pt x="13397" y="252766"/>
                  <a:pt x="18680" y="270647"/>
                  <a:pt x="18680" y="270647"/>
                </a:cubicBezTo>
                <a:cubicBezTo>
                  <a:pt x="32496" y="309659"/>
                  <a:pt x="53221" y="347451"/>
                  <a:pt x="66225" y="386463"/>
                </a:cubicBezTo>
                <a:cubicBezTo>
                  <a:pt x="78823" y="424256"/>
                  <a:pt x="78416" y="463268"/>
                  <a:pt x="80042" y="503092"/>
                </a:cubicBezTo>
                <a:cubicBezTo>
                  <a:pt x="82074" y="549012"/>
                  <a:pt x="84512" y="595339"/>
                  <a:pt x="94265" y="640446"/>
                </a:cubicBezTo>
                <a:cubicBezTo>
                  <a:pt x="104018" y="685960"/>
                  <a:pt x="118241" y="730255"/>
                  <a:pt x="136934" y="772518"/>
                </a:cubicBezTo>
                <a:cubicBezTo>
                  <a:pt x="145062" y="790804"/>
                  <a:pt x="159691" y="817625"/>
                  <a:pt x="182854" y="817625"/>
                </a:cubicBezTo>
                <a:cubicBezTo>
                  <a:pt x="182854" y="817625"/>
                  <a:pt x="191795" y="817625"/>
                  <a:pt x="191795" y="817625"/>
                </a:cubicBezTo>
                <a:cubicBezTo>
                  <a:pt x="205611" y="817625"/>
                  <a:pt x="215771" y="778613"/>
                  <a:pt x="218615" y="768454"/>
                </a:cubicBezTo>
                <a:cubicBezTo>
                  <a:pt x="227149" y="736757"/>
                  <a:pt x="225930" y="702621"/>
                  <a:pt x="228774" y="670112"/>
                </a:cubicBezTo>
                <a:cubicBezTo>
                  <a:pt x="231619" y="634757"/>
                  <a:pt x="234870" y="599809"/>
                  <a:pt x="240966" y="564861"/>
                </a:cubicBezTo>
                <a:cubicBezTo>
                  <a:pt x="245436" y="538447"/>
                  <a:pt x="258846" y="509594"/>
                  <a:pt x="282822" y="494965"/>
                </a:cubicBezTo>
                <a:cubicBezTo>
                  <a:pt x="292981" y="488869"/>
                  <a:pt x="305173" y="486837"/>
                  <a:pt x="316957" y="488056"/>
                </a:cubicBezTo>
                <a:cubicBezTo>
                  <a:pt x="329149" y="486837"/>
                  <a:pt x="341340" y="488869"/>
                  <a:pt x="351093" y="494965"/>
                </a:cubicBezTo>
                <a:cubicBezTo>
                  <a:pt x="375069" y="509594"/>
                  <a:pt x="388479" y="538853"/>
                  <a:pt x="392949" y="564861"/>
                </a:cubicBezTo>
                <a:cubicBezTo>
                  <a:pt x="398638" y="599809"/>
                  <a:pt x="401889" y="635163"/>
                  <a:pt x="405140" y="670112"/>
                </a:cubicBezTo>
                <a:cubicBezTo>
                  <a:pt x="407985" y="702621"/>
                  <a:pt x="406766" y="736757"/>
                  <a:pt x="415300" y="768454"/>
                </a:cubicBezTo>
                <a:cubicBezTo>
                  <a:pt x="418144" y="778613"/>
                  <a:pt x="427897" y="817625"/>
                  <a:pt x="442120" y="817625"/>
                </a:cubicBezTo>
                <a:cubicBezTo>
                  <a:pt x="442120" y="817625"/>
                  <a:pt x="451061" y="817625"/>
                  <a:pt x="451061" y="817625"/>
                </a:cubicBezTo>
                <a:cubicBezTo>
                  <a:pt x="474224" y="817625"/>
                  <a:pt x="488853" y="790398"/>
                  <a:pt x="496981" y="772518"/>
                </a:cubicBezTo>
                <a:cubicBezTo>
                  <a:pt x="516080" y="730255"/>
                  <a:pt x="529897" y="685554"/>
                  <a:pt x="539650" y="640446"/>
                </a:cubicBezTo>
                <a:cubicBezTo>
                  <a:pt x="549403" y="595745"/>
                  <a:pt x="551841" y="549012"/>
                  <a:pt x="553873" y="503092"/>
                </a:cubicBezTo>
                <a:cubicBezTo>
                  <a:pt x="555498" y="463268"/>
                  <a:pt x="555092" y="424256"/>
                  <a:pt x="567690" y="386463"/>
                </a:cubicBezTo>
                <a:cubicBezTo>
                  <a:pt x="580694" y="347045"/>
                  <a:pt x="601825" y="309252"/>
                  <a:pt x="615235" y="270647"/>
                </a:cubicBezTo>
                <a:cubicBezTo>
                  <a:pt x="615235" y="270647"/>
                  <a:pt x="620518" y="252766"/>
                  <a:pt x="620518" y="252766"/>
                </a:cubicBezTo>
                <a:cubicBezTo>
                  <a:pt x="630271" y="219037"/>
                  <a:pt x="635554" y="186121"/>
                  <a:pt x="632709" y="150360"/>
                </a:cubicBez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  <a:tileRect/>
          </a:gradFill>
          <a:ln w="4030" cap="flat">
            <a:solidFill>
              <a:schemeClr val="bg1">
                <a:lumMod val="85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pPr algn="r" rtl="1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74" name="Graphic 56">
            <a:extLst>
              <a:ext uri="{FF2B5EF4-FFF2-40B4-BE49-F238E27FC236}">
                <a16:creationId xmlns:a16="http://schemas.microsoft.com/office/drawing/2014/main" id="{68CC382B-BB11-4AD8-9708-74252C54BBD1}"/>
              </a:ext>
            </a:extLst>
          </p:cNvPr>
          <p:cNvSpPr/>
          <p:nvPr/>
        </p:nvSpPr>
        <p:spPr>
          <a:xfrm>
            <a:off x="7678391" y="3394759"/>
            <a:ext cx="934135" cy="1211363"/>
          </a:xfrm>
          <a:custGeom>
            <a:avLst/>
            <a:gdLst>
              <a:gd name="connsiteX0" fmla="*/ 632709 w 629878"/>
              <a:gd name="connsiteY0" fmla="*/ 150360 h 816810"/>
              <a:gd name="connsiteX1" fmla="*/ 604670 w 629878"/>
              <a:gd name="connsiteY1" fmla="*/ 57707 h 816810"/>
              <a:gd name="connsiteX2" fmla="*/ 501044 w 629878"/>
              <a:gd name="connsiteY2" fmla="*/ 409 h 816810"/>
              <a:gd name="connsiteX3" fmla="*/ 396607 w 629878"/>
              <a:gd name="connsiteY3" fmla="*/ 19915 h 816810"/>
              <a:gd name="connsiteX4" fmla="*/ 316957 w 629878"/>
              <a:gd name="connsiteY4" fmla="*/ 31293 h 816810"/>
              <a:gd name="connsiteX5" fmla="*/ 237308 w 629878"/>
              <a:gd name="connsiteY5" fmla="*/ 19915 h 816810"/>
              <a:gd name="connsiteX6" fmla="*/ 132870 w 629878"/>
              <a:gd name="connsiteY6" fmla="*/ 409 h 816810"/>
              <a:gd name="connsiteX7" fmla="*/ 29245 w 629878"/>
              <a:gd name="connsiteY7" fmla="*/ 57707 h 816810"/>
              <a:gd name="connsiteX8" fmla="*/ 799 w 629878"/>
              <a:gd name="connsiteY8" fmla="*/ 150360 h 816810"/>
              <a:gd name="connsiteX9" fmla="*/ 13397 w 629878"/>
              <a:gd name="connsiteY9" fmla="*/ 252766 h 816810"/>
              <a:gd name="connsiteX10" fmla="*/ 18680 w 629878"/>
              <a:gd name="connsiteY10" fmla="*/ 270647 h 816810"/>
              <a:gd name="connsiteX11" fmla="*/ 66225 w 629878"/>
              <a:gd name="connsiteY11" fmla="*/ 386463 h 816810"/>
              <a:gd name="connsiteX12" fmla="*/ 80042 w 629878"/>
              <a:gd name="connsiteY12" fmla="*/ 503092 h 816810"/>
              <a:gd name="connsiteX13" fmla="*/ 94265 w 629878"/>
              <a:gd name="connsiteY13" fmla="*/ 640446 h 816810"/>
              <a:gd name="connsiteX14" fmla="*/ 136934 w 629878"/>
              <a:gd name="connsiteY14" fmla="*/ 772518 h 816810"/>
              <a:gd name="connsiteX15" fmla="*/ 182854 w 629878"/>
              <a:gd name="connsiteY15" fmla="*/ 817625 h 816810"/>
              <a:gd name="connsiteX16" fmla="*/ 191795 w 629878"/>
              <a:gd name="connsiteY16" fmla="*/ 817625 h 816810"/>
              <a:gd name="connsiteX17" fmla="*/ 218615 w 629878"/>
              <a:gd name="connsiteY17" fmla="*/ 768454 h 816810"/>
              <a:gd name="connsiteX18" fmla="*/ 228774 w 629878"/>
              <a:gd name="connsiteY18" fmla="*/ 670112 h 816810"/>
              <a:gd name="connsiteX19" fmla="*/ 240966 w 629878"/>
              <a:gd name="connsiteY19" fmla="*/ 564861 h 816810"/>
              <a:gd name="connsiteX20" fmla="*/ 282822 w 629878"/>
              <a:gd name="connsiteY20" fmla="*/ 494965 h 816810"/>
              <a:gd name="connsiteX21" fmla="*/ 316957 w 629878"/>
              <a:gd name="connsiteY21" fmla="*/ 488056 h 816810"/>
              <a:gd name="connsiteX22" fmla="*/ 351093 w 629878"/>
              <a:gd name="connsiteY22" fmla="*/ 494965 h 816810"/>
              <a:gd name="connsiteX23" fmla="*/ 392949 w 629878"/>
              <a:gd name="connsiteY23" fmla="*/ 564861 h 816810"/>
              <a:gd name="connsiteX24" fmla="*/ 405140 w 629878"/>
              <a:gd name="connsiteY24" fmla="*/ 670112 h 816810"/>
              <a:gd name="connsiteX25" fmla="*/ 415300 w 629878"/>
              <a:gd name="connsiteY25" fmla="*/ 768454 h 816810"/>
              <a:gd name="connsiteX26" fmla="*/ 442120 w 629878"/>
              <a:gd name="connsiteY26" fmla="*/ 817625 h 816810"/>
              <a:gd name="connsiteX27" fmla="*/ 451061 w 629878"/>
              <a:gd name="connsiteY27" fmla="*/ 817625 h 816810"/>
              <a:gd name="connsiteX28" fmla="*/ 496981 w 629878"/>
              <a:gd name="connsiteY28" fmla="*/ 772518 h 816810"/>
              <a:gd name="connsiteX29" fmla="*/ 539650 w 629878"/>
              <a:gd name="connsiteY29" fmla="*/ 640446 h 816810"/>
              <a:gd name="connsiteX30" fmla="*/ 553873 w 629878"/>
              <a:gd name="connsiteY30" fmla="*/ 503092 h 816810"/>
              <a:gd name="connsiteX31" fmla="*/ 567690 w 629878"/>
              <a:gd name="connsiteY31" fmla="*/ 386463 h 816810"/>
              <a:gd name="connsiteX32" fmla="*/ 615235 w 629878"/>
              <a:gd name="connsiteY32" fmla="*/ 270647 h 816810"/>
              <a:gd name="connsiteX33" fmla="*/ 620518 w 629878"/>
              <a:gd name="connsiteY33" fmla="*/ 252766 h 816810"/>
              <a:gd name="connsiteX34" fmla="*/ 632709 w 629878"/>
              <a:gd name="connsiteY34" fmla="*/ 150360 h 81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29878" h="816810">
                <a:moveTo>
                  <a:pt x="632709" y="150360"/>
                </a:moveTo>
                <a:cubicBezTo>
                  <a:pt x="630271" y="117444"/>
                  <a:pt x="623363" y="84934"/>
                  <a:pt x="604670" y="57707"/>
                </a:cubicBezTo>
                <a:cubicBezTo>
                  <a:pt x="579881" y="21540"/>
                  <a:pt x="541682" y="3660"/>
                  <a:pt x="501044" y="409"/>
                </a:cubicBezTo>
                <a:cubicBezTo>
                  <a:pt x="463252" y="-2436"/>
                  <a:pt x="431961" y="10162"/>
                  <a:pt x="396607" y="19915"/>
                </a:cubicBezTo>
                <a:cubicBezTo>
                  <a:pt x="370599" y="27229"/>
                  <a:pt x="343778" y="30887"/>
                  <a:pt x="316957" y="31293"/>
                </a:cubicBezTo>
                <a:cubicBezTo>
                  <a:pt x="290137" y="30887"/>
                  <a:pt x="263316" y="27229"/>
                  <a:pt x="237308" y="19915"/>
                </a:cubicBezTo>
                <a:cubicBezTo>
                  <a:pt x="201954" y="10162"/>
                  <a:pt x="170663" y="-2436"/>
                  <a:pt x="132870" y="409"/>
                </a:cubicBezTo>
                <a:cubicBezTo>
                  <a:pt x="92233" y="3660"/>
                  <a:pt x="54034" y="21134"/>
                  <a:pt x="29245" y="57707"/>
                </a:cubicBezTo>
                <a:cubicBezTo>
                  <a:pt x="10146" y="84934"/>
                  <a:pt x="3237" y="117444"/>
                  <a:pt x="799" y="150360"/>
                </a:cubicBezTo>
                <a:cubicBezTo>
                  <a:pt x="-2045" y="186121"/>
                  <a:pt x="2831" y="218631"/>
                  <a:pt x="13397" y="252766"/>
                </a:cubicBezTo>
                <a:cubicBezTo>
                  <a:pt x="13397" y="252766"/>
                  <a:pt x="18680" y="270647"/>
                  <a:pt x="18680" y="270647"/>
                </a:cubicBezTo>
                <a:cubicBezTo>
                  <a:pt x="32496" y="309659"/>
                  <a:pt x="53221" y="347451"/>
                  <a:pt x="66225" y="386463"/>
                </a:cubicBezTo>
                <a:cubicBezTo>
                  <a:pt x="78823" y="424256"/>
                  <a:pt x="78416" y="463268"/>
                  <a:pt x="80042" y="503092"/>
                </a:cubicBezTo>
                <a:cubicBezTo>
                  <a:pt x="82074" y="549012"/>
                  <a:pt x="84512" y="595339"/>
                  <a:pt x="94265" y="640446"/>
                </a:cubicBezTo>
                <a:cubicBezTo>
                  <a:pt x="104018" y="685960"/>
                  <a:pt x="118241" y="730255"/>
                  <a:pt x="136934" y="772518"/>
                </a:cubicBezTo>
                <a:cubicBezTo>
                  <a:pt x="145062" y="790804"/>
                  <a:pt x="159691" y="817625"/>
                  <a:pt x="182854" y="817625"/>
                </a:cubicBezTo>
                <a:cubicBezTo>
                  <a:pt x="182854" y="817625"/>
                  <a:pt x="191795" y="817625"/>
                  <a:pt x="191795" y="817625"/>
                </a:cubicBezTo>
                <a:cubicBezTo>
                  <a:pt x="205611" y="817625"/>
                  <a:pt x="215771" y="778613"/>
                  <a:pt x="218615" y="768454"/>
                </a:cubicBezTo>
                <a:cubicBezTo>
                  <a:pt x="227149" y="736757"/>
                  <a:pt x="225930" y="702621"/>
                  <a:pt x="228774" y="670112"/>
                </a:cubicBezTo>
                <a:cubicBezTo>
                  <a:pt x="231619" y="634757"/>
                  <a:pt x="234870" y="599809"/>
                  <a:pt x="240966" y="564861"/>
                </a:cubicBezTo>
                <a:cubicBezTo>
                  <a:pt x="245436" y="538447"/>
                  <a:pt x="258846" y="509594"/>
                  <a:pt x="282822" y="494965"/>
                </a:cubicBezTo>
                <a:cubicBezTo>
                  <a:pt x="292981" y="488869"/>
                  <a:pt x="305173" y="486837"/>
                  <a:pt x="316957" y="488056"/>
                </a:cubicBezTo>
                <a:cubicBezTo>
                  <a:pt x="329149" y="486837"/>
                  <a:pt x="341340" y="488869"/>
                  <a:pt x="351093" y="494965"/>
                </a:cubicBezTo>
                <a:cubicBezTo>
                  <a:pt x="375069" y="509594"/>
                  <a:pt x="388479" y="538853"/>
                  <a:pt x="392949" y="564861"/>
                </a:cubicBezTo>
                <a:cubicBezTo>
                  <a:pt x="398638" y="599809"/>
                  <a:pt x="401889" y="635163"/>
                  <a:pt x="405140" y="670112"/>
                </a:cubicBezTo>
                <a:cubicBezTo>
                  <a:pt x="407985" y="702621"/>
                  <a:pt x="406766" y="736757"/>
                  <a:pt x="415300" y="768454"/>
                </a:cubicBezTo>
                <a:cubicBezTo>
                  <a:pt x="418144" y="778613"/>
                  <a:pt x="427897" y="817625"/>
                  <a:pt x="442120" y="817625"/>
                </a:cubicBezTo>
                <a:cubicBezTo>
                  <a:pt x="442120" y="817625"/>
                  <a:pt x="451061" y="817625"/>
                  <a:pt x="451061" y="817625"/>
                </a:cubicBezTo>
                <a:cubicBezTo>
                  <a:pt x="474224" y="817625"/>
                  <a:pt x="488853" y="790398"/>
                  <a:pt x="496981" y="772518"/>
                </a:cubicBezTo>
                <a:cubicBezTo>
                  <a:pt x="516080" y="730255"/>
                  <a:pt x="529897" y="685554"/>
                  <a:pt x="539650" y="640446"/>
                </a:cubicBezTo>
                <a:cubicBezTo>
                  <a:pt x="549403" y="595745"/>
                  <a:pt x="551841" y="549012"/>
                  <a:pt x="553873" y="503092"/>
                </a:cubicBezTo>
                <a:cubicBezTo>
                  <a:pt x="555498" y="463268"/>
                  <a:pt x="555092" y="424256"/>
                  <a:pt x="567690" y="386463"/>
                </a:cubicBezTo>
                <a:cubicBezTo>
                  <a:pt x="580694" y="347045"/>
                  <a:pt x="601825" y="309252"/>
                  <a:pt x="615235" y="270647"/>
                </a:cubicBezTo>
                <a:cubicBezTo>
                  <a:pt x="615235" y="270647"/>
                  <a:pt x="620518" y="252766"/>
                  <a:pt x="620518" y="252766"/>
                </a:cubicBezTo>
                <a:cubicBezTo>
                  <a:pt x="630271" y="219037"/>
                  <a:pt x="635554" y="186121"/>
                  <a:pt x="632709" y="150360"/>
                </a:cubicBez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  <a:tileRect/>
          </a:gradFill>
          <a:ln w="4030" cap="flat">
            <a:solidFill>
              <a:schemeClr val="bg1">
                <a:lumMod val="85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pPr algn="r" rtl="1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A4BDA0-C270-4764-9C18-A593BCE2C965}"/>
              </a:ext>
            </a:extLst>
          </p:cNvPr>
          <p:cNvSpPr txBox="1"/>
          <p:nvPr/>
        </p:nvSpPr>
        <p:spPr>
          <a:xfrm>
            <a:off x="6853647" y="5500598"/>
            <a:ext cx="4343934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a-IR" altLang="ko-KR" sz="5400" dirty="0">
                <a:cs typeface="B Nazanin" panose="00000400000000000000" pitchFamily="2" charset="-78"/>
              </a:rPr>
              <a:t>سبک دستور کار</a:t>
            </a:r>
            <a:endParaRPr lang="ko-KR" altLang="en-US" sz="5400" dirty="0">
              <a:cs typeface="B Nazanin" panose="00000400000000000000" pitchFamily="2" charset="-78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AA409E2-37A7-4B00-AB9A-A78885AA26CA}"/>
              </a:ext>
            </a:extLst>
          </p:cNvPr>
          <p:cNvGrpSpPr/>
          <p:nvPr/>
        </p:nvGrpSpPr>
        <p:grpSpPr>
          <a:xfrm>
            <a:off x="4496648" y="1207620"/>
            <a:ext cx="2536250" cy="1070828"/>
            <a:chOff x="6751979" y="1666120"/>
            <a:chExt cx="4526164" cy="1070828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EE46B3A-4FAC-4982-93ED-4D9D44C7ECF5}"/>
                </a:ext>
              </a:extLst>
            </p:cNvPr>
            <p:cNvSpPr txBox="1"/>
            <p:nvPr/>
          </p:nvSpPr>
          <p:spPr>
            <a:xfrm>
              <a:off x="6770451" y="2090617"/>
              <a:ext cx="45076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وقت شما را خواهد داشت.</a:t>
              </a:r>
              <a:endPara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9811EFC-447B-4BE1-AF5B-ED6FBC528001}"/>
                </a:ext>
              </a:extLst>
            </p:cNvPr>
            <p:cNvSpPr txBox="1"/>
            <p:nvPr/>
          </p:nvSpPr>
          <p:spPr>
            <a:xfrm>
              <a:off x="6751979" y="1666120"/>
              <a:ext cx="4507692" cy="5078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27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C544C84B-2990-4A2D-8A76-FE4A649261F1}"/>
              </a:ext>
            </a:extLst>
          </p:cNvPr>
          <p:cNvSpPr txBox="1"/>
          <p:nvPr/>
        </p:nvSpPr>
        <p:spPr>
          <a:xfrm>
            <a:off x="3494828" y="1294710"/>
            <a:ext cx="958096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 rtl="1"/>
            <a:r>
              <a:rPr lang="en-US" altLang="ko-KR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rPr>
              <a:t>01</a:t>
            </a:r>
            <a:endParaRPr lang="ko-KR" altLang="en-US" sz="3600" b="1" dirty="0">
              <a:solidFill>
                <a:schemeClr val="tx1">
                  <a:lumMod val="85000"/>
                  <a:lumOff val="15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AB3E18E-1EB8-447E-AD43-62248F6B502C}"/>
              </a:ext>
            </a:extLst>
          </p:cNvPr>
          <p:cNvGrpSpPr/>
          <p:nvPr/>
        </p:nvGrpSpPr>
        <p:grpSpPr>
          <a:xfrm>
            <a:off x="8671681" y="1207620"/>
            <a:ext cx="2536250" cy="1070828"/>
            <a:chOff x="6751979" y="1666120"/>
            <a:chExt cx="4526164" cy="1070828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66C8A03-D1F2-489B-ABA8-0A583CADCAB4}"/>
                </a:ext>
              </a:extLst>
            </p:cNvPr>
            <p:cNvSpPr txBox="1"/>
            <p:nvPr/>
          </p:nvSpPr>
          <p:spPr>
            <a:xfrm>
              <a:off x="6770451" y="2090617"/>
              <a:ext cx="45076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وقت شما را خواهد داشت.</a:t>
              </a:r>
              <a:endPara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A859583-1A34-47F4-8E8B-0DA521D34B53}"/>
                </a:ext>
              </a:extLst>
            </p:cNvPr>
            <p:cNvSpPr txBox="1"/>
            <p:nvPr/>
          </p:nvSpPr>
          <p:spPr>
            <a:xfrm>
              <a:off x="6751979" y="1666120"/>
              <a:ext cx="4507692" cy="5078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27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7095660C-D848-4247-920A-550C84E8E10D}"/>
              </a:ext>
            </a:extLst>
          </p:cNvPr>
          <p:cNvSpPr txBox="1"/>
          <p:nvPr/>
        </p:nvSpPr>
        <p:spPr>
          <a:xfrm>
            <a:off x="7669861" y="1294710"/>
            <a:ext cx="958096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 rtl="1"/>
            <a:r>
              <a:rPr lang="en-US" altLang="ko-KR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rPr>
              <a:t>02</a:t>
            </a:r>
            <a:endParaRPr lang="ko-KR" altLang="en-US" sz="3600" b="1" dirty="0">
              <a:solidFill>
                <a:schemeClr val="tx1">
                  <a:lumMod val="85000"/>
                  <a:lumOff val="15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0513632-8F5A-46D4-886B-2111099D17D6}"/>
              </a:ext>
            </a:extLst>
          </p:cNvPr>
          <p:cNvGrpSpPr/>
          <p:nvPr/>
        </p:nvGrpSpPr>
        <p:grpSpPr>
          <a:xfrm>
            <a:off x="4496648" y="3372693"/>
            <a:ext cx="2536250" cy="1070828"/>
            <a:chOff x="6751979" y="1666120"/>
            <a:chExt cx="4526164" cy="1070828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E2C215B-67E7-41C3-9195-F567D72C5EA7}"/>
                </a:ext>
              </a:extLst>
            </p:cNvPr>
            <p:cNvSpPr txBox="1"/>
            <p:nvPr/>
          </p:nvSpPr>
          <p:spPr>
            <a:xfrm>
              <a:off x="6770451" y="2090617"/>
              <a:ext cx="45076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وقت شما را خواهد داشت.</a:t>
              </a:r>
              <a:endPara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9AB2338-8D0E-4D3F-889A-D8DD9969E19D}"/>
                </a:ext>
              </a:extLst>
            </p:cNvPr>
            <p:cNvSpPr txBox="1"/>
            <p:nvPr/>
          </p:nvSpPr>
          <p:spPr>
            <a:xfrm>
              <a:off x="6751979" y="1666120"/>
              <a:ext cx="4507692" cy="5078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27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98C550D9-DCB7-4EE7-A497-CF76DB543B5B}"/>
              </a:ext>
            </a:extLst>
          </p:cNvPr>
          <p:cNvSpPr txBox="1"/>
          <p:nvPr/>
        </p:nvSpPr>
        <p:spPr>
          <a:xfrm>
            <a:off x="3494828" y="3459783"/>
            <a:ext cx="958096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 rtl="1"/>
            <a:r>
              <a:rPr lang="en-US" altLang="ko-KR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rPr>
              <a:t>03</a:t>
            </a:r>
            <a:endParaRPr lang="ko-KR" altLang="en-US" sz="3600" b="1" dirty="0">
              <a:solidFill>
                <a:schemeClr val="tx1">
                  <a:lumMod val="85000"/>
                  <a:lumOff val="15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4357DE0-80B0-4AEC-8EDE-47DA99F60B8A}"/>
              </a:ext>
            </a:extLst>
          </p:cNvPr>
          <p:cNvGrpSpPr/>
          <p:nvPr/>
        </p:nvGrpSpPr>
        <p:grpSpPr>
          <a:xfrm>
            <a:off x="8671681" y="3372693"/>
            <a:ext cx="2536250" cy="1070828"/>
            <a:chOff x="6751979" y="1666120"/>
            <a:chExt cx="4526164" cy="1070828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B3F5224-F3A8-4EE0-A226-FAF49E0089BE}"/>
                </a:ext>
              </a:extLst>
            </p:cNvPr>
            <p:cNvSpPr txBox="1"/>
            <p:nvPr/>
          </p:nvSpPr>
          <p:spPr>
            <a:xfrm>
              <a:off x="6770451" y="2090617"/>
              <a:ext cx="45076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وقت شما را خواهد داشت.</a:t>
              </a:r>
              <a:endPara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8735603-45FF-4BBD-A167-5E65E985823F}"/>
                </a:ext>
              </a:extLst>
            </p:cNvPr>
            <p:cNvSpPr txBox="1"/>
            <p:nvPr/>
          </p:nvSpPr>
          <p:spPr>
            <a:xfrm>
              <a:off x="6751979" y="1666120"/>
              <a:ext cx="4507692" cy="5078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27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32107D14-C14E-43B7-8BA5-E6C2C6C0A5FD}"/>
              </a:ext>
            </a:extLst>
          </p:cNvPr>
          <p:cNvSpPr txBox="1"/>
          <p:nvPr/>
        </p:nvSpPr>
        <p:spPr>
          <a:xfrm>
            <a:off x="7669861" y="3459783"/>
            <a:ext cx="958096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 rtl="1"/>
            <a:r>
              <a:rPr lang="en-US" altLang="ko-KR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rPr>
              <a:t>04</a:t>
            </a:r>
            <a:endParaRPr lang="ko-KR" altLang="en-US" sz="3600" b="1" dirty="0">
              <a:solidFill>
                <a:schemeClr val="tx1">
                  <a:lumMod val="85000"/>
                  <a:lumOff val="15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CED112E-BAD2-4025-8F47-7E1DE42D1B6B}"/>
              </a:ext>
            </a:extLst>
          </p:cNvPr>
          <p:cNvGrpSpPr/>
          <p:nvPr/>
        </p:nvGrpSpPr>
        <p:grpSpPr>
          <a:xfrm>
            <a:off x="1759131" y="330992"/>
            <a:ext cx="10097591" cy="6209212"/>
            <a:chOff x="4865785" y="531223"/>
            <a:chExt cx="6533735" cy="5586548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62F170C-AC08-4F44-A113-54DFDF40A6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65785" y="531223"/>
              <a:ext cx="6533735" cy="7775"/>
            </a:xfrm>
            <a:prstGeom prst="line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05B535CB-6C8B-4DEE-BC64-C5B68FC641B3}"/>
                </a:ext>
              </a:extLst>
            </p:cNvPr>
            <p:cNvCxnSpPr>
              <a:cxnSpLocks/>
            </p:cNvCxnSpPr>
            <p:nvPr/>
          </p:nvCxnSpPr>
          <p:spPr>
            <a:xfrm>
              <a:off x="4882691" y="6117771"/>
              <a:ext cx="6516829" cy="0"/>
            </a:xfrm>
            <a:prstGeom prst="line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6C0A3210-F402-4886-9BE2-7A54190ED39D}"/>
                </a:ext>
              </a:extLst>
            </p:cNvPr>
            <p:cNvCxnSpPr>
              <a:cxnSpLocks/>
            </p:cNvCxnSpPr>
            <p:nvPr/>
          </p:nvCxnSpPr>
          <p:spPr>
            <a:xfrm>
              <a:off x="11399520" y="531223"/>
              <a:ext cx="0" cy="5586548"/>
            </a:xfrm>
            <a:prstGeom prst="line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E0AD7B3-46EE-4CD3-8655-81F403788FB6}"/>
                </a:ext>
              </a:extLst>
            </p:cNvPr>
            <p:cNvCxnSpPr>
              <a:cxnSpLocks/>
            </p:cNvCxnSpPr>
            <p:nvPr/>
          </p:nvCxnSpPr>
          <p:spPr>
            <a:xfrm>
              <a:off x="4882690" y="531223"/>
              <a:ext cx="0" cy="1809888"/>
            </a:xfrm>
            <a:prstGeom prst="line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01875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عنوان در اینجا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0" y="1005381"/>
            <a:ext cx="12192000" cy="419379"/>
          </a:xfrm>
        </p:spPr>
        <p:txBody>
          <a:bodyPr>
            <a:normAutofit lnSpcReduction="10000"/>
          </a:bodyPr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می توانید نمودارهای پاورپوینت حرفه ای کنید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1258" name="Group 1257">
            <a:extLst>
              <a:ext uri="{FF2B5EF4-FFF2-40B4-BE49-F238E27FC236}">
                <a16:creationId xmlns:a16="http://schemas.microsoft.com/office/drawing/2014/main" id="{A19D8921-1D9E-443E-A5B0-F47BCAD6F70A}"/>
              </a:ext>
            </a:extLst>
          </p:cNvPr>
          <p:cNvGrpSpPr/>
          <p:nvPr/>
        </p:nvGrpSpPr>
        <p:grpSpPr>
          <a:xfrm>
            <a:off x="957840" y="1601566"/>
            <a:ext cx="5062507" cy="1788526"/>
            <a:chOff x="762000" y="509226"/>
            <a:chExt cx="6638926" cy="2345457"/>
          </a:xfrm>
        </p:grpSpPr>
        <p:sp>
          <p:nvSpPr>
            <p:cNvPr id="1259" name="Rectangle 1258">
              <a:extLst>
                <a:ext uri="{FF2B5EF4-FFF2-40B4-BE49-F238E27FC236}">
                  <a16:creationId xmlns:a16="http://schemas.microsoft.com/office/drawing/2014/main" id="{EA590CD4-BAB5-4D0D-B335-FBE98ABE955D}"/>
                </a:ext>
              </a:extLst>
            </p:cNvPr>
            <p:cNvSpPr/>
            <p:nvPr/>
          </p:nvSpPr>
          <p:spPr>
            <a:xfrm>
              <a:off x="762000" y="509226"/>
              <a:ext cx="6629400" cy="1862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grpSp>
          <p:nvGrpSpPr>
            <p:cNvPr id="1260" name="Group 1259">
              <a:extLst>
                <a:ext uri="{FF2B5EF4-FFF2-40B4-BE49-F238E27FC236}">
                  <a16:creationId xmlns:a16="http://schemas.microsoft.com/office/drawing/2014/main" id="{038D8519-A3C6-44EA-9D9A-8589CF9A9D16}"/>
                </a:ext>
              </a:extLst>
            </p:cNvPr>
            <p:cNvGrpSpPr/>
            <p:nvPr/>
          </p:nvGrpSpPr>
          <p:grpSpPr>
            <a:xfrm>
              <a:off x="771526" y="1078975"/>
              <a:ext cx="6629400" cy="1775708"/>
              <a:chOff x="742950" y="774174"/>
              <a:chExt cx="7305675" cy="1956851"/>
            </a:xfrm>
          </p:grpSpPr>
          <p:grpSp>
            <p:nvGrpSpPr>
              <p:cNvPr id="1261" name="Group 1260">
                <a:extLst>
                  <a:ext uri="{FF2B5EF4-FFF2-40B4-BE49-F238E27FC236}">
                    <a16:creationId xmlns:a16="http://schemas.microsoft.com/office/drawing/2014/main" id="{4BFB59AE-4A0F-4F3C-9830-06BD549C8517}"/>
                  </a:ext>
                </a:extLst>
              </p:cNvPr>
              <p:cNvGrpSpPr/>
              <p:nvPr/>
            </p:nvGrpSpPr>
            <p:grpSpPr>
              <a:xfrm>
                <a:off x="745492" y="774174"/>
                <a:ext cx="7289009" cy="1956851"/>
                <a:chOff x="2104451" y="2044380"/>
                <a:chExt cx="7289009" cy="1956851"/>
              </a:xfrm>
            </p:grpSpPr>
            <p:sp>
              <p:nvSpPr>
                <p:cNvPr id="1269" name="Freeform: Shape 1268">
                  <a:extLst>
                    <a:ext uri="{FF2B5EF4-FFF2-40B4-BE49-F238E27FC236}">
                      <a16:creationId xmlns:a16="http://schemas.microsoft.com/office/drawing/2014/main" id="{444B8B02-C3D3-4B56-B305-82BA5BAF3970}"/>
                    </a:ext>
                  </a:extLst>
                </p:cNvPr>
                <p:cNvSpPr/>
                <p:nvPr/>
              </p:nvSpPr>
              <p:spPr>
                <a:xfrm flipH="1">
                  <a:off x="9164888" y="2237782"/>
                  <a:ext cx="228572" cy="1340906"/>
                </a:xfrm>
                <a:custGeom>
                  <a:avLst/>
                  <a:gdLst>
                    <a:gd name="connsiteX0" fmla="*/ 294243 w 357870"/>
                    <a:gd name="connsiteY0" fmla="*/ 403418 h 2147223"/>
                    <a:gd name="connsiteX1" fmla="*/ 250322 w 357870"/>
                    <a:gd name="connsiteY1" fmla="*/ 890610 h 2147223"/>
                    <a:gd name="connsiteX2" fmla="*/ 278789 w 357870"/>
                    <a:gd name="connsiteY2" fmla="*/ 1613671 h 2147223"/>
                    <a:gd name="connsiteX3" fmla="*/ 361750 w 357870"/>
                    <a:gd name="connsiteY3" fmla="*/ 2000009 h 2147223"/>
                    <a:gd name="connsiteX4" fmla="*/ 363377 w 357870"/>
                    <a:gd name="connsiteY4" fmla="*/ 2018716 h 2147223"/>
                    <a:gd name="connsiteX5" fmla="*/ 213722 w 357870"/>
                    <a:gd name="connsiteY5" fmla="*/ 2124450 h 2147223"/>
                    <a:gd name="connsiteX6" fmla="*/ 2253 w 357870"/>
                    <a:gd name="connsiteY6" fmla="*/ 2151290 h 2147223"/>
                    <a:gd name="connsiteX7" fmla="*/ 2253 w 357870"/>
                    <a:gd name="connsiteY7" fmla="*/ 815782 h 2147223"/>
                    <a:gd name="connsiteX8" fmla="*/ 2253 w 357870"/>
                    <a:gd name="connsiteY8" fmla="*/ 402604 h 2147223"/>
                    <a:gd name="connsiteX9" fmla="*/ 2253 w 357870"/>
                    <a:gd name="connsiteY9" fmla="*/ 192762 h 2147223"/>
                    <a:gd name="connsiteX10" fmla="*/ 8760 w 357870"/>
                    <a:gd name="connsiteY10" fmla="*/ 0 h 2147223"/>
                    <a:gd name="connsiteX11" fmla="*/ 164921 w 357870"/>
                    <a:gd name="connsiteY11" fmla="*/ 209029 h 2147223"/>
                    <a:gd name="connsiteX12" fmla="*/ 232429 w 357870"/>
                    <a:gd name="connsiteY12" fmla="*/ 324524 h 2147223"/>
                    <a:gd name="connsiteX13" fmla="*/ 259269 w 357870"/>
                    <a:gd name="connsiteY13" fmla="*/ 374137 h 2147223"/>
                    <a:gd name="connsiteX14" fmla="*/ 294243 w 357870"/>
                    <a:gd name="connsiteY14" fmla="*/ 403418 h 2147223"/>
                    <a:gd name="connsiteX0" fmla="*/ 294243 w 363377"/>
                    <a:gd name="connsiteY0" fmla="*/ 403418 h 2153220"/>
                    <a:gd name="connsiteX1" fmla="*/ 250322 w 363377"/>
                    <a:gd name="connsiteY1" fmla="*/ 890610 h 2153220"/>
                    <a:gd name="connsiteX2" fmla="*/ 278789 w 363377"/>
                    <a:gd name="connsiteY2" fmla="*/ 1613671 h 2153220"/>
                    <a:gd name="connsiteX3" fmla="*/ 361750 w 363377"/>
                    <a:gd name="connsiteY3" fmla="*/ 2000009 h 2153220"/>
                    <a:gd name="connsiteX4" fmla="*/ 363377 w 363377"/>
                    <a:gd name="connsiteY4" fmla="*/ 2018716 h 2153220"/>
                    <a:gd name="connsiteX5" fmla="*/ 213722 w 363377"/>
                    <a:gd name="connsiteY5" fmla="*/ 2124450 h 2153220"/>
                    <a:gd name="connsiteX6" fmla="*/ 2253 w 363377"/>
                    <a:gd name="connsiteY6" fmla="*/ 2151290 h 2153220"/>
                    <a:gd name="connsiteX7" fmla="*/ 2253 w 363377"/>
                    <a:gd name="connsiteY7" fmla="*/ 815782 h 2153220"/>
                    <a:gd name="connsiteX8" fmla="*/ 2253 w 363377"/>
                    <a:gd name="connsiteY8" fmla="*/ 402604 h 2153220"/>
                    <a:gd name="connsiteX9" fmla="*/ 2253 w 363377"/>
                    <a:gd name="connsiteY9" fmla="*/ 192762 h 2153220"/>
                    <a:gd name="connsiteX10" fmla="*/ 8760 w 363377"/>
                    <a:gd name="connsiteY10" fmla="*/ 0 h 2153220"/>
                    <a:gd name="connsiteX11" fmla="*/ 164921 w 363377"/>
                    <a:gd name="connsiteY11" fmla="*/ 209029 h 2153220"/>
                    <a:gd name="connsiteX12" fmla="*/ 232429 w 363377"/>
                    <a:gd name="connsiteY12" fmla="*/ 324524 h 2153220"/>
                    <a:gd name="connsiteX13" fmla="*/ 294243 w 363377"/>
                    <a:gd name="connsiteY13" fmla="*/ 403418 h 2153220"/>
                    <a:gd name="connsiteX0" fmla="*/ 294243 w 363377"/>
                    <a:gd name="connsiteY0" fmla="*/ 403418 h 2153220"/>
                    <a:gd name="connsiteX1" fmla="*/ 250322 w 363377"/>
                    <a:gd name="connsiteY1" fmla="*/ 890610 h 2153220"/>
                    <a:gd name="connsiteX2" fmla="*/ 278789 w 363377"/>
                    <a:gd name="connsiteY2" fmla="*/ 1613671 h 2153220"/>
                    <a:gd name="connsiteX3" fmla="*/ 361750 w 363377"/>
                    <a:gd name="connsiteY3" fmla="*/ 2000009 h 2153220"/>
                    <a:gd name="connsiteX4" fmla="*/ 363377 w 363377"/>
                    <a:gd name="connsiteY4" fmla="*/ 2018716 h 2153220"/>
                    <a:gd name="connsiteX5" fmla="*/ 213722 w 363377"/>
                    <a:gd name="connsiteY5" fmla="*/ 2124450 h 2153220"/>
                    <a:gd name="connsiteX6" fmla="*/ 2253 w 363377"/>
                    <a:gd name="connsiteY6" fmla="*/ 2151290 h 2153220"/>
                    <a:gd name="connsiteX7" fmla="*/ 2253 w 363377"/>
                    <a:gd name="connsiteY7" fmla="*/ 815782 h 2153220"/>
                    <a:gd name="connsiteX8" fmla="*/ 2253 w 363377"/>
                    <a:gd name="connsiteY8" fmla="*/ 402604 h 2153220"/>
                    <a:gd name="connsiteX9" fmla="*/ 2253 w 363377"/>
                    <a:gd name="connsiteY9" fmla="*/ 192762 h 2153220"/>
                    <a:gd name="connsiteX10" fmla="*/ 8760 w 363377"/>
                    <a:gd name="connsiteY10" fmla="*/ 0 h 2153220"/>
                    <a:gd name="connsiteX11" fmla="*/ 164921 w 363377"/>
                    <a:gd name="connsiteY11" fmla="*/ 209029 h 2153220"/>
                    <a:gd name="connsiteX12" fmla="*/ 294243 w 363377"/>
                    <a:gd name="connsiteY12" fmla="*/ 403418 h 2153220"/>
                    <a:gd name="connsiteX0" fmla="*/ 294243 w 363377"/>
                    <a:gd name="connsiteY0" fmla="*/ 403418 h 2153220"/>
                    <a:gd name="connsiteX1" fmla="*/ 250322 w 363377"/>
                    <a:gd name="connsiteY1" fmla="*/ 890610 h 2153220"/>
                    <a:gd name="connsiteX2" fmla="*/ 278789 w 363377"/>
                    <a:gd name="connsiteY2" fmla="*/ 1613671 h 2153220"/>
                    <a:gd name="connsiteX3" fmla="*/ 361750 w 363377"/>
                    <a:gd name="connsiteY3" fmla="*/ 2000009 h 2153220"/>
                    <a:gd name="connsiteX4" fmla="*/ 363377 w 363377"/>
                    <a:gd name="connsiteY4" fmla="*/ 2018716 h 2153220"/>
                    <a:gd name="connsiteX5" fmla="*/ 213722 w 363377"/>
                    <a:gd name="connsiteY5" fmla="*/ 2124450 h 2153220"/>
                    <a:gd name="connsiteX6" fmla="*/ 2253 w 363377"/>
                    <a:gd name="connsiteY6" fmla="*/ 2151290 h 2153220"/>
                    <a:gd name="connsiteX7" fmla="*/ 2253 w 363377"/>
                    <a:gd name="connsiteY7" fmla="*/ 815782 h 2153220"/>
                    <a:gd name="connsiteX8" fmla="*/ 2253 w 363377"/>
                    <a:gd name="connsiteY8" fmla="*/ 402604 h 2153220"/>
                    <a:gd name="connsiteX9" fmla="*/ 2253 w 363377"/>
                    <a:gd name="connsiteY9" fmla="*/ 192762 h 2153220"/>
                    <a:gd name="connsiteX10" fmla="*/ 8760 w 363377"/>
                    <a:gd name="connsiteY10" fmla="*/ 0 h 2153220"/>
                    <a:gd name="connsiteX11" fmla="*/ 164921 w 363377"/>
                    <a:gd name="connsiteY11" fmla="*/ 209029 h 2153220"/>
                    <a:gd name="connsiteX12" fmla="*/ 294243 w 363377"/>
                    <a:gd name="connsiteY12" fmla="*/ 403418 h 2153220"/>
                    <a:gd name="connsiteX0" fmla="*/ 294243 w 370920"/>
                    <a:gd name="connsiteY0" fmla="*/ 403418 h 2153220"/>
                    <a:gd name="connsiteX1" fmla="*/ 250322 w 370920"/>
                    <a:gd name="connsiteY1" fmla="*/ 890610 h 2153220"/>
                    <a:gd name="connsiteX2" fmla="*/ 278789 w 370920"/>
                    <a:gd name="connsiteY2" fmla="*/ 1613671 h 2153220"/>
                    <a:gd name="connsiteX3" fmla="*/ 361750 w 370920"/>
                    <a:gd name="connsiteY3" fmla="*/ 2000009 h 2153220"/>
                    <a:gd name="connsiteX4" fmla="*/ 350024 w 370920"/>
                    <a:gd name="connsiteY4" fmla="*/ 1974351 h 2153220"/>
                    <a:gd name="connsiteX5" fmla="*/ 363377 w 370920"/>
                    <a:gd name="connsiteY5" fmla="*/ 2018716 h 2153220"/>
                    <a:gd name="connsiteX6" fmla="*/ 213722 w 370920"/>
                    <a:gd name="connsiteY6" fmla="*/ 2124450 h 2153220"/>
                    <a:gd name="connsiteX7" fmla="*/ 2253 w 370920"/>
                    <a:gd name="connsiteY7" fmla="*/ 2151290 h 2153220"/>
                    <a:gd name="connsiteX8" fmla="*/ 2253 w 370920"/>
                    <a:gd name="connsiteY8" fmla="*/ 815782 h 2153220"/>
                    <a:gd name="connsiteX9" fmla="*/ 2253 w 370920"/>
                    <a:gd name="connsiteY9" fmla="*/ 402604 h 2153220"/>
                    <a:gd name="connsiteX10" fmla="*/ 2253 w 370920"/>
                    <a:gd name="connsiteY10" fmla="*/ 192762 h 2153220"/>
                    <a:gd name="connsiteX11" fmla="*/ 8760 w 370920"/>
                    <a:gd name="connsiteY11" fmla="*/ 0 h 2153220"/>
                    <a:gd name="connsiteX12" fmla="*/ 164921 w 370920"/>
                    <a:gd name="connsiteY12" fmla="*/ 209029 h 2153220"/>
                    <a:gd name="connsiteX13" fmla="*/ 294243 w 370920"/>
                    <a:gd name="connsiteY13" fmla="*/ 403418 h 2153220"/>
                    <a:gd name="connsiteX0" fmla="*/ 294243 w 377541"/>
                    <a:gd name="connsiteY0" fmla="*/ 403418 h 2153220"/>
                    <a:gd name="connsiteX1" fmla="*/ 250322 w 377541"/>
                    <a:gd name="connsiteY1" fmla="*/ 890610 h 2153220"/>
                    <a:gd name="connsiteX2" fmla="*/ 278789 w 377541"/>
                    <a:gd name="connsiteY2" fmla="*/ 1613671 h 2153220"/>
                    <a:gd name="connsiteX3" fmla="*/ 361750 w 377541"/>
                    <a:gd name="connsiteY3" fmla="*/ 2000009 h 2153220"/>
                    <a:gd name="connsiteX4" fmla="*/ 363377 w 377541"/>
                    <a:gd name="connsiteY4" fmla="*/ 2018716 h 2153220"/>
                    <a:gd name="connsiteX5" fmla="*/ 213722 w 377541"/>
                    <a:gd name="connsiteY5" fmla="*/ 2124450 h 2153220"/>
                    <a:gd name="connsiteX6" fmla="*/ 2253 w 377541"/>
                    <a:gd name="connsiteY6" fmla="*/ 2151290 h 2153220"/>
                    <a:gd name="connsiteX7" fmla="*/ 2253 w 377541"/>
                    <a:gd name="connsiteY7" fmla="*/ 815782 h 2153220"/>
                    <a:gd name="connsiteX8" fmla="*/ 2253 w 377541"/>
                    <a:gd name="connsiteY8" fmla="*/ 402604 h 2153220"/>
                    <a:gd name="connsiteX9" fmla="*/ 2253 w 377541"/>
                    <a:gd name="connsiteY9" fmla="*/ 192762 h 2153220"/>
                    <a:gd name="connsiteX10" fmla="*/ 8760 w 377541"/>
                    <a:gd name="connsiteY10" fmla="*/ 0 h 2153220"/>
                    <a:gd name="connsiteX11" fmla="*/ 164921 w 377541"/>
                    <a:gd name="connsiteY11" fmla="*/ 209029 h 2153220"/>
                    <a:gd name="connsiteX12" fmla="*/ 294243 w 377541"/>
                    <a:gd name="connsiteY12" fmla="*/ 403418 h 2153220"/>
                    <a:gd name="connsiteX0" fmla="*/ 294243 w 364424"/>
                    <a:gd name="connsiteY0" fmla="*/ 403418 h 2153220"/>
                    <a:gd name="connsiteX1" fmla="*/ 250322 w 364424"/>
                    <a:gd name="connsiteY1" fmla="*/ 890610 h 2153220"/>
                    <a:gd name="connsiteX2" fmla="*/ 278789 w 364424"/>
                    <a:gd name="connsiteY2" fmla="*/ 1613671 h 2153220"/>
                    <a:gd name="connsiteX3" fmla="*/ 363377 w 364424"/>
                    <a:gd name="connsiteY3" fmla="*/ 2018716 h 2153220"/>
                    <a:gd name="connsiteX4" fmla="*/ 213722 w 364424"/>
                    <a:gd name="connsiteY4" fmla="*/ 2124450 h 2153220"/>
                    <a:gd name="connsiteX5" fmla="*/ 2253 w 364424"/>
                    <a:gd name="connsiteY5" fmla="*/ 2151290 h 2153220"/>
                    <a:gd name="connsiteX6" fmla="*/ 2253 w 364424"/>
                    <a:gd name="connsiteY6" fmla="*/ 815782 h 2153220"/>
                    <a:gd name="connsiteX7" fmla="*/ 2253 w 364424"/>
                    <a:gd name="connsiteY7" fmla="*/ 402604 h 2153220"/>
                    <a:gd name="connsiteX8" fmla="*/ 2253 w 364424"/>
                    <a:gd name="connsiteY8" fmla="*/ 192762 h 2153220"/>
                    <a:gd name="connsiteX9" fmla="*/ 8760 w 364424"/>
                    <a:gd name="connsiteY9" fmla="*/ 0 h 2153220"/>
                    <a:gd name="connsiteX10" fmla="*/ 164921 w 364424"/>
                    <a:gd name="connsiteY10" fmla="*/ 209029 h 2153220"/>
                    <a:gd name="connsiteX11" fmla="*/ 294243 w 364424"/>
                    <a:gd name="connsiteY11" fmla="*/ 403418 h 2153220"/>
                    <a:gd name="connsiteX0" fmla="*/ 294243 w 363376"/>
                    <a:gd name="connsiteY0" fmla="*/ 403418 h 2153220"/>
                    <a:gd name="connsiteX1" fmla="*/ 250322 w 363376"/>
                    <a:gd name="connsiteY1" fmla="*/ 890610 h 2153220"/>
                    <a:gd name="connsiteX2" fmla="*/ 278789 w 363376"/>
                    <a:gd name="connsiteY2" fmla="*/ 1613671 h 2153220"/>
                    <a:gd name="connsiteX3" fmla="*/ 363377 w 363376"/>
                    <a:gd name="connsiteY3" fmla="*/ 2018716 h 2153220"/>
                    <a:gd name="connsiteX4" fmla="*/ 213722 w 363376"/>
                    <a:gd name="connsiteY4" fmla="*/ 2124450 h 2153220"/>
                    <a:gd name="connsiteX5" fmla="*/ 2253 w 363376"/>
                    <a:gd name="connsiteY5" fmla="*/ 2151290 h 2153220"/>
                    <a:gd name="connsiteX6" fmla="*/ 2253 w 363376"/>
                    <a:gd name="connsiteY6" fmla="*/ 815782 h 2153220"/>
                    <a:gd name="connsiteX7" fmla="*/ 2253 w 363376"/>
                    <a:gd name="connsiteY7" fmla="*/ 402604 h 2153220"/>
                    <a:gd name="connsiteX8" fmla="*/ 2253 w 363376"/>
                    <a:gd name="connsiteY8" fmla="*/ 192762 h 2153220"/>
                    <a:gd name="connsiteX9" fmla="*/ 8760 w 363376"/>
                    <a:gd name="connsiteY9" fmla="*/ 0 h 2153220"/>
                    <a:gd name="connsiteX10" fmla="*/ 164921 w 363376"/>
                    <a:gd name="connsiteY10" fmla="*/ 209029 h 2153220"/>
                    <a:gd name="connsiteX11" fmla="*/ 294243 w 363376"/>
                    <a:gd name="connsiteY11" fmla="*/ 403418 h 2153220"/>
                    <a:gd name="connsiteX0" fmla="*/ 294243 w 363378"/>
                    <a:gd name="connsiteY0" fmla="*/ 403418 h 2131745"/>
                    <a:gd name="connsiteX1" fmla="*/ 250322 w 363378"/>
                    <a:gd name="connsiteY1" fmla="*/ 890610 h 2131745"/>
                    <a:gd name="connsiteX2" fmla="*/ 278789 w 363378"/>
                    <a:gd name="connsiteY2" fmla="*/ 1613671 h 2131745"/>
                    <a:gd name="connsiteX3" fmla="*/ 363377 w 363378"/>
                    <a:gd name="connsiteY3" fmla="*/ 2018716 h 2131745"/>
                    <a:gd name="connsiteX4" fmla="*/ 213722 w 363378"/>
                    <a:gd name="connsiteY4" fmla="*/ 2124450 h 2131745"/>
                    <a:gd name="connsiteX5" fmla="*/ 2253 w 363378"/>
                    <a:gd name="connsiteY5" fmla="*/ 2116321 h 2131745"/>
                    <a:gd name="connsiteX6" fmla="*/ 2253 w 363378"/>
                    <a:gd name="connsiteY6" fmla="*/ 815782 h 2131745"/>
                    <a:gd name="connsiteX7" fmla="*/ 2253 w 363378"/>
                    <a:gd name="connsiteY7" fmla="*/ 402604 h 2131745"/>
                    <a:gd name="connsiteX8" fmla="*/ 2253 w 363378"/>
                    <a:gd name="connsiteY8" fmla="*/ 192762 h 2131745"/>
                    <a:gd name="connsiteX9" fmla="*/ 8760 w 363378"/>
                    <a:gd name="connsiteY9" fmla="*/ 0 h 2131745"/>
                    <a:gd name="connsiteX10" fmla="*/ 164921 w 363378"/>
                    <a:gd name="connsiteY10" fmla="*/ 209029 h 2131745"/>
                    <a:gd name="connsiteX11" fmla="*/ 294243 w 363378"/>
                    <a:gd name="connsiteY11" fmla="*/ 403418 h 21317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63378" h="2131745">
                      <a:moveTo>
                        <a:pt x="294243" y="403418"/>
                      </a:moveTo>
                      <a:cubicBezTo>
                        <a:pt x="287736" y="566086"/>
                        <a:pt x="258456" y="727128"/>
                        <a:pt x="250322" y="890610"/>
                      </a:cubicBezTo>
                      <a:cubicBezTo>
                        <a:pt x="238936" y="1131359"/>
                        <a:pt x="243816" y="1375362"/>
                        <a:pt x="278789" y="1613671"/>
                      </a:cubicBezTo>
                      <a:cubicBezTo>
                        <a:pt x="297631" y="1801688"/>
                        <a:pt x="344248" y="1933586"/>
                        <a:pt x="363377" y="2018716"/>
                      </a:cubicBezTo>
                      <a:cubicBezTo>
                        <a:pt x="335723" y="2076463"/>
                        <a:pt x="273909" y="2108183"/>
                        <a:pt x="213722" y="2124450"/>
                      </a:cubicBezTo>
                      <a:cubicBezTo>
                        <a:pt x="153535" y="2140717"/>
                        <a:pt x="2253" y="2126082"/>
                        <a:pt x="2253" y="2116321"/>
                      </a:cubicBezTo>
                      <a:lnTo>
                        <a:pt x="2253" y="815782"/>
                      </a:lnTo>
                      <a:lnTo>
                        <a:pt x="2253" y="402604"/>
                      </a:lnTo>
                      <a:lnTo>
                        <a:pt x="2253" y="192762"/>
                      </a:lnTo>
                      <a:cubicBezTo>
                        <a:pt x="2253" y="128508"/>
                        <a:pt x="-5880" y="62627"/>
                        <a:pt x="8760" y="0"/>
                      </a:cubicBezTo>
                      <a:cubicBezTo>
                        <a:pt x="65694" y="65881"/>
                        <a:pt x="118561" y="135828"/>
                        <a:pt x="164921" y="209029"/>
                      </a:cubicBezTo>
                      <a:cubicBezTo>
                        <a:pt x="212502" y="276265"/>
                        <a:pt x="240047" y="304808"/>
                        <a:pt x="294243" y="403418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270" name="Freeform: Shape 1269">
                  <a:extLst>
                    <a:ext uri="{FF2B5EF4-FFF2-40B4-BE49-F238E27FC236}">
                      <a16:creationId xmlns:a16="http://schemas.microsoft.com/office/drawing/2014/main" id="{3AB56A58-BA0D-4F0D-856C-837174DBD570}"/>
                    </a:ext>
                  </a:extLst>
                </p:cNvPr>
                <p:cNvSpPr/>
                <p:nvPr/>
              </p:nvSpPr>
              <p:spPr>
                <a:xfrm flipH="1">
                  <a:off x="7198653" y="2086837"/>
                  <a:ext cx="1145999" cy="1795739"/>
                </a:xfrm>
                <a:custGeom>
                  <a:avLst/>
                  <a:gdLst>
                    <a:gd name="connsiteX0" fmla="*/ 1820419 w 1821886"/>
                    <a:gd name="connsiteY0" fmla="*/ 1327383 h 2854831"/>
                    <a:gd name="connsiteX1" fmla="*/ 1554456 w 1821886"/>
                    <a:gd name="connsiteY1" fmla="*/ 802777 h 2854831"/>
                    <a:gd name="connsiteX2" fmla="*/ 1358441 w 1821886"/>
                    <a:gd name="connsiteY2" fmla="*/ 496147 h 2854831"/>
                    <a:gd name="connsiteX3" fmla="*/ 1023343 w 1821886"/>
                    <a:gd name="connsiteY3" fmla="*/ 104929 h 2854831"/>
                    <a:gd name="connsiteX4" fmla="*/ 845222 w 1821886"/>
                    <a:gd name="connsiteY4" fmla="*/ 13835 h 2854831"/>
                    <a:gd name="connsiteX5" fmla="*/ 604472 w 1821886"/>
                    <a:gd name="connsiteY5" fmla="*/ 59382 h 2854831"/>
                    <a:gd name="connsiteX6" fmla="*/ 163641 w 1821886"/>
                    <a:gd name="connsiteY6" fmla="*/ 702736 h 2854831"/>
                    <a:gd name="connsiteX7" fmla="*/ 1786 w 1821886"/>
                    <a:gd name="connsiteY7" fmla="*/ 1904856 h 2854831"/>
                    <a:gd name="connsiteX8" fmla="*/ 17239 w 1821886"/>
                    <a:gd name="connsiteY8" fmla="*/ 2261100 h 2854831"/>
                    <a:gd name="connsiteX9" fmla="*/ 111587 w 1821886"/>
                    <a:gd name="connsiteY9" fmla="*/ 2553903 h 2854831"/>
                    <a:gd name="connsiteX10" fmla="*/ 419843 w 1821886"/>
                    <a:gd name="connsiteY10" fmla="*/ 2747478 h 2854831"/>
                    <a:gd name="connsiteX11" fmla="*/ 987556 w 1821886"/>
                    <a:gd name="connsiteY11" fmla="*/ 2858906 h 2854831"/>
                    <a:gd name="connsiteX12" fmla="*/ 1602443 w 1821886"/>
                    <a:gd name="connsiteY12" fmla="*/ 2752359 h 2854831"/>
                    <a:gd name="connsiteX13" fmla="*/ 1776498 w 1821886"/>
                    <a:gd name="connsiteY13" fmla="*/ 2592130 h 2854831"/>
                    <a:gd name="connsiteX14" fmla="*/ 1778938 w 1821886"/>
                    <a:gd name="connsiteY14" fmla="*/ 2430275 h 2854831"/>
                    <a:gd name="connsiteX15" fmla="*/ 1791952 w 1821886"/>
                    <a:gd name="connsiteY15" fmla="*/ 2003270 h 2854831"/>
                    <a:gd name="connsiteX16" fmla="*/ 1809032 w 1821886"/>
                    <a:gd name="connsiteY16" fmla="*/ 1642146 h 2854831"/>
                    <a:gd name="connsiteX17" fmla="*/ 1819606 w 1821886"/>
                    <a:gd name="connsiteY17" fmla="*/ 1461584 h 2854831"/>
                    <a:gd name="connsiteX18" fmla="*/ 1820419 w 1821886"/>
                    <a:gd name="connsiteY18" fmla="*/ 1327383 h 2854831"/>
                    <a:gd name="connsiteX19" fmla="*/ 1820419 w 1821886"/>
                    <a:gd name="connsiteY19" fmla="*/ 1327383 h 28548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821886" h="2854831">
                      <a:moveTo>
                        <a:pt x="1820419" y="1327383"/>
                      </a:moveTo>
                      <a:cubicBezTo>
                        <a:pt x="1726071" y="1154954"/>
                        <a:pt x="1650430" y="973579"/>
                        <a:pt x="1554456" y="802777"/>
                      </a:cubicBezTo>
                      <a:cubicBezTo>
                        <a:pt x="1495082" y="697042"/>
                        <a:pt x="1433268" y="591308"/>
                        <a:pt x="1358441" y="496147"/>
                      </a:cubicBezTo>
                      <a:cubicBezTo>
                        <a:pt x="1254333" y="364385"/>
                        <a:pt x="1157545" y="207410"/>
                        <a:pt x="1023343" y="104929"/>
                      </a:cubicBezTo>
                      <a:cubicBezTo>
                        <a:pt x="972916" y="65889"/>
                        <a:pt x="904595" y="35795"/>
                        <a:pt x="845222" y="13835"/>
                      </a:cubicBezTo>
                      <a:cubicBezTo>
                        <a:pt x="758194" y="-17885"/>
                        <a:pt x="678486" y="8142"/>
                        <a:pt x="604472" y="59382"/>
                      </a:cubicBezTo>
                      <a:cubicBezTo>
                        <a:pt x="392190" y="207410"/>
                        <a:pt x="257175" y="467680"/>
                        <a:pt x="163641" y="702736"/>
                      </a:cubicBezTo>
                      <a:cubicBezTo>
                        <a:pt x="13172" y="1082567"/>
                        <a:pt x="-7161" y="1500625"/>
                        <a:pt x="1786" y="1904856"/>
                      </a:cubicBezTo>
                      <a:cubicBezTo>
                        <a:pt x="4226" y="2023604"/>
                        <a:pt x="9106" y="2142352"/>
                        <a:pt x="17239" y="2261100"/>
                      </a:cubicBezTo>
                      <a:cubicBezTo>
                        <a:pt x="24559" y="2363581"/>
                        <a:pt x="46519" y="2470942"/>
                        <a:pt x="111587" y="2553903"/>
                      </a:cubicBezTo>
                      <a:cubicBezTo>
                        <a:pt x="186414" y="2649877"/>
                        <a:pt x="310042" y="2704371"/>
                        <a:pt x="419843" y="2747478"/>
                      </a:cubicBezTo>
                      <a:cubicBezTo>
                        <a:pt x="595525" y="2815799"/>
                        <a:pt x="798048" y="2846706"/>
                        <a:pt x="987556" y="2858906"/>
                      </a:cubicBezTo>
                      <a:cubicBezTo>
                        <a:pt x="1190892" y="2871920"/>
                        <a:pt x="1418628" y="2850773"/>
                        <a:pt x="1602443" y="2752359"/>
                      </a:cubicBezTo>
                      <a:cubicBezTo>
                        <a:pt x="1667511" y="2717385"/>
                        <a:pt x="1757791" y="2671024"/>
                        <a:pt x="1776498" y="2592130"/>
                      </a:cubicBezTo>
                      <a:cubicBezTo>
                        <a:pt x="1787885" y="2542516"/>
                        <a:pt x="1778938" y="2481515"/>
                        <a:pt x="1778938" y="2430275"/>
                      </a:cubicBezTo>
                      <a:cubicBezTo>
                        <a:pt x="1779752" y="2287127"/>
                        <a:pt x="1788699" y="2145605"/>
                        <a:pt x="1791952" y="2003270"/>
                      </a:cubicBezTo>
                      <a:cubicBezTo>
                        <a:pt x="1794392" y="1882896"/>
                        <a:pt x="1801712" y="1762521"/>
                        <a:pt x="1809032" y="1642146"/>
                      </a:cubicBezTo>
                      <a:cubicBezTo>
                        <a:pt x="1813099" y="1581959"/>
                        <a:pt x="1814725" y="1521772"/>
                        <a:pt x="1819606" y="1461584"/>
                      </a:cubicBezTo>
                      <a:cubicBezTo>
                        <a:pt x="1822859" y="1419290"/>
                        <a:pt x="1840752" y="1368050"/>
                        <a:pt x="1820419" y="1327383"/>
                      </a:cubicBezTo>
                      <a:cubicBezTo>
                        <a:pt x="1820419" y="1327383"/>
                        <a:pt x="1820419" y="1327383"/>
                        <a:pt x="1820419" y="1327383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271" name="Freeform: Shape 1270">
                  <a:extLst>
                    <a:ext uri="{FF2B5EF4-FFF2-40B4-BE49-F238E27FC236}">
                      <a16:creationId xmlns:a16="http://schemas.microsoft.com/office/drawing/2014/main" id="{30F4BE43-5470-4693-8983-8116BB0A3EBA}"/>
                    </a:ext>
                  </a:extLst>
                </p:cNvPr>
                <p:cNvSpPr/>
                <p:nvPr/>
              </p:nvSpPr>
              <p:spPr>
                <a:xfrm flipH="1">
                  <a:off x="8314449" y="2055728"/>
                  <a:ext cx="936240" cy="1739463"/>
                </a:xfrm>
                <a:custGeom>
                  <a:avLst/>
                  <a:gdLst>
                    <a:gd name="connsiteX0" fmla="*/ 1491640 w 1488416"/>
                    <a:gd name="connsiteY0" fmla="*/ 1253669 h 2765363"/>
                    <a:gd name="connsiteX1" fmla="*/ 1449346 w 1488416"/>
                    <a:gd name="connsiteY1" fmla="*/ 1108081 h 2765363"/>
                    <a:gd name="connsiteX2" fmla="*/ 1323278 w 1488416"/>
                    <a:gd name="connsiteY2" fmla="*/ 807144 h 2765363"/>
                    <a:gd name="connsiteX3" fmla="*/ 865366 w 1488416"/>
                    <a:gd name="connsiteY3" fmla="*/ 193071 h 2765363"/>
                    <a:gd name="connsiteX4" fmla="*/ 458695 w 1488416"/>
                    <a:gd name="connsiteY4" fmla="*/ 2749 h 2765363"/>
                    <a:gd name="connsiteX5" fmla="*/ 174839 w 1488416"/>
                    <a:gd name="connsiteY5" fmla="*/ 292299 h 2765363"/>
                    <a:gd name="connsiteX6" fmla="*/ 22744 w 1488416"/>
                    <a:gd name="connsiteY6" fmla="*/ 991773 h 2765363"/>
                    <a:gd name="connsiteX7" fmla="*/ 1597 w 1488416"/>
                    <a:gd name="connsiteY7" fmla="*/ 1509059 h 2765363"/>
                    <a:gd name="connsiteX8" fmla="*/ 31691 w 1488416"/>
                    <a:gd name="connsiteY8" fmla="*/ 1844156 h 2765363"/>
                    <a:gd name="connsiteX9" fmla="*/ 141492 w 1488416"/>
                    <a:gd name="connsiteY9" fmla="*/ 2328094 h 2765363"/>
                    <a:gd name="connsiteX10" fmla="*/ 438362 w 1488416"/>
                    <a:gd name="connsiteY10" fmla="*/ 2742899 h 2765363"/>
                    <a:gd name="connsiteX11" fmla="*/ 653897 w 1488416"/>
                    <a:gd name="connsiteY11" fmla="*/ 2764046 h 2765363"/>
                    <a:gd name="connsiteX12" fmla="*/ 1215104 w 1488416"/>
                    <a:gd name="connsiteY12" fmla="*/ 2466363 h 2765363"/>
                    <a:gd name="connsiteX13" fmla="*/ 1435519 w 1488416"/>
                    <a:gd name="connsiteY13" fmla="*/ 2207720 h 2765363"/>
                    <a:gd name="connsiteX14" fmla="*/ 1455853 w 1488416"/>
                    <a:gd name="connsiteY14" fmla="*/ 1707514 h 2765363"/>
                    <a:gd name="connsiteX15" fmla="*/ 1491640 w 1488416"/>
                    <a:gd name="connsiteY15" fmla="*/ 1253669 h 2765363"/>
                    <a:gd name="connsiteX16" fmla="*/ 1491640 w 1488416"/>
                    <a:gd name="connsiteY16" fmla="*/ 1253669 h 27653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488416" h="2765363">
                      <a:moveTo>
                        <a:pt x="1491640" y="1253669"/>
                      </a:moveTo>
                      <a:cubicBezTo>
                        <a:pt x="1489200" y="1204869"/>
                        <a:pt x="1465613" y="1155255"/>
                        <a:pt x="1449346" y="1108081"/>
                      </a:cubicBezTo>
                      <a:cubicBezTo>
                        <a:pt x="1414372" y="1003160"/>
                        <a:pt x="1379399" y="903119"/>
                        <a:pt x="1323278" y="807144"/>
                      </a:cubicBezTo>
                      <a:cubicBezTo>
                        <a:pt x="1193143" y="585915"/>
                        <a:pt x="1055688" y="367126"/>
                        <a:pt x="865366" y="193071"/>
                      </a:cubicBezTo>
                      <a:cubicBezTo>
                        <a:pt x="756379" y="94656"/>
                        <a:pt x="616484" y="-19212"/>
                        <a:pt x="458695" y="2749"/>
                      </a:cubicBezTo>
                      <a:cubicBezTo>
                        <a:pt x="314734" y="23082"/>
                        <a:pt x="226079" y="171111"/>
                        <a:pt x="174839" y="292299"/>
                      </a:cubicBezTo>
                      <a:cubicBezTo>
                        <a:pt x="80491" y="515154"/>
                        <a:pt x="41451" y="751837"/>
                        <a:pt x="22744" y="991773"/>
                      </a:cubicBezTo>
                      <a:cubicBezTo>
                        <a:pt x="9730" y="1164202"/>
                        <a:pt x="-4910" y="1335817"/>
                        <a:pt x="1597" y="1509059"/>
                      </a:cubicBezTo>
                      <a:cubicBezTo>
                        <a:pt x="5664" y="1620487"/>
                        <a:pt x="5664" y="1735168"/>
                        <a:pt x="31691" y="1844156"/>
                      </a:cubicBezTo>
                      <a:cubicBezTo>
                        <a:pt x="69918" y="2006011"/>
                        <a:pt x="92691" y="2168679"/>
                        <a:pt x="141492" y="2328094"/>
                      </a:cubicBezTo>
                      <a:cubicBezTo>
                        <a:pt x="187852" y="2480189"/>
                        <a:pt x="277320" y="2681898"/>
                        <a:pt x="438362" y="2742899"/>
                      </a:cubicBezTo>
                      <a:cubicBezTo>
                        <a:pt x="506682" y="2768926"/>
                        <a:pt x="577443" y="2777059"/>
                        <a:pt x="653897" y="2764046"/>
                      </a:cubicBezTo>
                      <a:cubicBezTo>
                        <a:pt x="860486" y="2728259"/>
                        <a:pt x="1053249" y="2592431"/>
                        <a:pt x="1215104" y="2466363"/>
                      </a:cubicBezTo>
                      <a:cubicBezTo>
                        <a:pt x="1289931" y="2407802"/>
                        <a:pt x="1435519" y="2315081"/>
                        <a:pt x="1435519" y="2207720"/>
                      </a:cubicBezTo>
                      <a:cubicBezTo>
                        <a:pt x="1435519" y="2040984"/>
                        <a:pt x="1442839" y="1873436"/>
                        <a:pt x="1455853" y="1707514"/>
                      </a:cubicBezTo>
                      <a:cubicBezTo>
                        <a:pt x="1465613" y="1558673"/>
                        <a:pt x="1497333" y="1404138"/>
                        <a:pt x="1491640" y="1253669"/>
                      </a:cubicBezTo>
                      <a:cubicBezTo>
                        <a:pt x="1491640" y="1253669"/>
                        <a:pt x="1491640" y="1253669"/>
                        <a:pt x="1491640" y="125366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272" name="Freeform: Shape 1271">
                  <a:extLst>
                    <a:ext uri="{FF2B5EF4-FFF2-40B4-BE49-F238E27FC236}">
                      <a16:creationId xmlns:a16="http://schemas.microsoft.com/office/drawing/2014/main" id="{C0CE683A-01F8-488F-AD46-C833D3FFED9B}"/>
                    </a:ext>
                  </a:extLst>
                </p:cNvPr>
                <p:cNvSpPr/>
                <p:nvPr/>
              </p:nvSpPr>
              <p:spPr>
                <a:xfrm flipH="1">
                  <a:off x="8576303" y="3578688"/>
                  <a:ext cx="5116" cy="5116"/>
                </a:xfrm>
                <a:custGeom>
                  <a:avLst/>
                  <a:gdLst>
                    <a:gd name="connsiteX0" fmla="*/ 0 w 0"/>
                    <a:gd name="connsiteY0" fmla="*/ 0 h 0"/>
                    <a:gd name="connsiteX1" fmla="*/ 0 w 0"/>
                    <a:gd name="connsiteY1" fmla="*/ 0 h 0"/>
                    <a:gd name="connsiteX2" fmla="*/ 0 w 0"/>
                    <a:gd name="connsiteY2" fmla="*/ 0 h 0"/>
                    <a:gd name="connsiteX3" fmla="*/ 0 w 0"/>
                    <a:gd name="connsiteY3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273" name="Freeform: Shape 1272">
                  <a:extLst>
                    <a:ext uri="{FF2B5EF4-FFF2-40B4-BE49-F238E27FC236}">
                      <a16:creationId xmlns:a16="http://schemas.microsoft.com/office/drawing/2014/main" id="{343AF072-3FEA-4E4D-9602-7C55789F9265}"/>
                    </a:ext>
                  </a:extLst>
                </p:cNvPr>
                <p:cNvSpPr/>
                <p:nvPr/>
              </p:nvSpPr>
              <p:spPr>
                <a:xfrm>
                  <a:off x="2104451" y="2237782"/>
                  <a:ext cx="228572" cy="1340906"/>
                </a:xfrm>
                <a:custGeom>
                  <a:avLst/>
                  <a:gdLst>
                    <a:gd name="connsiteX0" fmla="*/ 294243 w 357870"/>
                    <a:gd name="connsiteY0" fmla="*/ 403418 h 2147223"/>
                    <a:gd name="connsiteX1" fmla="*/ 250322 w 357870"/>
                    <a:gd name="connsiteY1" fmla="*/ 890610 h 2147223"/>
                    <a:gd name="connsiteX2" fmla="*/ 278789 w 357870"/>
                    <a:gd name="connsiteY2" fmla="*/ 1613671 h 2147223"/>
                    <a:gd name="connsiteX3" fmla="*/ 361750 w 357870"/>
                    <a:gd name="connsiteY3" fmla="*/ 2000009 h 2147223"/>
                    <a:gd name="connsiteX4" fmla="*/ 363377 w 357870"/>
                    <a:gd name="connsiteY4" fmla="*/ 2018716 h 2147223"/>
                    <a:gd name="connsiteX5" fmla="*/ 213722 w 357870"/>
                    <a:gd name="connsiteY5" fmla="*/ 2124450 h 2147223"/>
                    <a:gd name="connsiteX6" fmla="*/ 2253 w 357870"/>
                    <a:gd name="connsiteY6" fmla="*/ 2151290 h 2147223"/>
                    <a:gd name="connsiteX7" fmla="*/ 2253 w 357870"/>
                    <a:gd name="connsiteY7" fmla="*/ 815782 h 2147223"/>
                    <a:gd name="connsiteX8" fmla="*/ 2253 w 357870"/>
                    <a:gd name="connsiteY8" fmla="*/ 402604 h 2147223"/>
                    <a:gd name="connsiteX9" fmla="*/ 2253 w 357870"/>
                    <a:gd name="connsiteY9" fmla="*/ 192762 h 2147223"/>
                    <a:gd name="connsiteX10" fmla="*/ 8760 w 357870"/>
                    <a:gd name="connsiteY10" fmla="*/ 0 h 2147223"/>
                    <a:gd name="connsiteX11" fmla="*/ 164921 w 357870"/>
                    <a:gd name="connsiteY11" fmla="*/ 209029 h 2147223"/>
                    <a:gd name="connsiteX12" fmla="*/ 232429 w 357870"/>
                    <a:gd name="connsiteY12" fmla="*/ 324524 h 2147223"/>
                    <a:gd name="connsiteX13" fmla="*/ 259269 w 357870"/>
                    <a:gd name="connsiteY13" fmla="*/ 374137 h 2147223"/>
                    <a:gd name="connsiteX14" fmla="*/ 294243 w 357870"/>
                    <a:gd name="connsiteY14" fmla="*/ 403418 h 2147223"/>
                    <a:gd name="connsiteX0" fmla="*/ 294243 w 363377"/>
                    <a:gd name="connsiteY0" fmla="*/ 403418 h 2153220"/>
                    <a:gd name="connsiteX1" fmla="*/ 250322 w 363377"/>
                    <a:gd name="connsiteY1" fmla="*/ 890610 h 2153220"/>
                    <a:gd name="connsiteX2" fmla="*/ 278789 w 363377"/>
                    <a:gd name="connsiteY2" fmla="*/ 1613671 h 2153220"/>
                    <a:gd name="connsiteX3" fmla="*/ 361750 w 363377"/>
                    <a:gd name="connsiteY3" fmla="*/ 2000009 h 2153220"/>
                    <a:gd name="connsiteX4" fmla="*/ 363377 w 363377"/>
                    <a:gd name="connsiteY4" fmla="*/ 2018716 h 2153220"/>
                    <a:gd name="connsiteX5" fmla="*/ 213722 w 363377"/>
                    <a:gd name="connsiteY5" fmla="*/ 2124450 h 2153220"/>
                    <a:gd name="connsiteX6" fmla="*/ 2253 w 363377"/>
                    <a:gd name="connsiteY6" fmla="*/ 2151290 h 2153220"/>
                    <a:gd name="connsiteX7" fmla="*/ 2253 w 363377"/>
                    <a:gd name="connsiteY7" fmla="*/ 815782 h 2153220"/>
                    <a:gd name="connsiteX8" fmla="*/ 2253 w 363377"/>
                    <a:gd name="connsiteY8" fmla="*/ 402604 h 2153220"/>
                    <a:gd name="connsiteX9" fmla="*/ 2253 w 363377"/>
                    <a:gd name="connsiteY9" fmla="*/ 192762 h 2153220"/>
                    <a:gd name="connsiteX10" fmla="*/ 8760 w 363377"/>
                    <a:gd name="connsiteY10" fmla="*/ 0 h 2153220"/>
                    <a:gd name="connsiteX11" fmla="*/ 164921 w 363377"/>
                    <a:gd name="connsiteY11" fmla="*/ 209029 h 2153220"/>
                    <a:gd name="connsiteX12" fmla="*/ 232429 w 363377"/>
                    <a:gd name="connsiteY12" fmla="*/ 324524 h 2153220"/>
                    <a:gd name="connsiteX13" fmla="*/ 294243 w 363377"/>
                    <a:gd name="connsiteY13" fmla="*/ 403418 h 2153220"/>
                    <a:gd name="connsiteX0" fmla="*/ 294243 w 363377"/>
                    <a:gd name="connsiteY0" fmla="*/ 403418 h 2153220"/>
                    <a:gd name="connsiteX1" fmla="*/ 250322 w 363377"/>
                    <a:gd name="connsiteY1" fmla="*/ 890610 h 2153220"/>
                    <a:gd name="connsiteX2" fmla="*/ 278789 w 363377"/>
                    <a:gd name="connsiteY2" fmla="*/ 1613671 h 2153220"/>
                    <a:gd name="connsiteX3" fmla="*/ 361750 w 363377"/>
                    <a:gd name="connsiteY3" fmla="*/ 2000009 h 2153220"/>
                    <a:gd name="connsiteX4" fmla="*/ 363377 w 363377"/>
                    <a:gd name="connsiteY4" fmla="*/ 2018716 h 2153220"/>
                    <a:gd name="connsiteX5" fmla="*/ 213722 w 363377"/>
                    <a:gd name="connsiteY5" fmla="*/ 2124450 h 2153220"/>
                    <a:gd name="connsiteX6" fmla="*/ 2253 w 363377"/>
                    <a:gd name="connsiteY6" fmla="*/ 2151290 h 2153220"/>
                    <a:gd name="connsiteX7" fmla="*/ 2253 w 363377"/>
                    <a:gd name="connsiteY7" fmla="*/ 815782 h 2153220"/>
                    <a:gd name="connsiteX8" fmla="*/ 2253 w 363377"/>
                    <a:gd name="connsiteY8" fmla="*/ 402604 h 2153220"/>
                    <a:gd name="connsiteX9" fmla="*/ 2253 w 363377"/>
                    <a:gd name="connsiteY9" fmla="*/ 192762 h 2153220"/>
                    <a:gd name="connsiteX10" fmla="*/ 8760 w 363377"/>
                    <a:gd name="connsiteY10" fmla="*/ 0 h 2153220"/>
                    <a:gd name="connsiteX11" fmla="*/ 164921 w 363377"/>
                    <a:gd name="connsiteY11" fmla="*/ 209029 h 2153220"/>
                    <a:gd name="connsiteX12" fmla="*/ 294243 w 363377"/>
                    <a:gd name="connsiteY12" fmla="*/ 403418 h 2153220"/>
                    <a:gd name="connsiteX0" fmla="*/ 294243 w 363377"/>
                    <a:gd name="connsiteY0" fmla="*/ 403418 h 2153220"/>
                    <a:gd name="connsiteX1" fmla="*/ 250322 w 363377"/>
                    <a:gd name="connsiteY1" fmla="*/ 890610 h 2153220"/>
                    <a:gd name="connsiteX2" fmla="*/ 278789 w 363377"/>
                    <a:gd name="connsiteY2" fmla="*/ 1613671 h 2153220"/>
                    <a:gd name="connsiteX3" fmla="*/ 361750 w 363377"/>
                    <a:gd name="connsiteY3" fmla="*/ 2000009 h 2153220"/>
                    <a:gd name="connsiteX4" fmla="*/ 363377 w 363377"/>
                    <a:gd name="connsiteY4" fmla="*/ 2018716 h 2153220"/>
                    <a:gd name="connsiteX5" fmla="*/ 213722 w 363377"/>
                    <a:gd name="connsiteY5" fmla="*/ 2124450 h 2153220"/>
                    <a:gd name="connsiteX6" fmla="*/ 2253 w 363377"/>
                    <a:gd name="connsiteY6" fmla="*/ 2151290 h 2153220"/>
                    <a:gd name="connsiteX7" fmla="*/ 2253 w 363377"/>
                    <a:gd name="connsiteY7" fmla="*/ 815782 h 2153220"/>
                    <a:gd name="connsiteX8" fmla="*/ 2253 w 363377"/>
                    <a:gd name="connsiteY8" fmla="*/ 402604 h 2153220"/>
                    <a:gd name="connsiteX9" fmla="*/ 2253 w 363377"/>
                    <a:gd name="connsiteY9" fmla="*/ 192762 h 2153220"/>
                    <a:gd name="connsiteX10" fmla="*/ 8760 w 363377"/>
                    <a:gd name="connsiteY10" fmla="*/ 0 h 2153220"/>
                    <a:gd name="connsiteX11" fmla="*/ 164921 w 363377"/>
                    <a:gd name="connsiteY11" fmla="*/ 209029 h 2153220"/>
                    <a:gd name="connsiteX12" fmla="*/ 294243 w 363377"/>
                    <a:gd name="connsiteY12" fmla="*/ 403418 h 2153220"/>
                    <a:gd name="connsiteX0" fmla="*/ 294243 w 370920"/>
                    <a:gd name="connsiteY0" fmla="*/ 403418 h 2153220"/>
                    <a:gd name="connsiteX1" fmla="*/ 250322 w 370920"/>
                    <a:gd name="connsiteY1" fmla="*/ 890610 h 2153220"/>
                    <a:gd name="connsiteX2" fmla="*/ 278789 w 370920"/>
                    <a:gd name="connsiteY2" fmla="*/ 1613671 h 2153220"/>
                    <a:gd name="connsiteX3" fmla="*/ 361750 w 370920"/>
                    <a:gd name="connsiteY3" fmla="*/ 2000009 h 2153220"/>
                    <a:gd name="connsiteX4" fmla="*/ 350024 w 370920"/>
                    <a:gd name="connsiteY4" fmla="*/ 1974351 h 2153220"/>
                    <a:gd name="connsiteX5" fmla="*/ 363377 w 370920"/>
                    <a:gd name="connsiteY5" fmla="*/ 2018716 h 2153220"/>
                    <a:gd name="connsiteX6" fmla="*/ 213722 w 370920"/>
                    <a:gd name="connsiteY6" fmla="*/ 2124450 h 2153220"/>
                    <a:gd name="connsiteX7" fmla="*/ 2253 w 370920"/>
                    <a:gd name="connsiteY7" fmla="*/ 2151290 h 2153220"/>
                    <a:gd name="connsiteX8" fmla="*/ 2253 w 370920"/>
                    <a:gd name="connsiteY8" fmla="*/ 815782 h 2153220"/>
                    <a:gd name="connsiteX9" fmla="*/ 2253 w 370920"/>
                    <a:gd name="connsiteY9" fmla="*/ 402604 h 2153220"/>
                    <a:gd name="connsiteX10" fmla="*/ 2253 w 370920"/>
                    <a:gd name="connsiteY10" fmla="*/ 192762 h 2153220"/>
                    <a:gd name="connsiteX11" fmla="*/ 8760 w 370920"/>
                    <a:gd name="connsiteY11" fmla="*/ 0 h 2153220"/>
                    <a:gd name="connsiteX12" fmla="*/ 164921 w 370920"/>
                    <a:gd name="connsiteY12" fmla="*/ 209029 h 2153220"/>
                    <a:gd name="connsiteX13" fmla="*/ 294243 w 370920"/>
                    <a:gd name="connsiteY13" fmla="*/ 403418 h 2153220"/>
                    <a:gd name="connsiteX0" fmla="*/ 294243 w 377541"/>
                    <a:gd name="connsiteY0" fmla="*/ 403418 h 2153220"/>
                    <a:gd name="connsiteX1" fmla="*/ 250322 w 377541"/>
                    <a:gd name="connsiteY1" fmla="*/ 890610 h 2153220"/>
                    <a:gd name="connsiteX2" fmla="*/ 278789 w 377541"/>
                    <a:gd name="connsiteY2" fmla="*/ 1613671 h 2153220"/>
                    <a:gd name="connsiteX3" fmla="*/ 361750 w 377541"/>
                    <a:gd name="connsiteY3" fmla="*/ 2000009 h 2153220"/>
                    <a:gd name="connsiteX4" fmla="*/ 363377 w 377541"/>
                    <a:gd name="connsiteY4" fmla="*/ 2018716 h 2153220"/>
                    <a:gd name="connsiteX5" fmla="*/ 213722 w 377541"/>
                    <a:gd name="connsiteY5" fmla="*/ 2124450 h 2153220"/>
                    <a:gd name="connsiteX6" fmla="*/ 2253 w 377541"/>
                    <a:gd name="connsiteY6" fmla="*/ 2151290 h 2153220"/>
                    <a:gd name="connsiteX7" fmla="*/ 2253 w 377541"/>
                    <a:gd name="connsiteY7" fmla="*/ 815782 h 2153220"/>
                    <a:gd name="connsiteX8" fmla="*/ 2253 w 377541"/>
                    <a:gd name="connsiteY8" fmla="*/ 402604 h 2153220"/>
                    <a:gd name="connsiteX9" fmla="*/ 2253 w 377541"/>
                    <a:gd name="connsiteY9" fmla="*/ 192762 h 2153220"/>
                    <a:gd name="connsiteX10" fmla="*/ 8760 w 377541"/>
                    <a:gd name="connsiteY10" fmla="*/ 0 h 2153220"/>
                    <a:gd name="connsiteX11" fmla="*/ 164921 w 377541"/>
                    <a:gd name="connsiteY11" fmla="*/ 209029 h 2153220"/>
                    <a:gd name="connsiteX12" fmla="*/ 294243 w 377541"/>
                    <a:gd name="connsiteY12" fmla="*/ 403418 h 2153220"/>
                    <a:gd name="connsiteX0" fmla="*/ 294243 w 364424"/>
                    <a:gd name="connsiteY0" fmla="*/ 403418 h 2153220"/>
                    <a:gd name="connsiteX1" fmla="*/ 250322 w 364424"/>
                    <a:gd name="connsiteY1" fmla="*/ 890610 h 2153220"/>
                    <a:gd name="connsiteX2" fmla="*/ 278789 w 364424"/>
                    <a:gd name="connsiteY2" fmla="*/ 1613671 h 2153220"/>
                    <a:gd name="connsiteX3" fmla="*/ 363377 w 364424"/>
                    <a:gd name="connsiteY3" fmla="*/ 2018716 h 2153220"/>
                    <a:gd name="connsiteX4" fmla="*/ 213722 w 364424"/>
                    <a:gd name="connsiteY4" fmla="*/ 2124450 h 2153220"/>
                    <a:gd name="connsiteX5" fmla="*/ 2253 w 364424"/>
                    <a:gd name="connsiteY5" fmla="*/ 2151290 h 2153220"/>
                    <a:gd name="connsiteX6" fmla="*/ 2253 w 364424"/>
                    <a:gd name="connsiteY6" fmla="*/ 815782 h 2153220"/>
                    <a:gd name="connsiteX7" fmla="*/ 2253 w 364424"/>
                    <a:gd name="connsiteY7" fmla="*/ 402604 h 2153220"/>
                    <a:gd name="connsiteX8" fmla="*/ 2253 w 364424"/>
                    <a:gd name="connsiteY8" fmla="*/ 192762 h 2153220"/>
                    <a:gd name="connsiteX9" fmla="*/ 8760 w 364424"/>
                    <a:gd name="connsiteY9" fmla="*/ 0 h 2153220"/>
                    <a:gd name="connsiteX10" fmla="*/ 164921 w 364424"/>
                    <a:gd name="connsiteY10" fmla="*/ 209029 h 2153220"/>
                    <a:gd name="connsiteX11" fmla="*/ 294243 w 364424"/>
                    <a:gd name="connsiteY11" fmla="*/ 403418 h 2153220"/>
                    <a:gd name="connsiteX0" fmla="*/ 294243 w 363376"/>
                    <a:gd name="connsiteY0" fmla="*/ 403418 h 2153220"/>
                    <a:gd name="connsiteX1" fmla="*/ 250322 w 363376"/>
                    <a:gd name="connsiteY1" fmla="*/ 890610 h 2153220"/>
                    <a:gd name="connsiteX2" fmla="*/ 278789 w 363376"/>
                    <a:gd name="connsiteY2" fmla="*/ 1613671 h 2153220"/>
                    <a:gd name="connsiteX3" fmla="*/ 363377 w 363376"/>
                    <a:gd name="connsiteY3" fmla="*/ 2018716 h 2153220"/>
                    <a:gd name="connsiteX4" fmla="*/ 213722 w 363376"/>
                    <a:gd name="connsiteY4" fmla="*/ 2124450 h 2153220"/>
                    <a:gd name="connsiteX5" fmla="*/ 2253 w 363376"/>
                    <a:gd name="connsiteY5" fmla="*/ 2151290 h 2153220"/>
                    <a:gd name="connsiteX6" fmla="*/ 2253 w 363376"/>
                    <a:gd name="connsiteY6" fmla="*/ 815782 h 2153220"/>
                    <a:gd name="connsiteX7" fmla="*/ 2253 w 363376"/>
                    <a:gd name="connsiteY7" fmla="*/ 402604 h 2153220"/>
                    <a:gd name="connsiteX8" fmla="*/ 2253 w 363376"/>
                    <a:gd name="connsiteY8" fmla="*/ 192762 h 2153220"/>
                    <a:gd name="connsiteX9" fmla="*/ 8760 w 363376"/>
                    <a:gd name="connsiteY9" fmla="*/ 0 h 2153220"/>
                    <a:gd name="connsiteX10" fmla="*/ 164921 w 363376"/>
                    <a:gd name="connsiteY10" fmla="*/ 209029 h 2153220"/>
                    <a:gd name="connsiteX11" fmla="*/ 294243 w 363376"/>
                    <a:gd name="connsiteY11" fmla="*/ 403418 h 2153220"/>
                    <a:gd name="connsiteX0" fmla="*/ 294243 w 363378"/>
                    <a:gd name="connsiteY0" fmla="*/ 403418 h 2131745"/>
                    <a:gd name="connsiteX1" fmla="*/ 250322 w 363378"/>
                    <a:gd name="connsiteY1" fmla="*/ 890610 h 2131745"/>
                    <a:gd name="connsiteX2" fmla="*/ 278789 w 363378"/>
                    <a:gd name="connsiteY2" fmla="*/ 1613671 h 2131745"/>
                    <a:gd name="connsiteX3" fmla="*/ 363377 w 363378"/>
                    <a:gd name="connsiteY3" fmla="*/ 2018716 h 2131745"/>
                    <a:gd name="connsiteX4" fmla="*/ 213722 w 363378"/>
                    <a:gd name="connsiteY4" fmla="*/ 2124450 h 2131745"/>
                    <a:gd name="connsiteX5" fmla="*/ 2253 w 363378"/>
                    <a:gd name="connsiteY5" fmla="*/ 2116321 h 2131745"/>
                    <a:gd name="connsiteX6" fmla="*/ 2253 w 363378"/>
                    <a:gd name="connsiteY6" fmla="*/ 815782 h 2131745"/>
                    <a:gd name="connsiteX7" fmla="*/ 2253 w 363378"/>
                    <a:gd name="connsiteY7" fmla="*/ 402604 h 2131745"/>
                    <a:gd name="connsiteX8" fmla="*/ 2253 w 363378"/>
                    <a:gd name="connsiteY8" fmla="*/ 192762 h 2131745"/>
                    <a:gd name="connsiteX9" fmla="*/ 8760 w 363378"/>
                    <a:gd name="connsiteY9" fmla="*/ 0 h 2131745"/>
                    <a:gd name="connsiteX10" fmla="*/ 164921 w 363378"/>
                    <a:gd name="connsiteY10" fmla="*/ 209029 h 2131745"/>
                    <a:gd name="connsiteX11" fmla="*/ 294243 w 363378"/>
                    <a:gd name="connsiteY11" fmla="*/ 403418 h 21317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63378" h="2131745">
                      <a:moveTo>
                        <a:pt x="294243" y="403418"/>
                      </a:moveTo>
                      <a:cubicBezTo>
                        <a:pt x="287736" y="566086"/>
                        <a:pt x="258456" y="727128"/>
                        <a:pt x="250322" y="890610"/>
                      </a:cubicBezTo>
                      <a:cubicBezTo>
                        <a:pt x="238936" y="1131359"/>
                        <a:pt x="243816" y="1375362"/>
                        <a:pt x="278789" y="1613671"/>
                      </a:cubicBezTo>
                      <a:cubicBezTo>
                        <a:pt x="297631" y="1801688"/>
                        <a:pt x="344248" y="1933586"/>
                        <a:pt x="363377" y="2018716"/>
                      </a:cubicBezTo>
                      <a:cubicBezTo>
                        <a:pt x="335723" y="2076463"/>
                        <a:pt x="273909" y="2108183"/>
                        <a:pt x="213722" y="2124450"/>
                      </a:cubicBezTo>
                      <a:cubicBezTo>
                        <a:pt x="153535" y="2140717"/>
                        <a:pt x="2253" y="2126082"/>
                        <a:pt x="2253" y="2116321"/>
                      </a:cubicBezTo>
                      <a:lnTo>
                        <a:pt x="2253" y="815782"/>
                      </a:lnTo>
                      <a:lnTo>
                        <a:pt x="2253" y="402604"/>
                      </a:lnTo>
                      <a:lnTo>
                        <a:pt x="2253" y="192762"/>
                      </a:lnTo>
                      <a:cubicBezTo>
                        <a:pt x="2253" y="128508"/>
                        <a:pt x="-5880" y="62627"/>
                        <a:pt x="8760" y="0"/>
                      </a:cubicBezTo>
                      <a:cubicBezTo>
                        <a:pt x="65694" y="65881"/>
                        <a:pt x="118561" y="135828"/>
                        <a:pt x="164921" y="209029"/>
                      </a:cubicBezTo>
                      <a:cubicBezTo>
                        <a:pt x="212502" y="276265"/>
                        <a:pt x="240047" y="304808"/>
                        <a:pt x="294243" y="403418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274" name="Freeform: Shape 1273">
                  <a:extLst>
                    <a:ext uri="{FF2B5EF4-FFF2-40B4-BE49-F238E27FC236}">
                      <a16:creationId xmlns:a16="http://schemas.microsoft.com/office/drawing/2014/main" id="{78B43C80-DF0C-4960-80E5-99CC913AD7B7}"/>
                    </a:ext>
                  </a:extLst>
                </p:cNvPr>
                <p:cNvSpPr/>
                <p:nvPr/>
              </p:nvSpPr>
              <p:spPr>
                <a:xfrm>
                  <a:off x="3153259" y="2086837"/>
                  <a:ext cx="1145999" cy="1795739"/>
                </a:xfrm>
                <a:custGeom>
                  <a:avLst/>
                  <a:gdLst>
                    <a:gd name="connsiteX0" fmla="*/ 1820419 w 1821886"/>
                    <a:gd name="connsiteY0" fmla="*/ 1327383 h 2854831"/>
                    <a:gd name="connsiteX1" fmla="*/ 1554456 w 1821886"/>
                    <a:gd name="connsiteY1" fmla="*/ 802777 h 2854831"/>
                    <a:gd name="connsiteX2" fmla="*/ 1358441 w 1821886"/>
                    <a:gd name="connsiteY2" fmla="*/ 496147 h 2854831"/>
                    <a:gd name="connsiteX3" fmla="*/ 1023343 w 1821886"/>
                    <a:gd name="connsiteY3" fmla="*/ 104929 h 2854831"/>
                    <a:gd name="connsiteX4" fmla="*/ 845222 w 1821886"/>
                    <a:gd name="connsiteY4" fmla="*/ 13835 h 2854831"/>
                    <a:gd name="connsiteX5" fmla="*/ 604472 w 1821886"/>
                    <a:gd name="connsiteY5" fmla="*/ 59382 h 2854831"/>
                    <a:gd name="connsiteX6" fmla="*/ 163641 w 1821886"/>
                    <a:gd name="connsiteY6" fmla="*/ 702736 h 2854831"/>
                    <a:gd name="connsiteX7" fmla="*/ 1786 w 1821886"/>
                    <a:gd name="connsiteY7" fmla="*/ 1904856 h 2854831"/>
                    <a:gd name="connsiteX8" fmla="*/ 17239 w 1821886"/>
                    <a:gd name="connsiteY8" fmla="*/ 2261100 h 2854831"/>
                    <a:gd name="connsiteX9" fmla="*/ 111587 w 1821886"/>
                    <a:gd name="connsiteY9" fmla="*/ 2553903 h 2854831"/>
                    <a:gd name="connsiteX10" fmla="*/ 419843 w 1821886"/>
                    <a:gd name="connsiteY10" fmla="*/ 2747478 h 2854831"/>
                    <a:gd name="connsiteX11" fmla="*/ 987556 w 1821886"/>
                    <a:gd name="connsiteY11" fmla="*/ 2858906 h 2854831"/>
                    <a:gd name="connsiteX12" fmla="*/ 1602443 w 1821886"/>
                    <a:gd name="connsiteY12" fmla="*/ 2752359 h 2854831"/>
                    <a:gd name="connsiteX13" fmla="*/ 1776498 w 1821886"/>
                    <a:gd name="connsiteY13" fmla="*/ 2592130 h 2854831"/>
                    <a:gd name="connsiteX14" fmla="*/ 1778938 w 1821886"/>
                    <a:gd name="connsiteY14" fmla="*/ 2430275 h 2854831"/>
                    <a:gd name="connsiteX15" fmla="*/ 1791952 w 1821886"/>
                    <a:gd name="connsiteY15" fmla="*/ 2003270 h 2854831"/>
                    <a:gd name="connsiteX16" fmla="*/ 1809032 w 1821886"/>
                    <a:gd name="connsiteY16" fmla="*/ 1642146 h 2854831"/>
                    <a:gd name="connsiteX17" fmla="*/ 1819606 w 1821886"/>
                    <a:gd name="connsiteY17" fmla="*/ 1461584 h 2854831"/>
                    <a:gd name="connsiteX18" fmla="*/ 1820419 w 1821886"/>
                    <a:gd name="connsiteY18" fmla="*/ 1327383 h 2854831"/>
                    <a:gd name="connsiteX19" fmla="*/ 1820419 w 1821886"/>
                    <a:gd name="connsiteY19" fmla="*/ 1327383 h 28548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821886" h="2854831">
                      <a:moveTo>
                        <a:pt x="1820419" y="1327383"/>
                      </a:moveTo>
                      <a:cubicBezTo>
                        <a:pt x="1726071" y="1154954"/>
                        <a:pt x="1650430" y="973579"/>
                        <a:pt x="1554456" y="802777"/>
                      </a:cubicBezTo>
                      <a:cubicBezTo>
                        <a:pt x="1495082" y="697042"/>
                        <a:pt x="1433268" y="591308"/>
                        <a:pt x="1358441" y="496147"/>
                      </a:cubicBezTo>
                      <a:cubicBezTo>
                        <a:pt x="1254333" y="364385"/>
                        <a:pt x="1157545" y="207410"/>
                        <a:pt x="1023343" y="104929"/>
                      </a:cubicBezTo>
                      <a:cubicBezTo>
                        <a:pt x="972916" y="65889"/>
                        <a:pt x="904595" y="35795"/>
                        <a:pt x="845222" y="13835"/>
                      </a:cubicBezTo>
                      <a:cubicBezTo>
                        <a:pt x="758194" y="-17885"/>
                        <a:pt x="678486" y="8142"/>
                        <a:pt x="604472" y="59382"/>
                      </a:cubicBezTo>
                      <a:cubicBezTo>
                        <a:pt x="392190" y="207410"/>
                        <a:pt x="257175" y="467680"/>
                        <a:pt x="163641" y="702736"/>
                      </a:cubicBezTo>
                      <a:cubicBezTo>
                        <a:pt x="13172" y="1082567"/>
                        <a:pt x="-7161" y="1500625"/>
                        <a:pt x="1786" y="1904856"/>
                      </a:cubicBezTo>
                      <a:cubicBezTo>
                        <a:pt x="4226" y="2023604"/>
                        <a:pt x="9106" y="2142352"/>
                        <a:pt x="17239" y="2261100"/>
                      </a:cubicBezTo>
                      <a:cubicBezTo>
                        <a:pt x="24559" y="2363581"/>
                        <a:pt x="46519" y="2470942"/>
                        <a:pt x="111587" y="2553903"/>
                      </a:cubicBezTo>
                      <a:cubicBezTo>
                        <a:pt x="186414" y="2649877"/>
                        <a:pt x="310042" y="2704371"/>
                        <a:pt x="419843" y="2747478"/>
                      </a:cubicBezTo>
                      <a:cubicBezTo>
                        <a:pt x="595525" y="2815799"/>
                        <a:pt x="798048" y="2846706"/>
                        <a:pt x="987556" y="2858906"/>
                      </a:cubicBezTo>
                      <a:cubicBezTo>
                        <a:pt x="1190892" y="2871920"/>
                        <a:pt x="1418628" y="2850773"/>
                        <a:pt x="1602443" y="2752359"/>
                      </a:cubicBezTo>
                      <a:cubicBezTo>
                        <a:pt x="1667511" y="2717385"/>
                        <a:pt x="1757791" y="2671024"/>
                        <a:pt x="1776498" y="2592130"/>
                      </a:cubicBezTo>
                      <a:cubicBezTo>
                        <a:pt x="1787885" y="2542516"/>
                        <a:pt x="1778938" y="2481515"/>
                        <a:pt x="1778938" y="2430275"/>
                      </a:cubicBezTo>
                      <a:cubicBezTo>
                        <a:pt x="1779752" y="2287127"/>
                        <a:pt x="1788699" y="2145605"/>
                        <a:pt x="1791952" y="2003270"/>
                      </a:cubicBezTo>
                      <a:cubicBezTo>
                        <a:pt x="1794392" y="1882896"/>
                        <a:pt x="1801712" y="1762521"/>
                        <a:pt x="1809032" y="1642146"/>
                      </a:cubicBezTo>
                      <a:cubicBezTo>
                        <a:pt x="1813099" y="1581959"/>
                        <a:pt x="1814725" y="1521772"/>
                        <a:pt x="1819606" y="1461584"/>
                      </a:cubicBezTo>
                      <a:cubicBezTo>
                        <a:pt x="1822859" y="1419290"/>
                        <a:pt x="1840752" y="1368050"/>
                        <a:pt x="1820419" y="1327383"/>
                      </a:cubicBezTo>
                      <a:cubicBezTo>
                        <a:pt x="1820419" y="1327383"/>
                        <a:pt x="1820419" y="1327383"/>
                        <a:pt x="1820419" y="1327383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275" name="Freeform: Shape 1274">
                  <a:extLst>
                    <a:ext uri="{FF2B5EF4-FFF2-40B4-BE49-F238E27FC236}">
                      <a16:creationId xmlns:a16="http://schemas.microsoft.com/office/drawing/2014/main" id="{C264AC7F-59BA-4E3F-9930-5546C5E782D4}"/>
                    </a:ext>
                  </a:extLst>
                </p:cNvPr>
                <p:cNvSpPr/>
                <p:nvPr/>
              </p:nvSpPr>
              <p:spPr>
                <a:xfrm>
                  <a:off x="2247222" y="2055728"/>
                  <a:ext cx="936240" cy="1739463"/>
                </a:xfrm>
                <a:custGeom>
                  <a:avLst/>
                  <a:gdLst>
                    <a:gd name="connsiteX0" fmla="*/ 1491640 w 1488416"/>
                    <a:gd name="connsiteY0" fmla="*/ 1253669 h 2765363"/>
                    <a:gd name="connsiteX1" fmla="*/ 1449346 w 1488416"/>
                    <a:gd name="connsiteY1" fmla="*/ 1108081 h 2765363"/>
                    <a:gd name="connsiteX2" fmla="*/ 1323278 w 1488416"/>
                    <a:gd name="connsiteY2" fmla="*/ 807144 h 2765363"/>
                    <a:gd name="connsiteX3" fmla="*/ 865366 w 1488416"/>
                    <a:gd name="connsiteY3" fmla="*/ 193071 h 2765363"/>
                    <a:gd name="connsiteX4" fmla="*/ 458695 w 1488416"/>
                    <a:gd name="connsiteY4" fmla="*/ 2749 h 2765363"/>
                    <a:gd name="connsiteX5" fmla="*/ 174839 w 1488416"/>
                    <a:gd name="connsiteY5" fmla="*/ 292299 h 2765363"/>
                    <a:gd name="connsiteX6" fmla="*/ 22744 w 1488416"/>
                    <a:gd name="connsiteY6" fmla="*/ 991773 h 2765363"/>
                    <a:gd name="connsiteX7" fmla="*/ 1597 w 1488416"/>
                    <a:gd name="connsiteY7" fmla="*/ 1509059 h 2765363"/>
                    <a:gd name="connsiteX8" fmla="*/ 31691 w 1488416"/>
                    <a:gd name="connsiteY8" fmla="*/ 1844156 h 2765363"/>
                    <a:gd name="connsiteX9" fmla="*/ 141492 w 1488416"/>
                    <a:gd name="connsiteY9" fmla="*/ 2328094 h 2765363"/>
                    <a:gd name="connsiteX10" fmla="*/ 438362 w 1488416"/>
                    <a:gd name="connsiteY10" fmla="*/ 2742899 h 2765363"/>
                    <a:gd name="connsiteX11" fmla="*/ 653897 w 1488416"/>
                    <a:gd name="connsiteY11" fmla="*/ 2764046 h 2765363"/>
                    <a:gd name="connsiteX12" fmla="*/ 1215104 w 1488416"/>
                    <a:gd name="connsiteY12" fmla="*/ 2466363 h 2765363"/>
                    <a:gd name="connsiteX13" fmla="*/ 1435519 w 1488416"/>
                    <a:gd name="connsiteY13" fmla="*/ 2207720 h 2765363"/>
                    <a:gd name="connsiteX14" fmla="*/ 1455853 w 1488416"/>
                    <a:gd name="connsiteY14" fmla="*/ 1707514 h 2765363"/>
                    <a:gd name="connsiteX15" fmla="*/ 1491640 w 1488416"/>
                    <a:gd name="connsiteY15" fmla="*/ 1253669 h 2765363"/>
                    <a:gd name="connsiteX16" fmla="*/ 1491640 w 1488416"/>
                    <a:gd name="connsiteY16" fmla="*/ 1253669 h 27653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488416" h="2765363">
                      <a:moveTo>
                        <a:pt x="1491640" y="1253669"/>
                      </a:moveTo>
                      <a:cubicBezTo>
                        <a:pt x="1489200" y="1204869"/>
                        <a:pt x="1465613" y="1155255"/>
                        <a:pt x="1449346" y="1108081"/>
                      </a:cubicBezTo>
                      <a:cubicBezTo>
                        <a:pt x="1414372" y="1003160"/>
                        <a:pt x="1379399" y="903119"/>
                        <a:pt x="1323278" y="807144"/>
                      </a:cubicBezTo>
                      <a:cubicBezTo>
                        <a:pt x="1193143" y="585915"/>
                        <a:pt x="1055688" y="367126"/>
                        <a:pt x="865366" y="193071"/>
                      </a:cubicBezTo>
                      <a:cubicBezTo>
                        <a:pt x="756379" y="94656"/>
                        <a:pt x="616484" y="-19212"/>
                        <a:pt x="458695" y="2749"/>
                      </a:cubicBezTo>
                      <a:cubicBezTo>
                        <a:pt x="314734" y="23082"/>
                        <a:pt x="226079" y="171111"/>
                        <a:pt x="174839" y="292299"/>
                      </a:cubicBezTo>
                      <a:cubicBezTo>
                        <a:pt x="80491" y="515154"/>
                        <a:pt x="41451" y="751837"/>
                        <a:pt x="22744" y="991773"/>
                      </a:cubicBezTo>
                      <a:cubicBezTo>
                        <a:pt x="9730" y="1164202"/>
                        <a:pt x="-4910" y="1335817"/>
                        <a:pt x="1597" y="1509059"/>
                      </a:cubicBezTo>
                      <a:cubicBezTo>
                        <a:pt x="5664" y="1620487"/>
                        <a:pt x="5664" y="1735168"/>
                        <a:pt x="31691" y="1844156"/>
                      </a:cubicBezTo>
                      <a:cubicBezTo>
                        <a:pt x="69918" y="2006011"/>
                        <a:pt x="92691" y="2168679"/>
                        <a:pt x="141492" y="2328094"/>
                      </a:cubicBezTo>
                      <a:cubicBezTo>
                        <a:pt x="187852" y="2480189"/>
                        <a:pt x="277320" y="2681898"/>
                        <a:pt x="438362" y="2742899"/>
                      </a:cubicBezTo>
                      <a:cubicBezTo>
                        <a:pt x="506682" y="2768926"/>
                        <a:pt x="577443" y="2777059"/>
                        <a:pt x="653897" y="2764046"/>
                      </a:cubicBezTo>
                      <a:cubicBezTo>
                        <a:pt x="860486" y="2728259"/>
                        <a:pt x="1053249" y="2592431"/>
                        <a:pt x="1215104" y="2466363"/>
                      </a:cubicBezTo>
                      <a:cubicBezTo>
                        <a:pt x="1289931" y="2407802"/>
                        <a:pt x="1435519" y="2315081"/>
                        <a:pt x="1435519" y="2207720"/>
                      </a:cubicBezTo>
                      <a:cubicBezTo>
                        <a:pt x="1435519" y="2040984"/>
                        <a:pt x="1442839" y="1873436"/>
                        <a:pt x="1455853" y="1707514"/>
                      </a:cubicBezTo>
                      <a:cubicBezTo>
                        <a:pt x="1465613" y="1558673"/>
                        <a:pt x="1497333" y="1404138"/>
                        <a:pt x="1491640" y="1253669"/>
                      </a:cubicBezTo>
                      <a:cubicBezTo>
                        <a:pt x="1491640" y="1253669"/>
                        <a:pt x="1491640" y="1253669"/>
                        <a:pt x="1491640" y="125366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276" name="Freeform: Shape 1275">
                  <a:extLst>
                    <a:ext uri="{FF2B5EF4-FFF2-40B4-BE49-F238E27FC236}">
                      <a16:creationId xmlns:a16="http://schemas.microsoft.com/office/drawing/2014/main" id="{2D94F201-1D1F-4D50-ABD7-320BB59046F4}"/>
                    </a:ext>
                  </a:extLst>
                </p:cNvPr>
                <p:cNvSpPr/>
                <p:nvPr/>
              </p:nvSpPr>
              <p:spPr>
                <a:xfrm>
                  <a:off x="2916492" y="3578688"/>
                  <a:ext cx="5116" cy="5116"/>
                </a:xfrm>
                <a:custGeom>
                  <a:avLst/>
                  <a:gdLst>
                    <a:gd name="connsiteX0" fmla="*/ 0 w 0"/>
                    <a:gd name="connsiteY0" fmla="*/ 0 h 0"/>
                    <a:gd name="connsiteX1" fmla="*/ 0 w 0"/>
                    <a:gd name="connsiteY1" fmla="*/ 0 h 0"/>
                    <a:gd name="connsiteX2" fmla="*/ 0 w 0"/>
                    <a:gd name="connsiteY2" fmla="*/ 0 h 0"/>
                    <a:gd name="connsiteX3" fmla="*/ 0 w 0"/>
                    <a:gd name="connsiteY3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277" name="Freeform: Shape 1276">
                  <a:extLst>
                    <a:ext uri="{FF2B5EF4-FFF2-40B4-BE49-F238E27FC236}">
                      <a16:creationId xmlns:a16="http://schemas.microsoft.com/office/drawing/2014/main" id="{B2E43EC0-08F8-4A12-9E15-56991A99472C}"/>
                    </a:ext>
                  </a:extLst>
                </p:cNvPr>
                <p:cNvSpPr/>
                <p:nvPr/>
              </p:nvSpPr>
              <p:spPr>
                <a:xfrm>
                  <a:off x="4267475" y="2052010"/>
                  <a:ext cx="1493891" cy="1949221"/>
                </a:xfrm>
                <a:custGeom>
                  <a:avLst/>
                  <a:gdLst>
                    <a:gd name="connsiteX0" fmla="*/ 2376043 w 2374959"/>
                    <a:gd name="connsiteY0" fmla="*/ 2668646 h 3098834"/>
                    <a:gd name="connsiteX1" fmla="*/ 2374416 w 2374959"/>
                    <a:gd name="connsiteY1" fmla="*/ 2056199 h 3098834"/>
                    <a:gd name="connsiteX2" fmla="*/ 2295522 w 2374959"/>
                    <a:gd name="connsiteY2" fmla="*/ 1418539 h 3098834"/>
                    <a:gd name="connsiteX3" fmla="*/ 2128787 w 2374959"/>
                    <a:gd name="connsiteY3" fmla="*/ 853266 h 3098834"/>
                    <a:gd name="connsiteX4" fmla="*/ 1880717 w 2374959"/>
                    <a:gd name="connsiteY4" fmla="*/ 390474 h 3098834"/>
                    <a:gd name="connsiteX5" fmla="*/ 1485433 w 2374959"/>
                    <a:gd name="connsiteY5" fmla="*/ 68391 h 3098834"/>
                    <a:gd name="connsiteX6" fmla="*/ 1175550 w 2374959"/>
                    <a:gd name="connsiteY6" fmla="*/ 70 h 3098834"/>
                    <a:gd name="connsiteX7" fmla="*/ 870546 w 2374959"/>
                    <a:gd name="connsiteY7" fmla="*/ 80591 h 3098834"/>
                    <a:gd name="connsiteX8" fmla="*/ 648504 w 2374959"/>
                    <a:gd name="connsiteY8" fmla="*/ 239193 h 3098834"/>
                    <a:gd name="connsiteX9" fmla="*/ 89738 w 2374959"/>
                    <a:gd name="connsiteY9" fmla="*/ 1201377 h 3098834"/>
                    <a:gd name="connsiteX10" fmla="*/ 19790 w 2374959"/>
                    <a:gd name="connsiteY10" fmla="*/ 2472631 h 3098834"/>
                    <a:gd name="connsiteX11" fmla="*/ 36057 w 2374959"/>
                    <a:gd name="connsiteY11" fmla="*/ 2679220 h 3098834"/>
                    <a:gd name="connsiteX12" fmla="*/ 88111 w 2374959"/>
                    <a:gd name="connsiteY12" fmla="*/ 2871982 h 3098834"/>
                    <a:gd name="connsiteX13" fmla="*/ 576930 w 2374959"/>
                    <a:gd name="connsiteY13" fmla="*/ 3066370 h 3098834"/>
                    <a:gd name="connsiteX14" fmla="*/ 1239804 w 2374959"/>
                    <a:gd name="connsiteY14" fmla="*/ 3102971 h 3098834"/>
                    <a:gd name="connsiteX15" fmla="*/ 1727809 w 2374959"/>
                    <a:gd name="connsiteY15" fmla="*/ 3087517 h 3098834"/>
                    <a:gd name="connsiteX16" fmla="*/ 2204428 w 2374959"/>
                    <a:gd name="connsiteY16" fmla="*/ 3023263 h 3098834"/>
                    <a:gd name="connsiteX17" fmla="*/ 2367909 w 2374959"/>
                    <a:gd name="connsiteY17" fmla="*/ 2809354 h 3098834"/>
                    <a:gd name="connsiteX18" fmla="*/ 2376043 w 2374959"/>
                    <a:gd name="connsiteY18" fmla="*/ 2668646 h 30988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2374959" h="3098834">
                      <a:moveTo>
                        <a:pt x="2376043" y="2668646"/>
                      </a:moveTo>
                      <a:cubicBezTo>
                        <a:pt x="2374416" y="2465311"/>
                        <a:pt x="2384990" y="2260348"/>
                        <a:pt x="2374416" y="2056199"/>
                      </a:cubicBezTo>
                      <a:cubicBezTo>
                        <a:pt x="2363843" y="1842290"/>
                        <a:pt x="2337002" y="1628381"/>
                        <a:pt x="2295522" y="1418539"/>
                      </a:cubicBezTo>
                      <a:cubicBezTo>
                        <a:pt x="2257295" y="1223337"/>
                        <a:pt x="2207681" y="1035455"/>
                        <a:pt x="2128787" y="853266"/>
                      </a:cubicBezTo>
                      <a:cubicBezTo>
                        <a:pt x="2059653" y="692224"/>
                        <a:pt x="1983198" y="534436"/>
                        <a:pt x="1880717" y="390474"/>
                      </a:cubicBezTo>
                      <a:cubicBezTo>
                        <a:pt x="1778236" y="245699"/>
                        <a:pt x="1647288" y="138338"/>
                        <a:pt x="1485433" y="68391"/>
                      </a:cubicBezTo>
                      <a:cubicBezTo>
                        <a:pt x="1386205" y="25284"/>
                        <a:pt x="1283724" y="-1557"/>
                        <a:pt x="1175550" y="70"/>
                      </a:cubicBezTo>
                      <a:cubicBezTo>
                        <a:pt x="1068188" y="2510"/>
                        <a:pt x="966521" y="34230"/>
                        <a:pt x="870546" y="80591"/>
                      </a:cubicBezTo>
                      <a:cubicBezTo>
                        <a:pt x="787585" y="120445"/>
                        <a:pt x="716824" y="178192"/>
                        <a:pt x="648504" y="239193"/>
                      </a:cubicBezTo>
                      <a:cubicBezTo>
                        <a:pt x="364647" y="492955"/>
                        <a:pt x="187339" y="838626"/>
                        <a:pt x="89738" y="1201377"/>
                      </a:cubicBezTo>
                      <a:cubicBezTo>
                        <a:pt x="-21690" y="1615368"/>
                        <a:pt x="-8677" y="2048879"/>
                        <a:pt x="19790" y="2472631"/>
                      </a:cubicBezTo>
                      <a:cubicBezTo>
                        <a:pt x="24670" y="2541765"/>
                        <a:pt x="27110" y="2610899"/>
                        <a:pt x="36057" y="2679220"/>
                      </a:cubicBezTo>
                      <a:cubicBezTo>
                        <a:pt x="45004" y="2748354"/>
                        <a:pt x="66964" y="2806914"/>
                        <a:pt x="88111" y="2871982"/>
                      </a:cubicBezTo>
                      <a:cubicBezTo>
                        <a:pt x="175952" y="3054984"/>
                        <a:pt x="402874" y="3047664"/>
                        <a:pt x="576930" y="3066370"/>
                      </a:cubicBezTo>
                      <a:cubicBezTo>
                        <a:pt x="797345" y="3089957"/>
                        <a:pt x="1018575" y="3102157"/>
                        <a:pt x="1239804" y="3102971"/>
                      </a:cubicBezTo>
                      <a:cubicBezTo>
                        <a:pt x="1402472" y="3103784"/>
                        <a:pt x="1565141" y="3098904"/>
                        <a:pt x="1727809" y="3087517"/>
                      </a:cubicBezTo>
                      <a:cubicBezTo>
                        <a:pt x="1885597" y="3076944"/>
                        <a:pt x="2053146" y="3072877"/>
                        <a:pt x="2204428" y="3023263"/>
                      </a:cubicBezTo>
                      <a:cubicBezTo>
                        <a:pt x="2310162" y="2988290"/>
                        <a:pt x="2352456" y="2907769"/>
                        <a:pt x="2367909" y="2809354"/>
                      </a:cubicBezTo>
                      <a:cubicBezTo>
                        <a:pt x="2374416" y="2763807"/>
                        <a:pt x="2376856" y="2716633"/>
                        <a:pt x="2376043" y="266864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278" name="Freeform: Shape 1277">
                  <a:extLst>
                    <a:ext uri="{FF2B5EF4-FFF2-40B4-BE49-F238E27FC236}">
                      <a16:creationId xmlns:a16="http://schemas.microsoft.com/office/drawing/2014/main" id="{47378821-DFF2-4971-8774-9660912251F9}"/>
                    </a:ext>
                  </a:extLst>
                </p:cNvPr>
                <p:cNvSpPr/>
                <p:nvPr/>
              </p:nvSpPr>
              <p:spPr>
                <a:xfrm>
                  <a:off x="5751725" y="2044380"/>
                  <a:ext cx="1493891" cy="1949221"/>
                </a:xfrm>
                <a:custGeom>
                  <a:avLst/>
                  <a:gdLst>
                    <a:gd name="connsiteX0" fmla="*/ 3135 w 2374959"/>
                    <a:gd name="connsiteY0" fmla="*/ 2668646 h 3098834"/>
                    <a:gd name="connsiteX1" fmla="*/ 4762 w 2374959"/>
                    <a:gd name="connsiteY1" fmla="*/ 2056199 h 3098834"/>
                    <a:gd name="connsiteX2" fmla="*/ 83656 w 2374959"/>
                    <a:gd name="connsiteY2" fmla="*/ 1418539 h 3098834"/>
                    <a:gd name="connsiteX3" fmla="*/ 250391 w 2374959"/>
                    <a:gd name="connsiteY3" fmla="*/ 853266 h 3098834"/>
                    <a:gd name="connsiteX4" fmla="*/ 498461 w 2374959"/>
                    <a:gd name="connsiteY4" fmla="*/ 390474 h 3098834"/>
                    <a:gd name="connsiteX5" fmla="*/ 893745 w 2374959"/>
                    <a:gd name="connsiteY5" fmla="*/ 68391 h 3098834"/>
                    <a:gd name="connsiteX6" fmla="*/ 1203629 w 2374959"/>
                    <a:gd name="connsiteY6" fmla="*/ 70 h 3098834"/>
                    <a:gd name="connsiteX7" fmla="*/ 1508632 w 2374959"/>
                    <a:gd name="connsiteY7" fmla="*/ 80591 h 3098834"/>
                    <a:gd name="connsiteX8" fmla="*/ 1730674 w 2374959"/>
                    <a:gd name="connsiteY8" fmla="*/ 239193 h 3098834"/>
                    <a:gd name="connsiteX9" fmla="*/ 2289441 w 2374959"/>
                    <a:gd name="connsiteY9" fmla="*/ 1201377 h 3098834"/>
                    <a:gd name="connsiteX10" fmla="*/ 2359388 w 2374959"/>
                    <a:gd name="connsiteY10" fmla="*/ 2472631 h 3098834"/>
                    <a:gd name="connsiteX11" fmla="*/ 2343121 w 2374959"/>
                    <a:gd name="connsiteY11" fmla="*/ 2679220 h 3098834"/>
                    <a:gd name="connsiteX12" fmla="*/ 2291067 w 2374959"/>
                    <a:gd name="connsiteY12" fmla="*/ 2871982 h 3098834"/>
                    <a:gd name="connsiteX13" fmla="*/ 1802248 w 2374959"/>
                    <a:gd name="connsiteY13" fmla="*/ 3066370 h 3098834"/>
                    <a:gd name="connsiteX14" fmla="*/ 1139374 w 2374959"/>
                    <a:gd name="connsiteY14" fmla="*/ 3102971 h 3098834"/>
                    <a:gd name="connsiteX15" fmla="*/ 651369 w 2374959"/>
                    <a:gd name="connsiteY15" fmla="*/ 3087517 h 3098834"/>
                    <a:gd name="connsiteX16" fmla="*/ 174751 w 2374959"/>
                    <a:gd name="connsiteY16" fmla="*/ 3023263 h 3098834"/>
                    <a:gd name="connsiteX17" fmla="*/ 11269 w 2374959"/>
                    <a:gd name="connsiteY17" fmla="*/ 2809354 h 3098834"/>
                    <a:gd name="connsiteX18" fmla="*/ 3135 w 2374959"/>
                    <a:gd name="connsiteY18" fmla="*/ 2668646 h 30988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2374959" h="3098834">
                      <a:moveTo>
                        <a:pt x="3135" y="2668646"/>
                      </a:moveTo>
                      <a:cubicBezTo>
                        <a:pt x="4762" y="2465311"/>
                        <a:pt x="-5811" y="2260348"/>
                        <a:pt x="4762" y="2056199"/>
                      </a:cubicBezTo>
                      <a:cubicBezTo>
                        <a:pt x="15335" y="1842290"/>
                        <a:pt x="42176" y="1628381"/>
                        <a:pt x="83656" y="1418539"/>
                      </a:cubicBezTo>
                      <a:cubicBezTo>
                        <a:pt x="121883" y="1223337"/>
                        <a:pt x="171497" y="1035455"/>
                        <a:pt x="250391" y="853266"/>
                      </a:cubicBezTo>
                      <a:cubicBezTo>
                        <a:pt x="319526" y="692224"/>
                        <a:pt x="395979" y="534436"/>
                        <a:pt x="498461" y="390474"/>
                      </a:cubicBezTo>
                      <a:cubicBezTo>
                        <a:pt x="600942" y="245699"/>
                        <a:pt x="731890" y="138338"/>
                        <a:pt x="893745" y="68391"/>
                      </a:cubicBezTo>
                      <a:cubicBezTo>
                        <a:pt x="992973" y="25284"/>
                        <a:pt x="1095454" y="-1557"/>
                        <a:pt x="1203629" y="70"/>
                      </a:cubicBezTo>
                      <a:cubicBezTo>
                        <a:pt x="1310989" y="2510"/>
                        <a:pt x="1412657" y="34230"/>
                        <a:pt x="1508632" y="80591"/>
                      </a:cubicBezTo>
                      <a:cubicBezTo>
                        <a:pt x="1591593" y="120445"/>
                        <a:pt x="1662353" y="178192"/>
                        <a:pt x="1730674" y="239193"/>
                      </a:cubicBezTo>
                      <a:cubicBezTo>
                        <a:pt x="2014530" y="492955"/>
                        <a:pt x="2191840" y="838626"/>
                        <a:pt x="2289441" y="1201377"/>
                      </a:cubicBezTo>
                      <a:cubicBezTo>
                        <a:pt x="2400868" y="1615368"/>
                        <a:pt x="2387855" y="2048879"/>
                        <a:pt x="2359388" y="2472631"/>
                      </a:cubicBezTo>
                      <a:cubicBezTo>
                        <a:pt x="2354508" y="2541765"/>
                        <a:pt x="2352068" y="2610899"/>
                        <a:pt x="2343121" y="2679220"/>
                      </a:cubicBezTo>
                      <a:cubicBezTo>
                        <a:pt x="2334174" y="2748354"/>
                        <a:pt x="2312214" y="2806914"/>
                        <a:pt x="2291067" y="2871982"/>
                      </a:cubicBezTo>
                      <a:cubicBezTo>
                        <a:pt x="2203227" y="3054984"/>
                        <a:pt x="1976304" y="3047664"/>
                        <a:pt x="1802248" y="3066370"/>
                      </a:cubicBezTo>
                      <a:cubicBezTo>
                        <a:pt x="1581833" y="3089957"/>
                        <a:pt x="1360604" y="3102157"/>
                        <a:pt x="1139374" y="3102971"/>
                      </a:cubicBezTo>
                      <a:cubicBezTo>
                        <a:pt x="976706" y="3103784"/>
                        <a:pt x="814038" y="3098904"/>
                        <a:pt x="651369" y="3087517"/>
                      </a:cubicBezTo>
                      <a:cubicBezTo>
                        <a:pt x="493580" y="3076944"/>
                        <a:pt x="326032" y="3072877"/>
                        <a:pt x="174751" y="3023263"/>
                      </a:cubicBezTo>
                      <a:cubicBezTo>
                        <a:pt x="69016" y="2988290"/>
                        <a:pt x="26722" y="2907769"/>
                        <a:pt x="11269" y="2809354"/>
                      </a:cubicBezTo>
                      <a:cubicBezTo>
                        <a:pt x="4762" y="2763807"/>
                        <a:pt x="2322" y="2716633"/>
                        <a:pt x="3135" y="266864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262" name="Rectangle: Rounded Corners 1261">
                <a:extLst>
                  <a:ext uri="{FF2B5EF4-FFF2-40B4-BE49-F238E27FC236}">
                    <a16:creationId xmlns:a16="http://schemas.microsoft.com/office/drawing/2014/main" id="{600476CE-ABBB-45BF-ACDD-ABFC7DCAFEC0}"/>
                  </a:ext>
                </a:extLst>
              </p:cNvPr>
              <p:cNvSpPr/>
              <p:nvPr/>
            </p:nvSpPr>
            <p:spPr>
              <a:xfrm>
                <a:off x="2170427" y="1733550"/>
                <a:ext cx="335562" cy="335562"/>
              </a:xfrm>
              <a:prstGeom prst="roundRect">
                <a:avLst/>
              </a:prstGeom>
              <a:gradFill flip="none" rotWithShape="1">
                <a:gsLst>
                  <a:gs pos="61600">
                    <a:srgbClr val="C3C3C3"/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  <a:ln w="349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63" name="Rectangle: Rounded Corners 1262">
                <a:extLst>
                  <a:ext uri="{FF2B5EF4-FFF2-40B4-BE49-F238E27FC236}">
                    <a16:creationId xmlns:a16="http://schemas.microsoft.com/office/drawing/2014/main" id="{963E6A9F-314D-48C9-A071-88D061FF41EA}"/>
                  </a:ext>
                </a:extLst>
              </p:cNvPr>
              <p:cNvSpPr/>
              <p:nvPr/>
            </p:nvSpPr>
            <p:spPr>
              <a:xfrm>
                <a:off x="3473696" y="1823655"/>
                <a:ext cx="361962" cy="361962"/>
              </a:xfrm>
              <a:prstGeom prst="roundRect">
                <a:avLst/>
              </a:prstGeom>
              <a:gradFill flip="none" rotWithShape="1">
                <a:gsLst>
                  <a:gs pos="61600">
                    <a:srgbClr val="C3C3C3"/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  <a:ln w="349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64" name="Rectangle: Rounded Corners 1263">
                <a:extLst>
                  <a:ext uri="{FF2B5EF4-FFF2-40B4-BE49-F238E27FC236}">
                    <a16:creationId xmlns:a16="http://schemas.microsoft.com/office/drawing/2014/main" id="{8622C905-3F6D-45BB-9AB9-A2A53D94F14E}"/>
                  </a:ext>
                </a:extLst>
              </p:cNvPr>
              <p:cNvSpPr/>
              <p:nvPr/>
            </p:nvSpPr>
            <p:spPr>
              <a:xfrm>
                <a:off x="4959515" y="1806696"/>
                <a:ext cx="361962" cy="361962"/>
              </a:xfrm>
              <a:prstGeom prst="roundRect">
                <a:avLst/>
              </a:prstGeom>
              <a:gradFill flip="none" rotWithShape="1">
                <a:gsLst>
                  <a:gs pos="61600">
                    <a:srgbClr val="C3C3C3"/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  <a:ln w="349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65" name="Rectangle: Rounded Corners 1264">
                <a:extLst>
                  <a:ext uri="{FF2B5EF4-FFF2-40B4-BE49-F238E27FC236}">
                    <a16:creationId xmlns:a16="http://schemas.microsoft.com/office/drawing/2014/main" id="{64D5368A-982B-4FD1-AD92-8A26276219C0}"/>
                  </a:ext>
                </a:extLst>
              </p:cNvPr>
              <p:cNvSpPr/>
              <p:nvPr/>
            </p:nvSpPr>
            <p:spPr>
              <a:xfrm>
                <a:off x="6262784" y="1733550"/>
                <a:ext cx="335562" cy="335562"/>
              </a:xfrm>
              <a:prstGeom prst="roundRect">
                <a:avLst/>
              </a:prstGeom>
              <a:gradFill flip="none" rotWithShape="1">
                <a:gsLst>
                  <a:gs pos="61600">
                    <a:srgbClr val="C3C3C3"/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  <a:ln w="349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66" name="Rectangle: Rounded Corners 1265">
                <a:extLst>
                  <a:ext uri="{FF2B5EF4-FFF2-40B4-BE49-F238E27FC236}">
                    <a16:creationId xmlns:a16="http://schemas.microsoft.com/office/drawing/2014/main" id="{A6818DC1-950B-465B-A729-3E7C99D7A11E}"/>
                  </a:ext>
                </a:extLst>
              </p:cNvPr>
              <p:cNvSpPr/>
              <p:nvPr/>
            </p:nvSpPr>
            <p:spPr>
              <a:xfrm>
                <a:off x="7337944" y="1626595"/>
                <a:ext cx="310800" cy="310800"/>
              </a:xfrm>
              <a:prstGeom prst="roundRect">
                <a:avLst/>
              </a:prstGeom>
              <a:gradFill flip="none" rotWithShape="1">
                <a:gsLst>
                  <a:gs pos="61600">
                    <a:srgbClr val="C3C3C3"/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  <a:ln w="349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67" name="Rectangle: Rounded Corners 1266">
                <a:extLst>
                  <a:ext uri="{FF2B5EF4-FFF2-40B4-BE49-F238E27FC236}">
                    <a16:creationId xmlns:a16="http://schemas.microsoft.com/office/drawing/2014/main" id="{07050E06-7F26-424C-9D54-8009FB97F41C}"/>
                  </a:ext>
                </a:extLst>
              </p:cNvPr>
              <p:cNvSpPr/>
              <p:nvPr/>
            </p:nvSpPr>
            <p:spPr>
              <a:xfrm>
                <a:off x="1145499" y="1618965"/>
                <a:ext cx="310800" cy="310800"/>
              </a:xfrm>
              <a:prstGeom prst="roundRect">
                <a:avLst/>
              </a:prstGeom>
              <a:gradFill flip="none" rotWithShape="1">
                <a:gsLst>
                  <a:gs pos="61600">
                    <a:srgbClr val="C3C3C3"/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  <a:ln w="349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68" name="Freeform: Shape 1267">
                <a:extLst>
                  <a:ext uri="{FF2B5EF4-FFF2-40B4-BE49-F238E27FC236}">
                    <a16:creationId xmlns:a16="http://schemas.microsoft.com/office/drawing/2014/main" id="{88CD044E-0E50-4DB7-9FD1-BB8FB4360BB5}"/>
                  </a:ext>
                </a:extLst>
              </p:cNvPr>
              <p:cNvSpPr/>
              <p:nvPr/>
            </p:nvSpPr>
            <p:spPr>
              <a:xfrm>
                <a:off x="742950" y="1666873"/>
                <a:ext cx="7305675" cy="361961"/>
              </a:xfrm>
              <a:custGeom>
                <a:avLst/>
                <a:gdLst>
                  <a:gd name="connsiteX0" fmla="*/ 0 w 7305675"/>
                  <a:gd name="connsiteY0" fmla="*/ 38100 h 381168"/>
                  <a:gd name="connsiteX1" fmla="*/ 3667125 w 7305675"/>
                  <a:gd name="connsiteY1" fmla="*/ 381000 h 381168"/>
                  <a:gd name="connsiteX2" fmla="*/ 7305675 w 7305675"/>
                  <a:gd name="connsiteY2" fmla="*/ 0 h 381168"/>
                  <a:gd name="connsiteX0" fmla="*/ 0 w 7305675"/>
                  <a:gd name="connsiteY0" fmla="*/ 0 h 390534"/>
                  <a:gd name="connsiteX1" fmla="*/ 3667125 w 7305675"/>
                  <a:gd name="connsiteY1" fmla="*/ 390525 h 390534"/>
                  <a:gd name="connsiteX2" fmla="*/ 7305675 w 7305675"/>
                  <a:gd name="connsiteY2" fmla="*/ 9525 h 390534"/>
                  <a:gd name="connsiteX0" fmla="*/ 0 w 7305675"/>
                  <a:gd name="connsiteY0" fmla="*/ 0 h 361961"/>
                  <a:gd name="connsiteX1" fmla="*/ 3667125 w 7305675"/>
                  <a:gd name="connsiteY1" fmla="*/ 361950 h 361961"/>
                  <a:gd name="connsiteX2" fmla="*/ 7305675 w 7305675"/>
                  <a:gd name="connsiteY2" fmla="*/ 9525 h 361961"/>
                  <a:gd name="connsiteX0" fmla="*/ 0 w 7305675"/>
                  <a:gd name="connsiteY0" fmla="*/ 0 h 361961"/>
                  <a:gd name="connsiteX1" fmla="*/ 3676650 w 7305675"/>
                  <a:gd name="connsiteY1" fmla="*/ 361950 h 361961"/>
                  <a:gd name="connsiteX2" fmla="*/ 7305675 w 7305675"/>
                  <a:gd name="connsiteY2" fmla="*/ 9525 h 361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05675" h="361961">
                    <a:moveTo>
                      <a:pt x="0" y="0"/>
                    </a:moveTo>
                    <a:cubicBezTo>
                      <a:pt x="1224756" y="174625"/>
                      <a:pt x="2459038" y="360363"/>
                      <a:pt x="3676650" y="361950"/>
                    </a:cubicBezTo>
                    <a:cubicBezTo>
                      <a:pt x="4894262" y="363537"/>
                      <a:pt x="6095206" y="196850"/>
                      <a:pt x="7305675" y="9525"/>
                    </a:cubicBezTo>
                  </a:path>
                </a:pathLst>
              </a:custGeom>
              <a:noFill/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1279" name="Group 1278">
            <a:extLst>
              <a:ext uri="{FF2B5EF4-FFF2-40B4-BE49-F238E27FC236}">
                <a16:creationId xmlns:a16="http://schemas.microsoft.com/office/drawing/2014/main" id="{655FB4B9-DEDB-4EE7-948A-720CCF342F6A}"/>
              </a:ext>
            </a:extLst>
          </p:cNvPr>
          <p:cNvGrpSpPr/>
          <p:nvPr/>
        </p:nvGrpSpPr>
        <p:grpSpPr>
          <a:xfrm>
            <a:off x="8989313" y="4368265"/>
            <a:ext cx="2487369" cy="880022"/>
            <a:chOff x="5057775" y="4300176"/>
            <a:chExt cx="6629400" cy="2345457"/>
          </a:xfrm>
        </p:grpSpPr>
        <p:sp>
          <p:nvSpPr>
            <p:cNvPr id="1280" name="Rectangle 1279">
              <a:extLst>
                <a:ext uri="{FF2B5EF4-FFF2-40B4-BE49-F238E27FC236}">
                  <a16:creationId xmlns:a16="http://schemas.microsoft.com/office/drawing/2014/main" id="{F8AB6D29-9532-45A9-8CB3-E4E8A3CFA675}"/>
                </a:ext>
              </a:extLst>
            </p:cNvPr>
            <p:cNvSpPr/>
            <p:nvPr/>
          </p:nvSpPr>
          <p:spPr>
            <a:xfrm>
              <a:off x="5057775" y="4300176"/>
              <a:ext cx="6629400" cy="1862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grpSp>
          <p:nvGrpSpPr>
            <p:cNvPr id="1281" name="Group 1280">
              <a:extLst>
                <a:ext uri="{FF2B5EF4-FFF2-40B4-BE49-F238E27FC236}">
                  <a16:creationId xmlns:a16="http://schemas.microsoft.com/office/drawing/2014/main" id="{32DD9665-A161-43D9-AB29-5BF01903174E}"/>
                </a:ext>
              </a:extLst>
            </p:cNvPr>
            <p:cNvGrpSpPr/>
            <p:nvPr/>
          </p:nvGrpSpPr>
          <p:grpSpPr>
            <a:xfrm>
              <a:off x="5069608" y="4869925"/>
              <a:ext cx="6614277" cy="1775708"/>
              <a:chOff x="2104451" y="2044380"/>
              <a:chExt cx="7289009" cy="1956851"/>
            </a:xfrm>
          </p:grpSpPr>
          <p:sp>
            <p:nvSpPr>
              <p:cNvPr id="1282" name="Freeform: Shape 1281">
                <a:extLst>
                  <a:ext uri="{FF2B5EF4-FFF2-40B4-BE49-F238E27FC236}">
                    <a16:creationId xmlns:a16="http://schemas.microsoft.com/office/drawing/2014/main" id="{D0AA8683-640A-407D-BBA1-7BC19D9C368B}"/>
                  </a:ext>
                </a:extLst>
              </p:cNvPr>
              <p:cNvSpPr/>
              <p:nvPr/>
            </p:nvSpPr>
            <p:spPr>
              <a:xfrm flipH="1">
                <a:off x="9164888" y="2237782"/>
                <a:ext cx="228572" cy="1340906"/>
              </a:xfrm>
              <a:custGeom>
                <a:avLst/>
                <a:gdLst>
                  <a:gd name="connsiteX0" fmla="*/ 294243 w 357870"/>
                  <a:gd name="connsiteY0" fmla="*/ 403418 h 2147223"/>
                  <a:gd name="connsiteX1" fmla="*/ 250322 w 357870"/>
                  <a:gd name="connsiteY1" fmla="*/ 890610 h 2147223"/>
                  <a:gd name="connsiteX2" fmla="*/ 278789 w 357870"/>
                  <a:gd name="connsiteY2" fmla="*/ 1613671 h 2147223"/>
                  <a:gd name="connsiteX3" fmla="*/ 361750 w 357870"/>
                  <a:gd name="connsiteY3" fmla="*/ 2000009 h 2147223"/>
                  <a:gd name="connsiteX4" fmla="*/ 363377 w 357870"/>
                  <a:gd name="connsiteY4" fmla="*/ 2018716 h 2147223"/>
                  <a:gd name="connsiteX5" fmla="*/ 213722 w 357870"/>
                  <a:gd name="connsiteY5" fmla="*/ 2124450 h 2147223"/>
                  <a:gd name="connsiteX6" fmla="*/ 2253 w 357870"/>
                  <a:gd name="connsiteY6" fmla="*/ 2151290 h 2147223"/>
                  <a:gd name="connsiteX7" fmla="*/ 2253 w 357870"/>
                  <a:gd name="connsiteY7" fmla="*/ 815782 h 2147223"/>
                  <a:gd name="connsiteX8" fmla="*/ 2253 w 357870"/>
                  <a:gd name="connsiteY8" fmla="*/ 402604 h 2147223"/>
                  <a:gd name="connsiteX9" fmla="*/ 2253 w 357870"/>
                  <a:gd name="connsiteY9" fmla="*/ 192762 h 2147223"/>
                  <a:gd name="connsiteX10" fmla="*/ 8760 w 357870"/>
                  <a:gd name="connsiteY10" fmla="*/ 0 h 2147223"/>
                  <a:gd name="connsiteX11" fmla="*/ 164921 w 357870"/>
                  <a:gd name="connsiteY11" fmla="*/ 209029 h 2147223"/>
                  <a:gd name="connsiteX12" fmla="*/ 232429 w 357870"/>
                  <a:gd name="connsiteY12" fmla="*/ 324524 h 2147223"/>
                  <a:gd name="connsiteX13" fmla="*/ 259269 w 357870"/>
                  <a:gd name="connsiteY13" fmla="*/ 374137 h 2147223"/>
                  <a:gd name="connsiteX14" fmla="*/ 294243 w 357870"/>
                  <a:gd name="connsiteY14" fmla="*/ 403418 h 2147223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32429 w 363377"/>
                  <a:gd name="connsiteY12" fmla="*/ 324524 h 2153220"/>
                  <a:gd name="connsiteX13" fmla="*/ 294243 w 363377"/>
                  <a:gd name="connsiteY13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70920"/>
                  <a:gd name="connsiteY0" fmla="*/ 403418 h 2153220"/>
                  <a:gd name="connsiteX1" fmla="*/ 250322 w 370920"/>
                  <a:gd name="connsiteY1" fmla="*/ 890610 h 2153220"/>
                  <a:gd name="connsiteX2" fmla="*/ 278789 w 370920"/>
                  <a:gd name="connsiteY2" fmla="*/ 1613671 h 2153220"/>
                  <a:gd name="connsiteX3" fmla="*/ 361750 w 370920"/>
                  <a:gd name="connsiteY3" fmla="*/ 2000009 h 2153220"/>
                  <a:gd name="connsiteX4" fmla="*/ 350024 w 370920"/>
                  <a:gd name="connsiteY4" fmla="*/ 1974351 h 2153220"/>
                  <a:gd name="connsiteX5" fmla="*/ 363377 w 370920"/>
                  <a:gd name="connsiteY5" fmla="*/ 2018716 h 2153220"/>
                  <a:gd name="connsiteX6" fmla="*/ 213722 w 370920"/>
                  <a:gd name="connsiteY6" fmla="*/ 2124450 h 2153220"/>
                  <a:gd name="connsiteX7" fmla="*/ 2253 w 370920"/>
                  <a:gd name="connsiteY7" fmla="*/ 2151290 h 2153220"/>
                  <a:gd name="connsiteX8" fmla="*/ 2253 w 370920"/>
                  <a:gd name="connsiteY8" fmla="*/ 815782 h 2153220"/>
                  <a:gd name="connsiteX9" fmla="*/ 2253 w 370920"/>
                  <a:gd name="connsiteY9" fmla="*/ 402604 h 2153220"/>
                  <a:gd name="connsiteX10" fmla="*/ 2253 w 370920"/>
                  <a:gd name="connsiteY10" fmla="*/ 192762 h 2153220"/>
                  <a:gd name="connsiteX11" fmla="*/ 8760 w 370920"/>
                  <a:gd name="connsiteY11" fmla="*/ 0 h 2153220"/>
                  <a:gd name="connsiteX12" fmla="*/ 164921 w 370920"/>
                  <a:gd name="connsiteY12" fmla="*/ 209029 h 2153220"/>
                  <a:gd name="connsiteX13" fmla="*/ 294243 w 370920"/>
                  <a:gd name="connsiteY13" fmla="*/ 403418 h 2153220"/>
                  <a:gd name="connsiteX0" fmla="*/ 294243 w 377541"/>
                  <a:gd name="connsiteY0" fmla="*/ 403418 h 2153220"/>
                  <a:gd name="connsiteX1" fmla="*/ 250322 w 377541"/>
                  <a:gd name="connsiteY1" fmla="*/ 890610 h 2153220"/>
                  <a:gd name="connsiteX2" fmla="*/ 278789 w 377541"/>
                  <a:gd name="connsiteY2" fmla="*/ 1613671 h 2153220"/>
                  <a:gd name="connsiteX3" fmla="*/ 361750 w 377541"/>
                  <a:gd name="connsiteY3" fmla="*/ 2000009 h 2153220"/>
                  <a:gd name="connsiteX4" fmla="*/ 363377 w 377541"/>
                  <a:gd name="connsiteY4" fmla="*/ 2018716 h 2153220"/>
                  <a:gd name="connsiteX5" fmla="*/ 213722 w 377541"/>
                  <a:gd name="connsiteY5" fmla="*/ 2124450 h 2153220"/>
                  <a:gd name="connsiteX6" fmla="*/ 2253 w 377541"/>
                  <a:gd name="connsiteY6" fmla="*/ 2151290 h 2153220"/>
                  <a:gd name="connsiteX7" fmla="*/ 2253 w 377541"/>
                  <a:gd name="connsiteY7" fmla="*/ 815782 h 2153220"/>
                  <a:gd name="connsiteX8" fmla="*/ 2253 w 377541"/>
                  <a:gd name="connsiteY8" fmla="*/ 402604 h 2153220"/>
                  <a:gd name="connsiteX9" fmla="*/ 2253 w 377541"/>
                  <a:gd name="connsiteY9" fmla="*/ 192762 h 2153220"/>
                  <a:gd name="connsiteX10" fmla="*/ 8760 w 377541"/>
                  <a:gd name="connsiteY10" fmla="*/ 0 h 2153220"/>
                  <a:gd name="connsiteX11" fmla="*/ 164921 w 377541"/>
                  <a:gd name="connsiteY11" fmla="*/ 209029 h 2153220"/>
                  <a:gd name="connsiteX12" fmla="*/ 294243 w 377541"/>
                  <a:gd name="connsiteY12" fmla="*/ 403418 h 2153220"/>
                  <a:gd name="connsiteX0" fmla="*/ 294243 w 364424"/>
                  <a:gd name="connsiteY0" fmla="*/ 403418 h 2153220"/>
                  <a:gd name="connsiteX1" fmla="*/ 250322 w 364424"/>
                  <a:gd name="connsiteY1" fmla="*/ 890610 h 2153220"/>
                  <a:gd name="connsiteX2" fmla="*/ 278789 w 364424"/>
                  <a:gd name="connsiteY2" fmla="*/ 1613671 h 2153220"/>
                  <a:gd name="connsiteX3" fmla="*/ 363377 w 364424"/>
                  <a:gd name="connsiteY3" fmla="*/ 2018716 h 2153220"/>
                  <a:gd name="connsiteX4" fmla="*/ 213722 w 364424"/>
                  <a:gd name="connsiteY4" fmla="*/ 2124450 h 2153220"/>
                  <a:gd name="connsiteX5" fmla="*/ 2253 w 364424"/>
                  <a:gd name="connsiteY5" fmla="*/ 2151290 h 2153220"/>
                  <a:gd name="connsiteX6" fmla="*/ 2253 w 364424"/>
                  <a:gd name="connsiteY6" fmla="*/ 815782 h 2153220"/>
                  <a:gd name="connsiteX7" fmla="*/ 2253 w 364424"/>
                  <a:gd name="connsiteY7" fmla="*/ 402604 h 2153220"/>
                  <a:gd name="connsiteX8" fmla="*/ 2253 w 364424"/>
                  <a:gd name="connsiteY8" fmla="*/ 192762 h 2153220"/>
                  <a:gd name="connsiteX9" fmla="*/ 8760 w 364424"/>
                  <a:gd name="connsiteY9" fmla="*/ 0 h 2153220"/>
                  <a:gd name="connsiteX10" fmla="*/ 164921 w 364424"/>
                  <a:gd name="connsiteY10" fmla="*/ 209029 h 2153220"/>
                  <a:gd name="connsiteX11" fmla="*/ 294243 w 364424"/>
                  <a:gd name="connsiteY11" fmla="*/ 403418 h 2153220"/>
                  <a:gd name="connsiteX0" fmla="*/ 294243 w 363376"/>
                  <a:gd name="connsiteY0" fmla="*/ 403418 h 2153220"/>
                  <a:gd name="connsiteX1" fmla="*/ 250322 w 363376"/>
                  <a:gd name="connsiteY1" fmla="*/ 890610 h 2153220"/>
                  <a:gd name="connsiteX2" fmla="*/ 278789 w 363376"/>
                  <a:gd name="connsiteY2" fmla="*/ 1613671 h 2153220"/>
                  <a:gd name="connsiteX3" fmla="*/ 363377 w 363376"/>
                  <a:gd name="connsiteY3" fmla="*/ 2018716 h 2153220"/>
                  <a:gd name="connsiteX4" fmla="*/ 213722 w 363376"/>
                  <a:gd name="connsiteY4" fmla="*/ 2124450 h 2153220"/>
                  <a:gd name="connsiteX5" fmla="*/ 2253 w 363376"/>
                  <a:gd name="connsiteY5" fmla="*/ 2151290 h 2153220"/>
                  <a:gd name="connsiteX6" fmla="*/ 2253 w 363376"/>
                  <a:gd name="connsiteY6" fmla="*/ 815782 h 2153220"/>
                  <a:gd name="connsiteX7" fmla="*/ 2253 w 363376"/>
                  <a:gd name="connsiteY7" fmla="*/ 402604 h 2153220"/>
                  <a:gd name="connsiteX8" fmla="*/ 2253 w 363376"/>
                  <a:gd name="connsiteY8" fmla="*/ 192762 h 2153220"/>
                  <a:gd name="connsiteX9" fmla="*/ 8760 w 363376"/>
                  <a:gd name="connsiteY9" fmla="*/ 0 h 2153220"/>
                  <a:gd name="connsiteX10" fmla="*/ 164921 w 363376"/>
                  <a:gd name="connsiteY10" fmla="*/ 209029 h 2153220"/>
                  <a:gd name="connsiteX11" fmla="*/ 294243 w 363376"/>
                  <a:gd name="connsiteY11" fmla="*/ 403418 h 2153220"/>
                  <a:gd name="connsiteX0" fmla="*/ 294243 w 363378"/>
                  <a:gd name="connsiteY0" fmla="*/ 403418 h 2131745"/>
                  <a:gd name="connsiteX1" fmla="*/ 250322 w 363378"/>
                  <a:gd name="connsiteY1" fmla="*/ 890610 h 2131745"/>
                  <a:gd name="connsiteX2" fmla="*/ 278789 w 363378"/>
                  <a:gd name="connsiteY2" fmla="*/ 1613671 h 2131745"/>
                  <a:gd name="connsiteX3" fmla="*/ 363377 w 363378"/>
                  <a:gd name="connsiteY3" fmla="*/ 2018716 h 2131745"/>
                  <a:gd name="connsiteX4" fmla="*/ 213722 w 363378"/>
                  <a:gd name="connsiteY4" fmla="*/ 2124450 h 2131745"/>
                  <a:gd name="connsiteX5" fmla="*/ 2253 w 363378"/>
                  <a:gd name="connsiteY5" fmla="*/ 2116321 h 2131745"/>
                  <a:gd name="connsiteX6" fmla="*/ 2253 w 363378"/>
                  <a:gd name="connsiteY6" fmla="*/ 815782 h 2131745"/>
                  <a:gd name="connsiteX7" fmla="*/ 2253 w 363378"/>
                  <a:gd name="connsiteY7" fmla="*/ 402604 h 2131745"/>
                  <a:gd name="connsiteX8" fmla="*/ 2253 w 363378"/>
                  <a:gd name="connsiteY8" fmla="*/ 192762 h 2131745"/>
                  <a:gd name="connsiteX9" fmla="*/ 8760 w 363378"/>
                  <a:gd name="connsiteY9" fmla="*/ 0 h 2131745"/>
                  <a:gd name="connsiteX10" fmla="*/ 164921 w 363378"/>
                  <a:gd name="connsiteY10" fmla="*/ 209029 h 2131745"/>
                  <a:gd name="connsiteX11" fmla="*/ 294243 w 363378"/>
                  <a:gd name="connsiteY11" fmla="*/ 403418 h 2131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63378" h="2131745">
                    <a:moveTo>
                      <a:pt x="294243" y="403418"/>
                    </a:moveTo>
                    <a:cubicBezTo>
                      <a:pt x="287736" y="566086"/>
                      <a:pt x="258456" y="727128"/>
                      <a:pt x="250322" y="890610"/>
                    </a:cubicBezTo>
                    <a:cubicBezTo>
                      <a:pt x="238936" y="1131359"/>
                      <a:pt x="243816" y="1375362"/>
                      <a:pt x="278789" y="1613671"/>
                    </a:cubicBezTo>
                    <a:cubicBezTo>
                      <a:pt x="297631" y="1801688"/>
                      <a:pt x="344248" y="1933586"/>
                      <a:pt x="363377" y="2018716"/>
                    </a:cubicBezTo>
                    <a:cubicBezTo>
                      <a:pt x="335723" y="2076463"/>
                      <a:pt x="273909" y="2108183"/>
                      <a:pt x="213722" y="2124450"/>
                    </a:cubicBezTo>
                    <a:cubicBezTo>
                      <a:pt x="153535" y="2140717"/>
                      <a:pt x="2253" y="2126082"/>
                      <a:pt x="2253" y="2116321"/>
                    </a:cubicBezTo>
                    <a:lnTo>
                      <a:pt x="2253" y="815782"/>
                    </a:lnTo>
                    <a:lnTo>
                      <a:pt x="2253" y="402604"/>
                    </a:lnTo>
                    <a:lnTo>
                      <a:pt x="2253" y="192762"/>
                    </a:lnTo>
                    <a:cubicBezTo>
                      <a:pt x="2253" y="128508"/>
                      <a:pt x="-5880" y="62627"/>
                      <a:pt x="8760" y="0"/>
                    </a:cubicBezTo>
                    <a:cubicBezTo>
                      <a:pt x="65694" y="65881"/>
                      <a:pt x="118561" y="135828"/>
                      <a:pt x="164921" y="209029"/>
                    </a:cubicBezTo>
                    <a:cubicBezTo>
                      <a:pt x="212502" y="276265"/>
                      <a:pt x="240047" y="304808"/>
                      <a:pt x="294243" y="40341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83" name="Freeform: Shape 1282">
                <a:extLst>
                  <a:ext uri="{FF2B5EF4-FFF2-40B4-BE49-F238E27FC236}">
                    <a16:creationId xmlns:a16="http://schemas.microsoft.com/office/drawing/2014/main" id="{F928F686-1E04-4A38-BC7A-E1C107250562}"/>
                  </a:ext>
                </a:extLst>
              </p:cNvPr>
              <p:cNvSpPr/>
              <p:nvPr/>
            </p:nvSpPr>
            <p:spPr>
              <a:xfrm flipH="1">
                <a:off x="7198653" y="2086837"/>
                <a:ext cx="1145999" cy="1795739"/>
              </a:xfrm>
              <a:custGeom>
                <a:avLst/>
                <a:gdLst>
                  <a:gd name="connsiteX0" fmla="*/ 1820419 w 1821886"/>
                  <a:gd name="connsiteY0" fmla="*/ 1327383 h 2854831"/>
                  <a:gd name="connsiteX1" fmla="*/ 1554456 w 1821886"/>
                  <a:gd name="connsiteY1" fmla="*/ 802777 h 2854831"/>
                  <a:gd name="connsiteX2" fmla="*/ 1358441 w 1821886"/>
                  <a:gd name="connsiteY2" fmla="*/ 496147 h 2854831"/>
                  <a:gd name="connsiteX3" fmla="*/ 1023343 w 1821886"/>
                  <a:gd name="connsiteY3" fmla="*/ 104929 h 2854831"/>
                  <a:gd name="connsiteX4" fmla="*/ 845222 w 1821886"/>
                  <a:gd name="connsiteY4" fmla="*/ 13835 h 2854831"/>
                  <a:gd name="connsiteX5" fmla="*/ 604472 w 1821886"/>
                  <a:gd name="connsiteY5" fmla="*/ 59382 h 2854831"/>
                  <a:gd name="connsiteX6" fmla="*/ 163641 w 1821886"/>
                  <a:gd name="connsiteY6" fmla="*/ 702736 h 2854831"/>
                  <a:gd name="connsiteX7" fmla="*/ 1786 w 1821886"/>
                  <a:gd name="connsiteY7" fmla="*/ 1904856 h 2854831"/>
                  <a:gd name="connsiteX8" fmla="*/ 17239 w 1821886"/>
                  <a:gd name="connsiteY8" fmla="*/ 2261100 h 2854831"/>
                  <a:gd name="connsiteX9" fmla="*/ 111587 w 1821886"/>
                  <a:gd name="connsiteY9" fmla="*/ 2553903 h 2854831"/>
                  <a:gd name="connsiteX10" fmla="*/ 419843 w 1821886"/>
                  <a:gd name="connsiteY10" fmla="*/ 2747478 h 2854831"/>
                  <a:gd name="connsiteX11" fmla="*/ 987556 w 1821886"/>
                  <a:gd name="connsiteY11" fmla="*/ 2858906 h 2854831"/>
                  <a:gd name="connsiteX12" fmla="*/ 1602443 w 1821886"/>
                  <a:gd name="connsiteY12" fmla="*/ 2752359 h 2854831"/>
                  <a:gd name="connsiteX13" fmla="*/ 1776498 w 1821886"/>
                  <a:gd name="connsiteY13" fmla="*/ 2592130 h 2854831"/>
                  <a:gd name="connsiteX14" fmla="*/ 1778938 w 1821886"/>
                  <a:gd name="connsiteY14" fmla="*/ 2430275 h 2854831"/>
                  <a:gd name="connsiteX15" fmla="*/ 1791952 w 1821886"/>
                  <a:gd name="connsiteY15" fmla="*/ 2003270 h 2854831"/>
                  <a:gd name="connsiteX16" fmla="*/ 1809032 w 1821886"/>
                  <a:gd name="connsiteY16" fmla="*/ 1642146 h 2854831"/>
                  <a:gd name="connsiteX17" fmla="*/ 1819606 w 1821886"/>
                  <a:gd name="connsiteY17" fmla="*/ 1461584 h 2854831"/>
                  <a:gd name="connsiteX18" fmla="*/ 1820419 w 1821886"/>
                  <a:gd name="connsiteY18" fmla="*/ 1327383 h 2854831"/>
                  <a:gd name="connsiteX19" fmla="*/ 1820419 w 1821886"/>
                  <a:gd name="connsiteY19" fmla="*/ 1327383 h 28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21886" h="2854831">
                    <a:moveTo>
                      <a:pt x="1820419" y="1327383"/>
                    </a:moveTo>
                    <a:cubicBezTo>
                      <a:pt x="1726071" y="1154954"/>
                      <a:pt x="1650430" y="973579"/>
                      <a:pt x="1554456" y="802777"/>
                    </a:cubicBezTo>
                    <a:cubicBezTo>
                      <a:pt x="1495082" y="697042"/>
                      <a:pt x="1433268" y="591308"/>
                      <a:pt x="1358441" y="496147"/>
                    </a:cubicBezTo>
                    <a:cubicBezTo>
                      <a:pt x="1254333" y="364385"/>
                      <a:pt x="1157545" y="207410"/>
                      <a:pt x="1023343" y="104929"/>
                    </a:cubicBezTo>
                    <a:cubicBezTo>
                      <a:pt x="972916" y="65889"/>
                      <a:pt x="904595" y="35795"/>
                      <a:pt x="845222" y="13835"/>
                    </a:cubicBezTo>
                    <a:cubicBezTo>
                      <a:pt x="758194" y="-17885"/>
                      <a:pt x="678486" y="8142"/>
                      <a:pt x="604472" y="59382"/>
                    </a:cubicBezTo>
                    <a:cubicBezTo>
                      <a:pt x="392190" y="207410"/>
                      <a:pt x="257175" y="467680"/>
                      <a:pt x="163641" y="702736"/>
                    </a:cubicBezTo>
                    <a:cubicBezTo>
                      <a:pt x="13172" y="1082567"/>
                      <a:pt x="-7161" y="1500625"/>
                      <a:pt x="1786" y="1904856"/>
                    </a:cubicBezTo>
                    <a:cubicBezTo>
                      <a:pt x="4226" y="2023604"/>
                      <a:pt x="9106" y="2142352"/>
                      <a:pt x="17239" y="2261100"/>
                    </a:cubicBezTo>
                    <a:cubicBezTo>
                      <a:pt x="24559" y="2363581"/>
                      <a:pt x="46519" y="2470942"/>
                      <a:pt x="111587" y="2553903"/>
                    </a:cubicBezTo>
                    <a:cubicBezTo>
                      <a:pt x="186414" y="2649877"/>
                      <a:pt x="310042" y="2704371"/>
                      <a:pt x="419843" y="2747478"/>
                    </a:cubicBezTo>
                    <a:cubicBezTo>
                      <a:pt x="595525" y="2815799"/>
                      <a:pt x="798048" y="2846706"/>
                      <a:pt x="987556" y="2858906"/>
                    </a:cubicBezTo>
                    <a:cubicBezTo>
                      <a:pt x="1190892" y="2871920"/>
                      <a:pt x="1418628" y="2850773"/>
                      <a:pt x="1602443" y="2752359"/>
                    </a:cubicBezTo>
                    <a:cubicBezTo>
                      <a:pt x="1667511" y="2717385"/>
                      <a:pt x="1757791" y="2671024"/>
                      <a:pt x="1776498" y="2592130"/>
                    </a:cubicBezTo>
                    <a:cubicBezTo>
                      <a:pt x="1787885" y="2542516"/>
                      <a:pt x="1778938" y="2481515"/>
                      <a:pt x="1778938" y="2430275"/>
                    </a:cubicBezTo>
                    <a:cubicBezTo>
                      <a:pt x="1779752" y="2287127"/>
                      <a:pt x="1788699" y="2145605"/>
                      <a:pt x="1791952" y="2003270"/>
                    </a:cubicBezTo>
                    <a:cubicBezTo>
                      <a:pt x="1794392" y="1882896"/>
                      <a:pt x="1801712" y="1762521"/>
                      <a:pt x="1809032" y="1642146"/>
                    </a:cubicBezTo>
                    <a:cubicBezTo>
                      <a:pt x="1813099" y="1581959"/>
                      <a:pt x="1814725" y="1521772"/>
                      <a:pt x="1819606" y="1461584"/>
                    </a:cubicBezTo>
                    <a:cubicBezTo>
                      <a:pt x="1822859" y="1419290"/>
                      <a:pt x="1840752" y="1368050"/>
                      <a:pt x="1820419" y="1327383"/>
                    </a:cubicBezTo>
                    <a:cubicBezTo>
                      <a:pt x="1820419" y="1327383"/>
                      <a:pt x="1820419" y="1327383"/>
                      <a:pt x="1820419" y="132738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84" name="Freeform: Shape 1283">
                <a:extLst>
                  <a:ext uri="{FF2B5EF4-FFF2-40B4-BE49-F238E27FC236}">
                    <a16:creationId xmlns:a16="http://schemas.microsoft.com/office/drawing/2014/main" id="{0DC09EC5-894A-4AB4-9521-9CEC409A3E78}"/>
                  </a:ext>
                </a:extLst>
              </p:cNvPr>
              <p:cNvSpPr/>
              <p:nvPr/>
            </p:nvSpPr>
            <p:spPr>
              <a:xfrm flipH="1">
                <a:off x="8314449" y="2055728"/>
                <a:ext cx="936240" cy="1739463"/>
              </a:xfrm>
              <a:custGeom>
                <a:avLst/>
                <a:gdLst>
                  <a:gd name="connsiteX0" fmla="*/ 1491640 w 1488416"/>
                  <a:gd name="connsiteY0" fmla="*/ 1253669 h 2765363"/>
                  <a:gd name="connsiteX1" fmla="*/ 1449346 w 1488416"/>
                  <a:gd name="connsiteY1" fmla="*/ 1108081 h 2765363"/>
                  <a:gd name="connsiteX2" fmla="*/ 1323278 w 1488416"/>
                  <a:gd name="connsiteY2" fmla="*/ 807144 h 2765363"/>
                  <a:gd name="connsiteX3" fmla="*/ 865366 w 1488416"/>
                  <a:gd name="connsiteY3" fmla="*/ 193071 h 2765363"/>
                  <a:gd name="connsiteX4" fmla="*/ 458695 w 1488416"/>
                  <a:gd name="connsiteY4" fmla="*/ 2749 h 2765363"/>
                  <a:gd name="connsiteX5" fmla="*/ 174839 w 1488416"/>
                  <a:gd name="connsiteY5" fmla="*/ 292299 h 2765363"/>
                  <a:gd name="connsiteX6" fmla="*/ 22744 w 1488416"/>
                  <a:gd name="connsiteY6" fmla="*/ 991773 h 2765363"/>
                  <a:gd name="connsiteX7" fmla="*/ 1597 w 1488416"/>
                  <a:gd name="connsiteY7" fmla="*/ 1509059 h 2765363"/>
                  <a:gd name="connsiteX8" fmla="*/ 31691 w 1488416"/>
                  <a:gd name="connsiteY8" fmla="*/ 1844156 h 2765363"/>
                  <a:gd name="connsiteX9" fmla="*/ 141492 w 1488416"/>
                  <a:gd name="connsiteY9" fmla="*/ 2328094 h 2765363"/>
                  <a:gd name="connsiteX10" fmla="*/ 438362 w 1488416"/>
                  <a:gd name="connsiteY10" fmla="*/ 2742899 h 2765363"/>
                  <a:gd name="connsiteX11" fmla="*/ 653897 w 1488416"/>
                  <a:gd name="connsiteY11" fmla="*/ 2764046 h 2765363"/>
                  <a:gd name="connsiteX12" fmla="*/ 1215104 w 1488416"/>
                  <a:gd name="connsiteY12" fmla="*/ 2466363 h 2765363"/>
                  <a:gd name="connsiteX13" fmla="*/ 1435519 w 1488416"/>
                  <a:gd name="connsiteY13" fmla="*/ 2207720 h 2765363"/>
                  <a:gd name="connsiteX14" fmla="*/ 1455853 w 1488416"/>
                  <a:gd name="connsiteY14" fmla="*/ 1707514 h 2765363"/>
                  <a:gd name="connsiteX15" fmla="*/ 1491640 w 1488416"/>
                  <a:gd name="connsiteY15" fmla="*/ 1253669 h 2765363"/>
                  <a:gd name="connsiteX16" fmla="*/ 1491640 w 1488416"/>
                  <a:gd name="connsiteY16" fmla="*/ 1253669 h 2765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488416" h="2765363">
                    <a:moveTo>
                      <a:pt x="1491640" y="1253669"/>
                    </a:moveTo>
                    <a:cubicBezTo>
                      <a:pt x="1489200" y="1204869"/>
                      <a:pt x="1465613" y="1155255"/>
                      <a:pt x="1449346" y="1108081"/>
                    </a:cubicBezTo>
                    <a:cubicBezTo>
                      <a:pt x="1414372" y="1003160"/>
                      <a:pt x="1379399" y="903119"/>
                      <a:pt x="1323278" y="807144"/>
                    </a:cubicBezTo>
                    <a:cubicBezTo>
                      <a:pt x="1193143" y="585915"/>
                      <a:pt x="1055688" y="367126"/>
                      <a:pt x="865366" y="193071"/>
                    </a:cubicBezTo>
                    <a:cubicBezTo>
                      <a:pt x="756379" y="94656"/>
                      <a:pt x="616484" y="-19212"/>
                      <a:pt x="458695" y="2749"/>
                    </a:cubicBezTo>
                    <a:cubicBezTo>
                      <a:pt x="314734" y="23082"/>
                      <a:pt x="226079" y="171111"/>
                      <a:pt x="174839" y="292299"/>
                    </a:cubicBezTo>
                    <a:cubicBezTo>
                      <a:pt x="80491" y="515154"/>
                      <a:pt x="41451" y="751837"/>
                      <a:pt x="22744" y="991773"/>
                    </a:cubicBezTo>
                    <a:cubicBezTo>
                      <a:pt x="9730" y="1164202"/>
                      <a:pt x="-4910" y="1335817"/>
                      <a:pt x="1597" y="1509059"/>
                    </a:cubicBezTo>
                    <a:cubicBezTo>
                      <a:pt x="5664" y="1620487"/>
                      <a:pt x="5664" y="1735168"/>
                      <a:pt x="31691" y="1844156"/>
                    </a:cubicBezTo>
                    <a:cubicBezTo>
                      <a:pt x="69918" y="2006011"/>
                      <a:pt x="92691" y="2168679"/>
                      <a:pt x="141492" y="2328094"/>
                    </a:cubicBezTo>
                    <a:cubicBezTo>
                      <a:pt x="187852" y="2480189"/>
                      <a:pt x="277320" y="2681898"/>
                      <a:pt x="438362" y="2742899"/>
                    </a:cubicBezTo>
                    <a:cubicBezTo>
                      <a:pt x="506682" y="2768926"/>
                      <a:pt x="577443" y="2777059"/>
                      <a:pt x="653897" y="2764046"/>
                    </a:cubicBezTo>
                    <a:cubicBezTo>
                      <a:pt x="860486" y="2728259"/>
                      <a:pt x="1053249" y="2592431"/>
                      <a:pt x="1215104" y="2466363"/>
                    </a:cubicBezTo>
                    <a:cubicBezTo>
                      <a:pt x="1289931" y="2407802"/>
                      <a:pt x="1435519" y="2315081"/>
                      <a:pt x="1435519" y="2207720"/>
                    </a:cubicBezTo>
                    <a:cubicBezTo>
                      <a:pt x="1435519" y="2040984"/>
                      <a:pt x="1442839" y="1873436"/>
                      <a:pt x="1455853" y="1707514"/>
                    </a:cubicBezTo>
                    <a:cubicBezTo>
                      <a:pt x="1465613" y="1558673"/>
                      <a:pt x="1497333" y="1404138"/>
                      <a:pt x="1491640" y="1253669"/>
                    </a:cubicBezTo>
                    <a:cubicBezTo>
                      <a:pt x="1491640" y="1253669"/>
                      <a:pt x="1491640" y="1253669"/>
                      <a:pt x="1491640" y="125366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85" name="Freeform: Shape 1284">
                <a:extLst>
                  <a:ext uri="{FF2B5EF4-FFF2-40B4-BE49-F238E27FC236}">
                    <a16:creationId xmlns:a16="http://schemas.microsoft.com/office/drawing/2014/main" id="{BBBDA992-B96C-4B8D-B5E8-B3F121219BDC}"/>
                  </a:ext>
                </a:extLst>
              </p:cNvPr>
              <p:cNvSpPr/>
              <p:nvPr/>
            </p:nvSpPr>
            <p:spPr>
              <a:xfrm flipH="1">
                <a:off x="8576303" y="3578688"/>
                <a:ext cx="5116" cy="5116"/>
              </a:xfrm>
              <a:custGeom>
                <a:avLst/>
                <a:gdLst>
                  <a:gd name="connsiteX0" fmla="*/ 0 w 0"/>
                  <a:gd name="connsiteY0" fmla="*/ 0 h 0"/>
                  <a:gd name="connsiteX1" fmla="*/ 0 w 0"/>
                  <a:gd name="connsiteY1" fmla="*/ 0 h 0"/>
                  <a:gd name="connsiteX2" fmla="*/ 0 w 0"/>
                  <a:gd name="connsiteY2" fmla="*/ 0 h 0"/>
                  <a:gd name="connsiteX3" fmla="*/ 0 w 0"/>
                  <a:gd name="connsiteY3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86" name="Freeform: Shape 1285">
                <a:extLst>
                  <a:ext uri="{FF2B5EF4-FFF2-40B4-BE49-F238E27FC236}">
                    <a16:creationId xmlns:a16="http://schemas.microsoft.com/office/drawing/2014/main" id="{7EE998A9-471A-4388-A6CD-0CE7FFE7299D}"/>
                  </a:ext>
                </a:extLst>
              </p:cNvPr>
              <p:cNvSpPr/>
              <p:nvPr/>
            </p:nvSpPr>
            <p:spPr>
              <a:xfrm>
                <a:off x="2104451" y="2237782"/>
                <a:ext cx="228572" cy="1340906"/>
              </a:xfrm>
              <a:custGeom>
                <a:avLst/>
                <a:gdLst>
                  <a:gd name="connsiteX0" fmla="*/ 294243 w 357870"/>
                  <a:gd name="connsiteY0" fmla="*/ 403418 h 2147223"/>
                  <a:gd name="connsiteX1" fmla="*/ 250322 w 357870"/>
                  <a:gd name="connsiteY1" fmla="*/ 890610 h 2147223"/>
                  <a:gd name="connsiteX2" fmla="*/ 278789 w 357870"/>
                  <a:gd name="connsiteY2" fmla="*/ 1613671 h 2147223"/>
                  <a:gd name="connsiteX3" fmla="*/ 361750 w 357870"/>
                  <a:gd name="connsiteY3" fmla="*/ 2000009 h 2147223"/>
                  <a:gd name="connsiteX4" fmla="*/ 363377 w 357870"/>
                  <a:gd name="connsiteY4" fmla="*/ 2018716 h 2147223"/>
                  <a:gd name="connsiteX5" fmla="*/ 213722 w 357870"/>
                  <a:gd name="connsiteY5" fmla="*/ 2124450 h 2147223"/>
                  <a:gd name="connsiteX6" fmla="*/ 2253 w 357870"/>
                  <a:gd name="connsiteY6" fmla="*/ 2151290 h 2147223"/>
                  <a:gd name="connsiteX7" fmla="*/ 2253 w 357870"/>
                  <a:gd name="connsiteY7" fmla="*/ 815782 h 2147223"/>
                  <a:gd name="connsiteX8" fmla="*/ 2253 w 357870"/>
                  <a:gd name="connsiteY8" fmla="*/ 402604 h 2147223"/>
                  <a:gd name="connsiteX9" fmla="*/ 2253 w 357870"/>
                  <a:gd name="connsiteY9" fmla="*/ 192762 h 2147223"/>
                  <a:gd name="connsiteX10" fmla="*/ 8760 w 357870"/>
                  <a:gd name="connsiteY10" fmla="*/ 0 h 2147223"/>
                  <a:gd name="connsiteX11" fmla="*/ 164921 w 357870"/>
                  <a:gd name="connsiteY11" fmla="*/ 209029 h 2147223"/>
                  <a:gd name="connsiteX12" fmla="*/ 232429 w 357870"/>
                  <a:gd name="connsiteY12" fmla="*/ 324524 h 2147223"/>
                  <a:gd name="connsiteX13" fmla="*/ 259269 w 357870"/>
                  <a:gd name="connsiteY13" fmla="*/ 374137 h 2147223"/>
                  <a:gd name="connsiteX14" fmla="*/ 294243 w 357870"/>
                  <a:gd name="connsiteY14" fmla="*/ 403418 h 2147223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32429 w 363377"/>
                  <a:gd name="connsiteY12" fmla="*/ 324524 h 2153220"/>
                  <a:gd name="connsiteX13" fmla="*/ 294243 w 363377"/>
                  <a:gd name="connsiteY13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70920"/>
                  <a:gd name="connsiteY0" fmla="*/ 403418 h 2153220"/>
                  <a:gd name="connsiteX1" fmla="*/ 250322 w 370920"/>
                  <a:gd name="connsiteY1" fmla="*/ 890610 h 2153220"/>
                  <a:gd name="connsiteX2" fmla="*/ 278789 w 370920"/>
                  <a:gd name="connsiteY2" fmla="*/ 1613671 h 2153220"/>
                  <a:gd name="connsiteX3" fmla="*/ 361750 w 370920"/>
                  <a:gd name="connsiteY3" fmla="*/ 2000009 h 2153220"/>
                  <a:gd name="connsiteX4" fmla="*/ 350024 w 370920"/>
                  <a:gd name="connsiteY4" fmla="*/ 1974351 h 2153220"/>
                  <a:gd name="connsiteX5" fmla="*/ 363377 w 370920"/>
                  <a:gd name="connsiteY5" fmla="*/ 2018716 h 2153220"/>
                  <a:gd name="connsiteX6" fmla="*/ 213722 w 370920"/>
                  <a:gd name="connsiteY6" fmla="*/ 2124450 h 2153220"/>
                  <a:gd name="connsiteX7" fmla="*/ 2253 w 370920"/>
                  <a:gd name="connsiteY7" fmla="*/ 2151290 h 2153220"/>
                  <a:gd name="connsiteX8" fmla="*/ 2253 w 370920"/>
                  <a:gd name="connsiteY8" fmla="*/ 815782 h 2153220"/>
                  <a:gd name="connsiteX9" fmla="*/ 2253 w 370920"/>
                  <a:gd name="connsiteY9" fmla="*/ 402604 h 2153220"/>
                  <a:gd name="connsiteX10" fmla="*/ 2253 w 370920"/>
                  <a:gd name="connsiteY10" fmla="*/ 192762 h 2153220"/>
                  <a:gd name="connsiteX11" fmla="*/ 8760 w 370920"/>
                  <a:gd name="connsiteY11" fmla="*/ 0 h 2153220"/>
                  <a:gd name="connsiteX12" fmla="*/ 164921 w 370920"/>
                  <a:gd name="connsiteY12" fmla="*/ 209029 h 2153220"/>
                  <a:gd name="connsiteX13" fmla="*/ 294243 w 370920"/>
                  <a:gd name="connsiteY13" fmla="*/ 403418 h 2153220"/>
                  <a:gd name="connsiteX0" fmla="*/ 294243 w 377541"/>
                  <a:gd name="connsiteY0" fmla="*/ 403418 h 2153220"/>
                  <a:gd name="connsiteX1" fmla="*/ 250322 w 377541"/>
                  <a:gd name="connsiteY1" fmla="*/ 890610 h 2153220"/>
                  <a:gd name="connsiteX2" fmla="*/ 278789 w 377541"/>
                  <a:gd name="connsiteY2" fmla="*/ 1613671 h 2153220"/>
                  <a:gd name="connsiteX3" fmla="*/ 361750 w 377541"/>
                  <a:gd name="connsiteY3" fmla="*/ 2000009 h 2153220"/>
                  <a:gd name="connsiteX4" fmla="*/ 363377 w 377541"/>
                  <a:gd name="connsiteY4" fmla="*/ 2018716 h 2153220"/>
                  <a:gd name="connsiteX5" fmla="*/ 213722 w 377541"/>
                  <a:gd name="connsiteY5" fmla="*/ 2124450 h 2153220"/>
                  <a:gd name="connsiteX6" fmla="*/ 2253 w 377541"/>
                  <a:gd name="connsiteY6" fmla="*/ 2151290 h 2153220"/>
                  <a:gd name="connsiteX7" fmla="*/ 2253 w 377541"/>
                  <a:gd name="connsiteY7" fmla="*/ 815782 h 2153220"/>
                  <a:gd name="connsiteX8" fmla="*/ 2253 w 377541"/>
                  <a:gd name="connsiteY8" fmla="*/ 402604 h 2153220"/>
                  <a:gd name="connsiteX9" fmla="*/ 2253 w 377541"/>
                  <a:gd name="connsiteY9" fmla="*/ 192762 h 2153220"/>
                  <a:gd name="connsiteX10" fmla="*/ 8760 w 377541"/>
                  <a:gd name="connsiteY10" fmla="*/ 0 h 2153220"/>
                  <a:gd name="connsiteX11" fmla="*/ 164921 w 377541"/>
                  <a:gd name="connsiteY11" fmla="*/ 209029 h 2153220"/>
                  <a:gd name="connsiteX12" fmla="*/ 294243 w 377541"/>
                  <a:gd name="connsiteY12" fmla="*/ 403418 h 2153220"/>
                  <a:gd name="connsiteX0" fmla="*/ 294243 w 364424"/>
                  <a:gd name="connsiteY0" fmla="*/ 403418 h 2153220"/>
                  <a:gd name="connsiteX1" fmla="*/ 250322 w 364424"/>
                  <a:gd name="connsiteY1" fmla="*/ 890610 h 2153220"/>
                  <a:gd name="connsiteX2" fmla="*/ 278789 w 364424"/>
                  <a:gd name="connsiteY2" fmla="*/ 1613671 h 2153220"/>
                  <a:gd name="connsiteX3" fmla="*/ 363377 w 364424"/>
                  <a:gd name="connsiteY3" fmla="*/ 2018716 h 2153220"/>
                  <a:gd name="connsiteX4" fmla="*/ 213722 w 364424"/>
                  <a:gd name="connsiteY4" fmla="*/ 2124450 h 2153220"/>
                  <a:gd name="connsiteX5" fmla="*/ 2253 w 364424"/>
                  <a:gd name="connsiteY5" fmla="*/ 2151290 h 2153220"/>
                  <a:gd name="connsiteX6" fmla="*/ 2253 w 364424"/>
                  <a:gd name="connsiteY6" fmla="*/ 815782 h 2153220"/>
                  <a:gd name="connsiteX7" fmla="*/ 2253 w 364424"/>
                  <a:gd name="connsiteY7" fmla="*/ 402604 h 2153220"/>
                  <a:gd name="connsiteX8" fmla="*/ 2253 w 364424"/>
                  <a:gd name="connsiteY8" fmla="*/ 192762 h 2153220"/>
                  <a:gd name="connsiteX9" fmla="*/ 8760 w 364424"/>
                  <a:gd name="connsiteY9" fmla="*/ 0 h 2153220"/>
                  <a:gd name="connsiteX10" fmla="*/ 164921 w 364424"/>
                  <a:gd name="connsiteY10" fmla="*/ 209029 h 2153220"/>
                  <a:gd name="connsiteX11" fmla="*/ 294243 w 364424"/>
                  <a:gd name="connsiteY11" fmla="*/ 403418 h 2153220"/>
                  <a:gd name="connsiteX0" fmla="*/ 294243 w 363376"/>
                  <a:gd name="connsiteY0" fmla="*/ 403418 h 2153220"/>
                  <a:gd name="connsiteX1" fmla="*/ 250322 w 363376"/>
                  <a:gd name="connsiteY1" fmla="*/ 890610 h 2153220"/>
                  <a:gd name="connsiteX2" fmla="*/ 278789 w 363376"/>
                  <a:gd name="connsiteY2" fmla="*/ 1613671 h 2153220"/>
                  <a:gd name="connsiteX3" fmla="*/ 363377 w 363376"/>
                  <a:gd name="connsiteY3" fmla="*/ 2018716 h 2153220"/>
                  <a:gd name="connsiteX4" fmla="*/ 213722 w 363376"/>
                  <a:gd name="connsiteY4" fmla="*/ 2124450 h 2153220"/>
                  <a:gd name="connsiteX5" fmla="*/ 2253 w 363376"/>
                  <a:gd name="connsiteY5" fmla="*/ 2151290 h 2153220"/>
                  <a:gd name="connsiteX6" fmla="*/ 2253 w 363376"/>
                  <a:gd name="connsiteY6" fmla="*/ 815782 h 2153220"/>
                  <a:gd name="connsiteX7" fmla="*/ 2253 w 363376"/>
                  <a:gd name="connsiteY7" fmla="*/ 402604 h 2153220"/>
                  <a:gd name="connsiteX8" fmla="*/ 2253 w 363376"/>
                  <a:gd name="connsiteY8" fmla="*/ 192762 h 2153220"/>
                  <a:gd name="connsiteX9" fmla="*/ 8760 w 363376"/>
                  <a:gd name="connsiteY9" fmla="*/ 0 h 2153220"/>
                  <a:gd name="connsiteX10" fmla="*/ 164921 w 363376"/>
                  <a:gd name="connsiteY10" fmla="*/ 209029 h 2153220"/>
                  <a:gd name="connsiteX11" fmla="*/ 294243 w 363376"/>
                  <a:gd name="connsiteY11" fmla="*/ 403418 h 2153220"/>
                  <a:gd name="connsiteX0" fmla="*/ 294243 w 363378"/>
                  <a:gd name="connsiteY0" fmla="*/ 403418 h 2131745"/>
                  <a:gd name="connsiteX1" fmla="*/ 250322 w 363378"/>
                  <a:gd name="connsiteY1" fmla="*/ 890610 h 2131745"/>
                  <a:gd name="connsiteX2" fmla="*/ 278789 w 363378"/>
                  <a:gd name="connsiteY2" fmla="*/ 1613671 h 2131745"/>
                  <a:gd name="connsiteX3" fmla="*/ 363377 w 363378"/>
                  <a:gd name="connsiteY3" fmla="*/ 2018716 h 2131745"/>
                  <a:gd name="connsiteX4" fmla="*/ 213722 w 363378"/>
                  <a:gd name="connsiteY4" fmla="*/ 2124450 h 2131745"/>
                  <a:gd name="connsiteX5" fmla="*/ 2253 w 363378"/>
                  <a:gd name="connsiteY5" fmla="*/ 2116321 h 2131745"/>
                  <a:gd name="connsiteX6" fmla="*/ 2253 w 363378"/>
                  <a:gd name="connsiteY6" fmla="*/ 815782 h 2131745"/>
                  <a:gd name="connsiteX7" fmla="*/ 2253 w 363378"/>
                  <a:gd name="connsiteY7" fmla="*/ 402604 h 2131745"/>
                  <a:gd name="connsiteX8" fmla="*/ 2253 w 363378"/>
                  <a:gd name="connsiteY8" fmla="*/ 192762 h 2131745"/>
                  <a:gd name="connsiteX9" fmla="*/ 8760 w 363378"/>
                  <a:gd name="connsiteY9" fmla="*/ 0 h 2131745"/>
                  <a:gd name="connsiteX10" fmla="*/ 164921 w 363378"/>
                  <a:gd name="connsiteY10" fmla="*/ 209029 h 2131745"/>
                  <a:gd name="connsiteX11" fmla="*/ 294243 w 363378"/>
                  <a:gd name="connsiteY11" fmla="*/ 403418 h 2131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63378" h="2131745">
                    <a:moveTo>
                      <a:pt x="294243" y="403418"/>
                    </a:moveTo>
                    <a:cubicBezTo>
                      <a:pt x="287736" y="566086"/>
                      <a:pt x="258456" y="727128"/>
                      <a:pt x="250322" y="890610"/>
                    </a:cubicBezTo>
                    <a:cubicBezTo>
                      <a:pt x="238936" y="1131359"/>
                      <a:pt x="243816" y="1375362"/>
                      <a:pt x="278789" y="1613671"/>
                    </a:cubicBezTo>
                    <a:cubicBezTo>
                      <a:pt x="297631" y="1801688"/>
                      <a:pt x="344248" y="1933586"/>
                      <a:pt x="363377" y="2018716"/>
                    </a:cubicBezTo>
                    <a:cubicBezTo>
                      <a:pt x="335723" y="2076463"/>
                      <a:pt x="273909" y="2108183"/>
                      <a:pt x="213722" y="2124450"/>
                    </a:cubicBezTo>
                    <a:cubicBezTo>
                      <a:pt x="153535" y="2140717"/>
                      <a:pt x="2253" y="2126082"/>
                      <a:pt x="2253" y="2116321"/>
                    </a:cubicBezTo>
                    <a:lnTo>
                      <a:pt x="2253" y="815782"/>
                    </a:lnTo>
                    <a:lnTo>
                      <a:pt x="2253" y="402604"/>
                    </a:lnTo>
                    <a:lnTo>
                      <a:pt x="2253" y="192762"/>
                    </a:lnTo>
                    <a:cubicBezTo>
                      <a:pt x="2253" y="128508"/>
                      <a:pt x="-5880" y="62627"/>
                      <a:pt x="8760" y="0"/>
                    </a:cubicBezTo>
                    <a:cubicBezTo>
                      <a:pt x="65694" y="65881"/>
                      <a:pt x="118561" y="135828"/>
                      <a:pt x="164921" y="209029"/>
                    </a:cubicBezTo>
                    <a:cubicBezTo>
                      <a:pt x="212502" y="276265"/>
                      <a:pt x="240047" y="304808"/>
                      <a:pt x="294243" y="40341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87" name="Freeform: Shape 1286">
                <a:extLst>
                  <a:ext uri="{FF2B5EF4-FFF2-40B4-BE49-F238E27FC236}">
                    <a16:creationId xmlns:a16="http://schemas.microsoft.com/office/drawing/2014/main" id="{DF990B26-A0F1-4740-8F4A-97BAAD18D3D4}"/>
                  </a:ext>
                </a:extLst>
              </p:cNvPr>
              <p:cNvSpPr/>
              <p:nvPr/>
            </p:nvSpPr>
            <p:spPr>
              <a:xfrm>
                <a:off x="3153259" y="2086837"/>
                <a:ext cx="1145999" cy="1795739"/>
              </a:xfrm>
              <a:custGeom>
                <a:avLst/>
                <a:gdLst>
                  <a:gd name="connsiteX0" fmla="*/ 1820419 w 1821886"/>
                  <a:gd name="connsiteY0" fmla="*/ 1327383 h 2854831"/>
                  <a:gd name="connsiteX1" fmla="*/ 1554456 w 1821886"/>
                  <a:gd name="connsiteY1" fmla="*/ 802777 h 2854831"/>
                  <a:gd name="connsiteX2" fmla="*/ 1358441 w 1821886"/>
                  <a:gd name="connsiteY2" fmla="*/ 496147 h 2854831"/>
                  <a:gd name="connsiteX3" fmla="*/ 1023343 w 1821886"/>
                  <a:gd name="connsiteY3" fmla="*/ 104929 h 2854831"/>
                  <a:gd name="connsiteX4" fmla="*/ 845222 w 1821886"/>
                  <a:gd name="connsiteY4" fmla="*/ 13835 h 2854831"/>
                  <a:gd name="connsiteX5" fmla="*/ 604472 w 1821886"/>
                  <a:gd name="connsiteY5" fmla="*/ 59382 h 2854831"/>
                  <a:gd name="connsiteX6" fmla="*/ 163641 w 1821886"/>
                  <a:gd name="connsiteY6" fmla="*/ 702736 h 2854831"/>
                  <a:gd name="connsiteX7" fmla="*/ 1786 w 1821886"/>
                  <a:gd name="connsiteY7" fmla="*/ 1904856 h 2854831"/>
                  <a:gd name="connsiteX8" fmla="*/ 17239 w 1821886"/>
                  <a:gd name="connsiteY8" fmla="*/ 2261100 h 2854831"/>
                  <a:gd name="connsiteX9" fmla="*/ 111587 w 1821886"/>
                  <a:gd name="connsiteY9" fmla="*/ 2553903 h 2854831"/>
                  <a:gd name="connsiteX10" fmla="*/ 419843 w 1821886"/>
                  <a:gd name="connsiteY10" fmla="*/ 2747478 h 2854831"/>
                  <a:gd name="connsiteX11" fmla="*/ 987556 w 1821886"/>
                  <a:gd name="connsiteY11" fmla="*/ 2858906 h 2854831"/>
                  <a:gd name="connsiteX12" fmla="*/ 1602443 w 1821886"/>
                  <a:gd name="connsiteY12" fmla="*/ 2752359 h 2854831"/>
                  <a:gd name="connsiteX13" fmla="*/ 1776498 w 1821886"/>
                  <a:gd name="connsiteY13" fmla="*/ 2592130 h 2854831"/>
                  <a:gd name="connsiteX14" fmla="*/ 1778938 w 1821886"/>
                  <a:gd name="connsiteY14" fmla="*/ 2430275 h 2854831"/>
                  <a:gd name="connsiteX15" fmla="*/ 1791952 w 1821886"/>
                  <a:gd name="connsiteY15" fmla="*/ 2003270 h 2854831"/>
                  <a:gd name="connsiteX16" fmla="*/ 1809032 w 1821886"/>
                  <a:gd name="connsiteY16" fmla="*/ 1642146 h 2854831"/>
                  <a:gd name="connsiteX17" fmla="*/ 1819606 w 1821886"/>
                  <a:gd name="connsiteY17" fmla="*/ 1461584 h 2854831"/>
                  <a:gd name="connsiteX18" fmla="*/ 1820419 w 1821886"/>
                  <a:gd name="connsiteY18" fmla="*/ 1327383 h 2854831"/>
                  <a:gd name="connsiteX19" fmla="*/ 1820419 w 1821886"/>
                  <a:gd name="connsiteY19" fmla="*/ 1327383 h 28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21886" h="2854831">
                    <a:moveTo>
                      <a:pt x="1820419" y="1327383"/>
                    </a:moveTo>
                    <a:cubicBezTo>
                      <a:pt x="1726071" y="1154954"/>
                      <a:pt x="1650430" y="973579"/>
                      <a:pt x="1554456" y="802777"/>
                    </a:cubicBezTo>
                    <a:cubicBezTo>
                      <a:pt x="1495082" y="697042"/>
                      <a:pt x="1433268" y="591308"/>
                      <a:pt x="1358441" y="496147"/>
                    </a:cubicBezTo>
                    <a:cubicBezTo>
                      <a:pt x="1254333" y="364385"/>
                      <a:pt x="1157545" y="207410"/>
                      <a:pt x="1023343" y="104929"/>
                    </a:cubicBezTo>
                    <a:cubicBezTo>
                      <a:pt x="972916" y="65889"/>
                      <a:pt x="904595" y="35795"/>
                      <a:pt x="845222" y="13835"/>
                    </a:cubicBezTo>
                    <a:cubicBezTo>
                      <a:pt x="758194" y="-17885"/>
                      <a:pt x="678486" y="8142"/>
                      <a:pt x="604472" y="59382"/>
                    </a:cubicBezTo>
                    <a:cubicBezTo>
                      <a:pt x="392190" y="207410"/>
                      <a:pt x="257175" y="467680"/>
                      <a:pt x="163641" y="702736"/>
                    </a:cubicBezTo>
                    <a:cubicBezTo>
                      <a:pt x="13172" y="1082567"/>
                      <a:pt x="-7161" y="1500625"/>
                      <a:pt x="1786" y="1904856"/>
                    </a:cubicBezTo>
                    <a:cubicBezTo>
                      <a:pt x="4226" y="2023604"/>
                      <a:pt x="9106" y="2142352"/>
                      <a:pt x="17239" y="2261100"/>
                    </a:cubicBezTo>
                    <a:cubicBezTo>
                      <a:pt x="24559" y="2363581"/>
                      <a:pt x="46519" y="2470942"/>
                      <a:pt x="111587" y="2553903"/>
                    </a:cubicBezTo>
                    <a:cubicBezTo>
                      <a:pt x="186414" y="2649877"/>
                      <a:pt x="310042" y="2704371"/>
                      <a:pt x="419843" y="2747478"/>
                    </a:cubicBezTo>
                    <a:cubicBezTo>
                      <a:pt x="595525" y="2815799"/>
                      <a:pt x="798048" y="2846706"/>
                      <a:pt x="987556" y="2858906"/>
                    </a:cubicBezTo>
                    <a:cubicBezTo>
                      <a:pt x="1190892" y="2871920"/>
                      <a:pt x="1418628" y="2850773"/>
                      <a:pt x="1602443" y="2752359"/>
                    </a:cubicBezTo>
                    <a:cubicBezTo>
                      <a:pt x="1667511" y="2717385"/>
                      <a:pt x="1757791" y="2671024"/>
                      <a:pt x="1776498" y="2592130"/>
                    </a:cubicBezTo>
                    <a:cubicBezTo>
                      <a:pt x="1787885" y="2542516"/>
                      <a:pt x="1778938" y="2481515"/>
                      <a:pt x="1778938" y="2430275"/>
                    </a:cubicBezTo>
                    <a:cubicBezTo>
                      <a:pt x="1779752" y="2287127"/>
                      <a:pt x="1788699" y="2145605"/>
                      <a:pt x="1791952" y="2003270"/>
                    </a:cubicBezTo>
                    <a:cubicBezTo>
                      <a:pt x="1794392" y="1882896"/>
                      <a:pt x="1801712" y="1762521"/>
                      <a:pt x="1809032" y="1642146"/>
                    </a:cubicBezTo>
                    <a:cubicBezTo>
                      <a:pt x="1813099" y="1581959"/>
                      <a:pt x="1814725" y="1521772"/>
                      <a:pt x="1819606" y="1461584"/>
                    </a:cubicBezTo>
                    <a:cubicBezTo>
                      <a:pt x="1822859" y="1419290"/>
                      <a:pt x="1840752" y="1368050"/>
                      <a:pt x="1820419" y="1327383"/>
                    </a:cubicBezTo>
                    <a:cubicBezTo>
                      <a:pt x="1820419" y="1327383"/>
                      <a:pt x="1820419" y="1327383"/>
                      <a:pt x="1820419" y="132738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88" name="Freeform: Shape 1287">
                <a:extLst>
                  <a:ext uri="{FF2B5EF4-FFF2-40B4-BE49-F238E27FC236}">
                    <a16:creationId xmlns:a16="http://schemas.microsoft.com/office/drawing/2014/main" id="{453FEBF6-C924-401F-9578-9A8D4CC19FF3}"/>
                  </a:ext>
                </a:extLst>
              </p:cNvPr>
              <p:cNvSpPr/>
              <p:nvPr/>
            </p:nvSpPr>
            <p:spPr>
              <a:xfrm>
                <a:off x="2247222" y="2055728"/>
                <a:ext cx="936240" cy="1739463"/>
              </a:xfrm>
              <a:custGeom>
                <a:avLst/>
                <a:gdLst>
                  <a:gd name="connsiteX0" fmla="*/ 1491640 w 1488416"/>
                  <a:gd name="connsiteY0" fmla="*/ 1253669 h 2765363"/>
                  <a:gd name="connsiteX1" fmla="*/ 1449346 w 1488416"/>
                  <a:gd name="connsiteY1" fmla="*/ 1108081 h 2765363"/>
                  <a:gd name="connsiteX2" fmla="*/ 1323278 w 1488416"/>
                  <a:gd name="connsiteY2" fmla="*/ 807144 h 2765363"/>
                  <a:gd name="connsiteX3" fmla="*/ 865366 w 1488416"/>
                  <a:gd name="connsiteY3" fmla="*/ 193071 h 2765363"/>
                  <a:gd name="connsiteX4" fmla="*/ 458695 w 1488416"/>
                  <a:gd name="connsiteY4" fmla="*/ 2749 h 2765363"/>
                  <a:gd name="connsiteX5" fmla="*/ 174839 w 1488416"/>
                  <a:gd name="connsiteY5" fmla="*/ 292299 h 2765363"/>
                  <a:gd name="connsiteX6" fmla="*/ 22744 w 1488416"/>
                  <a:gd name="connsiteY6" fmla="*/ 991773 h 2765363"/>
                  <a:gd name="connsiteX7" fmla="*/ 1597 w 1488416"/>
                  <a:gd name="connsiteY7" fmla="*/ 1509059 h 2765363"/>
                  <a:gd name="connsiteX8" fmla="*/ 31691 w 1488416"/>
                  <a:gd name="connsiteY8" fmla="*/ 1844156 h 2765363"/>
                  <a:gd name="connsiteX9" fmla="*/ 141492 w 1488416"/>
                  <a:gd name="connsiteY9" fmla="*/ 2328094 h 2765363"/>
                  <a:gd name="connsiteX10" fmla="*/ 438362 w 1488416"/>
                  <a:gd name="connsiteY10" fmla="*/ 2742899 h 2765363"/>
                  <a:gd name="connsiteX11" fmla="*/ 653897 w 1488416"/>
                  <a:gd name="connsiteY11" fmla="*/ 2764046 h 2765363"/>
                  <a:gd name="connsiteX12" fmla="*/ 1215104 w 1488416"/>
                  <a:gd name="connsiteY12" fmla="*/ 2466363 h 2765363"/>
                  <a:gd name="connsiteX13" fmla="*/ 1435519 w 1488416"/>
                  <a:gd name="connsiteY13" fmla="*/ 2207720 h 2765363"/>
                  <a:gd name="connsiteX14" fmla="*/ 1455853 w 1488416"/>
                  <a:gd name="connsiteY14" fmla="*/ 1707514 h 2765363"/>
                  <a:gd name="connsiteX15" fmla="*/ 1491640 w 1488416"/>
                  <a:gd name="connsiteY15" fmla="*/ 1253669 h 2765363"/>
                  <a:gd name="connsiteX16" fmla="*/ 1491640 w 1488416"/>
                  <a:gd name="connsiteY16" fmla="*/ 1253669 h 2765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488416" h="2765363">
                    <a:moveTo>
                      <a:pt x="1491640" y="1253669"/>
                    </a:moveTo>
                    <a:cubicBezTo>
                      <a:pt x="1489200" y="1204869"/>
                      <a:pt x="1465613" y="1155255"/>
                      <a:pt x="1449346" y="1108081"/>
                    </a:cubicBezTo>
                    <a:cubicBezTo>
                      <a:pt x="1414372" y="1003160"/>
                      <a:pt x="1379399" y="903119"/>
                      <a:pt x="1323278" y="807144"/>
                    </a:cubicBezTo>
                    <a:cubicBezTo>
                      <a:pt x="1193143" y="585915"/>
                      <a:pt x="1055688" y="367126"/>
                      <a:pt x="865366" y="193071"/>
                    </a:cubicBezTo>
                    <a:cubicBezTo>
                      <a:pt x="756379" y="94656"/>
                      <a:pt x="616484" y="-19212"/>
                      <a:pt x="458695" y="2749"/>
                    </a:cubicBezTo>
                    <a:cubicBezTo>
                      <a:pt x="314734" y="23082"/>
                      <a:pt x="226079" y="171111"/>
                      <a:pt x="174839" y="292299"/>
                    </a:cubicBezTo>
                    <a:cubicBezTo>
                      <a:pt x="80491" y="515154"/>
                      <a:pt x="41451" y="751837"/>
                      <a:pt x="22744" y="991773"/>
                    </a:cubicBezTo>
                    <a:cubicBezTo>
                      <a:pt x="9730" y="1164202"/>
                      <a:pt x="-4910" y="1335817"/>
                      <a:pt x="1597" y="1509059"/>
                    </a:cubicBezTo>
                    <a:cubicBezTo>
                      <a:pt x="5664" y="1620487"/>
                      <a:pt x="5664" y="1735168"/>
                      <a:pt x="31691" y="1844156"/>
                    </a:cubicBezTo>
                    <a:cubicBezTo>
                      <a:pt x="69918" y="2006011"/>
                      <a:pt x="92691" y="2168679"/>
                      <a:pt x="141492" y="2328094"/>
                    </a:cubicBezTo>
                    <a:cubicBezTo>
                      <a:pt x="187852" y="2480189"/>
                      <a:pt x="277320" y="2681898"/>
                      <a:pt x="438362" y="2742899"/>
                    </a:cubicBezTo>
                    <a:cubicBezTo>
                      <a:pt x="506682" y="2768926"/>
                      <a:pt x="577443" y="2777059"/>
                      <a:pt x="653897" y="2764046"/>
                    </a:cubicBezTo>
                    <a:cubicBezTo>
                      <a:pt x="860486" y="2728259"/>
                      <a:pt x="1053249" y="2592431"/>
                      <a:pt x="1215104" y="2466363"/>
                    </a:cubicBezTo>
                    <a:cubicBezTo>
                      <a:pt x="1289931" y="2407802"/>
                      <a:pt x="1435519" y="2315081"/>
                      <a:pt x="1435519" y="2207720"/>
                    </a:cubicBezTo>
                    <a:cubicBezTo>
                      <a:pt x="1435519" y="2040984"/>
                      <a:pt x="1442839" y="1873436"/>
                      <a:pt x="1455853" y="1707514"/>
                    </a:cubicBezTo>
                    <a:cubicBezTo>
                      <a:pt x="1465613" y="1558673"/>
                      <a:pt x="1497333" y="1404138"/>
                      <a:pt x="1491640" y="1253669"/>
                    </a:cubicBezTo>
                    <a:cubicBezTo>
                      <a:pt x="1491640" y="1253669"/>
                      <a:pt x="1491640" y="1253669"/>
                      <a:pt x="1491640" y="125366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89" name="Freeform: Shape 1288">
                <a:extLst>
                  <a:ext uri="{FF2B5EF4-FFF2-40B4-BE49-F238E27FC236}">
                    <a16:creationId xmlns:a16="http://schemas.microsoft.com/office/drawing/2014/main" id="{2D9B63F5-B3F6-402E-81AE-893A2A3193CE}"/>
                  </a:ext>
                </a:extLst>
              </p:cNvPr>
              <p:cNvSpPr/>
              <p:nvPr/>
            </p:nvSpPr>
            <p:spPr>
              <a:xfrm>
                <a:off x="2916492" y="3578688"/>
                <a:ext cx="5116" cy="5116"/>
              </a:xfrm>
              <a:custGeom>
                <a:avLst/>
                <a:gdLst>
                  <a:gd name="connsiteX0" fmla="*/ 0 w 0"/>
                  <a:gd name="connsiteY0" fmla="*/ 0 h 0"/>
                  <a:gd name="connsiteX1" fmla="*/ 0 w 0"/>
                  <a:gd name="connsiteY1" fmla="*/ 0 h 0"/>
                  <a:gd name="connsiteX2" fmla="*/ 0 w 0"/>
                  <a:gd name="connsiteY2" fmla="*/ 0 h 0"/>
                  <a:gd name="connsiteX3" fmla="*/ 0 w 0"/>
                  <a:gd name="connsiteY3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90" name="Freeform: Shape 1289">
                <a:extLst>
                  <a:ext uri="{FF2B5EF4-FFF2-40B4-BE49-F238E27FC236}">
                    <a16:creationId xmlns:a16="http://schemas.microsoft.com/office/drawing/2014/main" id="{21F6D434-19C6-45BD-90EC-76AE1B2E2E7B}"/>
                  </a:ext>
                </a:extLst>
              </p:cNvPr>
              <p:cNvSpPr/>
              <p:nvPr/>
            </p:nvSpPr>
            <p:spPr>
              <a:xfrm>
                <a:off x="4267475" y="2052010"/>
                <a:ext cx="1493891" cy="1949221"/>
              </a:xfrm>
              <a:custGeom>
                <a:avLst/>
                <a:gdLst>
                  <a:gd name="connsiteX0" fmla="*/ 2376043 w 2374959"/>
                  <a:gd name="connsiteY0" fmla="*/ 2668646 h 3098834"/>
                  <a:gd name="connsiteX1" fmla="*/ 2374416 w 2374959"/>
                  <a:gd name="connsiteY1" fmla="*/ 2056199 h 3098834"/>
                  <a:gd name="connsiteX2" fmla="*/ 2295522 w 2374959"/>
                  <a:gd name="connsiteY2" fmla="*/ 1418539 h 3098834"/>
                  <a:gd name="connsiteX3" fmla="*/ 2128787 w 2374959"/>
                  <a:gd name="connsiteY3" fmla="*/ 853266 h 3098834"/>
                  <a:gd name="connsiteX4" fmla="*/ 1880717 w 2374959"/>
                  <a:gd name="connsiteY4" fmla="*/ 390474 h 3098834"/>
                  <a:gd name="connsiteX5" fmla="*/ 1485433 w 2374959"/>
                  <a:gd name="connsiteY5" fmla="*/ 68391 h 3098834"/>
                  <a:gd name="connsiteX6" fmla="*/ 1175550 w 2374959"/>
                  <a:gd name="connsiteY6" fmla="*/ 70 h 3098834"/>
                  <a:gd name="connsiteX7" fmla="*/ 870546 w 2374959"/>
                  <a:gd name="connsiteY7" fmla="*/ 80591 h 3098834"/>
                  <a:gd name="connsiteX8" fmla="*/ 648504 w 2374959"/>
                  <a:gd name="connsiteY8" fmla="*/ 239193 h 3098834"/>
                  <a:gd name="connsiteX9" fmla="*/ 89738 w 2374959"/>
                  <a:gd name="connsiteY9" fmla="*/ 1201377 h 3098834"/>
                  <a:gd name="connsiteX10" fmla="*/ 19790 w 2374959"/>
                  <a:gd name="connsiteY10" fmla="*/ 2472631 h 3098834"/>
                  <a:gd name="connsiteX11" fmla="*/ 36057 w 2374959"/>
                  <a:gd name="connsiteY11" fmla="*/ 2679220 h 3098834"/>
                  <a:gd name="connsiteX12" fmla="*/ 88111 w 2374959"/>
                  <a:gd name="connsiteY12" fmla="*/ 2871982 h 3098834"/>
                  <a:gd name="connsiteX13" fmla="*/ 576930 w 2374959"/>
                  <a:gd name="connsiteY13" fmla="*/ 3066370 h 3098834"/>
                  <a:gd name="connsiteX14" fmla="*/ 1239804 w 2374959"/>
                  <a:gd name="connsiteY14" fmla="*/ 3102971 h 3098834"/>
                  <a:gd name="connsiteX15" fmla="*/ 1727809 w 2374959"/>
                  <a:gd name="connsiteY15" fmla="*/ 3087517 h 3098834"/>
                  <a:gd name="connsiteX16" fmla="*/ 2204428 w 2374959"/>
                  <a:gd name="connsiteY16" fmla="*/ 3023263 h 3098834"/>
                  <a:gd name="connsiteX17" fmla="*/ 2367909 w 2374959"/>
                  <a:gd name="connsiteY17" fmla="*/ 2809354 h 3098834"/>
                  <a:gd name="connsiteX18" fmla="*/ 2376043 w 2374959"/>
                  <a:gd name="connsiteY18" fmla="*/ 2668646 h 3098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374959" h="3098834">
                    <a:moveTo>
                      <a:pt x="2376043" y="2668646"/>
                    </a:moveTo>
                    <a:cubicBezTo>
                      <a:pt x="2374416" y="2465311"/>
                      <a:pt x="2384990" y="2260348"/>
                      <a:pt x="2374416" y="2056199"/>
                    </a:cubicBezTo>
                    <a:cubicBezTo>
                      <a:pt x="2363843" y="1842290"/>
                      <a:pt x="2337002" y="1628381"/>
                      <a:pt x="2295522" y="1418539"/>
                    </a:cubicBezTo>
                    <a:cubicBezTo>
                      <a:pt x="2257295" y="1223337"/>
                      <a:pt x="2207681" y="1035455"/>
                      <a:pt x="2128787" y="853266"/>
                    </a:cubicBezTo>
                    <a:cubicBezTo>
                      <a:pt x="2059653" y="692224"/>
                      <a:pt x="1983198" y="534436"/>
                      <a:pt x="1880717" y="390474"/>
                    </a:cubicBezTo>
                    <a:cubicBezTo>
                      <a:pt x="1778236" y="245699"/>
                      <a:pt x="1647288" y="138338"/>
                      <a:pt x="1485433" y="68391"/>
                    </a:cubicBezTo>
                    <a:cubicBezTo>
                      <a:pt x="1386205" y="25284"/>
                      <a:pt x="1283724" y="-1557"/>
                      <a:pt x="1175550" y="70"/>
                    </a:cubicBezTo>
                    <a:cubicBezTo>
                      <a:pt x="1068188" y="2510"/>
                      <a:pt x="966521" y="34230"/>
                      <a:pt x="870546" y="80591"/>
                    </a:cubicBezTo>
                    <a:cubicBezTo>
                      <a:pt x="787585" y="120445"/>
                      <a:pt x="716824" y="178192"/>
                      <a:pt x="648504" y="239193"/>
                    </a:cubicBezTo>
                    <a:cubicBezTo>
                      <a:pt x="364647" y="492955"/>
                      <a:pt x="187339" y="838626"/>
                      <a:pt x="89738" y="1201377"/>
                    </a:cubicBezTo>
                    <a:cubicBezTo>
                      <a:pt x="-21690" y="1615368"/>
                      <a:pt x="-8677" y="2048879"/>
                      <a:pt x="19790" y="2472631"/>
                    </a:cubicBezTo>
                    <a:cubicBezTo>
                      <a:pt x="24670" y="2541765"/>
                      <a:pt x="27110" y="2610899"/>
                      <a:pt x="36057" y="2679220"/>
                    </a:cubicBezTo>
                    <a:cubicBezTo>
                      <a:pt x="45004" y="2748354"/>
                      <a:pt x="66964" y="2806914"/>
                      <a:pt x="88111" y="2871982"/>
                    </a:cubicBezTo>
                    <a:cubicBezTo>
                      <a:pt x="175952" y="3054984"/>
                      <a:pt x="402874" y="3047664"/>
                      <a:pt x="576930" y="3066370"/>
                    </a:cubicBezTo>
                    <a:cubicBezTo>
                      <a:pt x="797345" y="3089957"/>
                      <a:pt x="1018575" y="3102157"/>
                      <a:pt x="1239804" y="3102971"/>
                    </a:cubicBezTo>
                    <a:cubicBezTo>
                      <a:pt x="1402472" y="3103784"/>
                      <a:pt x="1565141" y="3098904"/>
                      <a:pt x="1727809" y="3087517"/>
                    </a:cubicBezTo>
                    <a:cubicBezTo>
                      <a:pt x="1885597" y="3076944"/>
                      <a:pt x="2053146" y="3072877"/>
                      <a:pt x="2204428" y="3023263"/>
                    </a:cubicBezTo>
                    <a:cubicBezTo>
                      <a:pt x="2310162" y="2988290"/>
                      <a:pt x="2352456" y="2907769"/>
                      <a:pt x="2367909" y="2809354"/>
                    </a:cubicBezTo>
                    <a:cubicBezTo>
                      <a:pt x="2374416" y="2763807"/>
                      <a:pt x="2376856" y="2716633"/>
                      <a:pt x="2376043" y="266864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91" name="Freeform: Shape 1290">
                <a:extLst>
                  <a:ext uri="{FF2B5EF4-FFF2-40B4-BE49-F238E27FC236}">
                    <a16:creationId xmlns:a16="http://schemas.microsoft.com/office/drawing/2014/main" id="{0E997141-A9A7-4B12-87D7-EF62A3516AC1}"/>
                  </a:ext>
                </a:extLst>
              </p:cNvPr>
              <p:cNvSpPr/>
              <p:nvPr/>
            </p:nvSpPr>
            <p:spPr>
              <a:xfrm>
                <a:off x="5751725" y="2044380"/>
                <a:ext cx="1493891" cy="1949221"/>
              </a:xfrm>
              <a:custGeom>
                <a:avLst/>
                <a:gdLst>
                  <a:gd name="connsiteX0" fmla="*/ 3135 w 2374959"/>
                  <a:gd name="connsiteY0" fmla="*/ 2668646 h 3098834"/>
                  <a:gd name="connsiteX1" fmla="*/ 4762 w 2374959"/>
                  <a:gd name="connsiteY1" fmla="*/ 2056199 h 3098834"/>
                  <a:gd name="connsiteX2" fmla="*/ 83656 w 2374959"/>
                  <a:gd name="connsiteY2" fmla="*/ 1418539 h 3098834"/>
                  <a:gd name="connsiteX3" fmla="*/ 250391 w 2374959"/>
                  <a:gd name="connsiteY3" fmla="*/ 853266 h 3098834"/>
                  <a:gd name="connsiteX4" fmla="*/ 498461 w 2374959"/>
                  <a:gd name="connsiteY4" fmla="*/ 390474 h 3098834"/>
                  <a:gd name="connsiteX5" fmla="*/ 893745 w 2374959"/>
                  <a:gd name="connsiteY5" fmla="*/ 68391 h 3098834"/>
                  <a:gd name="connsiteX6" fmla="*/ 1203629 w 2374959"/>
                  <a:gd name="connsiteY6" fmla="*/ 70 h 3098834"/>
                  <a:gd name="connsiteX7" fmla="*/ 1508632 w 2374959"/>
                  <a:gd name="connsiteY7" fmla="*/ 80591 h 3098834"/>
                  <a:gd name="connsiteX8" fmla="*/ 1730674 w 2374959"/>
                  <a:gd name="connsiteY8" fmla="*/ 239193 h 3098834"/>
                  <a:gd name="connsiteX9" fmla="*/ 2289441 w 2374959"/>
                  <a:gd name="connsiteY9" fmla="*/ 1201377 h 3098834"/>
                  <a:gd name="connsiteX10" fmla="*/ 2359388 w 2374959"/>
                  <a:gd name="connsiteY10" fmla="*/ 2472631 h 3098834"/>
                  <a:gd name="connsiteX11" fmla="*/ 2343121 w 2374959"/>
                  <a:gd name="connsiteY11" fmla="*/ 2679220 h 3098834"/>
                  <a:gd name="connsiteX12" fmla="*/ 2291067 w 2374959"/>
                  <a:gd name="connsiteY12" fmla="*/ 2871982 h 3098834"/>
                  <a:gd name="connsiteX13" fmla="*/ 1802248 w 2374959"/>
                  <a:gd name="connsiteY13" fmla="*/ 3066370 h 3098834"/>
                  <a:gd name="connsiteX14" fmla="*/ 1139374 w 2374959"/>
                  <a:gd name="connsiteY14" fmla="*/ 3102971 h 3098834"/>
                  <a:gd name="connsiteX15" fmla="*/ 651369 w 2374959"/>
                  <a:gd name="connsiteY15" fmla="*/ 3087517 h 3098834"/>
                  <a:gd name="connsiteX16" fmla="*/ 174751 w 2374959"/>
                  <a:gd name="connsiteY16" fmla="*/ 3023263 h 3098834"/>
                  <a:gd name="connsiteX17" fmla="*/ 11269 w 2374959"/>
                  <a:gd name="connsiteY17" fmla="*/ 2809354 h 3098834"/>
                  <a:gd name="connsiteX18" fmla="*/ 3135 w 2374959"/>
                  <a:gd name="connsiteY18" fmla="*/ 2668646 h 3098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374959" h="3098834">
                    <a:moveTo>
                      <a:pt x="3135" y="2668646"/>
                    </a:moveTo>
                    <a:cubicBezTo>
                      <a:pt x="4762" y="2465311"/>
                      <a:pt x="-5811" y="2260348"/>
                      <a:pt x="4762" y="2056199"/>
                    </a:cubicBezTo>
                    <a:cubicBezTo>
                      <a:pt x="15335" y="1842290"/>
                      <a:pt x="42176" y="1628381"/>
                      <a:pt x="83656" y="1418539"/>
                    </a:cubicBezTo>
                    <a:cubicBezTo>
                      <a:pt x="121883" y="1223337"/>
                      <a:pt x="171497" y="1035455"/>
                      <a:pt x="250391" y="853266"/>
                    </a:cubicBezTo>
                    <a:cubicBezTo>
                      <a:pt x="319526" y="692224"/>
                      <a:pt x="395979" y="534436"/>
                      <a:pt x="498461" y="390474"/>
                    </a:cubicBezTo>
                    <a:cubicBezTo>
                      <a:pt x="600942" y="245699"/>
                      <a:pt x="731890" y="138338"/>
                      <a:pt x="893745" y="68391"/>
                    </a:cubicBezTo>
                    <a:cubicBezTo>
                      <a:pt x="992973" y="25284"/>
                      <a:pt x="1095454" y="-1557"/>
                      <a:pt x="1203629" y="70"/>
                    </a:cubicBezTo>
                    <a:cubicBezTo>
                      <a:pt x="1310989" y="2510"/>
                      <a:pt x="1412657" y="34230"/>
                      <a:pt x="1508632" y="80591"/>
                    </a:cubicBezTo>
                    <a:cubicBezTo>
                      <a:pt x="1591593" y="120445"/>
                      <a:pt x="1662353" y="178192"/>
                      <a:pt x="1730674" y="239193"/>
                    </a:cubicBezTo>
                    <a:cubicBezTo>
                      <a:pt x="2014530" y="492955"/>
                      <a:pt x="2191840" y="838626"/>
                      <a:pt x="2289441" y="1201377"/>
                    </a:cubicBezTo>
                    <a:cubicBezTo>
                      <a:pt x="2400868" y="1615368"/>
                      <a:pt x="2387855" y="2048879"/>
                      <a:pt x="2359388" y="2472631"/>
                    </a:cubicBezTo>
                    <a:cubicBezTo>
                      <a:pt x="2354508" y="2541765"/>
                      <a:pt x="2352068" y="2610899"/>
                      <a:pt x="2343121" y="2679220"/>
                    </a:cubicBezTo>
                    <a:cubicBezTo>
                      <a:pt x="2334174" y="2748354"/>
                      <a:pt x="2312214" y="2806914"/>
                      <a:pt x="2291067" y="2871982"/>
                    </a:cubicBezTo>
                    <a:cubicBezTo>
                      <a:pt x="2203227" y="3054984"/>
                      <a:pt x="1976304" y="3047664"/>
                      <a:pt x="1802248" y="3066370"/>
                    </a:cubicBezTo>
                    <a:cubicBezTo>
                      <a:pt x="1581833" y="3089957"/>
                      <a:pt x="1360604" y="3102157"/>
                      <a:pt x="1139374" y="3102971"/>
                    </a:cubicBezTo>
                    <a:cubicBezTo>
                      <a:pt x="976706" y="3103784"/>
                      <a:pt x="814038" y="3098904"/>
                      <a:pt x="651369" y="3087517"/>
                    </a:cubicBezTo>
                    <a:cubicBezTo>
                      <a:pt x="493580" y="3076944"/>
                      <a:pt x="326032" y="3072877"/>
                      <a:pt x="174751" y="3023263"/>
                    </a:cubicBezTo>
                    <a:cubicBezTo>
                      <a:pt x="69016" y="2988290"/>
                      <a:pt x="26722" y="2907769"/>
                      <a:pt x="11269" y="2809354"/>
                    </a:cubicBezTo>
                    <a:cubicBezTo>
                      <a:pt x="4762" y="2763807"/>
                      <a:pt x="2322" y="2716633"/>
                      <a:pt x="3135" y="266864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1292" name="Group 1291">
            <a:extLst>
              <a:ext uri="{FF2B5EF4-FFF2-40B4-BE49-F238E27FC236}">
                <a16:creationId xmlns:a16="http://schemas.microsoft.com/office/drawing/2014/main" id="{94DD569F-2359-493F-9286-20CC47D2CC3F}"/>
              </a:ext>
            </a:extLst>
          </p:cNvPr>
          <p:cNvGrpSpPr/>
          <p:nvPr/>
        </p:nvGrpSpPr>
        <p:grpSpPr>
          <a:xfrm>
            <a:off x="5959711" y="4368265"/>
            <a:ext cx="2487369" cy="871372"/>
            <a:chOff x="6160678" y="4457213"/>
            <a:chExt cx="2487369" cy="871372"/>
          </a:xfrm>
        </p:grpSpPr>
        <p:sp>
          <p:nvSpPr>
            <p:cNvPr id="1293" name="Rectangle 1292">
              <a:extLst>
                <a:ext uri="{FF2B5EF4-FFF2-40B4-BE49-F238E27FC236}">
                  <a16:creationId xmlns:a16="http://schemas.microsoft.com/office/drawing/2014/main" id="{F8906182-E7D8-4323-ABF7-CB716EE6C31A}"/>
                </a:ext>
              </a:extLst>
            </p:cNvPr>
            <p:cNvSpPr/>
            <p:nvPr/>
          </p:nvSpPr>
          <p:spPr>
            <a:xfrm>
              <a:off x="6160678" y="4457213"/>
              <a:ext cx="2487369" cy="69881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grpSp>
          <p:nvGrpSpPr>
            <p:cNvPr id="1294" name="Group 1293">
              <a:extLst>
                <a:ext uri="{FF2B5EF4-FFF2-40B4-BE49-F238E27FC236}">
                  <a16:creationId xmlns:a16="http://schemas.microsoft.com/office/drawing/2014/main" id="{836D4622-FF2C-4406-B943-6576DE806753}"/>
                </a:ext>
              </a:extLst>
            </p:cNvPr>
            <p:cNvGrpSpPr/>
            <p:nvPr/>
          </p:nvGrpSpPr>
          <p:grpSpPr>
            <a:xfrm>
              <a:off x="6165118" y="4609862"/>
              <a:ext cx="2481695" cy="718723"/>
              <a:chOff x="6165118" y="4609862"/>
              <a:chExt cx="2481695" cy="718723"/>
            </a:xfrm>
          </p:grpSpPr>
          <p:sp>
            <p:nvSpPr>
              <p:cNvPr id="1295" name="Freeform: Shape 1294">
                <a:extLst>
                  <a:ext uri="{FF2B5EF4-FFF2-40B4-BE49-F238E27FC236}">
                    <a16:creationId xmlns:a16="http://schemas.microsoft.com/office/drawing/2014/main" id="{02D22C6A-D3DA-47AA-811F-E76DBCECDE24}"/>
                  </a:ext>
                </a:extLst>
              </p:cNvPr>
              <p:cNvSpPr/>
              <p:nvPr/>
            </p:nvSpPr>
            <p:spPr>
              <a:xfrm flipH="1">
                <a:off x="8568991" y="4736832"/>
                <a:ext cx="77822" cy="456540"/>
              </a:xfrm>
              <a:custGeom>
                <a:avLst/>
                <a:gdLst>
                  <a:gd name="connsiteX0" fmla="*/ 294243 w 357870"/>
                  <a:gd name="connsiteY0" fmla="*/ 403418 h 2147223"/>
                  <a:gd name="connsiteX1" fmla="*/ 250322 w 357870"/>
                  <a:gd name="connsiteY1" fmla="*/ 890610 h 2147223"/>
                  <a:gd name="connsiteX2" fmla="*/ 278789 w 357870"/>
                  <a:gd name="connsiteY2" fmla="*/ 1613671 h 2147223"/>
                  <a:gd name="connsiteX3" fmla="*/ 361750 w 357870"/>
                  <a:gd name="connsiteY3" fmla="*/ 2000009 h 2147223"/>
                  <a:gd name="connsiteX4" fmla="*/ 363377 w 357870"/>
                  <a:gd name="connsiteY4" fmla="*/ 2018716 h 2147223"/>
                  <a:gd name="connsiteX5" fmla="*/ 213722 w 357870"/>
                  <a:gd name="connsiteY5" fmla="*/ 2124450 h 2147223"/>
                  <a:gd name="connsiteX6" fmla="*/ 2253 w 357870"/>
                  <a:gd name="connsiteY6" fmla="*/ 2151290 h 2147223"/>
                  <a:gd name="connsiteX7" fmla="*/ 2253 w 357870"/>
                  <a:gd name="connsiteY7" fmla="*/ 815782 h 2147223"/>
                  <a:gd name="connsiteX8" fmla="*/ 2253 w 357870"/>
                  <a:gd name="connsiteY8" fmla="*/ 402604 h 2147223"/>
                  <a:gd name="connsiteX9" fmla="*/ 2253 w 357870"/>
                  <a:gd name="connsiteY9" fmla="*/ 192762 h 2147223"/>
                  <a:gd name="connsiteX10" fmla="*/ 8760 w 357870"/>
                  <a:gd name="connsiteY10" fmla="*/ 0 h 2147223"/>
                  <a:gd name="connsiteX11" fmla="*/ 164921 w 357870"/>
                  <a:gd name="connsiteY11" fmla="*/ 209029 h 2147223"/>
                  <a:gd name="connsiteX12" fmla="*/ 232429 w 357870"/>
                  <a:gd name="connsiteY12" fmla="*/ 324524 h 2147223"/>
                  <a:gd name="connsiteX13" fmla="*/ 259269 w 357870"/>
                  <a:gd name="connsiteY13" fmla="*/ 374137 h 2147223"/>
                  <a:gd name="connsiteX14" fmla="*/ 294243 w 357870"/>
                  <a:gd name="connsiteY14" fmla="*/ 403418 h 2147223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32429 w 363377"/>
                  <a:gd name="connsiteY12" fmla="*/ 324524 h 2153220"/>
                  <a:gd name="connsiteX13" fmla="*/ 294243 w 363377"/>
                  <a:gd name="connsiteY13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70920"/>
                  <a:gd name="connsiteY0" fmla="*/ 403418 h 2153220"/>
                  <a:gd name="connsiteX1" fmla="*/ 250322 w 370920"/>
                  <a:gd name="connsiteY1" fmla="*/ 890610 h 2153220"/>
                  <a:gd name="connsiteX2" fmla="*/ 278789 w 370920"/>
                  <a:gd name="connsiteY2" fmla="*/ 1613671 h 2153220"/>
                  <a:gd name="connsiteX3" fmla="*/ 361750 w 370920"/>
                  <a:gd name="connsiteY3" fmla="*/ 2000009 h 2153220"/>
                  <a:gd name="connsiteX4" fmla="*/ 350024 w 370920"/>
                  <a:gd name="connsiteY4" fmla="*/ 1974351 h 2153220"/>
                  <a:gd name="connsiteX5" fmla="*/ 363377 w 370920"/>
                  <a:gd name="connsiteY5" fmla="*/ 2018716 h 2153220"/>
                  <a:gd name="connsiteX6" fmla="*/ 213722 w 370920"/>
                  <a:gd name="connsiteY6" fmla="*/ 2124450 h 2153220"/>
                  <a:gd name="connsiteX7" fmla="*/ 2253 w 370920"/>
                  <a:gd name="connsiteY7" fmla="*/ 2151290 h 2153220"/>
                  <a:gd name="connsiteX8" fmla="*/ 2253 w 370920"/>
                  <a:gd name="connsiteY8" fmla="*/ 815782 h 2153220"/>
                  <a:gd name="connsiteX9" fmla="*/ 2253 w 370920"/>
                  <a:gd name="connsiteY9" fmla="*/ 402604 h 2153220"/>
                  <a:gd name="connsiteX10" fmla="*/ 2253 w 370920"/>
                  <a:gd name="connsiteY10" fmla="*/ 192762 h 2153220"/>
                  <a:gd name="connsiteX11" fmla="*/ 8760 w 370920"/>
                  <a:gd name="connsiteY11" fmla="*/ 0 h 2153220"/>
                  <a:gd name="connsiteX12" fmla="*/ 164921 w 370920"/>
                  <a:gd name="connsiteY12" fmla="*/ 209029 h 2153220"/>
                  <a:gd name="connsiteX13" fmla="*/ 294243 w 370920"/>
                  <a:gd name="connsiteY13" fmla="*/ 403418 h 2153220"/>
                  <a:gd name="connsiteX0" fmla="*/ 294243 w 377541"/>
                  <a:gd name="connsiteY0" fmla="*/ 403418 h 2153220"/>
                  <a:gd name="connsiteX1" fmla="*/ 250322 w 377541"/>
                  <a:gd name="connsiteY1" fmla="*/ 890610 h 2153220"/>
                  <a:gd name="connsiteX2" fmla="*/ 278789 w 377541"/>
                  <a:gd name="connsiteY2" fmla="*/ 1613671 h 2153220"/>
                  <a:gd name="connsiteX3" fmla="*/ 361750 w 377541"/>
                  <a:gd name="connsiteY3" fmla="*/ 2000009 h 2153220"/>
                  <a:gd name="connsiteX4" fmla="*/ 363377 w 377541"/>
                  <a:gd name="connsiteY4" fmla="*/ 2018716 h 2153220"/>
                  <a:gd name="connsiteX5" fmla="*/ 213722 w 377541"/>
                  <a:gd name="connsiteY5" fmla="*/ 2124450 h 2153220"/>
                  <a:gd name="connsiteX6" fmla="*/ 2253 w 377541"/>
                  <a:gd name="connsiteY6" fmla="*/ 2151290 h 2153220"/>
                  <a:gd name="connsiteX7" fmla="*/ 2253 w 377541"/>
                  <a:gd name="connsiteY7" fmla="*/ 815782 h 2153220"/>
                  <a:gd name="connsiteX8" fmla="*/ 2253 w 377541"/>
                  <a:gd name="connsiteY8" fmla="*/ 402604 h 2153220"/>
                  <a:gd name="connsiteX9" fmla="*/ 2253 w 377541"/>
                  <a:gd name="connsiteY9" fmla="*/ 192762 h 2153220"/>
                  <a:gd name="connsiteX10" fmla="*/ 8760 w 377541"/>
                  <a:gd name="connsiteY10" fmla="*/ 0 h 2153220"/>
                  <a:gd name="connsiteX11" fmla="*/ 164921 w 377541"/>
                  <a:gd name="connsiteY11" fmla="*/ 209029 h 2153220"/>
                  <a:gd name="connsiteX12" fmla="*/ 294243 w 377541"/>
                  <a:gd name="connsiteY12" fmla="*/ 403418 h 2153220"/>
                  <a:gd name="connsiteX0" fmla="*/ 294243 w 364424"/>
                  <a:gd name="connsiteY0" fmla="*/ 403418 h 2153220"/>
                  <a:gd name="connsiteX1" fmla="*/ 250322 w 364424"/>
                  <a:gd name="connsiteY1" fmla="*/ 890610 h 2153220"/>
                  <a:gd name="connsiteX2" fmla="*/ 278789 w 364424"/>
                  <a:gd name="connsiteY2" fmla="*/ 1613671 h 2153220"/>
                  <a:gd name="connsiteX3" fmla="*/ 363377 w 364424"/>
                  <a:gd name="connsiteY3" fmla="*/ 2018716 h 2153220"/>
                  <a:gd name="connsiteX4" fmla="*/ 213722 w 364424"/>
                  <a:gd name="connsiteY4" fmla="*/ 2124450 h 2153220"/>
                  <a:gd name="connsiteX5" fmla="*/ 2253 w 364424"/>
                  <a:gd name="connsiteY5" fmla="*/ 2151290 h 2153220"/>
                  <a:gd name="connsiteX6" fmla="*/ 2253 w 364424"/>
                  <a:gd name="connsiteY6" fmla="*/ 815782 h 2153220"/>
                  <a:gd name="connsiteX7" fmla="*/ 2253 w 364424"/>
                  <a:gd name="connsiteY7" fmla="*/ 402604 h 2153220"/>
                  <a:gd name="connsiteX8" fmla="*/ 2253 w 364424"/>
                  <a:gd name="connsiteY8" fmla="*/ 192762 h 2153220"/>
                  <a:gd name="connsiteX9" fmla="*/ 8760 w 364424"/>
                  <a:gd name="connsiteY9" fmla="*/ 0 h 2153220"/>
                  <a:gd name="connsiteX10" fmla="*/ 164921 w 364424"/>
                  <a:gd name="connsiteY10" fmla="*/ 209029 h 2153220"/>
                  <a:gd name="connsiteX11" fmla="*/ 294243 w 364424"/>
                  <a:gd name="connsiteY11" fmla="*/ 403418 h 2153220"/>
                  <a:gd name="connsiteX0" fmla="*/ 294243 w 363376"/>
                  <a:gd name="connsiteY0" fmla="*/ 403418 h 2153220"/>
                  <a:gd name="connsiteX1" fmla="*/ 250322 w 363376"/>
                  <a:gd name="connsiteY1" fmla="*/ 890610 h 2153220"/>
                  <a:gd name="connsiteX2" fmla="*/ 278789 w 363376"/>
                  <a:gd name="connsiteY2" fmla="*/ 1613671 h 2153220"/>
                  <a:gd name="connsiteX3" fmla="*/ 363377 w 363376"/>
                  <a:gd name="connsiteY3" fmla="*/ 2018716 h 2153220"/>
                  <a:gd name="connsiteX4" fmla="*/ 213722 w 363376"/>
                  <a:gd name="connsiteY4" fmla="*/ 2124450 h 2153220"/>
                  <a:gd name="connsiteX5" fmla="*/ 2253 w 363376"/>
                  <a:gd name="connsiteY5" fmla="*/ 2151290 h 2153220"/>
                  <a:gd name="connsiteX6" fmla="*/ 2253 w 363376"/>
                  <a:gd name="connsiteY6" fmla="*/ 815782 h 2153220"/>
                  <a:gd name="connsiteX7" fmla="*/ 2253 w 363376"/>
                  <a:gd name="connsiteY7" fmla="*/ 402604 h 2153220"/>
                  <a:gd name="connsiteX8" fmla="*/ 2253 w 363376"/>
                  <a:gd name="connsiteY8" fmla="*/ 192762 h 2153220"/>
                  <a:gd name="connsiteX9" fmla="*/ 8760 w 363376"/>
                  <a:gd name="connsiteY9" fmla="*/ 0 h 2153220"/>
                  <a:gd name="connsiteX10" fmla="*/ 164921 w 363376"/>
                  <a:gd name="connsiteY10" fmla="*/ 209029 h 2153220"/>
                  <a:gd name="connsiteX11" fmla="*/ 294243 w 363376"/>
                  <a:gd name="connsiteY11" fmla="*/ 403418 h 2153220"/>
                  <a:gd name="connsiteX0" fmla="*/ 294243 w 363378"/>
                  <a:gd name="connsiteY0" fmla="*/ 403418 h 2131745"/>
                  <a:gd name="connsiteX1" fmla="*/ 250322 w 363378"/>
                  <a:gd name="connsiteY1" fmla="*/ 890610 h 2131745"/>
                  <a:gd name="connsiteX2" fmla="*/ 278789 w 363378"/>
                  <a:gd name="connsiteY2" fmla="*/ 1613671 h 2131745"/>
                  <a:gd name="connsiteX3" fmla="*/ 363377 w 363378"/>
                  <a:gd name="connsiteY3" fmla="*/ 2018716 h 2131745"/>
                  <a:gd name="connsiteX4" fmla="*/ 213722 w 363378"/>
                  <a:gd name="connsiteY4" fmla="*/ 2124450 h 2131745"/>
                  <a:gd name="connsiteX5" fmla="*/ 2253 w 363378"/>
                  <a:gd name="connsiteY5" fmla="*/ 2116321 h 2131745"/>
                  <a:gd name="connsiteX6" fmla="*/ 2253 w 363378"/>
                  <a:gd name="connsiteY6" fmla="*/ 815782 h 2131745"/>
                  <a:gd name="connsiteX7" fmla="*/ 2253 w 363378"/>
                  <a:gd name="connsiteY7" fmla="*/ 402604 h 2131745"/>
                  <a:gd name="connsiteX8" fmla="*/ 2253 w 363378"/>
                  <a:gd name="connsiteY8" fmla="*/ 192762 h 2131745"/>
                  <a:gd name="connsiteX9" fmla="*/ 8760 w 363378"/>
                  <a:gd name="connsiteY9" fmla="*/ 0 h 2131745"/>
                  <a:gd name="connsiteX10" fmla="*/ 164921 w 363378"/>
                  <a:gd name="connsiteY10" fmla="*/ 209029 h 2131745"/>
                  <a:gd name="connsiteX11" fmla="*/ 294243 w 363378"/>
                  <a:gd name="connsiteY11" fmla="*/ 403418 h 2131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63378" h="2131745">
                    <a:moveTo>
                      <a:pt x="294243" y="403418"/>
                    </a:moveTo>
                    <a:cubicBezTo>
                      <a:pt x="287736" y="566086"/>
                      <a:pt x="258456" y="727128"/>
                      <a:pt x="250322" y="890610"/>
                    </a:cubicBezTo>
                    <a:cubicBezTo>
                      <a:pt x="238936" y="1131359"/>
                      <a:pt x="243816" y="1375362"/>
                      <a:pt x="278789" y="1613671"/>
                    </a:cubicBezTo>
                    <a:cubicBezTo>
                      <a:pt x="297631" y="1801688"/>
                      <a:pt x="344248" y="1933586"/>
                      <a:pt x="363377" y="2018716"/>
                    </a:cubicBezTo>
                    <a:cubicBezTo>
                      <a:pt x="335723" y="2076463"/>
                      <a:pt x="273909" y="2108183"/>
                      <a:pt x="213722" y="2124450"/>
                    </a:cubicBezTo>
                    <a:cubicBezTo>
                      <a:pt x="153535" y="2140717"/>
                      <a:pt x="2253" y="2126082"/>
                      <a:pt x="2253" y="2116321"/>
                    </a:cubicBezTo>
                    <a:lnTo>
                      <a:pt x="2253" y="815782"/>
                    </a:lnTo>
                    <a:lnTo>
                      <a:pt x="2253" y="402604"/>
                    </a:lnTo>
                    <a:lnTo>
                      <a:pt x="2253" y="192762"/>
                    </a:lnTo>
                    <a:cubicBezTo>
                      <a:pt x="2253" y="128508"/>
                      <a:pt x="-5880" y="62627"/>
                      <a:pt x="8760" y="0"/>
                    </a:cubicBezTo>
                    <a:cubicBezTo>
                      <a:pt x="65694" y="65881"/>
                      <a:pt x="118561" y="135828"/>
                      <a:pt x="164921" y="209029"/>
                    </a:cubicBezTo>
                    <a:cubicBezTo>
                      <a:pt x="212502" y="276265"/>
                      <a:pt x="240047" y="304808"/>
                      <a:pt x="294243" y="40341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96" name="Freeform: Shape 1295">
                <a:extLst>
                  <a:ext uri="{FF2B5EF4-FFF2-40B4-BE49-F238E27FC236}">
                    <a16:creationId xmlns:a16="http://schemas.microsoft.com/office/drawing/2014/main" id="{96487819-DE14-4C2B-9C87-687CDB0D25FB}"/>
                  </a:ext>
                </a:extLst>
              </p:cNvPr>
              <p:cNvSpPr/>
              <p:nvPr/>
            </p:nvSpPr>
            <p:spPr>
              <a:xfrm rot="20941682" flipH="1">
                <a:off x="7827913" y="4640552"/>
                <a:ext cx="438241" cy="612794"/>
              </a:xfrm>
              <a:custGeom>
                <a:avLst/>
                <a:gdLst>
                  <a:gd name="connsiteX0" fmla="*/ 1820419 w 1821886"/>
                  <a:gd name="connsiteY0" fmla="*/ 1327383 h 2854831"/>
                  <a:gd name="connsiteX1" fmla="*/ 1554456 w 1821886"/>
                  <a:gd name="connsiteY1" fmla="*/ 802777 h 2854831"/>
                  <a:gd name="connsiteX2" fmla="*/ 1358441 w 1821886"/>
                  <a:gd name="connsiteY2" fmla="*/ 496147 h 2854831"/>
                  <a:gd name="connsiteX3" fmla="*/ 1023343 w 1821886"/>
                  <a:gd name="connsiteY3" fmla="*/ 104929 h 2854831"/>
                  <a:gd name="connsiteX4" fmla="*/ 845222 w 1821886"/>
                  <a:gd name="connsiteY4" fmla="*/ 13835 h 2854831"/>
                  <a:gd name="connsiteX5" fmla="*/ 604472 w 1821886"/>
                  <a:gd name="connsiteY5" fmla="*/ 59382 h 2854831"/>
                  <a:gd name="connsiteX6" fmla="*/ 163641 w 1821886"/>
                  <a:gd name="connsiteY6" fmla="*/ 702736 h 2854831"/>
                  <a:gd name="connsiteX7" fmla="*/ 1786 w 1821886"/>
                  <a:gd name="connsiteY7" fmla="*/ 1904856 h 2854831"/>
                  <a:gd name="connsiteX8" fmla="*/ 17239 w 1821886"/>
                  <a:gd name="connsiteY8" fmla="*/ 2261100 h 2854831"/>
                  <a:gd name="connsiteX9" fmla="*/ 111587 w 1821886"/>
                  <a:gd name="connsiteY9" fmla="*/ 2553903 h 2854831"/>
                  <a:gd name="connsiteX10" fmla="*/ 419843 w 1821886"/>
                  <a:gd name="connsiteY10" fmla="*/ 2747478 h 2854831"/>
                  <a:gd name="connsiteX11" fmla="*/ 987556 w 1821886"/>
                  <a:gd name="connsiteY11" fmla="*/ 2858906 h 2854831"/>
                  <a:gd name="connsiteX12" fmla="*/ 1602443 w 1821886"/>
                  <a:gd name="connsiteY12" fmla="*/ 2752359 h 2854831"/>
                  <a:gd name="connsiteX13" fmla="*/ 1776498 w 1821886"/>
                  <a:gd name="connsiteY13" fmla="*/ 2592130 h 2854831"/>
                  <a:gd name="connsiteX14" fmla="*/ 1778938 w 1821886"/>
                  <a:gd name="connsiteY14" fmla="*/ 2430275 h 2854831"/>
                  <a:gd name="connsiteX15" fmla="*/ 1791952 w 1821886"/>
                  <a:gd name="connsiteY15" fmla="*/ 2003270 h 2854831"/>
                  <a:gd name="connsiteX16" fmla="*/ 1809032 w 1821886"/>
                  <a:gd name="connsiteY16" fmla="*/ 1642146 h 2854831"/>
                  <a:gd name="connsiteX17" fmla="*/ 1819606 w 1821886"/>
                  <a:gd name="connsiteY17" fmla="*/ 1461584 h 2854831"/>
                  <a:gd name="connsiteX18" fmla="*/ 1820419 w 1821886"/>
                  <a:gd name="connsiteY18" fmla="*/ 1327383 h 2854831"/>
                  <a:gd name="connsiteX19" fmla="*/ 1820419 w 1821886"/>
                  <a:gd name="connsiteY19" fmla="*/ 1327383 h 2854831"/>
                  <a:gd name="connsiteX0" fmla="*/ 1820419 w 1829987"/>
                  <a:gd name="connsiteY0" fmla="*/ 1327383 h 2862372"/>
                  <a:gd name="connsiteX1" fmla="*/ 1554456 w 1829987"/>
                  <a:gd name="connsiteY1" fmla="*/ 802777 h 2862372"/>
                  <a:gd name="connsiteX2" fmla="*/ 1358441 w 1829987"/>
                  <a:gd name="connsiteY2" fmla="*/ 496147 h 2862372"/>
                  <a:gd name="connsiteX3" fmla="*/ 1023343 w 1829987"/>
                  <a:gd name="connsiteY3" fmla="*/ 104929 h 2862372"/>
                  <a:gd name="connsiteX4" fmla="*/ 845222 w 1829987"/>
                  <a:gd name="connsiteY4" fmla="*/ 13835 h 2862372"/>
                  <a:gd name="connsiteX5" fmla="*/ 604472 w 1829987"/>
                  <a:gd name="connsiteY5" fmla="*/ 59382 h 2862372"/>
                  <a:gd name="connsiteX6" fmla="*/ 163641 w 1829987"/>
                  <a:gd name="connsiteY6" fmla="*/ 702736 h 2862372"/>
                  <a:gd name="connsiteX7" fmla="*/ 1786 w 1829987"/>
                  <a:gd name="connsiteY7" fmla="*/ 1904856 h 2862372"/>
                  <a:gd name="connsiteX8" fmla="*/ 17239 w 1829987"/>
                  <a:gd name="connsiteY8" fmla="*/ 2261100 h 2862372"/>
                  <a:gd name="connsiteX9" fmla="*/ 111587 w 1829987"/>
                  <a:gd name="connsiteY9" fmla="*/ 2553903 h 2862372"/>
                  <a:gd name="connsiteX10" fmla="*/ 419843 w 1829987"/>
                  <a:gd name="connsiteY10" fmla="*/ 2747478 h 2862372"/>
                  <a:gd name="connsiteX11" fmla="*/ 987556 w 1829987"/>
                  <a:gd name="connsiteY11" fmla="*/ 2858906 h 2862372"/>
                  <a:gd name="connsiteX12" fmla="*/ 1602443 w 1829987"/>
                  <a:gd name="connsiteY12" fmla="*/ 2752359 h 2862372"/>
                  <a:gd name="connsiteX13" fmla="*/ 1776498 w 1829987"/>
                  <a:gd name="connsiteY13" fmla="*/ 2592130 h 2862372"/>
                  <a:gd name="connsiteX14" fmla="*/ 1791952 w 1829987"/>
                  <a:gd name="connsiteY14" fmla="*/ 2003270 h 2862372"/>
                  <a:gd name="connsiteX15" fmla="*/ 1809032 w 1829987"/>
                  <a:gd name="connsiteY15" fmla="*/ 1642146 h 2862372"/>
                  <a:gd name="connsiteX16" fmla="*/ 1819606 w 1829987"/>
                  <a:gd name="connsiteY16" fmla="*/ 1461584 h 2862372"/>
                  <a:gd name="connsiteX17" fmla="*/ 1820419 w 1829987"/>
                  <a:gd name="connsiteY17" fmla="*/ 1327383 h 2862372"/>
                  <a:gd name="connsiteX18" fmla="*/ 1820419 w 1829987"/>
                  <a:gd name="connsiteY18" fmla="*/ 1327383 h 2862372"/>
                  <a:gd name="connsiteX0" fmla="*/ 1820419 w 1829987"/>
                  <a:gd name="connsiteY0" fmla="*/ 1327383 h 2862372"/>
                  <a:gd name="connsiteX1" fmla="*/ 1554456 w 1829987"/>
                  <a:gd name="connsiteY1" fmla="*/ 802777 h 2862372"/>
                  <a:gd name="connsiteX2" fmla="*/ 1358441 w 1829987"/>
                  <a:gd name="connsiteY2" fmla="*/ 496147 h 2862372"/>
                  <a:gd name="connsiteX3" fmla="*/ 1023343 w 1829987"/>
                  <a:gd name="connsiteY3" fmla="*/ 104929 h 2862372"/>
                  <a:gd name="connsiteX4" fmla="*/ 845222 w 1829987"/>
                  <a:gd name="connsiteY4" fmla="*/ 13835 h 2862372"/>
                  <a:gd name="connsiteX5" fmla="*/ 604472 w 1829987"/>
                  <a:gd name="connsiteY5" fmla="*/ 59382 h 2862372"/>
                  <a:gd name="connsiteX6" fmla="*/ 163641 w 1829987"/>
                  <a:gd name="connsiteY6" fmla="*/ 702736 h 2862372"/>
                  <a:gd name="connsiteX7" fmla="*/ 1786 w 1829987"/>
                  <a:gd name="connsiteY7" fmla="*/ 1904856 h 2862372"/>
                  <a:gd name="connsiteX8" fmla="*/ 17239 w 1829987"/>
                  <a:gd name="connsiteY8" fmla="*/ 2261100 h 2862372"/>
                  <a:gd name="connsiteX9" fmla="*/ 111587 w 1829987"/>
                  <a:gd name="connsiteY9" fmla="*/ 2553903 h 2862372"/>
                  <a:gd name="connsiteX10" fmla="*/ 419843 w 1829987"/>
                  <a:gd name="connsiteY10" fmla="*/ 2747478 h 2862372"/>
                  <a:gd name="connsiteX11" fmla="*/ 987556 w 1829987"/>
                  <a:gd name="connsiteY11" fmla="*/ 2858906 h 2862372"/>
                  <a:gd name="connsiteX12" fmla="*/ 1602443 w 1829987"/>
                  <a:gd name="connsiteY12" fmla="*/ 2752359 h 2862372"/>
                  <a:gd name="connsiteX13" fmla="*/ 1776498 w 1829987"/>
                  <a:gd name="connsiteY13" fmla="*/ 2592130 h 2862372"/>
                  <a:gd name="connsiteX14" fmla="*/ 1809032 w 1829987"/>
                  <a:gd name="connsiteY14" fmla="*/ 1642146 h 2862372"/>
                  <a:gd name="connsiteX15" fmla="*/ 1819606 w 1829987"/>
                  <a:gd name="connsiteY15" fmla="*/ 1461584 h 2862372"/>
                  <a:gd name="connsiteX16" fmla="*/ 1820419 w 1829987"/>
                  <a:gd name="connsiteY16" fmla="*/ 1327383 h 2862372"/>
                  <a:gd name="connsiteX17" fmla="*/ 1820419 w 1829987"/>
                  <a:gd name="connsiteY17" fmla="*/ 1327383 h 2862372"/>
                  <a:gd name="connsiteX0" fmla="*/ 1820419 w 1829987"/>
                  <a:gd name="connsiteY0" fmla="*/ 1327383 h 2862372"/>
                  <a:gd name="connsiteX1" fmla="*/ 1554456 w 1829987"/>
                  <a:gd name="connsiteY1" fmla="*/ 802777 h 2862372"/>
                  <a:gd name="connsiteX2" fmla="*/ 1358441 w 1829987"/>
                  <a:gd name="connsiteY2" fmla="*/ 496147 h 2862372"/>
                  <a:gd name="connsiteX3" fmla="*/ 1023343 w 1829987"/>
                  <a:gd name="connsiteY3" fmla="*/ 104929 h 2862372"/>
                  <a:gd name="connsiteX4" fmla="*/ 845222 w 1829987"/>
                  <a:gd name="connsiteY4" fmla="*/ 13835 h 2862372"/>
                  <a:gd name="connsiteX5" fmla="*/ 604472 w 1829987"/>
                  <a:gd name="connsiteY5" fmla="*/ 59382 h 2862372"/>
                  <a:gd name="connsiteX6" fmla="*/ 163641 w 1829987"/>
                  <a:gd name="connsiteY6" fmla="*/ 702736 h 2862372"/>
                  <a:gd name="connsiteX7" fmla="*/ 1786 w 1829987"/>
                  <a:gd name="connsiteY7" fmla="*/ 1904856 h 2862372"/>
                  <a:gd name="connsiteX8" fmla="*/ 17239 w 1829987"/>
                  <a:gd name="connsiteY8" fmla="*/ 2261100 h 2862372"/>
                  <a:gd name="connsiteX9" fmla="*/ 111587 w 1829987"/>
                  <a:gd name="connsiteY9" fmla="*/ 2553903 h 2862372"/>
                  <a:gd name="connsiteX10" fmla="*/ 419843 w 1829987"/>
                  <a:gd name="connsiteY10" fmla="*/ 2747478 h 2862372"/>
                  <a:gd name="connsiteX11" fmla="*/ 987556 w 1829987"/>
                  <a:gd name="connsiteY11" fmla="*/ 2858906 h 2862372"/>
                  <a:gd name="connsiteX12" fmla="*/ 1602443 w 1829987"/>
                  <a:gd name="connsiteY12" fmla="*/ 2752359 h 2862372"/>
                  <a:gd name="connsiteX13" fmla="*/ 1776498 w 1829987"/>
                  <a:gd name="connsiteY13" fmla="*/ 2592130 h 2862372"/>
                  <a:gd name="connsiteX14" fmla="*/ 1819606 w 1829987"/>
                  <a:gd name="connsiteY14" fmla="*/ 1461584 h 2862372"/>
                  <a:gd name="connsiteX15" fmla="*/ 1820419 w 1829987"/>
                  <a:gd name="connsiteY15" fmla="*/ 1327383 h 2862372"/>
                  <a:gd name="connsiteX16" fmla="*/ 1820419 w 1829987"/>
                  <a:gd name="connsiteY16" fmla="*/ 1327383 h 2862372"/>
                  <a:gd name="connsiteX0" fmla="*/ 1820419 w 2046304"/>
                  <a:gd name="connsiteY0" fmla="*/ 1327383 h 2861354"/>
                  <a:gd name="connsiteX1" fmla="*/ 1554456 w 2046304"/>
                  <a:gd name="connsiteY1" fmla="*/ 802777 h 2861354"/>
                  <a:gd name="connsiteX2" fmla="*/ 1358441 w 2046304"/>
                  <a:gd name="connsiteY2" fmla="*/ 496147 h 2861354"/>
                  <a:gd name="connsiteX3" fmla="*/ 1023343 w 2046304"/>
                  <a:gd name="connsiteY3" fmla="*/ 104929 h 2861354"/>
                  <a:gd name="connsiteX4" fmla="*/ 845222 w 2046304"/>
                  <a:gd name="connsiteY4" fmla="*/ 13835 h 2861354"/>
                  <a:gd name="connsiteX5" fmla="*/ 604472 w 2046304"/>
                  <a:gd name="connsiteY5" fmla="*/ 59382 h 2861354"/>
                  <a:gd name="connsiteX6" fmla="*/ 163641 w 2046304"/>
                  <a:gd name="connsiteY6" fmla="*/ 702736 h 2861354"/>
                  <a:gd name="connsiteX7" fmla="*/ 1786 w 2046304"/>
                  <a:gd name="connsiteY7" fmla="*/ 1904856 h 2861354"/>
                  <a:gd name="connsiteX8" fmla="*/ 17239 w 2046304"/>
                  <a:gd name="connsiteY8" fmla="*/ 2261100 h 2861354"/>
                  <a:gd name="connsiteX9" fmla="*/ 111587 w 2046304"/>
                  <a:gd name="connsiteY9" fmla="*/ 2553903 h 2861354"/>
                  <a:gd name="connsiteX10" fmla="*/ 419843 w 2046304"/>
                  <a:gd name="connsiteY10" fmla="*/ 2747478 h 2861354"/>
                  <a:gd name="connsiteX11" fmla="*/ 987556 w 2046304"/>
                  <a:gd name="connsiteY11" fmla="*/ 2858906 h 2861354"/>
                  <a:gd name="connsiteX12" fmla="*/ 1602443 w 2046304"/>
                  <a:gd name="connsiteY12" fmla="*/ 2752359 h 2861354"/>
                  <a:gd name="connsiteX13" fmla="*/ 2042927 w 2046304"/>
                  <a:gd name="connsiteY13" fmla="*/ 2377381 h 2861354"/>
                  <a:gd name="connsiteX14" fmla="*/ 1819606 w 2046304"/>
                  <a:gd name="connsiteY14" fmla="*/ 1461584 h 2861354"/>
                  <a:gd name="connsiteX15" fmla="*/ 1820419 w 2046304"/>
                  <a:gd name="connsiteY15" fmla="*/ 1327383 h 2861354"/>
                  <a:gd name="connsiteX16" fmla="*/ 1820419 w 2046304"/>
                  <a:gd name="connsiteY16" fmla="*/ 1327383 h 28613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046304" h="2861354">
                    <a:moveTo>
                      <a:pt x="1820419" y="1327383"/>
                    </a:moveTo>
                    <a:cubicBezTo>
                      <a:pt x="1726071" y="1154954"/>
                      <a:pt x="1650430" y="973579"/>
                      <a:pt x="1554456" y="802777"/>
                    </a:cubicBezTo>
                    <a:cubicBezTo>
                      <a:pt x="1495082" y="697042"/>
                      <a:pt x="1433268" y="591308"/>
                      <a:pt x="1358441" y="496147"/>
                    </a:cubicBezTo>
                    <a:cubicBezTo>
                      <a:pt x="1254333" y="364385"/>
                      <a:pt x="1157545" y="207410"/>
                      <a:pt x="1023343" y="104929"/>
                    </a:cubicBezTo>
                    <a:cubicBezTo>
                      <a:pt x="972916" y="65889"/>
                      <a:pt x="904595" y="35795"/>
                      <a:pt x="845222" y="13835"/>
                    </a:cubicBezTo>
                    <a:cubicBezTo>
                      <a:pt x="758194" y="-17885"/>
                      <a:pt x="678486" y="8142"/>
                      <a:pt x="604472" y="59382"/>
                    </a:cubicBezTo>
                    <a:cubicBezTo>
                      <a:pt x="392190" y="207410"/>
                      <a:pt x="257175" y="467680"/>
                      <a:pt x="163641" y="702736"/>
                    </a:cubicBezTo>
                    <a:cubicBezTo>
                      <a:pt x="13172" y="1082567"/>
                      <a:pt x="-7161" y="1500625"/>
                      <a:pt x="1786" y="1904856"/>
                    </a:cubicBezTo>
                    <a:cubicBezTo>
                      <a:pt x="4226" y="2023604"/>
                      <a:pt x="9106" y="2142352"/>
                      <a:pt x="17239" y="2261100"/>
                    </a:cubicBezTo>
                    <a:cubicBezTo>
                      <a:pt x="24559" y="2363581"/>
                      <a:pt x="46519" y="2470942"/>
                      <a:pt x="111587" y="2553903"/>
                    </a:cubicBezTo>
                    <a:cubicBezTo>
                      <a:pt x="186414" y="2649877"/>
                      <a:pt x="310042" y="2704371"/>
                      <a:pt x="419843" y="2747478"/>
                    </a:cubicBezTo>
                    <a:cubicBezTo>
                      <a:pt x="595525" y="2815799"/>
                      <a:pt x="798048" y="2846706"/>
                      <a:pt x="987556" y="2858906"/>
                    </a:cubicBezTo>
                    <a:cubicBezTo>
                      <a:pt x="1190892" y="2871920"/>
                      <a:pt x="1426548" y="2832613"/>
                      <a:pt x="1602443" y="2752359"/>
                    </a:cubicBezTo>
                    <a:cubicBezTo>
                      <a:pt x="1778338" y="2672105"/>
                      <a:pt x="2024220" y="2456275"/>
                      <a:pt x="2042927" y="2377381"/>
                    </a:cubicBezTo>
                    <a:cubicBezTo>
                      <a:pt x="2079121" y="2162252"/>
                      <a:pt x="1812286" y="1672375"/>
                      <a:pt x="1819606" y="1461584"/>
                    </a:cubicBezTo>
                    <a:cubicBezTo>
                      <a:pt x="1822859" y="1419290"/>
                      <a:pt x="1840752" y="1368050"/>
                      <a:pt x="1820419" y="1327383"/>
                    </a:cubicBezTo>
                    <a:lnTo>
                      <a:pt x="1820419" y="132738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97" name="Freeform: Shape 1296">
                <a:extLst>
                  <a:ext uri="{FF2B5EF4-FFF2-40B4-BE49-F238E27FC236}">
                    <a16:creationId xmlns:a16="http://schemas.microsoft.com/office/drawing/2014/main" id="{D7161EAF-5C3C-47E9-B9B0-9305CC064635}"/>
                  </a:ext>
                </a:extLst>
              </p:cNvPr>
              <p:cNvSpPr/>
              <p:nvPr/>
            </p:nvSpPr>
            <p:spPr>
              <a:xfrm flipH="1">
                <a:off x="8275641" y="4650070"/>
                <a:ext cx="318762" cy="592237"/>
              </a:xfrm>
              <a:custGeom>
                <a:avLst/>
                <a:gdLst>
                  <a:gd name="connsiteX0" fmla="*/ 1491640 w 1488416"/>
                  <a:gd name="connsiteY0" fmla="*/ 1253669 h 2765363"/>
                  <a:gd name="connsiteX1" fmla="*/ 1449346 w 1488416"/>
                  <a:gd name="connsiteY1" fmla="*/ 1108081 h 2765363"/>
                  <a:gd name="connsiteX2" fmla="*/ 1323278 w 1488416"/>
                  <a:gd name="connsiteY2" fmla="*/ 807144 h 2765363"/>
                  <a:gd name="connsiteX3" fmla="*/ 865366 w 1488416"/>
                  <a:gd name="connsiteY3" fmla="*/ 193071 h 2765363"/>
                  <a:gd name="connsiteX4" fmla="*/ 458695 w 1488416"/>
                  <a:gd name="connsiteY4" fmla="*/ 2749 h 2765363"/>
                  <a:gd name="connsiteX5" fmla="*/ 174839 w 1488416"/>
                  <a:gd name="connsiteY5" fmla="*/ 292299 h 2765363"/>
                  <a:gd name="connsiteX6" fmla="*/ 22744 w 1488416"/>
                  <a:gd name="connsiteY6" fmla="*/ 991773 h 2765363"/>
                  <a:gd name="connsiteX7" fmla="*/ 1597 w 1488416"/>
                  <a:gd name="connsiteY7" fmla="*/ 1509059 h 2765363"/>
                  <a:gd name="connsiteX8" fmla="*/ 31691 w 1488416"/>
                  <a:gd name="connsiteY8" fmla="*/ 1844156 h 2765363"/>
                  <a:gd name="connsiteX9" fmla="*/ 141492 w 1488416"/>
                  <a:gd name="connsiteY9" fmla="*/ 2328094 h 2765363"/>
                  <a:gd name="connsiteX10" fmla="*/ 438362 w 1488416"/>
                  <a:gd name="connsiteY10" fmla="*/ 2742899 h 2765363"/>
                  <a:gd name="connsiteX11" fmla="*/ 653897 w 1488416"/>
                  <a:gd name="connsiteY11" fmla="*/ 2764046 h 2765363"/>
                  <a:gd name="connsiteX12" fmla="*/ 1215104 w 1488416"/>
                  <a:gd name="connsiteY12" fmla="*/ 2466363 h 2765363"/>
                  <a:gd name="connsiteX13" fmla="*/ 1435519 w 1488416"/>
                  <a:gd name="connsiteY13" fmla="*/ 2207720 h 2765363"/>
                  <a:gd name="connsiteX14" fmla="*/ 1455853 w 1488416"/>
                  <a:gd name="connsiteY14" fmla="*/ 1707514 h 2765363"/>
                  <a:gd name="connsiteX15" fmla="*/ 1491640 w 1488416"/>
                  <a:gd name="connsiteY15" fmla="*/ 1253669 h 2765363"/>
                  <a:gd name="connsiteX16" fmla="*/ 1491640 w 1488416"/>
                  <a:gd name="connsiteY16" fmla="*/ 1253669 h 2765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488416" h="2765363">
                    <a:moveTo>
                      <a:pt x="1491640" y="1253669"/>
                    </a:moveTo>
                    <a:cubicBezTo>
                      <a:pt x="1489200" y="1204869"/>
                      <a:pt x="1465613" y="1155255"/>
                      <a:pt x="1449346" y="1108081"/>
                    </a:cubicBezTo>
                    <a:cubicBezTo>
                      <a:pt x="1414372" y="1003160"/>
                      <a:pt x="1379399" y="903119"/>
                      <a:pt x="1323278" y="807144"/>
                    </a:cubicBezTo>
                    <a:cubicBezTo>
                      <a:pt x="1193143" y="585915"/>
                      <a:pt x="1055688" y="367126"/>
                      <a:pt x="865366" y="193071"/>
                    </a:cubicBezTo>
                    <a:cubicBezTo>
                      <a:pt x="756379" y="94656"/>
                      <a:pt x="616484" y="-19212"/>
                      <a:pt x="458695" y="2749"/>
                    </a:cubicBezTo>
                    <a:cubicBezTo>
                      <a:pt x="314734" y="23082"/>
                      <a:pt x="226079" y="171111"/>
                      <a:pt x="174839" y="292299"/>
                    </a:cubicBezTo>
                    <a:cubicBezTo>
                      <a:pt x="80491" y="515154"/>
                      <a:pt x="41451" y="751837"/>
                      <a:pt x="22744" y="991773"/>
                    </a:cubicBezTo>
                    <a:cubicBezTo>
                      <a:pt x="9730" y="1164202"/>
                      <a:pt x="-4910" y="1335817"/>
                      <a:pt x="1597" y="1509059"/>
                    </a:cubicBezTo>
                    <a:cubicBezTo>
                      <a:pt x="5664" y="1620487"/>
                      <a:pt x="5664" y="1735168"/>
                      <a:pt x="31691" y="1844156"/>
                    </a:cubicBezTo>
                    <a:cubicBezTo>
                      <a:pt x="69918" y="2006011"/>
                      <a:pt x="92691" y="2168679"/>
                      <a:pt x="141492" y="2328094"/>
                    </a:cubicBezTo>
                    <a:cubicBezTo>
                      <a:pt x="187852" y="2480189"/>
                      <a:pt x="277320" y="2681898"/>
                      <a:pt x="438362" y="2742899"/>
                    </a:cubicBezTo>
                    <a:cubicBezTo>
                      <a:pt x="506682" y="2768926"/>
                      <a:pt x="577443" y="2777059"/>
                      <a:pt x="653897" y="2764046"/>
                    </a:cubicBezTo>
                    <a:cubicBezTo>
                      <a:pt x="860486" y="2728259"/>
                      <a:pt x="1053249" y="2592431"/>
                      <a:pt x="1215104" y="2466363"/>
                    </a:cubicBezTo>
                    <a:cubicBezTo>
                      <a:pt x="1289931" y="2407802"/>
                      <a:pt x="1435519" y="2315081"/>
                      <a:pt x="1435519" y="2207720"/>
                    </a:cubicBezTo>
                    <a:cubicBezTo>
                      <a:pt x="1435519" y="2040984"/>
                      <a:pt x="1442839" y="1873436"/>
                      <a:pt x="1455853" y="1707514"/>
                    </a:cubicBezTo>
                    <a:cubicBezTo>
                      <a:pt x="1465613" y="1558673"/>
                      <a:pt x="1497333" y="1404138"/>
                      <a:pt x="1491640" y="1253669"/>
                    </a:cubicBezTo>
                    <a:cubicBezTo>
                      <a:pt x="1491640" y="1253669"/>
                      <a:pt x="1491640" y="1253669"/>
                      <a:pt x="1491640" y="125366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98" name="Freeform: Shape 1297">
                <a:extLst>
                  <a:ext uri="{FF2B5EF4-FFF2-40B4-BE49-F238E27FC236}">
                    <a16:creationId xmlns:a16="http://schemas.microsoft.com/office/drawing/2014/main" id="{9BC335A1-C430-4CFE-AACD-A4CF4AF6FC1D}"/>
                  </a:ext>
                </a:extLst>
              </p:cNvPr>
              <p:cNvSpPr/>
              <p:nvPr/>
            </p:nvSpPr>
            <p:spPr>
              <a:xfrm flipH="1">
                <a:off x="8368595" y="5193371"/>
                <a:ext cx="1742" cy="1742"/>
              </a:xfrm>
              <a:custGeom>
                <a:avLst/>
                <a:gdLst>
                  <a:gd name="connsiteX0" fmla="*/ 0 w 0"/>
                  <a:gd name="connsiteY0" fmla="*/ 0 h 0"/>
                  <a:gd name="connsiteX1" fmla="*/ 0 w 0"/>
                  <a:gd name="connsiteY1" fmla="*/ 0 h 0"/>
                  <a:gd name="connsiteX2" fmla="*/ 0 w 0"/>
                  <a:gd name="connsiteY2" fmla="*/ 0 h 0"/>
                  <a:gd name="connsiteX3" fmla="*/ 0 w 0"/>
                  <a:gd name="connsiteY3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99" name="Freeform: Shape 1298">
                <a:extLst>
                  <a:ext uri="{FF2B5EF4-FFF2-40B4-BE49-F238E27FC236}">
                    <a16:creationId xmlns:a16="http://schemas.microsoft.com/office/drawing/2014/main" id="{3A454A7C-E67C-4D30-B293-EBEDD8A430C5}"/>
                  </a:ext>
                </a:extLst>
              </p:cNvPr>
              <p:cNvSpPr/>
              <p:nvPr/>
            </p:nvSpPr>
            <p:spPr>
              <a:xfrm rot="295291">
                <a:off x="6165118" y="4736832"/>
                <a:ext cx="112392" cy="456540"/>
              </a:xfrm>
              <a:custGeom>
                <a:avLst/>
                <a:gdLst>
                  <a:gd name="connsiteX0" fmla="*/ 294243 w 357870"/>
                  <a:gd name="connsiteY0" fmla="*/ 403418 h 2147223"/>
                  <a:gd name="connsiteX1" fmla="*/ 250322 w 357870"/>
                  <a:gd name="connsiteY1" fmla="*/ 890610 h 2147223"/>
                  <a:gd name="connsiteX2" fmla="*/ 278789 w 357870"/>
                  <a:gd name="connsiteY2" fmla="*/ 1613671 h 2147223"/>
                  <a:gd name="connsiteX3" fmla="*/ 361750 w 357870"/>
                  <a:gd name="connsiteY3" fmla="*/ 2000009 h 2147223"/>
                  <a:gd name="connsiteX4" fmla="*/ 363377 w 357870"/>
                  <a:gd name="connsiteY4" fmla="*/ 2018716 h 2147223"/>
                  <a:gd name="connsiteX5" fmla="*/ 213722 w 357870"/>
                  <a:gd name="connsiteY5" fmla="*/ 2124450 h 2147223"/>
                  <a:gd name="connsiteX6" fmla="*/ 2253 w 357870"/>
                  <a:gd name="connsiteY6" fmla="*/ 2151290 h 2147223"/>
                  <a:gd name="connsiteX7" fmla="*/ 2253 w 357870"/>
                  <a:gd name="connsiteY7" fmla="*/ 815782 h 2147223"/>
                  <a:gd name="connsiteX8" fmla="*/ 2253 w 357870"/>
                  <a:gd name="connsiteY8" fmla="*/ 402604 h 2147223"/>
                  <a:gd name="connsiteX9" fmla="*/ 2253 w 357870"/>
                  <a:gd name="connsiteY9" fmla="*/ 192762 h 2147223"/>
                  <a:gd name="connsiteX10" fmla="*/ 8760 w 357870"/>
                  <a:gd name="connsiteY10" fmla="*/ 0 h 2147223"/>
                  <a:gd name="connsiteX11" fmla="*/ 164921 w 357870"/>
                  <a:gd name="connsiteY11" fmla="*/ 209029 h 2147223"/>
                  <a:gd name="connsiteX12" fmla="*/ 232429 w 357870"/>
                  <a:gd name="connsiteY12" fmla="*/ 324524 h 2147223"/>
                  <a:gd name="connsiteX13" fmla="*/ 259269 w 357870"/>
                  <a:gd name="connsiteY13" fmla="*/ 374137 h 2147223"/>
                  <a:gd name="connsiteX14" fmla="*/ 294243 w 357870"/>
                  <a:gd name="connsiteY14" fmla="*/ 403418 h 2147223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32429 w 363377"/>
                  <a:gd name="connsiteY12" fmla="*/ 324524 h 2153220"/>
                  <a:gd name="connsiteX13" fmla="*/ 294243 w 363377"/>
                  <a:gd name="connsiteY13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70920"/>
                  <a:gd name="connsiteY0" fmla="*/ 403418 h 2153220"/>
                  <a:gd name="connsiteX1" fmla="*/ 250322 w 370920"/>
                  <a:gd name="connsiteY1" fmla="*/ 890610 h 2153220"/>
                  <a:gd name="connsiteX2" fmla="*/ 278789 w 370920"/>
                  <a:gd name="connsiteY2" fmla="*/ 1613671 h 2153220"/>
                  <a:gd name="connsiteX3" fmla="*/ 361750 w 370920"/>
                  <a:gd name="connsiteY3" fmla="*/ 2000009 h 2153220"/>
                  <a:gd name="connsiteX4" fmla="*/ 350024 w 370920"/>
                  <a:gd name="connsiteY4" fmla="*/ 1974351 h 2153220"/>
                  <a:gd name="connsiteX5" fmla="*/ 363377 w 370920"/>
                  <a:gd name="connsiteY5" fmla="*/ 2018716 h 2153220"/>
                  <a:gd name="connsiteX6" fmla="*/ 213722 w 370920"/>
                  <a:gd name="connsiteY6" fmla="*/ 2124450 h 2153220"/>
                  <a:gd name="connsiteX7" fmla="*/ 2253 w 370920"/>
                  <a:gd name="connsiteY7" fmla="*/ 2151290 h 2153220"/>
                  <a:gd name="connsiteX8" fmla="*/ 2253 w 370920"/>
                  <a:gd name="connsiteY8" fmla="*/ 815782 h 2153220"/>
                  <a:gd name="connsiteX9" fmla="*/ 2253 w 370920"/>
                  <a:gd name="connsiteY9" fmla="*/ 402604 h 2153220"/>
                  <a:gd name="connsiteX10" fmla="*/ 2253 w 370920"/>
                  <a:gd name="connsiteY10" fmla="*/ 192762 h 2153220"/>
                  <a:gd name="connsiteX11" fmla="*/ 8760 w 370920"/>
                  <a:gd name="connsiteY11" fmla="*/ 0 h 2153220"/>
                  <a:gd name="connsiteX12" fmla="*/ 164921 w 370920"/>
                  <a:gd name="connsiteY12" fmla="*/ 209029 h 2153220"/>
                  <a:gd name="connsiteX13" fmla="*/ 294243 w 370920"/>
                  <a:gd name="connsiteY13" fmla="*/ 403418 h 2153220"/>
                  <a:gd name="connsiteX0" fmla="*/ 294243 w 377541"/>
                  <a:gd name="connsiteY0" fmla="*/ 403418 h 2153220"/>
                  <a:gd name="connsiteX1" fmla="*/ 250322 w 377541"/>
                  <a:gd name="connsiteY1" fmla="*/ 890610 h 2153220"/>
                  <a:gd name="connsiteX2" fmla="*/ 278789 w 377541"/>
                  <a:gd name="connsiteY2" fmla="*/ 1613671 h 2153220"/>
                  <a:gd name="connsiteX3" fmla="*/ 361750 w 377541"/>
                  <a:gd name="connsiteY3" fmla="*/ 2000009 h 2153220"/>
                  <a:gd name="connsiteX4" fmla="*/ 363377 w 377541"/>
                  <a:gd name="connsiteY4" fmla="*/ 2018716 h 2153220"/>
                  <a:gd name="connsiteX5" fmla="*/ 213722 w 377541"/>
                  <a:gd name="connsiteY5" fmla="*/ 2124450 h 2153220"/>
                  <a:gd name="connsiteX6" fmla="*/ 2253 w 377541"/>
                  <a:gd name="connsiteY6" fmla="*/ 2151290 h 2153220"/>
                  <a:gd name="connsiteX7" fmla="*/ 2253 w 377541"/>
                  <a:gd name="connsiteY7" fmla="*/ 815782 h 2153220"/>
                  <a:gd name="connsiteX8" fmla="*/ 2253 w 377541"/>
                  <a:gd name="connsiteY8" fmla="*/ 402604 h 2153220"/>
                  <a:gd name="connsiteX9" fmla="*/ 2253 w 377541"/>
                  <a:gd name="connsiteY9" fmla="*/ 192762 h 2153220"/>
                  <a:gd name="connsiteX10" fmla="*/ 8760 w 377541"/>
                  <a:gd name="connsiteY10" fmla="*/ 0 h 2153220"/>
                  <a:gd name="connsiteX11" fmla="*/ 164921 w 377541"/>
                  <a:gd name="connsiteY11" fmla="*/ 209029 h 2153220"/>
                  <a:gd name="connsiteX12" fmla="*/ 294243 w 377541"/>
                  <a:gd name="connsiteY12" fmla="*/ 403418 h 2153220"/>
                  <a:gd name="connsiteX0" fmla="*/ 294243 w 364424"/>
                  <a:gd name="connsiteY0" fmla="*/ 403418 h 2153220"/>
                  <a:gd name="connsiteX1" fmla="*/ 250322 w 364424"/>
                  <a:gd name="connsiteY1" fmla="*/ 890610 h 2153220"/>
                  <a:gd name="connsiteX2" fmla="*/ 278789 w 364424"/>
                  <a:gd name="connsiteY2" fmla="*/ 1613671 h 2153220"/>
                  <a:gd name="connsiteX3" fmla="*/ 363377 w 364424"/>
                  <a:gd name="connsiteY3" fmla="*/ 2018716 h 2153220"/>
                  <a:gd name="connsiteX4" fmla="*/ 213722 w 364424"/>
                  <a:gd name="connsiteY4" fmla="*/ 2124450 h 2153220"/>
                  <a:gd name="connsiteX5" fmla="*/ 2253 w 364424"/>
                  <a:gd name="connsiteY5" fmla="*/ 2151290 h 2153220"/>
                  <a:gd name="connsiteX6" fmla="*/ 2253 w 364424"/>
                  <a:gd name="connsiteY6" fmla="*/ 815782 h 2153220"/>
                  <a:gd name="connsiteX7" fmla="*/ 2253 w 364424"/>
                  <a:gd name="connsiteY7" fmla="*/ 402604 h 2153220"/>
                  <a:gd name="connsiteX8" fmla="*/ 2253 w 364424"/>
                  <a:gd name="connsiteY8" fmla="*/ 192762 h 2153220"/>
                  <a:gd name="connsiteX9" fmla="*/ 8760 w 364424"/>
                  <a:gd name="connsiteY9" fmla="*/ 0 h 2153220"/>
                  <a:gd name="connsiteX10" fmla="*/ 164921 w 364424"/>
                  <a:gd name="connsiteY10" fmla="*/ 209029 h 2153220"/>
                  <a:gd name="connsiteX11" fmla="*/ 294243 w 364424"/>
                  <a:gd name="connsiteY11" fmla="*/ 403418 h 2153220"/>
                  <a:gd name="connsiteX0" fmla="*/ 294243 w 363376"/>
                  <a:gd name="connsiteY0" fmla="*/ 403418 h 2153220"/>
                  <a:gd name="connsiteX1" fmla="*/ 250322 w 363376"/>
                  <a:gd name="connsiteY1" fmla="*/ 890610 h 2153220"/>
                  <a:gd name="connsiteX2" fmla="*/ 278789 w 363376"/>
                  <a:gd name="connsiteY2" fmla="*/ 1613671 h 2153220"/>
                  <a:gd name="connsiteX3" fmla="*/ 363377 w 363376"/>
                  <a:gd name="connsiteY3" fmla="*/ 2018716 h 2153220"/>
                  <a:gd name="connsiteX4" fmla="*/ 213722 w 363376"/>
                  <a:gd name="connsiteY4" fmla="*/ 2124450 h 2153220"/>
                  <a:gd name="connsiteX5" fmla="*/ 2253 w 363376"/>
                  <a:gd name="connsiteY5" fmla="*/ 2151290 h 2153220"/>
                  <a:gd name="connsiteX6" fmla="*/ 2253 w 363376"/>
                  <a:gd name="connsiteY6" fmla="*/ 815782 h 2153220"/>
                  <a:gd name="connsiteX7" fmla="*/ 2253 w 363376"/>
                  <a:gd name="connsiteY7" fmla="*/ 402604 h 2153220"/>
                  <a:gd name="connsiteX8" fmla="*/ 2253 w 363376"/>
                  <a:gd name="connsiteY8" fmla="*/ 192762 h 2153220"/>
                  <a:gd name="connsiteX9" fmla="*/ 8760 w 363376"/>
                  <a:gd name="connsiteY9" fmla="*/ 0 h 2153220"/>
                  <a:gd name="connsiteX10" fmla="*/ 164921 w 363376"/>
                  <a:gd name="connsiteY10" fmla="*/ 209029 h 2153220"/>
                  <a:gd name="connsiteX11" fmla="*/ 294243 w 363376"/>
                  <a:gd name="connsiteY11" fmla="*/ 403418 h 2153220"/>
                  <a:gd name="connsiteX0" fmla="*/ 294243 w 363378"/>
                  <a:gd name="connsiteY0" fmla="*/ 403418 h 2131745"/>
                  <a:gd name="connsiteX1" fmla="*/ 250322 w 363378"/>
                  <a:gd name="connsiteY1" fmla="*/ 890610 h 2131745"/>
                  <a:gd name="connsiteX2" fmla="*/ 278789 w 363378"/>
                  <a:gd name="connsiteY2" fmla="*/ 1613671 h 2131745"/>
                  <a:gd name="connsiteX3" fmla="*/ 363377 w 363378"/>
                  <a:gd name="connsiteY3" fmla="*/ 2018716 h 2131745"/>
                  <a:gd name="connsiteX4" fmla="*/ 213722 w 363378"/>
                  <a:gd name="connsiteY4" fmla="*/ 2124450 h 2131745"/>
                  <a:gd name="connsiteX5" fmla="*/ 2253 w 363378"/>
                  <a:gd name="connsiteY5" fmla="*/ 2116321 h 2131745"/>
                  <a:gd name="connsiteX6" fmla="*/ 2253 w 363378"/>
                  <a:gd name="connsiteY6" fmla="*/ 815782 h 2131745"/>
                  <a:gd name="connsiteX7" fmla="*/ 2253 w 363378"/>
                  <a:gd name="connsiteY7" fmla="*/ 402604 h 2131745"/>
                  <a:gd name="connsiteX8" fmla="*/ 2253 w 363378"/>
                  <a:gd name="connsiteY8" fmla="*/ 192762 h 2131745"/>
                  <a:gd name="connsiteX9" fmla="*/ 8760 w 363378"/>
                  <a:gd name="connsiteY9" fmla="*/ 0 h 2131745"/>
                  <a:gd name="connsiteX10" fmla="*/ 164921 w 363378"/>
                  <a:gd name="connsiteY10" fmla="*/ 209029 h 2131745"/>
                  <a:gd name="connsiteX11" fmla="*/ 294243 w 363378"/>
                  <a:gd name="connsiteY11" fmla="*/ 403418 h 2131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63378" h="2131745">
                    <a:moveTo>
                      <a:pt x="294243" y="403418"/>
                    </a:moveTo>
                    <a:cubicBezTo>
                      <a:pt x="287736" y="566086"/>
                      <a:pt x="258456" y="727128"/>
                      <a:pt x="250322" y="890610"/>
                    </a:cubicBezTo>
                    <a:cubicBezTo>
                      <a:pt x="238936" y="1131359"/>
                      <a:pt x="243816" y="1375362"/>
                      <a:pt x="278789" y="1613671"/>
                    </a:cubicBezTo>
                    <a:cubicBezTo>
                      <a:pt x="297631" y="1801688"/>
                      <a:pt x="344248" y="1933586"/>
                      <a:pt x="363377" y="2018716"/>
                    </a:cubicBezTo>
                    <a:cubicBezTo>
                      <a:pt x="335723" y="2076463"/>
                      <a:pt x="273909" y="2108183"/>
                      <a:pt x="213722" y="2124450"/>
                    </a:cubicBezTo>
                    <a:cubicBezTo>
                      <a:pt x="153535" y="2140717"/>
                      <a:pt x="2253" y="2126082"/>
                      <a:pt x="2253" y="2116321"/>
                    </a:cubicBezTo>
                    <a:lnTo>
                      <a:pt x="2253" y="815782"/>
                    </a:lnTo>
                    <a:lnTo>
                      <a:pt x="2253" y="402604"/>
                    </a:lnTo>
                    <a:lnTo>
                      <a:pt x="2253" y="192762"/>
                    </a:lnTo>
                    <a:cubicBezTo>
                      <a:pt x="2253" y="128508"/>
                      <a:pt x="-5880" y="62627"/>
                      <a:pt x="8760" y="0"/>
                    </a:cubicBezTo>
                    <a:cubicBezTo>
                      <a:pt x="65694" y="65881"/>
                      <a:pt x="118561" y="135828"/>
                      <a:pt x="164921" y="209029"/>
                    </a:cubicBezTo>
                    <a:cubicBezTo>
                      <a:pt x="212502" y="276265"/>
                      <a:pt x="240047" y="304808"/>
                      <a:pt x="294243" y="40341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300" name="Freeform: Shape 1299">
                <a:extLst>
                  <a:ext uri="{FF2B5EF4-FFF2-40B4-BE49-F238E27FC236}">
                    <a16:creationId xmlns:a16="http://schemas.microsoft.com/office/drawing/2014/main" id="{55564028-EF7C-417C-8BF7-1C3E01448C51}"/>
                  </a:ext>
                </a:extLst>
              </p:cNvPr>
              <p:cNvSpPr/>
              <p:nvPr/>
            </p:nvSpPr>
            <p:spPr>
              <a:xfrm rot="636498">
                <a:off x="6241854" y="4677669"/>
                <a:ext cx="349516" cy="593262"/>
              </a:xfrm>
              <a:custGeom>
                <a:avLst/>
                <a:gdLst>
                  <a:gd name="connsiteX0" fmla="*/ 1491640 w 1488416"/>
                  <a:gd name="connsiteY0" fmla="*/ 1253669 h 2765363"/>
                  <a:gd name="connsiteX1" fmla="*/ 1449346 w 1488416"/>
                  <a:gd name="connsiteY1" fmla="*/ 1108081 h 2765363"/>
                  <a:gd name="connsiteX2" fmla="*/ 1323278 w 1488416"/>
                  <a:gd name="connsiteY2" fmla="*/ 807144 h 2765363"/>
                  <a:gd name="connsiteX3" fmla="*/ 865366 w 1488416"/>
                  <a:gd name="connsiteY3" fmla="*/ 193071 h 2765363"/>
                  <a:gd name="connsiteX4" fmla="*/ 458695 w 1488416"/>
                  <a:gd name="connsiteY4" fmla="*/ 2749 h 2765363"/>
                  <a:gd name="connsiteX5" fmla="*/ 174839 w 1488416"/>
                  <a:gd name="connsiteY5" fmla="*/ 292299 h 2765363"/>
                  <a:gd name="connsiteX6" fmla="*/ 22744 w 1488416"/>
                  <a:gd name="connsiteY6" fmla="*/ 991773 h 2765363"/>
                  <a:gd name="connsiteX7" fmla="*/ 1597 w 1488416"/>
                  <a:gd name="connsiteY7" fmla="*/ 1509059 h 2765363"/>
                  <a:gd name="connsiteX8" fmla="*/ 31691 w 1488416"/>
                  <a:gd name="connsiteY8" fmla="*/ 1844156 h 2765363"/>
                  <a:gd name="connsiteX9" fmla="*/ 141492 w 1488416"/>
                  <a:gd name="connsiteY9" fmla="*/ 2328094 h 2765363"/>
                  <a:gd name="connsiteX10" fmla="*/ 438362 w 1488416"/>
                  <a:gd name="connsiteY10" fmla="*/ 2742899 h 2765363"/>
                  <a:gd name="connsiteX11" fmla="*/ 653897 w 1488416"/>
                  <a:gd name="connsiteY11" fmla="*/ 2764046 h 2765363"/>
                  <a:gd name="connsiteX12" fmla="*/ 1215104 w 1488416"/>
                  <a:gd name="connsiteY12" fmla="*/ 2466363 h 2765363"/>
                  <a:gd name="connsiteX13" fmla="*/ 1435519 w 1488416"/>
                  <a:gd name="connsiteY13" fmla="*/ 2207720 h 2765363"/>
                  <a:gd name="connsiteX14" fmla="*/ 1455853 w 1488416"/>
                  <a:gd name="connsiteY14" fmla="*/ 1707514 h 2765363"/>
                  <a:gd name="connsiteX15" fmla="*/ 1491640 w 1488416"/>
                  <a:gd name="connsiteY15" fmla="*/ 1253669 h 2765363"/>
                  <a:gd name="connsiteX16" fmla="*/ 1491640 w 1488416"/>
                  <a:gd name="connsiteY16" fmla="*/ 1253669 h 2765363"/>
                  <a:gd name="connsiteX0" fmla="*/ 1491640 w 1620568"/>
                  <a:gd name="connsiteY0" fmla="*/ 1253669 h 2770149"/>
                  <a:gd name="connsiteX1" fmla="*/ 1449346 w 1620568"/>
                  <a:gd name="connsiteY1" fmla="*/ 1108081 h 2770149"/>
                  <a:gd name="connsiteX2" fmla="*/ 1323278 w 1620568"/>
                  <a:gd name="connsiteY2" fmla="*/ 807144 h 2770149"/>
                  <a:gd name="connsiteX3" fmla="*/ 865366 w 1620568"/>
                  <a:gd name="connsiteY3" fmla="*/ 193071 h 2770149"/>
                  <a:gd name="connsiteX4" fmla="*/ 458695 w 1620568"/>
                  <a:gd name="connsiteY4" fmla="*/ 2749 h 2770149"/>
                  <a:gd name="connsiteX5" fmla="*/ 174839 w 1620568"/>
                  <a:gd name="connsiteY5" fmla="*/ 292299 h 2770149"/>
                  <a:gd name="connsiteX6" fmla="*/ 22744 w 1620568"/>
                  <a:gd name="connsiteY6" fmla="*/ 991773 h 2770149"/>
                  <a:gd name="connsiteX7" fmla="*/ 1597 w 1620568"/>
                  <a:gd name="connsiteY7" fmla="*/ 1509059 h 2770149"/>
                  <a:gd name="connsiteX8" fmla="*/ 31691 w 1620568"/>
                  <a:gd name="connsiteY8" fmla="*/ 1844156 h 2770149"/>
                  <a:gd name="connsiteX9" fmla="*/ 141492 w 1620568"/>
                  <a:gd name="connsiteY9" fmla="*/ 2328094 h 2770149"/>
                  <a:gd name="connsiteX10" fmla="*/ 438362 w 1620568"/>
                  <a:gd name="connsiteY10" fmla="*/ 2742899 h 2770149"/>
                  <a:gd name="connsiteX11" fmla="*/ 653897 w 1620568"/>
                  <a:gd name="connsiteY11" fmla="*/ 2764046 h 2770149"/>
                  <a:gd name="connsiteX12" fmla="*/ 1215104 w 1620568"/>
                  <a:gd name="connsiteY12" fmla="*/ 2466363 h 2770149"/>
                  <a:gd name="connsiteX13" fmla="*/ 1620569 w 1620568"/>
                  <a:gd name="connsiteY13" fmla="*/ 2199715 h 2770149"/>
                  <a:gd name="connsiteX14" fmla="*/ 1455853 w 1620568"/>
                  <a:gd name="connsiteY14" fmla="*/ 1707514 h 2770149"/>
                  <a:gd name="connsiteX15" fmla="*/ 1491640 w 1620568"/>
                  <a:gd name="connsiteY15" fmla="*/ 1253669 h 2770149"/>
                  <a:gd name="connsiteX16" fmla="*/ 1491640 w 1620568"/>
                  <a:gd name="connsiteY16" fmla="*/ 1253669 h 2770149"/>
                  <a:gd name="connsiteX0" fmla="*/ 1491640 w 1632017"/>
                  <a:gd name="connsiteY0" fmla="*/ 1253669 h 2770149"/>
                  <a:gd name="connsiteX1" fmla="*/ 1449346 w 1632017"/>
                  <a:gd name="connsiteY1" fmla="*/ 1108081 h 2770149"/>
                  <a:gd name="connsiteX2" fmla="*/ 1323278 w 1632017"/>
                  <a:gd name="connsiteY2" fmla="*/ 807144 h 2770149"/>
                  <a:gd name="connsiteX3" fmla="*/ 865366 w 1632017"/>
                  <a:gd name="connsiteY3" fmla="*/ 193071 h 2770149"/>
                  <a:gd name="connsiteX4" fmla="*/ 458695 w 1632017"/>
                  <a:gd name="connsiteY4" fmla="*/ 2749 h 2770149"/>
                  <a:gd name="connsiteX5" fmla="*/ 174839 w 1632017"/>
                  <a:gd name="connsiteY5" fmla="*/ 292299 h 2770149"/>
                  <a:gd name="connsiteX6" fmla="*/ 22744 w 1632017"/>
                  <a:gd name="connsiteY6" fmla="*/ 991773 h 2770149"/>
                  <a:gd name="connsiteX7" fmla="*/ 1597 w 1632017"/>
                  <a:gd name="connsiteY7" fmla="*/ 1509059 h 2770149"/>
                  <a:gd name="connsiteX8" fmla="*/ 31691 w 1632017"/>
                  <a:gd name="connsiteY8" fmla="*/ 1844156 h 2770149"/>
                  <a:gd name="connsiteX9" fmla="*/ 141492 w 1632017"/>
                  <a:gd name="connsiteY9" fmla="*/ 2328094 h 2770149"/>
                  <a:gd name="connsiteX10" fmla="*/ 438362 w 1632017"/>
                  <a:gd name="connsiteY10" fmla="*/ 2742899 h 2770149"/>
                  <a:gd name="connsiteX11" fmla="*/ 653897 w 1632017"/>
                  <a:gd name="connsiteY11" fmla="*/ 2764046 h 2770149"/>
                  <a:gd name="connsiteX12" fmla="*/ 1215104 w 1632017"/>
                  <a:gd name="connsiteY12" fmla="*/ 2466363 h 2770149"/>
                  <a:gd name="connsiteX13" fmla="*/ 1620569 w 1632017"/>
                  <a:gd name="connsiteY13" fmla="*/ 2199715 h 2770149"/>
                  <a:gd name="connsiteX14" fmla="*/ 1535498 w 1632017"/>
                  <a:gd name="connsiteY14" fmla="*/ 1705921 h 2770149"/>
                  <a:gd name="connsiteX15" fmla="*/ 1491640 w 1632017"/>
                  <a:gd name="connsiteY15" fmla="*/ 1253669 h 2770149"/>
                  <a:gd name="connsiteX16" fmla="*/ 1491640 w 1632017"/>
                  <a:gd name="connsiteY16" fmla="*/ 1253669 h 2770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632017" h="2770149">
                    <a:moveTo>
                      <a:pt x="1491640" y="1253669"/>
                    </a:moveTo>
                    <a:cubicBezTo>
                      <a:pt x="1489200" y="1204869"/>
                      <a:pt x="1465613" y="1155255"/>
                      <a:pt x="1449346" y="1108081"/>
                    </a:cubicBezTo>
                    <a:cubicBezTo>
                      <a:pt x="1414372" y="1003160"/>
                      <a:pt x="1379399" y="903119"/>
                      <a:pt x="1323278" y="807144"/>
                    </a:cubicBezTo>
                    <a:cubicBezTo>
                      <a:pt x="1193143" y="585915"/>
                      <a:pt x="1055688" y="367126"/>
                      <a:pt x="865366" y="193071"/>
                    </a:cubicBezTo>
                    <a:cubicBezTo>
                      <a:pt x="756379" y="94656"/>
                      <a:pt x="616484" y="-19212"/>
                      <a:pt x="458695" y="2749"/>
                    </a:cubicBezTo>
                    <a:cubicBezTo>
                      <a:pt x="314734" y="23082"/>
                      <a:pt x="226079" y="171111"/>
                      <a:pt x="174839" y="292299"/>
                    </a:cubicBezTo>
                    <a:cubicBezTo>
                      <a:pt x="80491" y="515154"/>
                      <a:pt x="41451" y="751837"/>
                      <a:pt x="22744" y="991773"/>
                    </a:cubicBezTo>
                    <a:cubicBezTo>
                      <a:pt x="9730" y="1164202"/>
                      <a:pt x="-4910" y="1335817"/>
                      <a:pt x="1597" y="1509059"/>
                    </a:cubicBezTo>
                    <a:cubicBezTo>
                      <a:pt x="5664" y="1620487"/>
                      <a:pt x="5664" y="1735168"/>
                      <a:pt x="31691" y="1844156"/>
                    </a:cubicBezTo>
                    <a:cubicBezTo>
                      <a:pt x="69918" y="2006011"/>
                      <a:pt x="92691" y="2168679"/>
                      <a:pt x="141492" y="2328094"/>
                    </a:cubicBezTo>
                    <a:cubicBezTo>
                      <a:pt x="187852" y="2480189"/>
                      <a:pt x="277320" y="2681898"/>
                      <a:pt x="438362" y="2742899"/>
                    </a:cubicBezTo>
                    <a:cubicBezTo>
                      <a:pt x="506682" y="2768926"/>
                      <a:pt x="577443" y="2777059"/>
                      <a:pt x="653897" y="2764046"/>
                    </a:cubicBezTo>
                    <a:cubicBezTo>
                      <a:pt x="860486" y="2728259"/>
                      <a:pt x="1053992" y="2560418"/>
                      <a:pt x="1215104" y="2466363"/>
                    </a:cubicBezTo>
                    <a:cubicBezTo>
                      <a:pt x="1376216" y="2372308"/>
                      <a:pt x="1567170" y="2326455"/>
                      <a:pt x="1620569" y="2199715"/>
                    </a:cubicBezTo>
                    <a:cubicBezTo>
                      <a:pt x="1673968" y="2072975"/>
                      <a:pt x="1522484" y="1871843"/>
                      <a:pt x="1535498" y="1705921"/>
                    </a:cubicBezTo>
                    <a:cubicBezTo>
                      <a:pt x="1545258" y="1557080"/>
                      <a:pt x="1497333" y="1404138"/>
                      <a:pt x="1491640" y="1253669"/>
                    </a:cubicBezTo>
                    <a:lnTo>
                      <a:pt x="1491640" y="125366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301" name="Freeform: Shape 1300">
                <a:extLst>
                  <a:ext uri="{FF2B5EF4-FFF2-40B4-BE49-F238E27FC236}">
                    <a16:creationId xmlns:a16="http://schemas.microsoft.com/office/drawing/2014/main" id="{B1BEA379-014C-418A-BADE-DC655C21D6AD}"/>
                  </a:ext>
                </a:extLst>
              </p:cNvPr>
              <p:cNvSpPr/>
              <p:nvPr/>
            </p:nvSpPr>
            <p:spPr>
              <a:xfrm>
                <a:off x="6441594" y="5193371"/>
                <a:ext cx="1742" cy="1742"/>
              </a:xfrm>
              <a:custGeom>
                <a:avLst/>
                <a:gdLst>
                  <a:gd name="connsiteX0" fmla="*/ 0 w 0"/>
                  <a:gd name="connsiteY0" fmla="*/ 0 h 0"/>
                  <a:gd name="connsiteX1" fmla="*/ 0 w 0"/>
                  <a:gd name="connsiteY1" fmla="*/ 0 h 0"/>
                  <a:gd name="connsiteX2" fmla="*/ 0 w 0"/>
                  <a:gd name="connsiteY2" fmla="*/ 0 h 0"/>
                  <a:gd name="connsiteX3" fmla="*/ 0 w 0"/>
                  <a:gd name="connsiteY3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302" name="Freeform: Shape 1301">
                <a:extLst>
                  <a:ext uri="{FF2B5EF4-FFF2-40B4-BE49-F238E27FC236}">
                    <a16:creationId xmlns:a16="http://schemas.microsoft.com/office/drawing/2014/main" id="{C2CF8D5A-B7EF-4A3A-99C7-B32D2797EFE5}"/>
                  </a:ext>
                </a:extLst>
              </p:cNvPr>
              <p:cNvSpPr/>
              <p:nvPr/>
            </p:nvSpPr>
            <p:spPr>
              <a:xfrm>
                <a:off x="6534626" y="4699709"/>
                <a:ext cx="390179" cy="611397"/>
              </a:xfrm>
              <a:custGeom>
                <a:avLst/>
                <a:gdLst>
                  <a:gd name="connsiteX0" fmla="*/ 1820419 w 1821886"/>
                  <a:gd name="connsiteY0" fmla="*/ 1327383 h 2854831"/>
                  <a:gd name="connsiteX1" fmla="*/ 1554456 w 1821886"/>
                  <a:gd name="connsiteY1" fmla="*/ 802777 h 2854831"/>
                  <a:gd name="connsiteX2" fmla="*/ 1358441 w 1821886"/>
                  <a:gd name="connsiteY2" fmla="*/ 496147 h 2854831"/>
                  <a:gd name="connsiteX3" fmla="*/ 1023343 w 1821886"/>
                  <a:gd name="connsiteY3" fmla="*/ 104929 h 2854831"/>
                  <a:gd name="connsiteX4" fmla="*/ 845222 w 1821886"/>
                  <a:gd name="connsiteY4" fmla="*/ 13835 h 2854831"/>
                  <a:gd name="connsiteX5" fmla="*/ 604472 w 1821886"/>
                  <a:gd name="connsiteY5" fmla="*/ 59382 h 2854831"/>
                  <a:gd name="connsiteX6" fmla="*/ 163641 w 1821886"/>
                  <a:gd name="connsiteY6" fmla="*/ 702736 h 2854831"/>
                  <a:gd name="connsiteX7" fmla="*/ 1786 w 1821886"/>
                  <a:gd name="connsiteY7" fmla="*/ 1904856 h 2854831"/>
                  <a:gd name="connsiteX8" fmla="*/ 17239 w 1821886"/>
                  <a:gd name="connsiteY8" fmla="*/ 2261100 h 2854831"/>
                  <a:gd name="connsiteX9" fmla="*/ 111587 w 1821886"/>
                  <a:gd name="connsiteY9" fmla="*/ 2553903 h 2854831"/>
                  <a:gd name="connsiteX10" fmla="*/ 419843 w 1821886"/>
                  <a:gd name="connsiteY10" fmla="*/ 2747478 h 2854831"/>
                  <a:gd name="connsiteX11" fmla="*/ 987556 w 1821886"/>
                  <a:gd name="connsiteY11" fmla="*/ 2858906 h 2854831"/>
                  <a:gd name="connsiteX12" fmla="*/ 1602443 w 1821886"/>
                  <a:gd name="connsiteY12" fmla="*/ 2752359 h 2854831"/>
                  <a:gd name="connsiteX13" fmla="*/ 1776498 w 1821886"/>
                  <a:gd name="connsiteY13" fmla="*/ 2592130 h 2854831"/>
                  <a:gd name="connsiteX14" fmla="*/ 1778938 w 1821886"/>
                  <a:gd name="connsiteY14" fmla="*/ 2430275 h 2854831"/>
                  <a:gd name="connsiteX15" fmla="*/ 1791952 w 1821886"/>
                  <a:gd name="connsiteY15" fmla="*/ 2003270 h 2854831"/>
                  <a:gd name="connsiteX16" fmla="*/ 1809032 w 1821886"/>
                  <a:gd name="connsiteY16" fmla="*/ 1642146 h 2854831"/>
                  <a:gd name="connsiteX17" fmla="*/ 1819606 w 1821886"/>
                  <a:gd name="connsiteY17" fmla="*/ 1461584 h 2854831"/>
                  <a:gd name="connsiteX18" fmla="*/ 1820419 w 1821886"/>
                  <a:gd name="connsiteY18" fmla="*/ 1327383 h 2854831"/>
                  <a:gd name="connsiteX19" fmla="*/ 1820419 w 1821886"/>
                  <a:gd name="connsiteY19" fmla="*/ 1327383 h 28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21886" h="2854831">
                    <a:moveTo>
                      <a:pt x="1820419" y="1327383"/>
                    </a:moveTo>
                    <a:cubicBezTo>
                      <a:pt x="1726071" y="1154954"/>
                      <a:pt x="1650430" y="973579"/>
                      <a:pt x="1554456" y="802777"/>
                    </a:cubicBezTo>
                    <a:cubicBezTo>
                      <a:pt x="1495082" y="697042"/>
                      <a:pt x="1433268" y="591308"/>
                      <a:pt x="1358441" y="496147"/>
                    </a:cubicBezTo>
                    <a:cubicBezTo>
                      <a:pt x="1254333" y="364385"/>
                      <a:pt x="1157545" y="207410"/>
                      <a:pt x="1023343" y="104929"/>
                    </a:cubicBezTo>
                    <a:cubicBezTo>
                      <a:pt x="972916" y="65889"/>
                      <a:pt x="904595" y="35795"/>
                      <a:pt x="845222" y="13835"/>
                    </a:cubicBezTo>
                    <a:cubicBezTo>
                      <a:pt x="758194" y="-17885"/>
                      <a:pt x="678486" y="8142"/>
                      <a:pt x="604472" y="59382"/>
                    </a:cubicBezTo>
                    <a:cubicBezTo>
                      <a:pt x="392190" y="207410"/>
                      <a:pt x="257175" y="467680"/>
                      <a:pt x="163641" y="702736"/>
                    </a:cubicBezTo>
                    <a:cubicBezTo>
                      <a:pt x="13172" y="1082567"/>
                      <a:pt x="-7161" y="1500625"/>
                      <a:pt x="1786" y="1904856"/>
                    </a:cubicBezTo>
                    <a:cubicBezTo>
                      <a:pt x="4226" y="2023604"/>
                      <a:pt x="9106" y="2142352"/>
                      <a:pt x="17239" y="2261100"/>
                    </a:cubicBezTo>
                    <a:cubicBezTo>
                      <a:pt x="24559" y="2363581"/>
                      <a:pt x="46519" y="2470942"/>
                      <a:pt x="111587" y="2553903"/>
                    </a:cubicBezTo>
                    <a:cubicBezTo>
                      <a:pt x="186414" y="2649877"/>
                      <a:pt x="310042" y="2704371"/>
                      <a:pt x="419843" y="2747478"/>
                    </a:cubicBezTo>
                    <a:cubicBezTo>
                      <a:pt x="595525" y="2815799"/>
                      <a:pt x="798048" y="2846706"/>
                      <a:pt x="987556" y="2858906"/>
                    </a:cubicBezTo>
                    <a:cubicBezTo>
                      <a:pt x="1190892" y="2871920"/>
                      <a:pt x="1418628" y="2850773"/>
                      <a:pt x="1602443" y="2752359"/>
                    </a:cubicBezTo>
                    <a:cubicBezTo>
                      <a:pt x="1667511" y="2717385"/>
                      <a:pt x="1757791" y="2671024"/>
                      <a:pt x="1776498" y="2592130"/>
                    </a:cubicBezTo>
                    <a:cubicBezTo>
                      <a:pt x="1787885" y="2542516"/>
                      <a:pt x="1778938" y="2481515"/>
                      <a:pt x="1778938" y="2430275"/>
                    </a:cubicBezTo>
                    <a:cubicBezTo>
                      <a:pt x="1779752" y="2287127"/>
                      <a:pt x="1788699" y="2145605"/>
                      <a:pt x="1791952" y="2003270"/>
                    </a:cubicBezTo>
                    <a:cubicBezTo>
                      <a:pt x="1794392" y="1882896"/>
                      <a:pt x="1801712" y="1762521"/>
                      <a:pt x="1809032" y="1642146"/>
                    </a:cubicBezTo>
                    <a:cubicBezTo>
                      <a:pt x="1813099" y="1581959"/>
                      <a:pt x="1814725" y="1521772"/>
                      <a:pt x="1819606" y="1461584"/>
                    </a:cubicBezTo>
                    <a:cubicBezTo>
                      <a:pt x="1822859" y="1419290"/>
                      <a:pt x="1840752" y="1368050"/>
                      <a:pt x="1820419" y="1327383"/>
                    </a:cubicBezTo>
                    <a:cubicBezTo>
                      <a:pt x="1820419" y="1327383"/>
                      <a:pt x="1820419" y="1327383"/>
                      <a:pt x="1820419" y="132738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303" name="Freeform: Shape 1302">
                <a:extLst>
                  <a:ext uri="{FF2B5EF4-FFF2-40B4-BE49-F238E27FC236}">
                    <a16:creationId xmlns:a16="http://schemas.microsoft.com/office/drawing/2014/main" id="{27FEAC34-D98A-4CE5-87F9-A1BAB3E77539}"/>
                  </a:ext>
                </a:extLst>
              </p:cNvPr>
              <p:cNvSpPr/>
              <p:nvPr/>
            </p:nvSpPr>
            <p:spPr>
              <a:xfrm rot="21301314">
                <a:off x="6894022" y="4664932"/>
                <a:ext cx="508626" cy="663653"/>
              </a:xfrm>
              <a:custGeom>
                <a:avLst/>
                <a:gdLst>
                  <a:gd name="connsiteX0" fmla="*/ 2376043 w 2374959"/>
                  <a:gd name="connsiteY0" fmla="*/ 2668646 h 3098834"/>
                  <a:gd name="connsiteX1" fmla="*/ 2374416 w 2374959"/>
                  <a:gd name="connsiteY1" fmla="*/ 2056199 h 3098834"/>
                  <a:gd name="connsiteX2" fmla="*/ 2295522 w 2374959"/>
                  <a:gd name="connsiteY2" fmla="*/ 1418539 h 3098834"/>
                  <a:gd name="connsiteX3" fmla="*/ 2128787 w 2374959"/>
                  <a:gd name="connsiteY3" fmla="*/ 853266 h 3098834"/>
                  <a:gd name="connsiteX4" fmla="*/ 1880717 w 2374959"/>
                  <a:gd name="connsiteY4" fmla="*/ 390474 h 3098834"/>
                  <a:gd name="connsiteX5" fmla="*/ 1485433 w 2374959"/>
                  <a:gd name="connsiteY5" fmla="*/ 68391 h 3098834"/>
                  <a:gd name="connsiteX6" fmla="*/ 1175550 w 2374959"/>
                  <a:gd name="connsiteY6" fmla="*/ 70 h 3098834"/>
                  <a:gd name="connsiteX7" fmla="*/ 870546 w 2374959"/>
                  <a:gd name="connsiteY7" fmla="*/ 80591 h 3098834"/>
                  <a:gd name="connsiteX8" fmla="*/ 648504 w 2374959"/>
                  <a:gd name="connsiteY8" fmla="*/ 239193 h 3098834"/>
                  <a:gd name="connsiteX9" fmla="*/ 89738 w 2374959"/>
                  <a:gd name="connsiteY9" fmla="*/ 1201377 h 3098834"/>
                  <a:gd name="connsiteX10" fmla="*/ 19790 w 2374959"/>
                  <a:gd name="connsiteY10" fmla="*/ 2472631 h 3098834"/>
                  <a:gd name="connsiteX11" fmla="*/ 36057 w 2374959"/>
                  <a:gd name="connsiteY11" fmla="*/ 2679220 h 3098834"/>
                  <a:gd name="connsiteX12" fmla="*/ 88111 w 2374959"/>
                  <a:gd name="connsiteY12" fmla="*/ 2871982 h 3098834"/>
                  <a:gd name="connsiteX13" fmla="*/ 576930 w 2374959"/>
                  <a:gd name="connsiteY13" fmla="*/ 3066370 h 3098834"/>
                  <a:gd name="connsiteX14" fmla="*/ 1239804 w 2374959"/>
                  <a:gd name="connsiteY14" fmla="*/ 3102971 h 3098834"/>
                  <a:gd name="connsiteX15" fmla="*/ 1727809 w 2374959"/>
                  <a:gd name="connsiteY15" fmla="*/ 3087517 h 3098834"/>
                  <a:gd name="connsiteX16" fmla="*/ 2204428 w 2374959"/>
                  <a:gd name="connsiteY16" fmla="*/ 3023263 h 3098834"/>
                  <a:gd name="connsiteX17" fmla="*/ 2367909 w 2374959"/>
                  <a:gd name="connsiteY17" fmla="*/ 2809354 h 3098834"/>
                  <a:gd name="connsiteX18" fmla="*/ 2376043 w 2374959"/>
                  <a:gd name="connsiteY18" fmla="*/ 2668646 h 3098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374959" h="3098834">
                    <a:moveTo>
                      <a:pt x="2376043" y="2668646"/>
                    </a:moveTo>
                    <a:cubicBezTo>
                      <a:pt x="2374416" y="2465311"/>
                      <a:pt x="2384990" y="2260348"/>
                      <a:pt x="2374416" y="2056199"/>
                    </a:cubicBezTo>
                    <a:cubicBezTo>
                      <a:pt x="2363843" y="1842290"/>
                      <a:pt x="2337002" y="1628381"/>
                      <a:pt x="2295522" y="1418539"/>
                    </a:cubicBezTo>
                    <a:cubicBezTo>
                      <a:pt x="2257295" y="1223337"/>
                      <a:pt x="2207681" y="1035455"/>
                      <a:pt x="2128787" y="853266"/>
                    </a:cubicBezTo>
                    <a:cubicBezTo>
                      <a:pt x="2059653" y="692224"/>
                      <a:pt x="1983198" y="534436"/>
                      <a:pt x="1880717" y="390474"/>
                    </a:cubicBezTo>
                    <a:cubicBezTo>
                      <a:pt x="1778236" y="245699"/>
                      <a:pt x="1647288" y="138338"/>
                      <a:pt x="1485433" y="68391"/>
                    </a:cubicBezTo>
                    <a:cubicBezTo>
                      <a:pt x="1386205" y="25284"/>
                      <a:pt x="1283724" y="-1557"/>
                      <a:pt x="1175550" y="70"/>
                    </a:cubicBezTo>
                    <a:cubicBezTo>
                      <a:pt x="1068188" y="2510"/>
                      <a:pt x="966521" y="34230"/>
                      <a:pt x="870546" y="80591"/>
                    </a:cubicBezTo>
                    <a:cubicBezTo>
                      <a:pt x="787585" y="120445"/>
                      <a:pt x="716824" y="178192"/>
                      <a:pt x="648504" y="239193"/>
                    </a:cubicBezTo>
                    <a:cubicBezTo>
                      <a:pt x="364647" y="492955"/>
                      <a:pt x="187339" y="838626"/>
                      <a:pt x="89738" y="1201377"/>
                    </a:cubicBezTo>
                    <a:cubicBezTo>
                      <a:pt x="-21690" y="1615368"/>
                      <a:pt x="-8677" y="2048879"/>
                      <a:pt x="19790" y="2472631"/>
                    </a:cubicBezTo>
                    <a:cubicBezTo>
                      <a:pt x="24670" y="2541765"/>
                      <a:pt x="27110" y="2610899"/>
                      <a:pt x="36057" y="2679220"/>
                    </a:cubicBezTo>
                    <a:cubicBezTo>
                      <a:pt x="45004" y="2748354"/>
                      <a:pt x="66964" y="2806914"/>
                      <a:pt x="88111" y="2871982"/>
                    </a:cubicBezTo>
                    <a:cubicBezTo>
                      <a:pt x="175952" y="3054984"/>
                      <a:pt x="402874" y="3047664"/>
                      <a:pt x="576930" y="3066370"/>
                    </a:cubicBezTo>
                    <a:cubicBezTo>
                      <a:pt x="797345" y="3089957"/>
                      <a:pt x="1018575" y="3102157"/>
                      <a:pt x="1239804" y="3102971"/>
                    </a:cubicBezTo>
                    <a:cubicBezTo>
                      <a:pt x="1402472" y="3103784"/>
                      <a:pt x="1565141" y="3098904"/>
                      <a:pt x="1727809" y="3087517"/>
                    </a:cubicBezTo>
                    <a:cubicBezTo>
                      <a:pt x="1885597" y="3076944"/>
                      <a:pt x="2053146" y="3072877"/>
                      <a:pt x="2204428" y="3023263"/>
                    </a:cubicBezTo>
                    <a:cubicBezTo>
                      <a:pt x="2310162" y="2988290"/>
                      <a:pt x="2352456" y="2907769"/>
                      <a:pt x="2367909" y="2809354"/>
                    </a:cubicBezTo>
                    <a:cubicBezTo>
                      <a:pt x="2374416" y="2763807"/>
                      <a:pt x="2376856" y="2716633"/>
                      <a:pt x="2376043" y="266864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304" name="Freeform: Shape 1303">
                <a:extLst>
                  <a:ext uri="{FF2B5EF4-FFF2-40B4-BE49-F238E27FC236}">
                    <a16:creationId xmlns:a16="http://schemas.microsoft.com/office/drawing/2014/main" id="{7E75E192-8E12-4C04-9A16-AB96EBFE3A26}"/>
                  </a:ext>
                </a:extLst>
              </p:cNvPr>
              <p:cNvSpPr/>
              <p:nvPr/>
            </p:nvSpPr>
            <p:spPr>
              <a:xfrm rot="739613">
                <a:off x="7408571" y="4609862"/>
                <a:ext cx="508626" cy="663653"/>
              </a:xfrm>
              <a:custGeom>
                <a:avLst/>
                <a:gdLst>
                  <a:gd name="connsiteX0" fmla="*/ 3135 w 2374959"/>
                  <a:gd name="connsiteY0" fmla="*/ 2668646 h 3098834"/>
                  <a:gd name="connsiteX1" fmla="*/ 4762 w 2374959"/>
                  <a:gd name="connsiteY1" fmla="*/ 2056199 h 3098834"/>
                  <a:gd name="connsiteX2" fmla="*/ 83656 w 2374959"/>
                  <a:gd name="connsiteY2" fmla="*/ 1418539 h 3098834"/>
                  <a:gd name="connsiteX3" fmla="*/ 250391 w 2374959"/>
                  <a:gd name="connsiteY3" fmla="*/ 853266 h 3098834"/>
                  <a:gd name="connsiteX4" fmla="*/ 498461 w 2374959"/>
                  <a:gd name="connsiteY4" fmla="*/ 390474 h 3098834"/>
                  <a:gd name="connsiteX5" fmla="*/ 893745 w 2374959"/>
                  <a:gd name="connsiteY5" fmla="*/ 68391 h 3098834"/>
                  <a:gd name="connsiteX6" fmla="*/ 1203629 w 2374959"/>
                  <a:gd name="connsiteY6" fmla="*/ 70 h 3098834"/>
                  <a:gd name="connsiteX7" fmla="*/ 1508632 w 2374959"/>
                  <a:gd name="connsiteY7" fmla="*/ 80591 h 3098834"/>
                  <a:gd name="connsiteX8" fmla="*/ 1730674 w 2374959"/>
                  <a:gd name="connsiteY8" fmla="*/ 239193 h 3098834"/>
                  <a:gd name="connsiteX9" fmla="*/ 2289441 w 2374959"/>
                  <a:gd name="connsiteY9" fmla="*/ 1201377 h 3098834"/>
                  <a:gd name="connsiteX10" fmla="*/ 2359388 w 2374959"/>
                  <a:gd name="connsiteY10" fmla="*/ 2472631 h 3098834"/>
                  <a:gd name="connsiteX11" fmla="*/ 2343121 w 2374959"/>
                  <a:gd name="connsiteY11" fmla="*/ 2679220 h 3098834"/>
                  <a:gd name="connsiteX12" fmla="*/ 2291067 w 2374959"/>
                  <a:gd name="connsiteY12" fmla="*/ 2871982 h 3098834"/>
                  <a:gd name="connsiteX13" fmla="*/ 1802248 w 2374959"/>
                  <a:gd name="connsiteY13" fmla="*/ 3066370 h 3098834"/>
                  <a:gd name="connsiteX14" fmla="*/ 1139374 w 2374959"/>
                  <a:gd name="connsiteY14" fmla="*/ 3102971 h 3098834"/>
                  <a:gd name="connsiteX15" fmla="*/ 651369 w 2374959"/>
                  <a:gd name="connsiteY15" fmla="*/ 3087517 h 3098834"/>
                  <a:gd name="connsiteX16" fmla="*/ 174751 w 2374959"/>
                  <a:gd name="connsiteY16" fmla="*/ 3023263 h 3098834"/>
                  <a:gd name="connsiteX17" fmla="*/ 11269 w 2374959"/>
                  <a:gd name="connsiteY17" fmla="*/ 2809354 h 3098834"/>
                  <a:gd name="connsiteX18" fmla="*/ 3135 w 2374959"/>
                  <a:gd name="connsiteY18" fmla="*/ 2668646 h 3098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374959" h="3098834">
                    <a:moveTo>
                      <a:pt x="3135" y="2668646"/>
                    </a:moveTo>
                    <a:cubicBezTo>
                      <a:pt x="4762" y="2465311"/>
                      <a:pt x="-5811" y="2260348"/>
                      <a:pt x="4762" y="2056199"/>
                    </a:cubicBezTo>
                    <a:cubicBezTo>
                      <a:pt x="15335" y="1842290"/>
                      <a:pt x="42176" y="1628381"/>
                      <a:pt x="83656" y="1418539"/>
                    </a:cubicBezTo>
                    <a:cubicBezTo>
                      <a:pt x="121883" y="1223337"/>
                      <a:pt x="171497" y="1035455"/>
                      <a:pt x="250391" y="853266"/>
                    </a:cubicBezTo>
                    <a:cubicBezTo>
                      <a:pt x="319526" y="692224"/>
                      <a:pt x="395979" y="534436"/>
                      <a:pt x="498461" y="390474"/>
                    </a:cubicBezTo>
                    <a:cubicBezTo>
                      <a:pt x="600942" y="245699"/>
                      <a:pt x="731890" y="138338"/>
                      <a:pt x="893745" y="68391"/>
                    </a:cubicBezTo>
                    <a:cubicBezTo>
                      <a:pt x="992973" y="25284"/>
                      <a:pt x="1095454" y="-1557"/>
                      <a:pt x="1203629" y="70"/>
                    </a:cubicBezTo>
                    <a:cubicBezTo>
                      <a:pt x="1310989" y="2510"/>
                      <a:pt x="1412657" y="34230"/>
                      <a:pt x="1508632" y="80591"/>
                    </a:cubicBezTo>
                    <a:cubicBezTo>
                      <a:pt x="1591593" y="120445"/>
                      <a:pt x="1662353" y="178192"/>
                      <a:pt x="1730674" y="239193"/>
                    </a:cubicBezTo>
                    <a:cubicBezTo>
                      <a:pt x="2014530" y="492955"/>
                      <a:pt x="2191840" y="838626"/>
                      <a:pt x="2289441" y="1201377"/>
                    </a:cubicBezTo>
                    <a:cubicBezTo>
                      <a:pt x="2400868" y="1615368"/>
                      <a:pt x="2387855" y="2048879"/>
                      <a:pt x="2359388" y="2472631"/>
                    </a:cubicBezTo>
                    <a:cubicBezTo>
                      <a:pt x="2354508" y="2541765"/>
                      <a:pt x="2352068" y="2610899"/>
                      <a:pt x="2343121" y="2679220"/>
                    </a:cubicBezTo>
                    <a:cubicBezTo>
                      <a:pt x="2334174" y="2748354"/>
                      <a:pt x="2312214" y="2806914"/>
                      <a:pt x="2291067" y="2871982"/>
                    </a:cubicBezTo>
                    <a:cubicBezTo>
                      <a:pt x="2203227" y="3054984"/>
                      <a:pt x="1976304" y="3047664"/>
                      <a:pt x="1802248" y="3066370"/>
                    </a:cubicBezTo>
                    <a:cubicBezTo>
                      <a:pt x="1581833" y="3089957"/>
                      <a:pt x="1360604" y="3102157"/>
                      <a:pt x="1139374" y="3102971"/>
                    </a:cubicBezTo>
                    <a:cubicBezTo>
                      <a:pt x="976706" y="3103784"/>
                      <a:pt x="814038" y="3098904"/>
                      <a:pt x="651369" y="3087517"/>
                    </a:cubicBezTo>
                    <a:cubicBezTo>
                      <a:pt x="493580" y="3076944"/>
                      <a:pt x="326032" y="3072877"/>
                      <a:pt x="174751" y="3023263"/>
                    </a:cubicBezTo>
                    <a:cubicBezTo>
                      <a:pt x="69016" y="2988290"/>
                      <a:pt x="26722" y="2907769"/>
                      <a:pt x="11269" y="2809354"/>
                    </a:cubicBezTo>
                    <a:cubicBezTo>
                      <a:pt x="4762" y="2763807"/>
                      <a:pt x="2322" y="2716633"/>
                      <a:pt x="3135" y="266864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1305" name="TextBox 1304">
            <a:extLst>
              <a:ext uri="{FF2B5EF4-FFF2-40B4-BE49-F238E27FC236}">
                <a16:creationId xmlns:a16="http://schemas.microsoft.com/office/drawing/2014/main" id="{1F30ABF2-B3C5-43BE-BC57-0A836F759138}"/>
              </a:ext>
            </a:extLst>
          </p:cNvPr>
          <p:cNvSpPr txBox="1"/>
          <p:nvPr/>
        </p:nvSpPr>
        <p:spPr>
          <a:xfrm>
            <a:off x="6163736" y="3868389"/>
            <a:ext cx="2079318" cy="430887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r" rtl="1"/>
            <a:r>
              <a:rPr lang="fa-IR" altLang="ko-KR" sz="2800" dirty="0">
                <a:solidFill>
                  <a:schemeClr val="accent1"/>
                </a:solidFill>
                <a:cs typeface="B Nazanin" panose="00000400000000000000" pitchFamily="2" charset="-78"/>
              </a:rPr>
              <a:t>قبل از</a:t>
            </a:r>
            <a:endParaRPr lang="en-US" altLang="ko-KR" sz="2800" dirty="0">
              <a:solidFill>
                <a:schemeClr val="accent1"/>
              </a:solidFill>
              <a:cs typeface="B Nazanin" panose="00000400000000000000" pitchFamily="2" charset="-78"/>
            </a:endParaRPr>
          </a:p>
        </p:txBody>
      </p:sp>
      <p:sp>
        <p:nvSpPr>
          <p:cNvPr id="1306" name="TextBox 1305">
            <a:extLst>
              <a:ext uri="{FF2B5EF4-FFF2-40B4-BE49-F238E27FC236}">
                <a16:creationId xmlns:a16="http://schemas.microsoft.com/office/drawing/2014/main" id="{CEE346A3-92D0-417D-A49B-133878931303}"/>
              </a:ext>
            </a:extLst>
          </p:cNvPr>
          <p:cNvSpPr txBox="1"/>
          <p:nvPr/>
        </p:nvSpPr>
        <p:spPr>
          <a:xfrm>
            <a:off x="9193338" y="3865406"/>
            <a:ext cx="2079318" cy="430887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r" rtl="1"/>
            <a:r>
              <a:rPr lang="en-US" altLang="ko-KR" sz="2800" dirty="0">
                <a:solidFill>
                  <a:schemeClr val="accent4"/>
                </a:solidFill>
                <a:cs typeface="B Nazanin" panose="00000400000000000000" pitchFamily="2" charset="-78"/>
              </a:rPr>
              <a:t>AFTE</a:t>
            </a:r>
          </a:p>
        </p:txBody>
      </p:sp>
      <p:sp>
        <p:nvSpPr>
          <p:cNvPr id="1307" name="TextBox 1306">
            <a:extLst>
              <a:ext uri="{FF2B5EF4-FFF2-40B4-BE49-F238E27FC236}">
                <a16:creationId xmlns:a16="http://schemas.microsoft.com/office/drawing/2014/main" id="{AA7CC09B-0857-4784-9C5B-F526F386F2AD}"/>
              </a:ext>
            </a:extLst>
          </p:cNvPr>
          <p:cNvSpPr txBox="1"/>
          <p:nvPr/>
        </p:nvSpPr>
        <p:spPr>
          <a:xfrm>
            <a:off x="7123725" y="1539323"/>
            <a:ext cx="4303114" cy="1231106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r" rtl="1"/>
            <a:r>
              <a:rPr lang="fa-IR" sz="4000" dirty="0">
                <a:solidFill>
                  <a:schemeClr val="accent2"/>
                </a:solidFill>
                <a:latin typeface="+mj-lt"/>
                <a:cs typeface="B Nazanin" panose="00000400000000000000" pitchFamily="2" charset="-78"/>
              </a:rPr>
              <a:t>دندانی</a:t>
            </a:r>
          </a:p>
          <a:p>
            <a:pPr algn="r" rtl="1"/>
            <a:r>
              <a:rPr lang="fa-IR" sz="4000" dirty="0">
                <a:solidFill>
                  <a:schemeClr val="accent2"/>
                </a:solidFill>
                <a:latin typeface="+mj-lt"/>
                <a:cs typeface="B Nazanin" panose="00000400000000000000" pitchFamily="2" charset="-78"/>
              </a:rPr>
              <a:t>کلینیک بریس</a:t>
            </a:r>
            <a:endParaRPr lang="en-US" altLang="ko-KR" sz="4000" dirty="0">
              <a:solidFill>
                <a:schemeClr val="accent2"/>
              </a:solidFill>
              <a:latin typeface="+mj-lt"/>
              <a:cs typeface="B Nazanin" panose="00000400000000000000" pitchFamily="2" charset="-78"/>
            </a:endParaRPr>
          </a:p>
        </p:txBody>
      </p:sp>
      <p:grpSp>
        <p:nvGrpSpPr>
          <p:cNvPr id="1308" name="그룹 6">
            <a:extLst>
              <a:ext uri="{FF2B5EF4-FFF2-40B4-BE49-F238E27FC236}">
                <a16:creationId xmlns:a16="http://schemas.microsoft.com/office/drawing/2014/main" id="{2127F81E-4D4F-44F4-826B-AF4A6DD934A6}"/>
              </a:ext>
            </a:extLst>
          </p:cNvPr>
          <p:cNvGrpSpPr/>
          <p:nvPr/>
        </p:nvGrpSpPr>
        <p:grpSpPr>
          <a:xfrm>
            <a:off x="5903808" y="5339998"/>
            <a:ext cx="2805263" cy="889046"/>
            <a:chOff x="6729266" y="1898807"/>
            <a:chExt cx="1731166" cy="889046"/>
          </a:xfrm>
        </p:grpSpPr>
        <p:sp>
          <p:nvSpPr>
            <p:cNvPr id="1309" name="TextBox 1308">
              <a:extLst>
                <a:ext uri="{FF2B5EF4-FFF2-40B4-BE49-F238E27FC236}">
                  <a16:creationId xmlns:a16="http://schemas.microsoft.com/office/drawing/2014/main" id="{73E65D6E-E519-4205-B956-A118431D6FFE}"/>
                </a:ext>
              </a:extLst>
            </p:cNvPr>
            <p:cNvSpPr txBox="1"/>
            <p:nvPr/>
          </p:nvSpPr>
          <p:spPr>
            <a:xfrm>
              <a:off x="6732241" y="1898807"/>
              <a:ext cx="172819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310" name="TextBox 1309">
              <a:extLst>
                <a:ext uri="{FF2B5EF4-FFF2-40B4-BE49-F238E27FC236}">
                  <a16:creationId xmlns:a16="http://schemas.microsoft.com/office/drawing/2014/main" id="{9B9071AF-D806-4753-9E02-B0DDCCC93002}"/>
                </a:ext>
              </a:extLst>
            </p:cNvPr>
            <p:cNvSpPr txBox="1"/>
            <p:nvPr/>
          </p:nvSpPr>
          <p:spPr>
            <a:xfrm>
              <a:off x="6729266" y="2141522"/>
              <a:ext cx="17281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311" name="그룹 6">
            <a:extLst>
              <a:ext uri="{FF2B5EF4-FFF2-40B4-BE49-F238E27FC236}">
                <a16:creationId xmlns:a16="http://schemas.microsoft.com/office/drawing/2014/main" id="{79566E6C-4053-4442-9C8B-71F31BA346BB}"/>
              </a:ext>
            </a:extLst>
          </p:cNvPr>
          <p:cNvGrpSpPr/>
          <p:nvPr/>
        </p:nvGrpSpPr>
        <p:grpSpPr>
          <a:xfrm>
            <a:off x="8909940" y="5339998"/>
            <a:ext cx="2805263" cy="889046"/>
            <a:chOff x="6729266" y="1898807"/>
            <a:chExt cx="1731166" cy="889046"/>
          </a:xfrm>
        </p:grpSpPr>
        <p:sp>
          <p:nvSpPr>
            <p:cNvPr id="1312" name="TextBox 1311">
              <a:extLst>
                <a:ext uri="{FF2B5EF4-FFF2-40B4-BE49-F238E27FC236}">
                  <a16:creationId xmlns:a16="http://schemas.microsoft.com/office/drawing/2014/main" id="{ED2EF025-7E99-43D5-A049-D5B96F13A11E}"/>
                </a:ext>
              </a:extLst>
            </p:cNvPr>
            <p:cNvSpPr txBox="1"/>
            <p:nvPr/>
          </p:nvSpPr>
          <p:spPr>
            <a:xfrm>
              <a:off x="6732241" y="1898807"/>
              <a:ext cx="172819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313" name="TextBox 1312">
              <a:extLst>
                <a:ext uri="{FF2B5EF4-FFF2-40B4-BE49-F238E27FC236}">
                  <a16:creationId xmlns:a16="http://schemas.microsoft.com/office/drawing/2014/main" id="{18F1C9E3-3680-4D51-8C1E-36546C9956B5}"/>
                </a:ext>
              </a:extLst>
            </p:cNvPr>
            <p:cNvSpPr txBox="1"/>
            <p:nvPr/>
          </p:nvSpPr>
          <p:spPr>
            <a:xfrm>
              <a:off x="6729266" y="2141522"/>
              <a:ext cx="17281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314" name="TextBox 1313">
            <a:extLst>
              <a:ext uri="{FF2B5EF4-FFF2-40B4-BE49-F238E27FC236}">
                <a16:creationId xmlns:a16="http://schemas.microsoft.com/office/drawing/2014/main" id="{FF1A21B3-FA1D-4716-8E8F-8A7D4A44CB87}"/>
              </a:ext>
            </a:extLst>
          </p:cNvPr>
          <p:cNvSpPr txBox="1"/>
          <p:nvPr/>
        </p:nvSpPr>
        <p:spPr>
          <a:xfrm>
            <a:off x="7123724" y="2883826"/>
            <a:ext cx="4296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 من امیدوارم و معتقدم که این الگو زمان، پول و اعتبار شما را جلب کند. ارائه پاورپوینت مدرنی را دریافت کنید که به زیبایی طراحی شده است.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315" name="TextBox 1314">
            <a:extLst>
              <a:ext uri="{FF2B5EF4-FFF2-40B4-BE49-F238E27FC236}">
                <a16:creationId xmlns:a16="http://schemas.microsoft.com/office/drawing/2014/main" id="{075A330B-E9EA-4FBB-B0CC-397D4C587D91}"/>
              </a:ext>
            </a:extLst>
          </p:cNvPr>
          <p:cNvSpPr txBox="1"/>
          <p:nvPr/>
        </p:nvSpPr>
        <p:spPr>
          <a:xfrm>
            <a:off x="754407" y="4076703"/>
            <a:ext cx="4740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من امیدوارم و معتقدم که این الگو زمان، پول و اعتبار شما را جلب کند.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316" name="TextBox 1315">
            <a:extLst>
              <a:ext uri="{FF2B5EF4-FFF2-40B4-BE49-F238E27FC236}">
                <a16:creationId xmlns:a16="http://schemas.microsoft.com/office/drawing/2014/main" id="{6EF598B5-537D-4450-8044-6CD5CEBB135E}"/>
              </a:ext>
            </a:extLst>
          </p:cNvPr>
          <p:cNvSpPr txBox="1"/>
          <p:nvPr/>
        </p:nvSpPr>
        <p:spPr>
          <a:xfrm>
            <a:off x="754407" y="3468442"/>
            <a:ext cx="4740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600" b="1" dirty="0">
                <a:solidFill>
                  <a:schemeClr val="accent3"/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</a:t>
            </a:r>
            <a:endParaRPr lang="ko-KR" altLang="en-US" sz="1600" b="1" dirty="0">
              <a:solidFill>
                <a:schemeClr val="accent3"/>
              </a:solidFill>
              <a:cs typeface="B Nazanin" panose="00000400000000000000" pitchFamily="2" charset="-78"/>
            </a:endParaRPr>
          </a:p>
        </p:txBody>
      </p:sp>
      <p:sp>
        <p:nvSpPr>
          <p:cNvPr id="1317" name="Rectangle 5">
            <a:extLst>
              <a:ext uri="{FF2B5EF4-FFF2-40B4-BE49-F238E27FC236}">
                <a16:creationId xmlns:a16="http://schemas.microsoft.com/office/drawing/2014/main" id="{258D41AD-D7BC-4CAF-904A-1E57AF164884}"/>
              </a:ext>
            </a:extLst>
          </p:cNvPr>
          <p:cNvSpPr/>
          <p:nvPr/>
        </p:nvSpPr>
        <p:spPr>
          <a:xfrm>
            <a:off x="836910" y="4761629"/>
            <a:ext cx="4631899" cy="70189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 sz="1800">
              <a:cs typeface="B Nazanin" panose="00000400000000000000" pitchFamily="2" charset="-78"/>
            </a:endParaRPr>
          </a:p>
        </p:txBody>
      </p:sp>
      <p:sp>
        <p:nvSpPr>
          <p:cNvPr id="1318" name="Rectangle 1317">
            <a:extLst>
              <a:ext uri="{FF2B5EF4-FFF2-40B4-BE49-F238E27FC236}">
                <a16:creationId xmlns:a16="http://schemas.microsoft.com/office/drawing/2014/main" id="{E1217BBB-0F44-422F-A2F6-94B01A2D5A0D}"/>
              </a:ext>
            </a:extLst>
          </p:cNvPr>
          <p:cNvSpPr/>
          <p:nvPr/>
        </p:nvSpPr>
        <p:spPr>
          <a:xfrm>
            <a:off x="836910" y="5527150"/>
            <a:ext cx="4631899" cy="70189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 sz="1800">
              <a:cs typeface="B Nazanin" panose="00000400000000000000" pitchFamily="2" charset="-78"/>
            </a:endParaRPr>
          </a:p>
        </p:txBody>
      </p:sp>
      <p:sp>
        <p:nvSpPr>
          <p:cNvPr id="1319" name="TextBox 1318">
            <a:extLst>
              <a:ext uri="{FF2B5EF4-FFF2-40B4-BE49-F238E27FC236}">
                <a16:creationId xmlns:a16="http://schemas.microsoft.com/office/drawing/2014/main" id="{D68CDE23-67E8-4ACB-9D6A-9073B277A0E5}"/>
              </a:ext>
            </a:extLst>
          </p:cNvPr>
          <p:cNvSpPr txBox="1"/>
          <p:nvPr/>
        </p:nvSpPr>
        <p:spPr>
          <a:xfrm>
            <a:off x="1135165" y="4789411"/>
            <a:ext cx="4055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با الگوهای ما، یک صدای منحصر به فرد و جذاب به گزارش ها و ارائه های خود اضافه کنید.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320" name="TextBox 1319">
            <a:extLst>
              <a:ext uri="{FF2B5EF4-FFF2-40B4-BE49-F238E27FC236}">
                <a16:creationId xmlns:a16="http://schemas.microsoft.com/office/drawing/2014/main" id="{4B921BE2-4E65-429F-AF19-8100EF70D639}"/>
              </a:ext>
            </a:extLst>
          </p:cNvPr>
          <p:cNvSpPr txBox="1"/>
          <p:nvPr/>
        </p:nvSpPr>
        <p:spPr>
          <a:xfrm>
            <a:off x="1135165" y="5554932"/>
            <a:ext cx="4055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با الگوهای ما، یک صدای منحصر به فرد و جذاب به گزارش ها و ارائه های خود اضافه کنید.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56611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87E7825-E873-41F3-9192-9455980F70F7}"/>
              </a:ext>
            </a:extLst>
          </p:cNvPr>
          <p:cNvSpPr/>
          <p:nvPr/>
        </p:nvSpPr>
        <p:spPr>
          <a:xfrm>
            <a:off x="6318716" y="2137626"/>
            <a:ext cx="1152128" cy="1152128"/>
          </a:xfrm>
          <a:prstGeom prst="ellipse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385BED4-AEAB-4352-A7D7-53F4BF5997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2439757"/>
              </p:ext>
            </p:extLst>
          </p:nvPr>
        </p:nvGraphicFramePr>
        <p:xfrm>
          <a:off x="6528750" y="2329354"/>
          <a:ext cx="2143210" cy="1583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reeform 63">
            <a:extLst>
              <a:ext uri="{FF2B5EF4-FFF2-40B4-BE49-F238E27FC236}">
                <a16:creationId xmlns:a16="http://schemas.microsoft.com/office/drawing/2014/main" id="{DC337FB9-3579-4ECA-9BC6-B1A91221FE21}"/>
              </a:ext>
            </a:extLst>
          </p:cNvPr>
          <p:cNvSpPr/>
          <p:nvPr/>
        </p:nvSpPr>
        <p:spPr>
          <a:xfrm>
            <a:off x="1699907" y="1824691"/>
            <a:ext cx="4173377" cy="715740"/>
          </a:xfrm>
          <a:custGeom>
            <a:avLst/>
            <a:gdLst/>
            <a:ahLst/>
            <a:cxnLst/>
            <a:rect l="l" t="t" r="r" b="b"/>
            <a:pathLst>
              <a:path w="6729602" h="2039686">
                <a:moveTo>
                  <a:pt x="1689042" y="0"/>
                </a:moveTo>
                <a:lnTo>
                  <a:pt x="6729602" y="0"/>
                </a:lnTo>
                <a:lnTo>
                  <a:pt x="6729602" y="936104"/>
                </a:lnTo>
                <a:lnTo>
                  <a:pt x="1689042" y="936104"/>
                </a:lnTo>
                <a:lnTo>
                  <a:pt x="1689042" y="928834"/>
                </a:lnTo>
                <a:lnTo>
                  <a:pt x="0" y="2039686"/>
                </a:lnTo>
                <a:lnTo>
                  <a:pt x="1689042" y="30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9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 dirty="0">
              <a:cs typeface="B Nazanin" panose="00000400000000000000" pitchFamily="2" charset="-78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5C69BEE-235A-49FB-A78D-5BEA39F95115}"/>
              </a:ext>
            </a:extLst>
          </p:cNvPr>
          <p:cNvSpPr/>
          <p:nvPr/>
        </p:nvSpPr>
        <p:spPr>
          <a:xfrm>
            <a:off x="953861" y="2126740"/>
            <a:ext cx="1152128" cy="1152128"/>
          </a:xfrm>
          <a:prstGeom prst="ellipse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 dirty="0">
              <a:cs typeface="B Nazanin" panose="00000400000000000000" pitchFamily="2" charset="-78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F86DF2B-C5AB-42FC-AFAF-9B7ED42D7D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0623035"/>
              </p:ext>
            </p:extLst>
          </p:nvPr>
        </p:nvGraphicFramePr>
        <p:xfrm>
          <a:off x="1169886" y="2316936"/>
          <a:ext cx="2143210" cy="1583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C2399AB-BC74-452D-AFBC-E13212377130}"/>
              </a:ext>
            </a:extLst>
          </p:cNvPr>
          <p:cNvSpPr txBox="1"/>
          <p:nvPr/>
        </p:nvSpPr>
        <p:spPr>
          <a:xfrm>
            <a:off x="3224482" y="2224796"/>
            <a:ext cx="2503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B Nazanin" panose="00000400000000000000" pitchFamily="2" charset="-78"/>
              </a:rPr>
              <a:t>متن مثال: ارائه پاورپوینت مدرنی را دریافت کنید که به زیبایی طراحی شده است. من امیدوارم و معتقدم که این الگو زمان، پول و اعتبار شما را جلب کند.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97293C-6B3B-4386-AA4A-EE34EAE6A82B}"/>
              </a:ext>
            </a:extLst>
          </p:cNvPr>
          <p:cNvSpPr txBox="1"/>
          <p:nvPr/>
        </p:nvSpPr>
        <p:spPr>
          <a:xfrm>
            <a:off x="3224482" y="1825100"/>
            <a:ext cx="2503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400" b="1" dirty="0">
                <a:solidFill>
                  <a:schemeClr val="bg1"/>
                </a:solidFill>
                <a:ea typeface="FZShuTi" pitchFamily="2" charset="-122"/>
                <a:cs typeface="B Nazanin" panose="00000400000000000000" pitchFamily="2" charset="-78"/>
              </a:rPr>
              <a:t>مطالب_اینجا</a:t>
            </a:r>
            <a:endParaRPr lang="ko-KR" altLang="en-US" sz="1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E399FD-E018-4F9C-851F-11A839BC368A}"/>
              </a:ext>
            </a:extLst>
          </p:cNvPr>
          <p:cNvSpPr txBox="1"/>
          <p:nvPr/>
        </p:nvSpPr>
        <p:spPr>
          <a:xfrm>
            <a:off x="1123843" y="2338566"/>
            <a:ext cx="57606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1"/>
            <a:r>
              <a:rPr lang="en-US" altLang="ko-KR" sz="3200" b="1" dirty="0">
                <a:solidFill>
                  <a:schemeClr val="bg1"/>
                </a:solidFill>
                <a:cs typeface="B Nazanin" panose="00000400000000000000" pitchFamily="2" charset="-78"/>
              </a:rPr>
              <a:t>01</a:t>
            </a:r>
            <a:endParaRPr lang="ko-KR" altLang="en-US" sz="32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Freeform 109">
            <a:extLst>
              <a:ext uri="{FF2B5EF4-FFF2-40B4-BE49-F238E27FC236}">
                <a16:creationId xmlns:a16="http://schemas.microsoft.com/office/drawing/2014/main" id="{05927A7C-9481-4CA3-A7F5-451ED5641712}"/>
              </a:ext>
            </a:extLst>
          </p:cNvPr>
          <p:cNvSpPr/>
          <p:nvPr/>
        </p:nvSpPr>
        <p:spPr>
          <a:xfrm>
            <a:off x="7064762" y="1835577"/>
            <a:ext cx="4173377" cy="715740"/>
          </a:xfrm>
          <a:custGeom>
            <a:avLst/>
            <a:gdLst/>
            <a:ahLst/>
            <a:cxnLst/>
            <a:rect l="l" t="t" r="r" b="b"/>
            <a:pathLst>
              <a:path w="6729602" h="2039686">
                <a:moveTo>
                  <a:pt x="1689042" y="0"/>
                </a:moveTo>
                <a:lnTo>
                  <a:pt x="6729602" y="0"/>
                </a:lnTo>
                <a:lnTo>
                  <a:pt x="6729602" y="936104"/>
                </a:lnTo>
                <a:lnTo>
                  <a:pt x="1689042" y="936104"/>
                </a:lnTo>
                <a:lnTo>
                  <a:pt x="1689042" y="928834"/>
                </a:lnTo>
                <a:lnTo>
                  <a:pt x="0" y="2039686"/>
                </a:lnTo>
                <a:lnTo>
                  <a:pt x="1689042" y="3058"/>
                </a:lnTo>
                <a:close/>
              </a:path>
            </a:pathLst>
          </a:custGeom>
          <a:gradFill>
            <a:gsLst>
              <a:gs pos="0">
                <a:schemeClr val="accent2">
                  <a:lumMod val="9000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 dirty="0">
              <a:cs typeface="B Nazanin" panose="00000400000000000000" pitchFamily="2" charset="-7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A79D8B-53D5-441D-AC94-112B5F5D134E}"/>
              </a:ext>
            </a:extLst>
          </p:cNvPr>
          <p:cNvSpPr txBox="1"/>
          <p:nvPr/>
        </p:nvSpPr>
        <p:spPr>
          <a:xfrm>
            <a:off x="8589337" y="2235682"/>
            <a:ext cx="2503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B Nazanin" panose="00000400000000000000" pitchFamily="2" charset="-78"/>
              </a:rPr>
              <a:t>متن مثال: ارائه پاورپوینت مدرنی را دریافت کنید که به زیبایی طراحی شده است. من امیدوارم و معتقدم که این الگو زمان، پول و اعتبار شما را جلب کند.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9C610A-6124-4316-B784-DDFF7A86AE53}"/>
              </a:ext>
            </a:extLst>
          </p:cNvPr>
          <p:cNvSpPr txBox="1"/>
          <p:nvPr/>
        </p:nvSpPr>
        <p:spPr>
          <a:xfrm>
            <a:off x="8589337" y="1835986"/>
            <a:ext cx="2503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400" b="1" dirty="0">
                <a:solidFill>
                  <a:schemeClr val="bg1"/>
                </a:solidFill>
                <a:ea typeface="FZShuTi" pitchFamily="2" charset="-122"/>
                <a:cs typeface="B Nazanin" panose="00000400000000000000" pitchFamily="2" charset="-78"/>
              </a:rPr>
              <a:t>مطالب_اینجا</a:t>
            </a:r>
            <a:endParaRPr lang="ko-KR" altLang="en-US" sz="1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E31B14-ED5B-4C81-8B14-ADD723AD28D8}"/>
              </a:ext>
            </a:extLst>
          </p:cNvPr>
          <p:cNvSpPr txBox="1"/>
          <p:nvPr/>
        </p:nvSpPr>
        <p:spPr>
          <a:xfrm>
            <a:off x="6488698" y="2349452"/>
            <a:ext cx="57606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1"/>
            <a:r>
              <a:rPr lang="en-US" altLang="ko-KR" sz="3200" b="1" dirty="0">
                <a:solidFill>
                  <a:schemeClr val="bg1"/>
                </a:solidFill>
                <a:cs typeface="B Nazanin" panose="00000400000000000000" pitchFamily="2" charset="-78"/>
              </a:rPr>
              <a:t>02</a:t>
            </a:r>
            <a:endParaRPr lang="ko-KR" altLang="en-US" sz="32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Freeform 115">
            <a:extLst>
              <a:ext uri="{FF2B5EF4-FFF2-40B4-BE49-F238E27FC236}">
                <a16:creationId xmlns:a16="http://schemas.microsoft.com/office/drawing/2014/main" id="{FBA2C5C8-3B4D-4781-ABB3-75B6AB6D6064}"/>
              </a:ext>
            </a:extLst>
          </p:cNvPr>
          <p:cNvSpPr/>
          <p:nvPr/>
        </p:nvSpPr>
        <p:spPr>
          <a:xfrm>
            <a:off x="1699907" y="4061125"/>
            <a:ext cx="4173377" cy="715740"/>
          </a:xfrm>
          <a:custGeom>
            <a:avLst/>
            <a:gdLst/>
            <a:ahLst/>
            <a:cxnLst/>
            <a:rect l="l" t="t" r="r" b="b"/>
            <a:pathLst>
              <a:path w="6729602" h="2039686">
                <a:moveTo>
                  <a:pt x="1689042" y="0"/>
                </a:moveTo>
                <a:lnTo>
                  <a:pt x="6729602" y="0"/>
                </a:lnTo>
                <a:lnTo>
                  <a:pt x="6729602" y="936104"/>
                </a:lnTo>
                <a:lnTo>
                  <a:pt x="1689042" y="936104"/>
                </a:lnTo>
                <a:lnTo>
                  <a:pt x="1689042" y="928834"/>
                </a:lnTo>
                <a:lnTo>
                  <a:pt x="0" y="2039686"/>
                </a:lnTo>
                <a:lnTo>
                  <a:pt x="1689042" y="3058"/>
                </a:lnTo>
                <a:close/>
              </a:path>
            </a:pathLst>
          </a:custGeom>
          <a:gradFill>
            <a:gsLst>
              <a:gs pos="0">
                <a:schemeClr val="accent4">
                  <a:lumMod val="90000"/>
                </a:schemeClr>
              </a:gs>
              <a:gs pos="100000">
                <a:schemeClr val="accent4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 dirty="0">
              <a:cs typeface="B Nazanin" panose="00000400000000000000" pitchFamily="2" charset="-78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52572EA-F149-4401-A038-C06AB68C751D}"/>
              </a:ext>
            </a:extLst>
          </p:cNvPr>
          <p:cNvSpPr/>
          <p:nvPr/>
        </p:nvSpPr>
        <p:spPr>
          <a:xfrm>
            <a:off x="953861" y="4363174"/>
            <a:ext cx="1152128" cy="1152128"/>
          </a:xfrm>
          <a:prstGeom prst="ellipse">
            <a:avLst/>
          </a:prstGeom>
          <a:solidFill>
            <a:schemeClr val="accent4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 dirty="0">
              <a:cs typeface="B Nazanin" panose="00000400000000000000" pitchFamily="2" charset="-7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8167FA-B033-4A7F-A2E0-78A6223231B5}"/>
              </a:ext>
            </a:extLst>
          </p:cNvPr>
          <p:cNvSpPr txBox="1"/>
          <p:nvPr/>
        </p:nvSpPr>
        <p:spPr>
          <a:xfrm>
            <a:off x="3224482" y="4461230"/>
            <a:ext cx="2503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B Nazanin" panose="00000400000000000000" pitchFamily="2" charset="-78"/>
              </a:rPr>
              <a:t>متن مثال: ارائه پاورپوینت مدرنی را دریافت کنید که به زیبایی طراحی شده است. من امیدوارم و معتقدم که این الگو زمان، پول و اعتبار شما را جلب کند.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5710C9-268F-49DC-9F41-98F53FC71C00}"/>
              </a:ext>
            </a:extLst>
          </p:cNvPr>
          <p:cNvSpPr txBox="1"/>
          <p:nvPr/>
        </p:nvSpPr>
        <p:spPr>
          <a:xfrm>
            <a:off x="3224482" y="4061534"/>
            <a:ext cx="2503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400" b="1" dirty="0">
                <a:solidFill>
                  <a:schemeClr val="bg1"/>
                </a:solidFill>
                <a:ea typeface="FZShuTi" pitchFamily="2" charset="-122"/>
                <a:cs typeface="B Nazanin" panose="00000400000000000000" pitchFamily="2" charset="-78"/>
              </a:rPr>
              <a:t>مطالب_اینجا</a:t>
            </a:r>
            <a:endParaRPr lang="ko-KR" altLang="en-US" sz="1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3FD5EA-E79E-42C4-8E8D-020B453E1FE7}"/>
              </a:ext>
            </a:extLst>
          </p:cNvPr>
          <p:cNvSpPr txBox="1"/>
          <p:nvPr/>
        </p:nvSpPr>
        <p:spPr>
          <a:xfrm>
            <a:off x="1123843" y="4575000"/>
            <a:ext cx="57606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1"/>
            <a:r>
              <a:rPr lang="en-US" altLang="ko-KR" sz="3200" b="1" dirty="0">
                <a:solidFill>
                  <a:schemeClr val="bg1"/>
                </a:solidFill>
                <a:cs typeface="B Nazanin" panose="00000400000000000000" pitchFamily="2" charset="-78"/>
              </a:rPr>
              <a:t>03</a:t>
            </a:r>
            <a:endParaRPr lang="ko-KR" altLang="en-US" sz="32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0" name="Freeform 121">
            <a:extLst>
              <a:ext uri="{FF2B5EF4-FFF2-40B4-BE49-F238E27FC236}">
                <a16:creationId xmlns:a16="http://schemas.microsoft.com/office/drawing/2014/main" id="{15DF98AE-2678-4777-923A-C5E4813C3802}"/>
              </a:ext>
            </a:extLst>
          </p:cNvPr>
          <p:cNvSpPr/>
          <p:nvPr/>
        </p:nvSpPr>
        <p:spPr>
          <a:xfrm>
            <a:off x="7064762" y="4072011"/>
            <a:ext cx="4173377" cy="715740"/>
          </a:xfrm>
          <a:custGeom>
            <a:avLst/>
            <a:gdLst/>
            <a:ahLst/>
            <a:cxnLst/>
            <a:rect l="l" t="t" r="r" b="b"/>
            <a:pathLst>
              <a:path w="6729602" h="2039686">
                <a:moveTo>
                  <a:pt x="1689042" y="0"/>
                </a:moveTo>
                <a:lnTo>
                  <a:pt x="6729602" y="0"/>
                </a:lnTo>
                <a:lnTo>
                  <a:pt x="6729602" y="936104"/>
                </a:lnTo>
                <a:lnTo>
                  <a:pt x="1689042" y="936104"/>
                </a:lnTo>
                <a:lnTo>
                  <a:pt x="1689042" y="928834"/>
                </a:lnTo>
                <a:lnTo>
                  <a:pt x="0" y="2039686"/>
                </a:lnTo>
                <a:lnTo>
                  <a:pt x="1689042" y="305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90000"/>
                </a:schemeClr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 dirty="0">
              <a:cs typeface="B Nazanin" panose="00000400000000000000" pitchFamily="2" charset="-78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02F35A5-3C61-49A6-9CF5-E63175CFBB41}"/>
              </a:ext>
            </a:extLst>
          </p:cNvPr>
          <p:cNvSpPr/>
          <p:nvPr/>
        </p:nvSpPr>
        <p:spPr>
          <a:xfrm>
            <a:off x="6318716" y="4374060"/>
            <a:ext cx="1152128" cy="1152128"/>
          </a:xfrm>
          <a:prstGeom prst="ellips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 dirty="0">
              <a:cs typeface="B Nazanin" panose="00000400000000000000" pitchFamily="2" charset="-7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19A3105-51CE-4BDE-9094-3B76DA9AFA95}"/>
              </a:ext>
            </a:extLst>
          </p:cNvPr>
          <p:cNvSpPr txBox="1"/>
          <p:nvPr/>
        </p:nvSpPr>
        <p:spPr>
          <a:xfrm>
            <a:off x="8589337" y="4472116"/>
            <a:ext cx="2503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B Nazanin" panose="00000400000000000000" pitchFamily="2" charset="-78"/>
              </a:rPr>
              <a:t>متن مثال: ارائه پاورپوینت مدرنی را دریافت کنید که به زیبایی طراحی شده است. من امیدوارم و معتقدم که این الگو زمان، پول و اعتبار شما را جلب کند.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B2D6E0B-5C4A-4144-BB21-BC8C2BE85F44}"/>
              </a:ext>
            </a:extLst>
          </p:cNvPr>
          <p:cNvSpPr txBox="1"/>
          <p:nvPr/>
        </p:nvSpPr>
        <p:spPr>
          <a:xfrm>
            <a:off x="8589337" y="4072420"/>
            <a:ext cx="2503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400" b="1" dirty="0">
                <a:solidFill>
                  <a:schemeClr val="bg1"/>
                </a:solidFill>
                <a:ea typeface="FZShuTi" pitchFamily="2" charset="-122"/>
                <a:cs typeface="B Nazanin" panose="00000400000000000000" pitchFamily="2" charset="-78"/>
              </a:rPr>
              <a:t>مطالب_اینجا</a:t>
            </a:r>
            <a:endParaRPr lang="ko-KR" altLang="en-US" sz="1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CA8612D-7CC8-425C-BA96-FA0414159EA5}"/>
              </a:ext>
            </a:extLst>
          </p:cNvPr>
          <p:cNvSpPr txBox="1"/>
          <p:nvPr/>
        </p:nvSpPr>
        <p:spPr>
          <a:xfrm>
            <a:off x="6488698" y="4585886"/>
            <a:ext cx="57606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1"/>
            <a:r>
              <a:rPr lang="en-US" altLang="ko-KR" sz="3200" b="1" dirty="0">
                <a:solidFill>
                  <a:schemeClr val="bg1"/>
                </a:solidFill>
                <a:cs typeface="B Nazanin" panose="00000400000000000000" pitchFamily="2" charset="-78"/>
              </a:rPr>
              <a:t>04</a:t>
            </a:r>
            <a:endParaRPr lang="ko-KR" altLang="en-US" sz="32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7E1C9079-CCF1-4681-9FC1-61FA3610AA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2279828"/>
              </p:ext>
            </p:extLst>
          </p:nvPr>
        </p:nvGraphicFramePr>
        <p:xfrm>
          <a:off x="1169886" y="4575142"/>
          <a:ext cx="2143210" cy="1583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8B7E1815-44A1-4312-A3A4-E68B3D0ED3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8245550"/>
              </p:ext>
            </p:extLst>
          </p:nvPr>
        </p:nvGraphicFramePr>
        <p:xfrm>
          <a:off x="6528750" y="4575142"/>
          <a:ext cx="2143210" cy="1583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246955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1021197-1809-4918-B7E0-7E79382DCEDB}"/>
              </a:ext>
            </a:extLst>
          </p:cNvPr>
          <p:cNvGrpSpPr/>
          <p:nvPr/>
        </p:nvGrpSpPr>
        <p:grpSpPr>
          <a:xfrm>
            <a:off x="4640393" y="1786794"/>
            <a:ext cx="2911215" cy="1028499"/>
            <a:chOff x="762000" y="509226"/>
            <a:chExt cx="6638926" cy="234545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561CDBD-1405-466D-8005-F32E8DE07AD4}"/>
                </a:ext>
              </a:extLst>
            </p:cNvPr>
            <p:cNvSpPr/>
            <p:nvPr/>
          </p:nvSpPr>
          <p:spPr>
            <a:xfrm>
              <a:off x="762000" y="509226"/>
              <a:ext cx="6629400" cy="186249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5651409-85AB-4018-98CB-D087A6F5FF1D}"/>
                </a:ext>
              </a:extLst>
            </p:cNvPr>
            <p:cNvGrpSpPr/>
            <p:nvPr/>
          </p:nvGrpSpPr>
          <p:grpSpPr>
            <a:xfrm>
              <a:off x="771526" y="1078975"/>
              <a:ext cx="6629400" cy="1775708"/>
              <a:chOff x="742950" y="774174"/>
              <a:chExt cx="7305675" cy="1956851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95636C1A-5A48-4EF4-A766-7E97F6E0C87A}"/>
                  </a:ext>
                </a:extLst>
              </p:cNvPr>
              <p:cNvGrpSpPr/>
              <p:nvPr/>
            </p:nvGrpSpPr>
            <p:grpSpPr>
              <a:xfrm>
                <a:off x="745492" y="774174"/>
                <a:ext cx="7289009" cy="1956851"/>
                <a:chOff x="2104451" y="2044380"/>
                <a:chExt cx="7289009" cy="1956851"/>
              </a:xfrm>
            </p:grpSpPr>
            <p:sp>
              <p:nvSpPr>
                <p:cNvPr id="14" name="Freeform: Shape 13">
                  <a:extLst>
                    <a:ext uri="{FF2B5EF4-FFF2-40B4-BE49-F238E27FC236}">
                      <a16:creationId xmlns:a16="http://schemas.microsoft.com/office/drawing/2014/main" id="{193A5166-EFE9-49F7-B137-3351BF8E89B6}"/>
                    </a:ext>
                  </a:extLst>
                </p:cNvPr>
                <p:cNvSpPr/>
                <p:nvPr/>
              </p:nvSpPr>
              <p:spPr>
                <a:xfrm flipH="1">
                  <a:off x="9164888" y="2237782"/>
                  <a:ext cx="228572" cy="1340906"/>
                </a:xfrm>
                <a:custGeom>
                  <a:avLst/>
                  <a:gdLst>
                    <a:gd name="connsiteX0" fmla="*/ 294243 w 357870"/>
                    <a:gd name="connsiteY0" fmla="*/ 403418 h 2147223"/>
                    <a:gd name="connsiteX1" fmla="*/ 250322 w 357870"/>
                    <a:gd name="connsiteY1" fmla="*/ 890610 h 2147223"/>
                    <a:gd name="connsiteX2" fmla="*/ 278789 w 357870"/>
                    <a:gd name="connsiteY2" fmla="*/ 1613671 h 2147223"/>
                    <a:gd name="connsiteX3" fmla="*/ 361750 w 357870"/>
                    <a:gd name="connsiteY3" fmla="*/ 2000009 h 2147223"/>
                    <a:gd name="connsiteX4" fmla="*/ 363377 w 357870"/>
                    <a:gd name="connsiteY4" fmla="*/ 2018716 h 2147223"/>
                    <a:gd name="connsiteX5" fmla="*/ 213722 w 357870"/>
                    <a:gd name="connsiteY5" fmla="*/ 2124450 h 2147223"/>
                    <a:gd name="connsiteX6" fmla="*/ 2253 w 357870"/>
                    <a:gd name="connsiteY6" fmla="*/ 2151290 h 2147223"/>
                    <a:gd name="connsiteX7" fmla="*/ 2253 w 357870"/>
                    <a:gd name="connsiteY7" fmla="*/ 815782 h 2147223"/>
                    <a:gd name="connsiteX8" fmla="*/ 2253 w 357870"/>
                    <a:gd name="connsiteY8" fmla="*/ 402604 h 2147223"/>
                    <a:gd name="connsiteX9" fmla="*/ 2253 w 357870"/>
                    <a:gd name="connsiteY9" fmla="*/ 192762 h 2147223"/>
                    <a:gd name="connsiteX10" fmla="*/ 8760 w 357870"/>
                    <a:gd name="connsiteY10" fmla="*/ 0 h 2147223"/>
                    <a:gd name="connsiteX11" fmla="*/ 164921 w 357870"/>
                    <a:gd name="connsiteY11" fmla="*/ 209029 h 2147223"/>
                    <a:gd name="connsiteX12" fmla="*/ 232429 w 357870"/>
                    <a:gd name="connsiteY12" fmla="*/ 324524 h 2147223"/>
                    <a:gd name="connsiteX13" fmla="*/ 259269 w 357870"/>
                    <a:gd name="connsiteY13" fmla="*/ 374137 h 2147223"/>
                    <a:gd name="connsiteX14" fmla="*/ 294243 w 357870"/>
                    <a:gd name="connsiteY14" fmla="*/ 403418 h 2147223"/>
                    <a:gd name="connsiteX0" fmla="*/ 294243 w 363377"/>
                    <a:gd name="connsiteY0" fmla="*/ 403418 h 2153220"/>
                    <a:gd name="connsiteX1" fmla="*/ 250322 w 363377"/>
                    <a:gd name="connsiteY1" fmla="*/ 890610 h 2153220"/>
                    <a:gd name="connsiteX2" fmla="*/ 278789 w 363377"/>
                    <a:gd name="connsiteY2" fmla="*/ 1613671 h 2153220"/>
                    <a:gd name="connsiteX3" fmla="*/ 361750 w 363377"/>
                    <a:gd name="connsiteY3" fmla="*/ 2000009 h 2153220"/>
                    <a:gd name="connsiteX4" fmla="*/ 363377 w 363377"/>
                    <a:gd name="connsiteY4" fmla="*/ 2018716 h 2153220"/>
                    <a:gd name="connsiteX5" fmla="*/ 213722 w 363377"/>
                    <a:gd name="connsiteY5" fmla="*/ 2124450 h 2153220"/>
                    <a:gd name="connsiteX6" fmla="*/ 2253 w 363377"/>
                    <a:gd name="connsiteY6" fmla="*/ 2151290 h 2153220"/>
                    <a:gd name="connsiteX7" fmla="*/ 2253 w 363377"/>
                    <a:gd name="connsiteY7" fmla="*/ 815782 h 2153220"/>
                    <a:gd name="connsiteX8" fmla="*/ 2253 w 363377"/>
                    <a:gd name="connsiteY8" fmla="*/ 402604 h 2153220"/>
                    <a:gd name="connsiteX9" fmla="*/ 2253 w 363377"/>
                    <a:gd name="connsiteY9" fmla="*/ 192762 h 2153220"/>
                    <a:gd name="connsiteX10" fmla="*/ 8760 w 363377"/>
                    <a:gd name="connsiteY10" fmla="*/ 0 h 2153220"/>
                    <a:gd name="connsiteX11" fmla="*/ 164921 w 363377"/>
                    <a:gd name="connsiteY11" fmla="*/ 209029 h 2153220"/>
                    <a:gd name="connsiteX12" fmla="*/ 232429 w 363377"/>
                    <a:gd name="connsiteY12" fmla="*/ 324524 h 2153220"/>
                    <a:gd name="connsiteX13" fmla="*/ 294243 w 363377"/>
                    <a:gd name="connsiteY13" fmla="*/ 403418 h 2153220"/>
                    <a:gd name="connsiteX0" fmla="*/ 294243 w 363377"/>
                    <a:gd name="connsiteY0" fmla="*/ 403418 h 2153220"/>
                    <a:gd name="connsiteX1" fmla="*/ 250322 w 363377"/>
                    <a:gd name="connsiteY1" fmla="*/ 890610 h 2153220"/>
                    <a:gd name="connsiteX2" fmla="*/ 278789 w 363377"/>
                    <a:gd name="connsiteY2" fmla="*/ 1613671 h 2153220"/>
                    <a:gd name="connsiteX3" fmla="*/ 361750 w 363377"/>
                    <a:gd name="connsiteY3" fmla="*/ 2000009 h 2153220"/>
                    <a:gd name="connsiteX4" fmla="*/ 363377 w 363377"/>
                    <a:gd name="connsiteY4" fmla="*/ 2018716 h 2153220"/>
                    <a:gd name="connsiteX5" fmla="*/ 213722 w 363377"/>
                    <a:gd name="connsiteY5" fmla="*/ 2124450 h 2153220"/>
                    <a:gd name="connsiteX6" fmla="*/ 2253 w 363377"/>
                    <a:gd name="connsiteY6" fmla="*/ 2151290 h 2153220"/>
                    <a:gd name="connsiteX7" fmla="*/ 2253 w 363377"/>
                    <a:gd name="connsiteY7" fmla="*/ 815782 h 2153220"/>
                    <a:gd name="connsiteX8" fmla="*/ 2253 w 363377"/>
                    <a:gd name="connsiteY8" fmla="*/ 402604 h 2153220"/>
                    <a:gd name="connsiteX9" fmla="*/ 2253 w 363377"/>
                    <a:gd name="connsiteY9" fmla="*/ 192762 h 2153220"/>
                    <a:gd name="connsiteX10" fmla="*/ 8760 w 363377"/>
                    <a:gd name="connsiteY10" fmla="*/ 0 h 2153220"/>
                    <a:gd name="connsiteX11" fmla="*/ 164921 w 363377"/>
                    <a:gd name="connsiteY11" fmla="*/ 209029 h 2153220"/>
                    <a:gd name="connsiteX12" fmla="*/ 294243 w 363377"/>
                    <a:gd name="connsiteY12" fmla="*/ 403418 h 2153220"/>
                    <a:gd name="connsiteX0" fmla="*/ 294243 w 363377"/>
                    <a:gd name="connsiteY0" fmla="*/ 403418 h 2153220"/>
                    <a:gd name="connsiteX1" fmla="*/ 250322 w 363377"/>
                    <a:gd name="connsiteY1" fmla="*/ 890610 h 2153220"/>
                    <a:gd name="connsiteX2" fmla="*/ 278789 w 363377"/>
                    <a:gd name="connsiteY2" fmla="*/ 1613671 h 2153220"/>
                    <a:gd name="connsiteX3" fmla="*/ 361750 w 363377"/>
                    <a:gd name="connsiteY3" fmla="*/ 2000009 h 2153220"/>
                    <a:gd name="connsiteX4" fmla="*/ 363377 w 363377"/>
                    <a:gd name="connsiteY4" fmla="*/ 2018716 h 2153220"/>
                    <a:gd name="connsiteX5" fmla="*/ 213722 w 363377"/>
                    <a:gd name="connsiteY5" fmla="*/ 2124450 h 2153220"/>
                    <a:gd name="connsiteX6" fmla="*/ 2253 w 363377"/>
                    <a:gd name="connsiteY6" fmla="*/ 2151290 h 2153220"/>
                    <a:gd name="connsiteX7" fmla="*/ 2253 w 363377"/>
                    <a:gd name="connsiteY7" fmla="*/ 815782 h 2153220"/>
                    <a:gd name="connsiteX8" fmla="*/ 2253 w 363377"/>
                    <a:gd name="connsiteY8" fmla="*/ 402604 h 2153220"/>
                    <a:gd name="connsiteX9" fmla="*/ 2253 w 363377"/>
                    <a:gd name="connsiteY9" fmla="*/ 192762 h 2153220"/>
                    <a:gd name="connsiteX10" fmla="*/ 8760 w 363377"/>
                    <a:gd name="connsiteY10" fmla="*/ 0 h 2153220"/>
                    <a:gd name="connsiteX11" fmla="*/ 164921 w 363377"/>
                    <a:gd name="connsiteY11" fmla="*/ 209029 h 2153220"/>
                    <a:gd name="connsiteX12" fmla="*/ 294243 w 363377"/>
                    <a:gd name="connsiteY12" fmla="*/ 403418 h 2153220"/>
                    <a:gd name="connsiteX0" fmla="*/ 294243 w 370920"/>
                    <a:gd name="connsiteY0" fmla="*/ 403418 h 2153220"/>
                    <a:gd name="connsiteX1" fmla="*/ 250322 w 370920"/>
                    <a:gd name="connsiteY1" fmla="*/ 890610 h 2153220"/>
                    <a:gd name="connsiteX2" fmla="*/ 278789 w 370920"/>
                    <a:gd name="connsiteY2" fmla="*/ 1613671 h 2153220"/>
                    <a:gd name="connsiteX3" fmla="*/ 361750 w 370920"/>
                    <a:gd name="connsiteY3" fmla="*/ 2000009 h 2153220"/>
                    <a:gd name="connsiteX4" fmla="*/ 350024 w 370920"/>
                    <a:gd name="connsiteY4" fmla="*/ 1974351 h 2153220"/>
                    <a:gd name="connsiteX5" fmla="*/ 363377 w 370920"/>
                    <a:gd name="connsiteY5" fmla="*/ 2018716 h 2153220"/>
                    <a:gd name="connsiteX6" fmla="*/ 213722 w 370920"/>
                    <a:gd name="connsiteY6" fmla="*/ 2124450 h 2153220"/>
                    <a:gd name="connsiteX7" fmla="*/ 2253 w 370920"/>
                    <a:gd name="connsiteY7" fmla="*/ 2151290 h 2153220"/>
                    <a:gd name="connsiteX8" fmla="*/ 2253 w 370920"/>
                    <a:gd name="connsiteY8" fmla="*/ 815782 h 2153220"/>
                    <a:gd name="connsiteX9" fmla="*/ 2253 w 370920"/>
                    <a:gd name="connsiteY9" fmla="*/ 402604 h 2153220"/>
                    <a:gd name="connsiteX10" fmla="*/ 2253 w 370920"/>
                    <a:gd name="connsiteY10" fmla="*/ 192762 h 2153220"/>
                    <a:gd name="connsiteX11" fmla="*/ 8760 w 370920"/>
                    <a:gd name="connsiteY11" fmla="*/ 0 h 2153220"/>
                    <a:gd name="connsiteX12" fmla="*/ 164921 w 370920"/>
                    <a:gd name="connsiteY12" fmla="*/ 209029 h 2153220"/>
                    <a:gd name="connsiteX13" fmla="*/ 294243 w 370920"/>
                    <a:gd name="connsiteY13" fmla="*/ 403418 h 2153220"/>
                    <a:gd name="connsiteX0" fmla="*/ 294243 w 377541"/>
                    <a:gd name="connsiteY0" fmla="*/ 403418 h 2153220"/>
                    <a:gd name="connsiteX1" fmla="*/ 250322 w 377541"/>
                    <a:gd name="connsiteY1" fmla="*/ 890610 h 2153220"/>
                    <a:gd name="connsiteX2" fmla="*/ 278789 w 377541"/>
                    <a:gd name="connsiteY2" fmla="*/ 1613671 h 2153220"/>
                    <a:gd name="connsiteX3" fmla="*/ 361750 w 377541"/>
                    <a:gd name="connsiteY3" fmla="*/ 2000009 h 2153220"/>
                    <a:gd name="connsiteX4" fmla="*/ 363377 w 377541"/>
                    <a:gd name="connsiteY4" fmla="*/ 2018716 h 2153220"/>
                    <a:gd name="connsiteX5" fmla="*/ 213722 w 377541"/>
                    <a:gd name="connsiteY5" fmla="*/ 2124450 h 2153220"/>
                    <a:gd name="connsiteX6" fmla="*/ 2253 w 377541"/>
                    <a:gd name="connsiteY6" fmla="*/ 2151290 h 2153220"/>
                    <a:gd name="connsiteX7" fmla="*/ 2253 w 377541"/>
                    <a:gd name="connsiteY7" fmla="*/ 815782 h 2153220"/>
                    <a:gd name="connsiteX8" fmla="*/ 2253 w 377541"/>
                    <a:gd name="connsiteY8" fmla="*/ 402604 h 2153220"/>
                    <a:gd name="connsiteX9" fmla="*/ 2253 w 377541"/>
                    <a:gd name="connsiteY9" fmla="*/ 192762 h 2153220"/>
                    <a:gd name="connsiteX10" fmla="*/ 8760 w 377541"/>
                    <a:gd name="connsiteY10" fmla="*/ 0 h 2153220"/>
                    <a:gd name="connsiteX11" fmla="*/ 164921 w 377541"/>
                    <a:gd name="connsiteY11" fmla="*/ 209029 h 2153220"/>
                    <a:gd name="connsiteX12" fmla="*/ 294243 w 377541"/>
                    <a:gd name="connsiteY12" fmla="*/ 403418 h 2153220"/>
                    <a:gd name="connsiteX0" fmla="*/ 294243 w 364424"/>
                    <a:gd name="connsiteY0" fmla="*/ 403418 h 2153220"/>
                    <a:gd name="connsiteX1" fmla="*/ 250322 w 364424"/>
                    <a:gd name="connsiteY1" fmla="*/ 890610 h 2153220"/>
                    <a:gd name="connsiteX2" fmla="*/ 278789 w 364424"/>
                    <a:gd name="connsiteY2" fmla="*/ 1613671 h 2153220"/>
                    <a:gd name="connsiteX3" fmla="*/ 363377 w 364424"/>
                    <a:gd name="connsiteY3" fmla="*/ 2018716 h 2153220"/>
                    <a:gd name="connsiteX4" fmla="*/ 213722 w 364424"/>
                    <a:gd name="connsiteY4" fmla="*/ 2124450 h 2153220"/>
                    <a:gd name="connsiteX5" fmla="*/ 2253 w 364424"/>
                    <a:gd name="connsiteY5" fmla="*/ 2151290 h 2153220"/>
                    <a:gd name="connsiteX6" fmla="*/ 2253 w 364424"/>
                    <a:gd name="connsiteY6" fmla="*/ 815782 h 2153220"/>
                    <a:gd name="connsiteX7" fmla="*/ 2253 w 364424"/>
                    <a:gd name="connsiteY7" fmla="*/ 402604 h 2153220"/>
                    <a:gd name="connsiteX8" fmla="*/ 2253 w 364424"/>
                    <a:gd name="connsiteY8" fmla="*/ 192762 h 2153220"/>
                    <a:gd name="connsiteX9" fmla="*/ 8760 w 364424"/>
                    <a:gd name="connsiteY9" fmla="*/ 0 h 2153220"/>
                    <a:gd name="connsiteX10" fmla="*/ 164921 w 364424"/>
                    <a:gd name="connsiteY10" fmla="*/ 209029 h 2153220"/>
                    <a:gd name="connsiteX11" fmla="*/ 294243 w 364424"/>
                    <a:gd name="connsiteY11" fmla="*/ 403418 h 2153220"/>
                    <a:gd name="connsiteX0" fmla="*/ 294243 w 363376"/>
                    <a:gd name="connsiteY0" fmla="*/ 403418 h 2153220"/>
                    <a:gd name="connsiteX1" fmla="*/ 250322 w 363376"/>
                    <a:gd name="connsiteY1" fmla="*/ 890610 h 2153220"/>
                    <a:gd name="connsiteX2" fmla="*/ 278789 w 363376"/>
                    <a:gd name="connsiteY2" fmla="*/ 1613671 h 2153220"/>
                    <a:gd name="connsiteX3" fmla="*/ 363377 w 363376"/>
                    <a:gd name="connsiteY3" fmla="*/ 2018716 h 2153220"/>
                    <a:gd name="connsiteX4" fmla="*/ 213722 w 363376"/>
                    <a:gd name="connsiteY4" fmla="*/ 2124450 h 2153220"/>
                    <a:gd name="connsiteX5" fmla="*/ 2253 w 363376"/>
                    <a:gd name="connsiteY5" fmla="*/ 2151290 h 2153220"/>
                    <a:gd name="connsiteX6" fmla="*/ 2253 w 363376"/>
                    <a:gd name="connsiteY6" fmla="*/ 815782 h 2153220"/>
                    <a:gd name="connsiteX7" fmla="*/ 2253 w 363376"/>
                    <a:gd name="connsiteY7" fmla="*/ 402604 h 2153220"/>
                    <a:gd name="connsiteX8" fmla="*/ 2253 w 363376"/>
                    <a:gd name="connsiteY8" fmla="*/ 192762 h 2153220"/>
                    <a:gd name="connsiteX9" fmla="*/ 8760 w 363376"/>
                    <a:gd name="connsiteY9" fmla="*/ 0 h 2153220"/>
                    <a:gd name="connsiteX10" fmla="*/ 164921 w 363376"/>
                    <a:gd name="connsiteY10" fmla="*/ 209029 h 2153220"/>
                    <a:gd name="connsiteX11" fmla="*/ 294243 w 363376"/>
                    <a:gd name="connsiteY11" fmla="*/ 403418 h 2153220"/>
                    <a:gd name="connsiteX0" fmla="*/ 294243 w 363378"/>
                    <a:gd name="connsiteY0" fmla="*/ 403418 h 2131745"/>
                    <a:gd name="connsiteX1" fmla="*/ 250322 w 363378"/>
                    <a:gd name="connsiteY1" fmla="*/ 890610 h 2131745"/>
                    <a:gd name="connsiteX2" fmla="*/ 278789 w 363378"/>
                    <a:gd name="connsiteY2" fmla="*/ 1613671 h 2131745"/>
                    <a:gd name="connsiteX3" fmla="*/ 363377 w 363378"/>
                    <a:gd name="connsiteY3" fmla="*/ 2018716 h 2131745"/>
                    <a:gd name="connsiteX4" fmla="*/ 213722 w 363378"/>
                    <a:gd name="connsiteY4" fmla="*/ 2124450 h 2131745"/>
                    <a:gd name="connsiteX5" fmla="*/ 2253 w 363378"/>
                    <a:gd name="connsiteY5" fmla="*/ 2116321 h 2131745"/>
                    <a:gd name="connsiteX6" fmla="*/ 2253 w 363378"/>
                    <a:gd name="connsiteY6" fmla="*/ 815782 h 2131745"/>
                    <a:gd name="connsiteX7" fmla="*/ 2253 w 363378"/>
                    <a:gd name="connsiteY7" fmla="*/ 402604 h 2131745"/>
                    <a:gd name="connsiteX8" fmla="*/ 2253 w 363378"/>
                    <a:gd name="connsiteY8" fmla="*/ 192762 h 2131745"/>
                    <a:gd name="connsiteX9" fmla="*/ 8760 w 363378"/>
                    <a:gd name="connsiteY9" fmla="*/ 0 h 2131745"/>
                    <a:gd name="connsiteX10" fmla="*/ 164921 w 363378"/>
                    <a:gd name="connsiteY10" fmla="*/ 209029 h 2131745"/>
                    <a:gd name="connsiteX11" fmla="*/ 294243 w 363378"/>
                    <a:gd name="connsiteY11" fmla="*/ 403418 h 21317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63378" h="2131745">
                      <a:moveTo>
                        <a:pt x="294243" y="403418"/>
                      </a:moveTo>
                      <a:cubicBezTo>
                        <a:pt x="287736" y="566086"/>
                        <a:pt x="258456" y="727128"/>
                        <a:pt x="250322" y="890610"/>
                      </a:cubicBezTo>
                      <a:cubicBezTo>
                        <a:pt x="238936" y="1131359"/>
                        <a:pt x="243816" y="1375362"/>
                        <a:pt x="278789" y="1613671"/>
                      </a:cubicBezTo>
                      <a:cubicBezTo>
                        <a:pt x="297631" y="1801688"/>
                        <a:pt x="344248" y="1933586"/>
                        <a:pt x="363377" y="2018716"/>
                      </a:cubicBezTo>
                      <a:cubicBezTo>
                        <a:pt x="335723" y="2076463"/>
                        <a:pt x="273909" y="2108183"/>
                        <a:pt x="213722" y="2124450"/>
                      </a:cubicBezTo>
                      <a:cubicBezTo>
                        <a:pt x="153535" y="2140717"/>
                        <a:pt x="2253" y="2126082"/>
                        <a:pt x="2253" y="2116321"/>
                      </a:cubicBezTo>
                      <a:lnTo>
                        <a:pt x="2253" y="815782"/>
                      </a:lnTo>
                      <a:lnTo>
                        <a:pt x="2253" y="402604"/>
                      </a:lnTo>
                      <a:lnTo>
                        <a:pt x="2253" y="192762"/>
                      </a:lnTo>
                      <a:cubicBezTo>
                        <a:pt x="2253" y="128508"/>
                        <a:pt x="-5880" y="62627"/>
                        <a:pt x="8760" y="0"/>
                      </a:cubicBezTo>
                      <a:cubicBezTo>
                        <a:pt x="65694" y="65881"/>
                        <a:pt x="118561" y="135828"/>
                        <a:pt x="164921" y="209029"/>
                      </a:cubicBezTo>
                      <a:cubicBezTo>
                        <a:pt x="212502" y="276265"/>
                        <a:pt x="240047" y="304808"/>
                        <a:pt x="294243" y="403418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CD3DF71D-76E4-4205-A063-94A0938DFFD4}"/>
                    </a:ext>
                  </a:extLst>
                </p:cNvPr>
                <p:cNvSpPr/>
                <p:nvPr/>
              </p:nvSpPr>
              <p:spPr>
                <a:xfrm flipH="1">
                  <a:off x="7198653" y="2086837"/>
                  <a:ext cx="1145999" cy="1795739"/>
                </a:xfrm>
                <a:custGeom>
                  <a:avLst/>
                  <a:gdLst>
                    <a:gd name="connsiteX0" fmla="*/ 1820419 w 1821886"/>
                    <a:gd name="connsiteY0" fmla="*/ 1327383 h 2854831"/>
                    <a:gd name="connsiteX1" fmla="*/ 1554456 w 1821886"/>
                    <a:gd name="connsiteY1" fmla="*/ 802777 h 2854831"/>
                    <a:gd name="connsiteX2" fmla="*/ 1358441 w 1821886"/>
                    <a:gd name="connsiteY2" fmla="*/ 496147 h 2854831"/>
                    <a:gd name="connsiteX3" fmla="*/ 1023343 w 1821886"/>
                    <a:gd name="connsiteY3" fmla="*/ 104929 h 2854831"/>
                    <a:gd name="connsiteX4" fmla="*/ 845222 w 1821886"/>
                    <a:gd name="connsiteY4" fmla="*/ 13835 h 2854831"/>
                    <a:gd name="connsiteX5" fmla="*/ 604472 w 1821886"/>
                    <a:gd name="connsiteY5" fmla="*/ 59382 h 2854831"/>
                    <a:gd name="connsiteX6" fmla="*/ 163641 w 1821886"/>
                    <a:gd name="connsiteY6" fmla="*/ 702736 h 2854831"/>
                    <a:gd name="connsiteX7" fmla="*/ 1786 w 1821886"/>
                    <a:gd name="connsiteY7" fmla="*/ 1904856 h 2854831"/>
                    <a:gd name="connsiteX8" fmla="*/ 17239 w 1821886"/>
                    <a:gd name="connsiteY8" fmla="*/ 2261100 h 2854831"/>
                    <a:gd name="connsiteX9" fmla="*/ 111587 w 1821886"/>
                    <a:gd name="connsiteY9" fmla="*/ 2553903 h 2854831"/>
                    <a:gd name="connsiteX10" fmla="*/ 419843 w 1821886"/>
                    <a:gd name="connsiteY10" fmla="*/ 2747478 h 2854831"/>
                    <a:gd name="connsiteX11" fmla="*/ 987556 w 1821886"/>
                    <a:gd name="connsiteY11" fmla="*/ 2858906 h 2854831"/>
                    <a:gd name="connsiteX12" fmla="*/ 1602443 w 1821886"/>
                    <a:gd name="connsiteY12" fmla="*/ 2752359 h 2854831"/>
                    <a:gd name="connsiteX13" fmla="*/ 1776498 w 1821886"/>
                    <a:gd name="connsiteY13" fmla="*/ 2592130 h 2854831"/>
                    <a:gd name="connsiteX14" fmla="*/ 1778938 w 1821886"/>
                    <a:gd name="connsiteY14" fmla="*/ 2430275 h 2854831"/>
                    <a:gd name="connsiteX15" fmla="*/ 1791952 w 1821886"/>
                    <a:gd name="connsiteY15" fmla="*/ 2003270 h 2854831"/>
                    <a:gd name="connsiteX16" fmla="*/ 1809032 w 1821886"/>
                    <a:gd name="connsiteY16" fmla="*/ 1642146 h 2854831"/>
                    <a:gd name="connsiteX17" fmla="*/ 1819606 w 1821886"/>
                    <a:gd name="connsiteY17" fmla="*/ 1461584 h 2854831"/>
                    <a:gd name="connsiteX18" fmla="*/ 1820419 w 1821886"/>
                    <a:gd name="connsiteY18" fmla="*/ 1327383 h 2854831"/>
                    <a:gd name="connsiteX19" fmla="*/ 1820419 w 1821886"/>
                    <a:gd name="connsiteY19" fmla="*/ 1327383 h 28548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821886" h="2854831">
                      <a:moveTo>
                        <a:pt x="1820419" y="1327383"/>
                      </a:moveTo>
                      <a:cubicBezTo>
                        <a:pt x="1726071" y="1154954"/>
                        <a:pt x="1650430" y="973579"/>
                        <a:pt x="1554456" y="802777"/>
                      </a:cubicBezTo>
                      <a:cubicBezTo>
                        <a:pt x="1495082" y="697042"/>
                        <a:pt x="1433268" y="591308"/>
                        <a:pt x="1358441" y="496147"/>
                      </a:cubicBezTo>
                      <a:cubicBezTo>
                        <a:pt x="1254333" y="364385"/>
                        <a:pt x="1157545" y="207410"/>
                        <a:pt x="1023343" y="104929"/>
                      </a:cubicBezTo>
                      <a:cubicBezTo>
                        <a:pt x="972916" y="65889"/>
                        <a:pt x="904595" y="35795"/>
                        <a:pt x="845222" y="13835"/>
                      </a:cubicBezTo>
                      <a:cubicBezTo>
                        <a:pt x="758194" y="-17885"/>
                        <a:pt x="678486" y="8142"/>
                        <a:pt x="604472" y="59382"/>
                      </a:cubicBezTo>
                      <a:cubicBezTo>
                        <a:pt x="392190" y="207410"/>
                        <a:pt x="257175" y="467680"/>
                        <a:pt x="163641" y="702736"/>
                      </a:cubicBezTo>
                      <a:cubicBezTo>
                        <a:pt x="13172" y="1082567"/>
                        <a:pt x="-7161" y="1500625"/>
                        <a:pt x="1786" y="1904856"/>
                      </a:cubicBezTo>
                      <a:cubicBezTo>
                        <a:pt x="4226" y="2023604"/>
                        <a:pt x="9106" y="2142352"/>
                        <a:pt x="17239" y="2261100"/>
                      </a:cubicBezTo>
                      <a:cubicBezTo>
                        <a:pt x="24559" y="2363581"/>
                        <a:pt x="46519" y="2470942"/>
                        <a:pt x="111587" y="2553903"/>
                      </a:cubicBezTo>
                      <a:cubicBezTo>
                        <a:pt x="186414" y="2649877"/>
                        <a:pt x="310042" y="2704371"/>
                        <a:pt x="419843" y="2747478"/>
                      </a:cubicBezTo>
                      <a:cubicBezTo>
                        <a:pt x="595525" y="2815799"/>
                        <a:pt x="798048" y="2846706"/>
                        <a:pt x="987556" y="2858906"/>
                      </a:cubicBezTo>
                      <a:cubicBezTo>
                        <a:pt x="1190892" y="2871920"/>
                        <a:pt x="1418628" y="2850773"/>
                        <a:pt x="1602443" y="2752359"/>
                      </a:cubicBezTo>
                      <a:cubicBezTo>
                        <a:pt x="1667511" y="2717385"/>
                        <a:pt x="1757791" y="2671024"/>
                        <a:pt x="1776498" y="2592130"/>
                      </a:cubicBezTo>
                      <a:cubicBezTo>
                        <a:pt x="1787885" y="2542516"/>
                        <a:pt x="1778938" y="2481515"/>
                        <a:pt x="1778938" y="2430275"/>
                      </a:cubicBezTo>
                      <a:cubicBezTo>
                        <a:pt x="1779752" y="2287127"/>
                        <a:pt x="1788699" y="2145605"/>
                        <a:pt x="1791952" y="2003270"/>
                      </a:cubicBezTo>
                      <a:cubicBezTo>
                        <a:pt x="1794392" y="1882896"/>
                        <a:pt x="1801712" y="1762521"/>
                        <a:pt x="1809032" y="1642146"/>
                      </a:cubicBezTo>
                      <a:cubicBezTo>
                        <a:pt x="1813099" y="1581959"/>
                        <a:pt x="1814725" y="1521772"/>
                        <a:pt x="1819606" y="1461584"/>
                      </a:cubicBezTo>
                      <a:cubicBezTo>
                        <a:pt x="1822859" y="1419290"/>
                        <a:pt x="1840752" y="1368050"/>
                        <a:pt x="1820419" y="1327383"/>
                      </a:cubicBezTo>
                      <a:cubicBezTo>
                        <a:pt x="1820419" y="1327383"/>
                        <a:pt x="1820419" y="1327383"/>
                        <a:pt x="1820419" y="1327383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72CA2C45-14FF-4A58-810C-914EA01EA8AF}"/>
                    </a:ext>
                  </a:extLst>
                </p:cNvPr>
                <p:cNvSpPr/>
                <p:nvPr/>
              </p:nvSpPr>
              <p:spPr>
                <a:xfrm flipH="1">
                  <a:off x="8314449" y="2055728"/>
                  <a:ext cx="936240" cy="1739463"/>
                </a:xfrm>
                <a:custGeom>
                  <a:avLst/>
                  <a:gdLst>
                    <a:gd name="connsiteX0" fmla="*/ 1491640 w 1488416"/>
                    <a:gd name="connsiteY0" fmla="*/ 1253669 h 2765363"/>
                    <a:gd name="connsiteX1" fmla="*/ 1449346 w 1488416"/>
                    <a:gd name="connsiteY1" fmla="*/ 1108081 h 2765363"/>
                    <a:gd name="connsiteX2" fmla="*/ 1323278 w 1488416"/>
                    <a:gd name="connsiteY2" fmla="*/ 807144 h 2765363"/>
                    <a:gd name="connsiteX3" fmla="*/ 865366 w 1488416"/>
                    <a:gd name="connsiteY3" fmla="*/ 193071 h 2765363"/>
                    <a:gd name="connsiteX4" fmla="*/ 458695 w 1488416"/>
                    <a:gd name="connsiteY4" fmla="*/ 2749 h 2765363"/>
                    <a:gd name="connsiteX5" fmla="*/ 174839 w 1488416"/>
                    <a:gd name="connsiteY5" fmla="*/ 292299 h 2765363"/>
                    <a:gd name="connsiteX6" fmla="*/ 22744 w 1488416"/>
                    <a:gd name="connsiteY6" fmla="*/ 991773 h 2765363"/>
                    <a:gd name="connsiteX7" fmla="*/ 1597 w 1488416"/>
                    <a:gd name="connsiteY7" fmla="*/ 1509059 h 2765363"/>
                    <a:gd name="connsiteX8" fmla="*/ 31691 w 1488416"/>
                    <a:gd name="connsiteY8" fmla="*/ 1844156 h 2765363"/>
                    <a:gd name="connsiteX9" fmla="*/ 141492 w 1488416"/>
                    <a:gd name="connsiteY9" fmla="*/ 2328094 h 2765363"/>
                    <a:gd name="connsiteX10" fmla="*/ 438362 w 1488416"/>
                    <a:gd name="connsiteY10" fmla="*/ 2742899 h 2765363"/>
                    <a:gd name="connsiteX11" fmla="*/ 653897 w 1488416"/>
                    <a:gd name="connsiteY11" fmla="*/ 2764046 h 2765363"/>
                    <a:gd name="connsiteX12" fmla="*/ 1215104 w 1488416"/>
                    <a:gd name="connsiteY12" fmla="*/ 2466363 h 2765363"/>
                    <a:gd name="connsiteX13" fmla="*/ 1435519 w 1488416"/>
                    <a:gd name="connsiteY13" fmla="*/ 2207720 h 2765363"/>
                    <a:gd name="connsiteX14" fmla="*/ 1455853 w 1488416"/>
                    <a:gd name="connsiteY14" fmla="*/ 1707514 h 2765363"/>
                    <a:gd name="connsiteX15" fmla="*/ 1491640 w 1488416"/>
                    <a:gd name="connsiteY15" fmla="*/ 1253669 h 2765363"/>
                    <a:gd name="connsiteX16" fmla="*/ 1491640 w 1488416"/>
                    <a:gd name="connsiteY16" fmla="*/ 1253669 h 27653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488416" h="2765363">
                      <a:moveTo>
                        <a:pt x="1491640" y="1253669"/>
                      </a:moveTo>
                      <a:cubicBezTo>
                        <a:pt x="1489200" y="1204869"/>
                        <a:pt x="1465613" y="1155255"/>
                        <a:pt x="1449346" y="1108081"/>
                      </a:cubicBezTo>
                      <a:cubicBezTo>
                        <a:pt x="1414372" y="1003160"/>
                        <a:pt x="1379399" y="903119"/>
                        <a:pt x="1323278" y="807144"/>
                      </a:cubicBezTo>
                      <a:cubicBezTo>
                        <a:pt x="1193143" y="585915"/>
                        <a:pt x="1055688" y="367126"/>
                        <a:pt x="865366" y="193071"/>
                      </a:cubicBezTo>
                      <a:cubicBezTo>
                        <a:pt x="756379" y="94656"/>
                        <a:pt x="616484" y="-19212"/>
                        <a:pt x="458695" y="2749"/>
                      </a:cubicBezTo>
                      <a:cubicBezTo>
                        <a:pt x="314734" y="23082"/>
                        <a:pt x="226079" y="171111"/>
                        <a:pt x="174839" y="292299"/>
                      </a:cubicBezTo>
                      <a:cubicBezTo>
                        <a:pt x="80491" y="515154"/>
                        <a:pt x="41451" y="751837"/>
                        <a:pt x="22744" y="991773"/>
                      </a:cubicBezTo>
                      <a:cubicBezTo>
                        <a:pt x="9730" y="1164202"/>
                        <a:pt x="-4910" y="1335817"/>
                        <a:pt x="1597" y="1509059"/>
                      </a:cubicBezTo>
                      <a:cubicBezTo>
                        <a:pt x="5664" y="1620487"/>
                        <a:pt x="5664" y="1735168"/>
                        <a:pt x="31691" y="1844156"/>
                      </a:cubicBezTo>
                      <a:cubicBezTo>
                        <a:pt x="69918" y="2006011"/>
                        <a:pt x="92691" y="2168679"/>
                        <a:pt x="141492" y="2328094"/>
                      </a:cubicBezTo>
                      <a:cubicBezTo>
                        <a:pt x="187852" y="2480189"/>
                        <a:pt x="277320" y="2681898"/>
                        <a:pt x="438362" y="2742899"/>
                      </a:cubicBezTo>
                      <a:cubicBezTo>
                        <a:pt x="506682" y="2768926"/>
                        <a:pt x="577443" y="2777059"/>
                        <a:pt x="653897" y="2764046"/>
                      </a:cubicBezTo>
                      <a:cubicBezTo>
                        <a:pt x="860486" y="2728259"/>
                        <a:pt x="1053249" y="2592431"/>
                        <a:pt x="1215104" y="2466363"/>
                      </a:cubicBezTo>
                      <a:cubicBezTo>
                        <a:pt x="1289931" y="2407802"/>
                        <a:pt x="1435519" y="2315081"/>
                        <a:pt x="1435519" y="2207720"/>
                      </a:cubicBezTo>
                      <a:cubicBezTo>
                        <a:pt x="1435519" y="2040984"/>
                        <a:pt x="1442839" y="1873436"/>
                        <a:pt x="1455853" y="1707514"/>
                      </a:cubicBezTo>
                      <a:cubicBezTo>
                        <a:pt x="1465613" y="1558673"/>
                        <a:pt x="1497333" y="1404138"/>
                        <a:pt x="1491640" y="1253669"/>
                      </a:cubicBezTo>
                      <a:cubicBezTo>
                        <a:pt x="1491640" y="1253669"/>
                        <a:pt x="1491640" y="1253669"/>
                        <a:pt x="1491640" y="125366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BDD5B2F7-6A2D-40F0-96AA-D97C9A75A569}"/>
                    </a:ext>
                  </a:extLst>
                </p:cNvPr>
                <p:cNvSpPr/>
                <p:nvPr/>
              </p:nvSpPr>
              <p:spPr>
                <a:xfrm flipH="1">
                  <a:off x="8576303" y="3578688"/>
                  <a:ext cx="5116" cy="5116"/>
                </a:xfrm>
                <a:custGeom>
                  <a:avLst/>
                  <a:gdLst>
                    <a:gd name="connsiteX0" fmla="*/ 0 w 0"/>
                    <a:gd name="connsiteY0" fmla="*/ 0 h 0"/>
                    <a:gd name="connsiteX1" fmla="*/ 0 w 0"/>
                    <a:gd name="connsiteY1" fmla="*/ 0 h 0"/>
                    <a:gd name="connsiteX2" fmla="*/ 0 w 0"/>
                    <a:gd name="connsiteY2" fmla="*/ 0 h 0"/>
                    <a:gd name="connsiteX3" fmla="*/ 0 w 0"/>
                    <a:gd name="connsiteY3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id="{A122DE0C-CFAB-40B0-9E84-F8339E1AB686}"/>
                    </a:ext>
                  </a:extLst>
                </p:cNvPr>
                <p:cNvSpPr/>
                <p:nvPr/>
              </p:nvSpPr>
              <p:spPr>
                <a:xfrm>
                  <a:off x="2104451" y="2237782"/>
                  <a:ext cx="228572" cy="1340906"/>
                </a:xfrm>
                <a:custGeom>
                  <a:avLst/>
                  <a:gdLst>
                    <a:gd name="connsiteX0" fmla="*/ 294243 w 357870"/>
                    <a:gd name="connsiteY0" fmla="*/ 403418 h 2147223"/>
                    <a:gd name="connsiteX1" fmla="*/ 250322 w 357870"/>
                    <a:gd name="connsiteY1" fmla="*/ 890610 h 2147223"/>
                    <a:gd name="connsiteX2" fmla="*/ 278789 w 357870"/>
                    <a:gd name="connsiteY2" fmla="*/ 1613671 h 2147223"/>
                    <a:gd name="connsiteX3" fmla="*/ 361750 w 357870"/>
                    <a:gd name="connsiteY3" fmla="*/ 2000009 h 2147223"/>
                    <a:gd name="connsiteX4" fmla="*/ 363377 w 357870"/>
                    <a:gd name="connsiteY4" fmla="*/ 2018716 h 2147223"/>
                    <a:gd name="connsiteX5" fmla="*/ 213722 w 357870"/>
                    <a:gd name="connsiteY5" fmla="*/ 2124450 h 2147223"/>
                    <a:gd name="connsiteX6" fmla="*/ 2253 w 357870"/>
                    <a:gd name="connsiteY6" fmla="*/ 2151290 h 2147223"/>
                    <a:gd name="connsiteX7" fmla="*/ 2253 w 357870"/>
                    <a:gd name="connsiteY7" fmla="*/ 815782 h 2147223"/>
                    <a:gd name="connsiteX8" fmla="*/ 2253 w 357870"/>
                    <a:gd name="connsiteY8" fmla="*/ 402604 h 2147223"/>
                    <a:gd name="connsiteX9" fmla="*/ 2253 w 357870"/>
                    <a:gd name="connsiteY9" fmla="*/ 192762 h 2147223"/>
                    <a:gd name="connsiteX10" fmla="*/ 8760 w 357870"/>
                    <a:gd name="connsiteY10" fmla="*/ 0 h 2147223"/>
                    <a:gd name="connsiteX11" fmla="*/ 164921 w 357870"/>
                    <a:gd name="connsiteY11" fmla="*/ 209029 h 2147223"/>
                    <a:gd name="connsiteX12" fmla="*/ 232429 w 357870"/>
                    <a:gd name="connsiteY12" fmla="*/ 324524 h 2147223"/>
                    <a:gd name="connsiteX13" fmla="*/ 259269 w 357870"/>
                    <a:gd name="connsiteY13" fmla="*/ 374137 h 2147223"/>
                    <a:gd name="connsiteX14" fmla="*/ 294243 w 357870"/>
                    <a:gd name="connsiteY14" fmla="*/ 403418 h 2147223"/>
                    <a:gd name="connsiteX0" fmla="*/ 294243 w 363377"/>
                    <a:gd name="connsiteY0" fmla="*/ 403418 h 2153220"/>
                    <a:gd name="connsiteX1" fmla="*/ 250322 w 363377"/>
                    <a:gd name="connsiteY1" fmla="*/ 890610 h 2153220"/>
                    <a:gd name="connsiteX2" fmla="*/ 278789 w 363377"/>
                    <a:gd name="connsiteY2" fmla="*/ 1613671 h 2153220"/>
                    <a:gd name="connsiteX3" fmla="*/ 361750 w 363377"/>
                    <a:gd name="connsiteY3" fmla="*/ 2000009 h 2153220"/>
                    <a:gd name="connsiteX4" fmla="*/ 363377 w 363377"/>
                    <a:gd name="connsiteY4" fmla="*/ 2018716 h 2153220"/>
                    <a:gd name="connsiteX5" fmla="*/ 213722 w 363377"/>
                    <a:gd name="connsiteY5" fmla="*/ 2124450 h 2153220"/>
                    <a:gd name="connsiteX6" fmla="*/ 2253 w 363377"/>
                    <a:gd name="connsiteY6" fmla="*/ 2151290 h 2153220"/>
                    <a:gd name="connsiteX7" fmla="*/ 2253 w 363377"/>
                    <a:gd name="connsiteY7" fmla="*/ 815782 h 2153220"/>
                    <a:gd name="connsiteX8" fmla="*/ 2253 w 363377"/>
                    <a:gd name="connsiteY8" fmla="*/ 402604 h 2153220"/>
                    <a:gd name="connsiteX9" fmla="*/ 2253 w 363377"/>
                    <a:gd name="connsiteY9" fmla="*/ 192762 h 2153220"/>
                    <a:gd name="connsiteX10" fmla="*/ 8760 w 363377"/>
                    <a:gd name="connsiteY10" fmla="*/ 0 h 2153220"/>
                    <a:gd name="connsiteX11" fmla="*/ 164921 w 363377"/>
                    <a:gd name="connsiteY11" fmla="*/ 209029 h 2153220"/>
                    <a:gd name="connsiteX12" fmla="*/ 232429 w 363377"/>
                    <a:gd name="connsiteY12" fmla="*/ 324524 h 2153220"/>
                    <a:gd name="connsiteX13" fmla="*/ 294243 w 363377"/>
                    <a:gd name="connsiteY13" fmla="*/ 403418 h 2153220"/>
                    <a:gd name="connsiteX0" fmla="*/ 294243 w 363377"/>
                    <a:gd name="connsiteY0" fmla="*/ 403418 h 2153220"/>
                    <a:gd name="connsiteX1" fmla="*/ 250322 w 363377"/>
                    <a:gd name="connsiteY1" fmla="*/ 890610 h 2153220"/>
                    <a:gd name="connsiteX2" fmla="*/ 278789 w 363377"/>
                    <a:gd name="connsiteY2" fmla="*/ 1613671 h 2153220"/>
                    <a:gd name="connsiteX3" fmla="*/ 361750 w 363377"/>
                    <a:gd name="connsiteY3" fmla="*/ 2000009 h 2153220"/>
                    <a:gd name="connsiteX4" fmla="*/ 363377 w 363377"/>
                    <a:gd name="connsiteY4" fmla="*/ 2018716 h 2153220"/>
                    <a:gd name="connsiteX5" fmla="*/ 213722 w 363377"/>
                    <a:gd name="connsiteY5" fmla="*/ 2124450 h 2153220"/>
                    <a:gd name="connsiteX6" fmla="*/ 2253 w 363377"/>
                    <a:gd name="connsiteY6" fmla="*/ 2151290 h 2153220"/>
                    <a:gd name="connsiteX7" fmla="*/ 2253 w 363377"/>
                    <a:gd name="connsiteY7" fmla="*/ 815782 h 2153220"/>
                    <a:gd name="connsiteX8" fmla="*/ 2253 w 363377"/>
                    <a:gd name="connsiteY8" fmla="*/ 402604 h 2153220"/>
                    <a:gd name="connsiteX9" fmla="*/ 2253 w 363377"/>
                    <a:gd name="connsiteY9" fmla="*/ 192762 h 2153220"/>
                    <a:gd name="connsiteX10" fmla="*/ 8760 w 363377"/>
                    <a:gd name="connsiteY10" fmla="*/ 0 h 2153220"/>
                    <a:gd name="connsiteX11" fmla="*/ 164921 w 363377"/>
                    <a:gd name="connsiteY11" fmla="*/ 209029 h 2153220"/>
                    <a:gd name="connsiteX12" fmla="*/ 294243 w 363377"/>
                    <a:gd name="connsiteY12" fmla="*/ 403418 h 2153220"/>
                    <a:gd name="connsiteX0" fmla="*/ 294243 w 363377"/>
                    <a:gd name="connsiteY0" fmla="*/ 403418 h 2153220"/>
                    <a:gd name="connsiteX1" fmla="*/ 250322 w 363377"/>
                    <a:gd name="connsiteY1" fmla="*/ 890610 h 2153220"/>
                    <a:gd name="connsiteX2" fmla="*/ 278789 w 363377"/>
                    <a:gd name="connsiteY2" fmla="*/ 1613671 h 2153220"/>
                    <a:gd name="connsiteX3" fmla="*/ 361750 w 363377"/>
                    <a:gd name="connsiteY3" fmla="*/ 2000009 h 2153220"/>
                    <a:gd name="connsiteX4" fmla="*/ 363377 w 363377"/>
                    <a:gd name="connsiteY4" fmla="*/ 2018716 h 2153220"/>
                    <a:gd name="connsiteX5" fmla="*/ 213722 w 363377"/>
                    <a:gd name="connsiteY5" fmla="*/ 2124450 h 2153220"/>
                    <a:gd name="connsiteX6" fmla="*/ 2253 w 363377"/>
                    <a:gd name="connsiteY6" fmla="*/ 2151290 h 2153220"/>
                    <a:gd name="connsiteX7" fmla="*/ 2253 w 363377"/>
                    <a:gd name="connsiteY7" fmla="*/ 815782 h 2153220"/>
                    <a:gd name="connsiteX8" fmla="*/ 2253 w 363377"/>
                    <a:gd name="connsiteY8" fmla="*/ 402604 h 2153220"/>
                    <a:gd name="connsiteX9" fmla="*/ 2253 w 363377"/>
                    <a:gd name="connsiteY9" fmla="*/ 192762 h 2153220"/>
                    <a:gd name="connsiteX10" fmla="*/ 8760 w 363377"/>
                    <a:gd name="connsiteY10" fmla="*/ 0 h 2153220"/>
                    <a:gd name="connsiteX11" fmla="*/ 164921 w 363377"/>
                    <a:gd name="connsiteY11" fmla="*/ 209029 h 2153220"/>
                    <a:gd name="connsiteX12" fmla="*/ 294243 w 363377"/>
                    <a:gd name="connsiteY12" fmla="*/ 403418 h 2153220"/>
                    <a:gd name="connsiteX0" fmla="*/ 294243 w 370920"/>
                    <a:gd name="connsiteY0" fmla="*/ 403418 h 2153220"/>
                    <a:gd name="connsiteX1" fmla="*/ 250322 w 370920"/>
                    <a:gd name="connsiteY1" fmla="*/ 890610 h 2153220"/>
                    <a:gd name="connsiteX2" fmla="*/ 278789 w 370920"/>
                    <a:gd name="connsiteY2" fmla="*/ 1613671 h 2153220"/>
                    <a:gd name="connsiteX3" fmla="*/ 361750 w 370920"/>
                    <a:gd name="connsiteY3" fmla="*/ 2000009 h 2153220"/>
                    <a:gd name="connsiteX4" fmla="*/ 350024 w 370920"/>
                    <a:gd name="connsiteY4" fmla="*/ 1974351 h 2153220"/>
                    <a:gd name="connsiteX5" fmla="*/ 363377 w 370920"/>
                    <a:gd name="connsiteY5" fmla="*/ 2018716 h 2153220"/>
                    <a:gd name="connsiteX6" fmla="*/ 213722 w 370920"/>
                    <a:gd name="connsiteY6" fmla="*/ 2124450 h 2153220"/>
                    <a:gd name="connsiteX7" fmla="*/ 2253 w 370920"/>
                    <a:gd name="connsiteY7" fmla="*/ 2151290 h 2153220"/>
                    <a:gd name="connsiteX8" fmla="*/ 2253 w 370920"/>
                    <a:gd name="connsiteY8" fmla="*/ 815782 h 2153220"/>
                    <a:gd name="connsiteX9" fmla="*/ 2253 w 370920"/>
                    <a:gd name="connsiteY9" fmla="*/ 402604 h 2153220"/>
                    <a:gd name="connsiteX10" fmla="*/ 2253 w 370920"/>
                    <a:gd name="connsiteY10" fmla="*/ 192762 h 2153220"/>
                    <a:gd name="connsiteX11" fmla="*/ 8760 w 370920"/>
                    <a:gd name="connsiteY11" fmla="*/ 0 h 2153220"/>
                    <a:gd name="connsiteX12" fmla="*/ 164921 w 370920"/>
                    <a:gd name="connsiteY12" fmla="*/ 209029 h 2153220"/>
                    <a:gd name="connsiteX13" fmla="*/ 294243 w 370920"/>
                    <a:gd name="connsiteY13" fmla="*/ 403418 h 2153220"/>
                    <a:gd name="connsiteX0" fmla="*/ 294243 w 377541"/>
                    <a:gd name="connsiteY0" fmla="*/ 403418 h 2153220"/>
                    <a:gd name="connsiteX1" fmla="*/ 250322 w 377541"/>
                    <a:gd name="connsiteY1" fmla="*/ 890610 h 2153220"/>
                    <a:gd name="connsiteX2" fmla="*/ 278789 w 377541"/>
                    <a:gd name="connsiteY2" fmla="*/ 1613671 h 2153220"/>
                    <a:gd name="connsiteX3" fmla="*/ 361750 w 377541"/>
                    <a:gd name="connsiteY3" fmla="*/ 2000009 h 2153220"/>
                    <a:gd name="connsiteX4" fmla="*/ 363377 w 377541"/>
                    <a:gd name="connsiteY4" fmla="*/ 2018716 h 2153220"/>
                    <a:gd name="connsiteX5" fmla="*/ 213722 w 377541"/>
                    <a:gd name="connsiteY5" fmla="*/ 2124450 h 2153220"/>
                    <a:gd name="connsiteX6" fmla="*/ 2253 w 377541"/>
                    <a:gd name="connsiteY6" fmla="*/ 2151290 h 2153220"/>
                    <a:gd name="connsiteX7" fmla="*/ 2253 w 377541"/>
                    <a:gd name="connsiteY7" fmla="*/ 815782 h 2153220"/>
                    <a:gd name="connsiteX8" fmla="*/ 2253 w 377541"/>
                    <a:gd name="connsiteY8" fmla="*/ 402604 h 2153220"/>
                    <a:gd name="connsiteX9" fmla="*/ 2253 w 377541"/>
                    <a:gd name="connsiteY9" fmla="*/ 192762 h 2153220"/>
                    <a:gd name="connsiteX10" fmla="*/ 8760 w 377541"/>
                    <a:gd name="connsiteY10" fmla="*/ 0 h 2153220"/>
                    <a:gd name="connsiteX11" fmla="*/ 164921 w 377541"/>
                    <a:gd name="connsiteY11" fmla="*/ 209029 h 2153220"/>
                    <a:gd name="connsiteX12" fmla="*/ 294243 w 377541"/>
                    <a:gd name="connsiteY12" fmla="*/ 403418 h 2153220"/>
                    <a:gd name="connsiteX0" fmla="*/ 294243 w 364424"/>
                    <a:gd name="connsiteY0" fmla="*/ 403418 h 2153220"/>
                    <a:gd name="connsiteX1" fmla="*/ 250322 w 364424"/>
                    <a:gd name="connsiteY1" fmla="*/ 890610 h 2153220"/>
                    <a:gd name="connsiteX2" fmla="*/ 278789 w 364424"/>
                    <a:gd name="connsiteY2" fmla="*/ 1613671 h 2153220"/>
                    <a:gd name="connsiteX3" fmla="*/ 363377 w 364424"/>
                    <a:gd name="connsiteY3" fmla="*/ 2018716 h 2153220"/>
                    <a:gd name="connsiteX4" fmla="*/ 213722 w 364424"/>
                    <a:gd name="connsiteY4" fmla="*/ 2124450 h 2153220"/>
                    <a:gd name="connsiteX5" fmla="*/ 2253 w 364424"/>
                    <a:gd name="connsiteY5" fmla="*/ 2151290 h 2153220"/>
                    <a:gd name="connsiteX6" fmla="*/ 2253 w 364424"/>
                    <a:gd name="connsiteY6" fmla="*/ 815782 h 2153220"/>
                    <a:gd name="connsiteX7" fmla="*/ 2253 w 364424"/>
                    <a:gd name="connsiteY7" fmla="*/ 402604 h 2153220"/>
                    <a:gd name="connsiteX8" fmla="*/ 2253 w 364424"/>
                    <a:gd name="connsiteY8" fmla="*/ 192762 h 2153220"/>
                    <a:gd name="connsiteX9" fmla="*/ 8760 w 364424"/>
                    <a:gd name="connsiteY9" fmla="*/ 0 h 2153220"/>
                    <a:gd name="connsiteX10" fmla="*/ 164921 w 364424"/>
                    <a:gd name="connsiteY10" fmla="*/ 209029 h 2153220"/>
                    <a:gd name="connsiteX11" fmla="*/ 294243 w 364424"/>
                    <a:gd name="connsiteY11" fmla="*/ 403418 h 2153220"/>
                    <a:gd name="connsiteX0" fmla="*/ 294243 w 363376"/>
                    <a:gd name="connsiteY0" fmla="*/ 403418 h 2153220"/>
                    <a:gd name="connsiteX1" fmla="*/ 250322 w 363376"/>
                    <a:gd name="connsiteY1" fmla="*/ 890610 h 2153220"/>
                    <a:gd name="connsiteX2" fmla="*/ 278789 w 363376"/>
                    <a:gd name="connsiteY2" fmla="*/ 1613671 h 2153220"/>
                    <a:gd name="connsiteX3" fmla="*/ 363377 w 363376"/>
                    <a:gd name="connsiteY3" fmla="*/ 2018716 h 2153220"/>
                    <a:gd name="connsiteX4" fmla="*/ 213722 w 363376"/>
                    <a:gd name="connsiteY4" fmla="*/ 2124450 h 2153220"/>
                    <a:gd name="connsiteX5" fmla="*/ 2253 w 363376"/>
                    <a:gd name="connsiteY5" fmla="*/ 2151290 h 2153220"/>
                    <a:gd name="connsiteX6" fmla="*/ 2253 w 363376"/>
                    <a:gd name="connsiteY6" fmla="*/ 815782 h 2153220"/>
                    <a:gd name="connsiteX7" fmla="*/ 2253 w 363376"/>
                    <a:gd name="connsiteY7" fmla="*/ 402604 h 2153220"/>
                    <a:gd name="connsiteX8" fmla="*/ 2253 w 363376"/>
                    <a:gd name="connsiteY8" fmla="*/ 192762 h 2153220"/>
                    <a:gd name="connsiteX9" fmla="*/ 8760 w 363376"/>
                    <a:gd name="connsiteY9" fmla="*/ 0 h 2153220"/>
                    <a:gd name="connsiteX10" fmla="*/ 164921 w 363376"/>
                    <a:gd name="connsiteY10" fmla="*/ 209029 h 2153220"/>
                    <a:gd name="connsiteX11" fmla="*/ 294243 w 363376"/>
                    <a:gd name="connsiteY11" fmla="*/ 403418 h 2153220"/>
                    <a:gd name="connsiteX0" fmla="*/ 294243 w 363378"/>
                    <a:gd name="connsiteY0" fmla="*/ 403418 h 2131745"/>
                    <a:gd name="connsiteX1" fmla="*/ 250322 w 363378"/>
                    <a:gd name="connsiteY1" fmla="*/ 890610 h 2131745"/>
                    <a:gd name="connsiteX2" fmla="*/ 278789 w 363378"/>
                    <a:gd name="connsiteY2" fmla="*/ 1613671 h 2131745"/>
                    <a:gd name="connsiteX3" fmla="*/ 363377 w 363378"/>
                    <a:gd name="connsiteY3" fmla="*/ 2018716 h 2131745"/>
                    <a:gd name="connsiteX4" fmla="*/ 213722 w 363378"/>
                    <a:gd name="connsiteY4" fmla="*/ 2124450 h 2131745"/>
                    <a:gd name="connsiteX5" fmla="*/ 2253 w 363378"/>
                    <a:gd name="connsiteY5" fmla="*/ 2116321 h 2131745"/>
                    <a:gd name="connsiteX6" fmla="*/ 2253 w 363378"/>
                    <a:gd name="connsiteY6" fmla="*/ 815782 h 2131745"/>
                    <a:gd name="connsiteX7" fmla="*/ 2253 w 363378"/>
                    <a:gd name="connsiteY7" fmla="*/ 402604 h 2131745"/>
                    <a:gd name="connsiteX8" fmla="*/ 2253 w 363378"/>
                    <a:gd name="connsiteY8" fmla="*/ 192762 h 2131745"/>
                    <a:gd name="connsiteX9" fmla="*/ 8760 w 363378"/>
                    <a:gd name="connsiteY9" fmla="*/ 0 h 2131745"/>
                    <a:gd name="connsiteX10" fmla="*/ 164921 w 363378"/>
                    <a:gd name="connsiteY10" fmla="*/ 209029 h 2131745"/>
                    <a:gd name="connsiteX11" fmla="*/ 294243 w 363378"/>
                    <a:gd name="connsiteY11" fmla="*/ 403418 h 21317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63378" h="2131745">
                      <a:moveTo>
                        <a:pt x="294243" y="403418"/>
                      </a:moveTo>
                      <a:cubicBezTo>
                        <a:pt x="287736" y="566086"/>
                        <a:pt x="258456" y="727128"/>
                        <a:pt x="250322" y="890610"/>
                      </a:cubicBezTo>
                      <a:cubicBezTo>
                        <a:pt x="238936" y="1131359"/>
                        <a:pt x="243816" y="1375362"/>
                        <a:pt x="278789" y="1613671"/>
                      </a:cubicBezTo>
                      <a:cubicBezTo>
                        <a:pt x="297631" y="1801688"/>
                        <a:pt x="344248" y="1933586"/>
                        <a:pt x="363377" y="2018716"/>
                      </a:cubicBezTo>
                      <a:cubicBezTo>
                        <a:pt x="335723" y="2076463"/>
                        <a:pt x="273909" y="2108183"/>
                        <a:pt x="213722" y="2124450"/>
                      </a:cubicBezTo>
                      <a:cubicBezTo>
                        <a:pt x="153535" y="2140717"/>
                        <a:pt x="2253" y="2126082"/>
                        <a:pt x="2253" y="2116321"/>
                      </a:cubicBezTo>
                      <a:lnTo>
                        <a:pt x="2253" y="815782"/>
                      </a:lnTo>
                      <a:lnTo>
                        <a:pt x="2253" y="402604"/>
                      </a:lnTo>
                      <a:lnTo>
                        <a:pt x="2253" y="192762"/>
                      </a:lnTo>
                      <a:cubicBezTo>
                        <a:pt x="2253" y="128508"/>
                        <a:pt x="-5880" y="62627"/>
                        <a:pt x="8760" y="0"/>
                      </a:cubicBezTo>
                      <a:cubicBezTo>
                        <a:pt x="65694" y="65881"/>
                        <a:pt x="118561" y="135828"/>
                        <a:pt x="164921" y="209029"/>
                      </a:cubicBezTo>
                      <a:cubicBezTo>
                        <a:pt x="212502" y="276265"/>
                        <a:pt x="240047" y="304808"/>
                        <a:pt x="294243" y="403418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" name="Freeform: Shape 18">
                  <a:extLst>
                    <a:ext uri="{FF2B5EF4-FFF2-40B4-BE49-F238E27FC236}">
                      <a16:creationId xmlns:a16="http://schemas.microsoft.com/office/drawing/2014/main" id="{4E0183E5-C0C7-4FA1-B2FA-C680CDA625C4}"/>
                    </a:ext>
                  </a:extLst>
                </p:cNvPr>
                <p:cNvSpPr/>
                <p:nvPr/>
              </p:nvSpPr>
              <p:spPr>
                <a:xfrm>
                  <a:off x="3153259" y="2086837"/>
                  <a:ext cx="1145999" cy="1795739"/>
                </a:xfrm>
                <a:custGeom>
                  <a:avLst/>
                  <a:gdLst>
                    <a:gd name="connsiteX0" fmla="*/ 1820419 w 1821886"/>
                    <a:gd name="connsiteY0" fmla="*/ 1327383 h 2854831"/>
                    <a:gd name="connsiteX1" fmla="*/ 1554456 w 1821886"/>
                    <a:gd name="connsiteY1" fmla="*/ 802777 h 2854831"/>
                    <a:gd name="connsiteX2" fmla="*/ 1358441 w 1821886"/>
                    <a:gd name="connsiteY2" fmla="*/ 496147 h 2854831"/>
                    <a:gd name="connsiteX3" fmla="*/ 1023343 w 1821886"/>
                    <a:gd name="connsiteY3" fmla="*/ 104929 h 2854831"/>
                    <a:gd name="connsiteX4" fmla="*/ 845222 w 1821886"/>
                    <a:gd name="connsiteY4" fmla="*/ 13835 h 2854831"/>
                    <a:gd name="connsiteX5" fmla="*/ 604472 w 1821886"/>
                    <a:gd name="connsiteY5" fmla="*/ 59382 h 2854831"/>
                    <a:gd name="connsiteX6" fmla="*/ 163641 w 1821886"/>
                    <a:gd name="connsiteY6" fmla="*/ 702736 h 2854831"/>
                    <a:gd name="connsiteX7" fmla="*/ 1786 w 1821886"/>
                    <a:gd name="connsiteY7" fmla="*/ 1904856 h 2854831"/>
                    <a:gd name="connsiteX8" fmla="*/ 17239 w 1821886"/>
                    <a:gd name="connsiteY8" fmla="*/ 2261100 h 2854831"/>
                    <a:gd name="connsiteX9" fmla="*/ 111587 w 1821886"/>
                    <a:gd name="connsiteY9" fmla="*/ 2553903 h 2854831"/>
                    <a:gd name="connsiteX10" fmla="*/ 419843 w 1821886"/>
                    <a:gd name="connsiteY10" fmla="*/ 2747478 h 2854831"/>
                    <a:gd name="connsiteX11" fmla="*/ 987556 w 1821886"/>
                    <a:gd name="connsiteY11" fmla="*/ 2858906 h 2854831"/>
                    <a:gd name="connsiteX12" fmla="*/ 1602443 w 1821886"/>
                    <a:gd name="connsiteY12" fmla="*/ 2752359 h 2854831"/>
                    <a:gd name="connsiteX13" fmla="*/ 1776498 w 1821886"/>
                    <a:gd name="connsiteY13" fmla="*/ 2592130 h 2854831"/>
                    <a:gd name="connsiteX14" fmla="*/ 1778938 w 1821886"/>
                    <a:gd name="connsiteY14" fmla="*/ 2430275 h 2854831"/>
                    <a:gd name="connsiteX15" fmla="*/ 1791952 w 1821886"/>
                    <a:gd name="connsiteY15" fmla="*/ 2003270 h 2854831"/>
                    <a:gd name="connsiteX16" fmla="*/ 1809032 w 1821886"/>
                    <a:gd name="connsiteY16" fmla="*/ 1642146 h 2854831"/>
                    <a:gd name="connsiteX17" fmla="*/ 1819606 w 1821886"/>
                    <a:gd name="connsiteY17" fmla="*/ 1461584 h 2854831"/>
                    <a:gd name="connsiteX18" fmla="*/ 1820419 w 1821886"/>
                    <a:gd name="connsiteY18" fmla="*/ 1327383 h 2854831"/>
                    <a:gd name="connsiteX19" fmla="*/ 1820419 w 1821886"/>
                    <a:gd name="connsiteY19" fmla="*/ 1327383 h 28548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821886" h="2854831">
                      <a:moveTo>
                        <a:pt x="1820419" y="1327383"/>
                      </a:moveTo>
                      <a:cubicBezTo>
                        <a:pt x="1726071" y="1154954"/>
                        <a:pt x="1650430" y="973579"/>
                        <a:pt x="1554456" y="802777"/>
                      </a:cubicBezTo>
                      <a:cubicBezTo>
                        <a:pt x="1495082" y="697042"/>
                        <a:pt x="1433268" y="591308"/>
                        <a:pt x="1358441" y="496147"/>
                      </a:cubicBezTo>
                      <a:cubicBezTo>
                        <a:pt x="1254333" y="364385"/>
                        <a:pt x="1157545" y="207410"/>
                        <a:pt x="1023343" y="104929"/>
                      </a:cubicBezTo>
                      <a:cubicBezTo>
                        <a:pt x="972916" y="65889"/>
                        <a:pt x="904595" y="35795"/>
                        <a:pt x="845222" y="13835"/>
                      </a:cubicBezTo>
                      <a:cubicBezTo>
                        <a:pt x="758194" y="-17885"/>
                        <a:pt x="678486" y="8142"/>
                        <a:pt x="604472" y="59382"/>
                      </a:cubicBezTo>
                      <a:cubicBezTo>
                        <a:pt x="392190" y="207410"/>
                        <a:pt x="257175" y="467680"/>
                        <a:pt x="163641" y="702736"/>
                      </a:cubicBezTo>
                      <a:cubicBezTo>
                        <a:pt x="13172" y="1082567"/>
                        <a:pt x="-7161" y="1500625"/>
                        <a:pt x="1786" y="1904856"/>
                      </a:cubicBezTo>
                      <a:cubicBezTo>
                        <a:pt x="4226" y="2023604"/>
                        <a:pt x="9106" y="2142352"/>
                        <a:pt x="17239" y="2261100"/>
                      </a:cubicBezTo>
                      <a:cubicBezTo>
                        <a:pt x="24559" y="2363581"/>
                        <a:pt x="46519" y="2470942"/>
                        <a:pt x="111587" y="2553903"/>
                      </a:cubicBezTo>
                      <a:cubicBezTo>
                        <a:pt x="186414" y="2649877"/>
                        <a:pt x="310042" y="2704371"/>
                        <a:pt x="419843" y="2747478"/>
                      </a:cubicBezTo>
                      <a:cubicBezTo>
                        <a:pt x="595525" y="2815799"/>
                        <a:pt x="798048" y="2846706"/>
                        <a:pt x="987556" y="2858906"/>
                      </a:cubicBezTo>
                      <a:cubicBezTo>
                        <a:pt x="1190892" y="2871920"/>
                        <a:pt x="1418628" y="2850773"/>
                        <a:pt x="1602443" y="2752359"/>
                      </a:cubicBezTo>
                      <a:cubicBezTo>
                        <a:pt x="1667511" y="2717385"/>
                        <a:pt x="1757791" y="2671024"/>
                        <a:pt x="1776498" y="2592130"/>
                      </a:cubicBezTo>
                      <a:cubicBezTo>
                        <a:pt x="1787885" y="2542516"/>
                        <a:pt x="1778938" y="2481515"/>
                        <a:pt x="1778938" y="2430275"/>
                      </a:cubicBezTo>
                      <a:cubicBezTo>
                        <a:pt x="1779752" y="2287127"/>
                        <a:pt x="1788699" y="2145605"/>
                        <a:pt x="1791952" y="2003270"/>
                      </a:cubicBezTo>
                      <a:cubicBezTo>
                        <a:pt x="1794392" y="1882896"/>
                        <a:pt x="1801712" y="1762521"/>
                        <a:pt x="1809032" y="1642146"/>
                      </a:cubicBezTo>
                      <a:cubicBezTo>
                        <a:pt x="1813099" y="1581959"/>
                        <a:pt x="1814725" y="1521772"/>
                        <a:pt x="1819606" y="1461584"/>
                      </a:cubicBezTo>
                      <a:cubicBezTo>
                        <a:pt x="1822859" y="1419290"/>
                        <a:pt x="1840752" y="1368050"/>
                        <a:pt x="1820419" y="1327383"/>
                      </a:cubicBezTo>
                      <a:cubicBezTo>
                        <a:pt x="1820419" y="1327383"/>
                        <a:pt x="1820419" y="1327383"/>
                        <a:pt x="1820419" y="1327383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9B02F8D3-99BD-4C0E-82F6-4709281646E6}"/>
                    </a:ext>
                  </a:extLst>
                </p:cNvPr>
                <p:cNvSpPr/>
                <p:nvPr/>
              </p:nvSpPr>
              <p:spPr>
                <a:xfrm>
                  <a:off x="2247222" y="2055728"/>
                  <a:ext cx="936240" cy="1739463"/>
                </a:xfrm>
                <a:custGeom>
                  <a:avLst/>
                  <a:gdLst>
                    <a:gd name="connsiteX0" fmla="*/ 1491640 w 1488416"/>
                    <a:gd name="connsiteY0" fmla="*/ 1253669 h 2765363"/>
                    <a:gd name="connsiteX1" fmla="*/ 1449346 w 1488416"/>
                    <a:gd name="connsiteY1" fmla="*/ 1108081 h 2765363"/>
                    <a:gd name="connsiteX2" fmla="*/ 1323278 w 1488416"/>
                    <a:gd name="connsiteY2" fmla="*/ 807144 h 2765363"/>
                    <a:gd name="connsiteX3" fmla="*/ 865366 w 1488416"/>
                    <a:gd name="connsiteY3" fmla="*/ 193071 h 2765363"/>
                    <a:gd name="connsiteX4" fmla="*/ 458695 w 1488416"/>
                    <a:gd name="connsiteY4" fmla="*/ 2749 h 2765363"/>
                    <a:gd name="connsiteX5" fmla="*/ 174839 w 1488416"/>
                    <a:gd name="connsiteY5" fmla="*/ 292299 h 2765363"/>
                    <a:gd name="connsiteX6" fmla="*/ 22744 w 1488416"/>
                    <a:gd name="connsiteY6" fmla="*/ 991773 h 2765363"/>
                    <a:gd name="connsiteX7" fmla="*/ 1597 w 1488416"/>
                    <a:gd name="connsiteY7" fmla="*/ 1509059 h 2765363"/>
                    <a:gd name="connsiteX8" fmla="*/ 31691 w 1488416"/>
                    <a:gd name="connsiteY8" fmla="*/ 1844156 h 2765363"/>
                    <a:gd name="connsiteX9" fmla="*/ 141492 w 1488416"/>
                    <a:gd name="connsiteY9" fmla="*/ 2328094 h 2765363"/>
                    <a:gd name="connsiteX10" fmla="*/ 438362 w 1488416"/>
                    <a:gd name="connsiteY10" fmla="*/ 2742899 h 2765363"/>
                    <a:gd name="connsiteX11" fmla="*/ 653897 w 1488416"/>
                    <a:gd name="connsiteY11" fmla="*/ 2764046 h 2765363"/>
                    <a:gd name="connsiteX12" fmla="*/ 1215104 w 1488416"/>
                    <a:gd name="connsiteY12" fmla="*/ 2466363 h 2765363"/>
                    <a:gd name="connsiteX13" fmla="*/ 1435519 w 1488416"/>
                    <a:gd name="connsiteY13" fmla="*/ 2207720 h 2765363"/>
                    <a:gd name="connsiteX14" fmla="*/ 1455853 w 1488416"/>
                    <a:gd name="connsiteY14" fmla="*/ 1707514 h 2765363"/>
                    <a:gd name="connsiteX15" fmla="*/ 1491640 w 1488416"/>
                    <a:gd name="connsiteY15" fmla="*/ 1253669 h 2765363"/>
                    <a:gd name="connsiteX16" fmla="*/ 1491640 w 1488416"/>
                    <a:gd name="connsiteY16" fmla="*/ 1253669 h 27653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488416" h="2765363">
                      <a:moveTo>
                        <a:pt x="1491640" y="1253669"/>
                      </a:moveTo>
                      <a:cubicBezTo>
                        <a:pt x="1489200" y="1204869"/>
                        <a:pt x="1465613" y="1155255"/>
                        <a:pt x="1449346" y="1108081"/>
                      </a:cubicBezTo>
                      <a:cubicBezTo>
                        <a:pt x="1414372" y="1003160"/>
                        <a:pt x="1379399" y="903119"/>
                        <a:pt x="1323278" y="807144"/>
                      </a:cubicBezTo>
                      <a:cubicBezTo>
                        <a:pt x="1193143" y="585915"/>
                        <a:pt x="1055688" y="367126"/>
                        <a:pt x="865366" y="193071"/>
                      </a:cubicBezTo>
                      <a:cubicBezTo>
                        <a:pt x="756379" y="94656"/>
                        <a:pt x="616484" y="-19212"/>
                        <a:pt x="458695" y="2749"/>
                      </a:cubicBezTo>
                      <a:cubicBezTo>
                        <a:pt x="314734" y="23082"/>
                        <a:pt x="226079" y="171111"/>
                        <a:pt x="174839" y="292299"/>
                      </a:cubicBezTo>
                      <a:cubicBezTo>
                        <a:pt x="80491" y="515154"/>
                        <a:pt x="41451" y="751837"/>
                        <a:pt x="22744" y="991773"/>
                      </a:cubicBezTo>
                      <a:cubicBezTo>
                        <a:pt x="9730" y="1164202"/>
                        <a:pt x="-4910" y="1335817"/>
                        <a:pt x="1597" y="1509059"/>
                      </a:cubicBezTo>
                      <a:cubicBezTo>
                        <a:pt x="5664" y="1620487"/>
                        <a:pt x="5664" y="1735168"/>
                        <a:pt x="31691" y="1844156"/>
                      </a:cubicBezTo>
                      <a:cubicBezTo>
                        <a:pt x="69918" y="2006011"/>
                        <a:pt x="92691" y="2168679"/>
                        <a:pt x="141492" y="2328094"/>
                      </a:cubicBezTo>
                      <a:cubicBezTo>
                        <a:pt x="187852" y="2480189"/>
                        <a:pt x="277320" y="2681898"/>
                        <a:pt x="438362" y="2742899"/>
                      </a:cubicBezTo>
                      <a:cubicBezTo>
                        <a:pt x="506682" y="2768926"/>
                        <a:pt x="577443" y="2777059"/>
                        <a:pt x="653897" y="2764046"/>
                      </a:cubicBezTo>
                      <a:cubicBezTo>
                        <a:pt x="860486" y="2728259"/>
                        <a:pt x="1053249" y="2592431"/>
                        <a:pt x="1215104" y="2466363"/>
                      </a:cubicBezTo>
                      <a:cubicBezTo>
                        <a:pt x="1289931" y="2407802"/>
                        <a:pt x="1435519" y="2315081"/>
                        <a:pt x="1435519" y="2207720"/>
                      </a:cubicBezTo>
                      <a:cubicBezTo>
                        <a:pt x="1435519" y="2040984"/>
                        <a:pt x="1442839" y="1873436"/>
                        <a:pt x="1455853" y="1707514"/>
                      </a:cubicBezTo>
                      <a:cubicBezTo>
                        <a:pt x="1465613" y="1558673"/>
                        <a:pt x="1497333" y="1404138"/>
                        <a:pt x="1491640" y="1253669"/>
                      </a:cubicBezTo>
                      <a:cubicBezTo>
                        <a:pt x="1491640" y="1253669"/>
                        <a:pt x="1491640" y="1253669"/>
                        <a:pt x="1491640" y="125366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46945191-96DA-4DBA-B5D4-61A3EC070C9E}"/>
                    </a:ext>
                  </a:extLst>
                </p:cNvPr>
                <p:cNvSpPr/>
                <p:nvPr/>
              </p:nvSpPr>
              <p:spPr>
                <a:xfrm>
                  <a:off x="2916492" y="3578688"/>
                  <a:ext cx="5116" cy="5116"/>
                </a:xfrm>
                <a:custGeom>
                  <a:avLst/>
                  <a:gdLst>
                    <a:gd name="connsiteX0" fmla="*/ 0 w 0"/>
                    <a:gd name="connsiteY0" fmla="*/ 0 h 0"/>
                    <a:gd name="connsiteX1" fmla="*/ 0 w 0"/>
                    <a:gd name="connsiteY1" fmla="*/ 0 h 0"/>
                    <a:gd name="connsiteX2" fmla="*/ 0 w 0"/>
                    <a:gd name="connsiteY2" fmla="*/ 0 h 0"/>
                    <a:gd name="connsiteX3" fmla="*/ 0 w 0"/>
                    <a:gd name="connsiteY3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E8B68320-8935-42D8-BB3F-1329DBEE7415}"/>
                    </a:ext>
                  </a:extLst>
                </p:cNvPr>
                <p:cNvSpPr/>
                <p:nvPr/>
              </p:nvSpPr>
              <p:spPr>
                <a:xfrm>
                  <a:off x="4267475" y="2052010"/>
                  <a:ext cx="1493891" cy="1949221"/>
                </a:xfrm>
                <a:custGeom>
                  <a:avLst/>
                  <a:gdLst>
                    <a:gd name="connsiteX0" fmla="*/ 2376043 w 2374959"/>
                    <a:gd name="connsiteY0" fmla="*/ 2668646 h 3098834"/>
                    <a:gd name="connsiteX1" fmla="*/ 2374416 w 2374959"/>
                    <a:gd name="connsiteY1" fmla="*/ 2056199 h 3098834"/>
                    <a:gd name="connsiteX2" fmla="*/ 2295522 w 2374959"/>
                    <a:gd name="connsiteY2" fmla="*/ 1418539 h 3098834"/>
                    <a:gd name="connsiteX3" fmla="*/ 2128787 w 2374959"/>
                    <a:gd name="connsiteY3" fmla="*/ 853266 h 3098834"/>
                    <a:gd name="connsiteX4" fmla="*/ 1880717 w 2374959"/>
                    <a:gd name="connsiteY4" fmla="*/ 390474 h 3098834"/>
                    <a:gd name="connsiteX5" fmla="*/ 1485433 w 2374959"/>
                    <a:gd name="connsiteY5" fmla="*/ 68391 h 3098834"/>
                    <a:gd name="connsiteX6" fmla="*/ 1175550 w 2374959"/>
                    <a:gd name="connsiteY6" fmla="*/ 70 h 3098834"/>
                    <a:gd name="connsiteX7" fmla="*/ 870546 w 2374959"/>
                    <a:gd name="connsiteY7" fmla="*/ 80591 h 3098834"/>
                    <a:gd name="connsiteX8" fmla="*/ 648504 w 2374959"/>
                    <a:gd name="connsiteY8" fmla="*/ 239193 h 3098834"/>
                    <a:gd name="connsiteX9" fmla="*/ 89738 w 2374959"/>
                    <a:gd name="connsiteY9" fmla="*/ 1201377 h 3098834"/>
                    <a:gd name="connsiteX10" fmla="*/ 19790 w 2374959"/>
                    <a:gd name="connsiteY10" fmla="*/ 2472631 h 3098834"/>
                    <a:gd name="connsiteX11" fmla="*/ 36057 w 2374959"/>
                    <a:gd name="connsiteY11" fmla="*/ 2679220 h 3098834"/>
                    <a:gd name="connsiteX12" fmla="*/ 88111 w 2374959"/>
                    <a:gd name="connsiteY12" fmla="*/ 2871982 h 3098834"/>
                    <a:gd name="connsiteX13" fmla="*/ 576930 w 2374959"/>
                    <a:gd name="connsiteY13" fmla="*/ 3066370 h 3098834"/>
                    <a:gd name="connsiteX14" fmla="*/ 1239804 w 2374959"/>
                    <a:gd name="connsiteY14" fmla="*/ 3102971 h 3098834"/>
                    <a:gd name="connsiteX15" fmla="*/ 1727809 w 2374959"/>
                    <a:gd name="connsiteY15" fmla="*/ 3087517 h 3098834"/>
                    <a:gd name="connsiteX16" fmla="*/ 2204428 w 2374959"/>
                    <a:gd name="connsiteY16" fmla="*/ 3023263 h 3098834"/>
                    <a:gd name="connsiteX17" fmla="*/ 2367909 w 2374959"/>
                    <a:gd name="connsiteY17" fmla="*/ 2809354 h 3098834"/>
                    <a:gd name="connsiteX18" fmla="*/ 2376043 w 2374959"/>
                    <a:gd name="connsiteY18" fmla="*/ 2668646 h 30988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2374959" h="3098834">
                      <a:moveTo>
                        <a:pt x="2376043" y="2668646"/>
                      </a:moveTo>
                      <a:cubicBezTo>
                        <a:pt x="2374416" y="2465311"/>
                        <a:pt x="2384990" y="2260348"/>
                        <a:pt x="2374416" y="2056199"/>
                      </a:cubicBezTo>
                      <a:cubicBezTo>
                        <a:pt x="2363843" y="1842290"/>
                        <a:pt x="2337002" y="1628381"/>
                        <a:pt x="2295522" y="1418539"/>
                      </a:cubicBezTo>
                      <a:cubicBezTo>
                        <a:pt x="2257295" y="1223337"/>
                        <a:pt x="2207681" y="1035455"/>
                        <a:pt x="2128787" y="853266"/>
                      </a:cubicBezTo>
                      <a:cubicBezTo>
                        <a:pt x="2059653" y="692224"/>
                        <a:pt x="1983198" y="534436"/>
                        <a:pt x="1880717" y="390474"/>
                      </a:cubicBezTo>
                      <a:cubicBezTo>
                        <a:pt x="1778236" y="245699"/>
                        <a:pt x="1647288" y="138338"/>
                        <a:pt x="1485433" y="68391"/>
                      </a:cubicBezTo>
                      <a:cubicBezTo>
                        <a:pt x="1386205" y="25284"/>
                        <a:pt x="1283724" y="-1557"/>
                        <a:pt x="1175550" y="70"/>
                      </a:cubicBezTo>
                      <a:cubicBezTo>
                        <a:pt x="1068188" y="2510"/>
                        <a:pt x="966521" y="34230"/>
                        <a:pt x="870546" y="80591"/>
                      </a:cubicBezTo>
                      <a:cubicBezTo>
                        <a:pt x="787585" y="120445"/>
                        <a:pt x="716824" y="178192"/>
                        <a:pt x="648504" y="239193"/>
                      </a:cubicBezTo>
                      <a:cubicBezTo>
                        <a:pt x="364647" y="492955"/>
                        <a:pt x="187339" y="838626"/>
                        <a:pt x="89738" y="1201377"/>
                      </a:cubicBezTo>
                      <a:cubicBezTo>
                        <a:pt x="-21690" y="1615368"/>
                        <a:pt x="-8677" y="2048879"/>
                        <a:pt x="19790" y="2472631"/>
                      </a:cubicBezTo>
                      <a:cubicBezTo>
                        <a:pt x="24670" y="2541765"/>
                        <a:pt x="27110" y="2610899"/>
                        <a:pt x="36057" y="2679220"/>
                      </a:cubicBezTo>
                      <a:cubicBezTo>
                        <a:pt x="45004" y="2748354"/>
                        <a:pt x="66964" y="2806914"/>
                        <a:pt x="88111" y="2871982"/>
                      </a:cubicBezTo>
                      <a:cubicBezTo>
                        <a:pt x="175952" y="3054984"/>
                        <a:pt x="402874" y="3047664"/>
                        <a:pt x="576930" y="3066370"/>
                      </a:cubicBezTo>
                      <a:cubicBezTo>
                        <a:pt x="797345" y="3089957"/>
                        <a:pt x="1018575" y="3102157"/>
                        <a:pt x="1239804" y="3102971"/>
                      </a:cubicBezTo>
                      <a:cubicBezTo>
                        <a:pt x="1402472" y="3103784"/>
                        <a:pt x="1565141" y="3098904"/>
                        <a:pt x="1727809" y="3087517"/>
                      </a:cubicBezTo>
                      <a:cubicBezTo>
                        <a:pt x="1885597" y="3076944"/>
                        <a:pt x="2053146" y="3072877"/>
                        <a:pt x="2204428" y="3023263"/>
                      </a:cubicBezTo>
                      <a:cubicBezTo>
                        <a:pt x="2310162" y="2988290"/>
                        <a:pt x="2352456" y="2907769"/>
                        <a:pt x="2367909" y="2809354"/>
                      </a:cubicBezTo>
                      <a:cubicBezTo>
                        <a:pt x="2374416" y="2763807"/>
                        <a:pt x="2376856" y="2716633"/>
                        <a:pt x="2376043" y="266864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C50F5182-1E9E-4046-8AAB-95035C8D689C}"/>
                    </a:ext>
                  </a:extLst>
                </p:cNvPr>
                <p:cNvSpPr/>
                <p:nvPr/>
              </p:nvSpPr>
              <p:spPr>
                <a:xfrm>
                  <a:off x="5751725" y="2044380"/>
                  <a:ext cx="1493891" cy="1949221"/>
                </a:xfrm>
                <a:custGeom>
                  <a:avLst/>
                  <a:gdLst>
                    <a:gd name="connsiteX0" fmla="*/ 3135 w 2374959"/>
                    <a:gd name="connsiteY0" fmla="*/ 2668646 h 3098834"/>
                    <a:gd name="connsiteX1" fmla="*/ 4762 w 2374959"/>
                    <a:gd name="connsiteY1" fmla="*/ 2056199 h 3098834"/>
                    <a:gd name="connsiteX2" fmla="*/ 83656 w 2374959"/>
                    <a:gd name="connsiteY2" fmla="*/ 1418539 h 3098834"/>
                    <a:gd name="connsiteX3" fmla="*/ 250391 w 2374959"/>
                    <a:gd name="connsiteY3" fmla="*/ 853266 h 3098834"/>
                    <a:gd name="connsiteX4" fmla="*/ 498461 w 2374959"/>
                    <a:gd name="connsiteY4" fmla="*/ 390474 h 3098834"/>
                    <a:gd name="connsiteX5" fmla="*/ 893745 w 2374959"/>
                    <a:gd name="connsiteY5" fmla="*/ 68391 h 3098834"/>
                    <a:gd name="connsiteX6" fmla="*/ 1203629 w 2374959"/>
                    <a:gd name="connsiteY6" fmla="*/ 70 h 3098834"/>
                    <a:gd name="connsiteX7" fmla="*/ 1508632 w 2374959"/>
                    <a:gd name="connsiteY7" fmla="*/ 80591 h 3098834"/>
                    <a:gd name="connsiteX8" fmla="*/ 1730674 w 2374959"/>
                    <a:gd name="connsiteY8" fmla="*/ 239193 h 3098834"/>
                    <a:gd name="connsiteX9" fmla="*/ 2289441 w 2374959"/>
                    <a:gd name="connsiteY9" fmla="*/ 1201377 h 3098834"/>
                    <a:gd name="connsiteX10" fmla="*/ 2359388 w 2374959"/>
                    <a:gd name="connsiteY10" fmla="*/ 2472631 h 3098834"/>
                    <a:gd name="connsiteX11" fmla="*/ 2343121 w 2374959"/>
                    <a:gd name="connsiteY11" fmla="*/ 2679220 h 3098834"/>
                    <a:gd name="connsiteX12" fmla="*/ 2291067 w 2374959"/>
                    <a:gd name="connsiteY12" fmla="*/ 2871982 h 3098834"/>
                    <a:gd name="connsiteX13" fmla="*/ 1802248 w 2374959"/>
                    <a:gd name="connsiteY13" fmla="*/ 3066370 h 3098834"/>
                    <a:gd name="connsiteX14" fmla="*/ 1139374 w 2374959"/>
                    <a:gd name="connsiteY14" fmla="*/ 3102971 h 3098834"/>
                    <a:gd name="connsiteX15" fmla="*/ 651369 w 2374959"/>
                    <a:gd name="connsiteY15" fmla="*/ 3087517 h 3098834"/>
                    <a:gd name="connsiteX16" fmla="*/ 174751 w 2374959"/>
                    <a:gd name="connsiteY16" fmla="*/ 3023263 h 3098834"/>
                    <a:gd name="connsiteX17" fmla="*/ 11269 w 2374959"/>
                    <a:gd name="connsiteY17" fmla="*/ 2809354 h 3098834"/>
                    <a:gd name="connsiteX18" fmla="*/ 3135 w 2374959"/>
                    <a:gd name="connsiteY18" fmla="*/ 2668646 h 30988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2374959" h="3098834">
                      <a:moveTo>
                        <a:pt x="3135" y="2668646"/>
                      </a:moveTo>
                      <a:cubicBezTo>
                        <a:pt x="4762" y="2465311"/>
                        <a:pt x="-5811" y="2260348"/>
                        <a:pt x="4762" y="2056199"/>
                      </a:cubicBezTo>
                      <a:cubicBezTo>
                        <a:pt x="15335" y="1842290"/>
                        <a:pt x="42176" y="1628381"/>
                        <a:pt x="83656" y="1418539"/>
                      </a:cubicBezTo>
                      <a:cubicBezTo>
                        <a:pt x="121883" y="1223337"/>
                        <a:pt x="171497" y="1035455"/>
                        <a:pt x="250391" y="853266"/>
                      </a:cubicBezTo>
                      <a:cubicBezTo>
                        <a:pt x="319526" y="692224"/>
                        <a:pt x="395979" y="534436"/>
                        <a:pt x="498461" y="390474"/>
                      </a:cubicBezTo>
                      <a:cubicBezTo>
                        <a:pt x="600942" y="245699"/>
                        <a:pt x="731890" y="138338"/>
                        <a:pt x="893745" y="68391"/>
                      </a:cubicBezTo>
                      <a:cubicBezTo>
                        <a:pt x="992973" y="25284"/>
                        <a:pt x="1095454" y="-1557"/>
                        <a:pt x="1203629" y="70"/>
                      </a:cubicBezTo>
                      <a:cubicBezTo>
                        <a:pt x="1310989" y="2510"/>
                        <a:pt x="1412657" y="34230"/>
                        <a:pt x="1508632" y="80591"/>
                      </a:cubicBezTo>
                      <a:cubicBezTo>
                        <a:pt x="1591593" y="120445"/>
                        <a:pt x="1662353" y="178192"/>
                        <a:pt x="1730674" y="239193"/>
                      </a:cubicBezTo>
                      <a:cubicBezTo>
                        <a:pt x="2014530" y="492955"/>
                        <a:pt x="2191840" y="838626"/>
                        <a:pt x="2289441" y="1201377"/>
                      </a:cubicBezTo>
                      <a:cubicBezTo>
                        <a:pt x="2400868" y="1615368"/>
                        <a:pt x="2387855" y="2048879"/>
                        <a:pt x="2359388" y="2472631"/>
                      </a:cubicBezTo>
                      <a:cubicBezTo>
                        <a:pt x="2354508" y="2541765"/>
                        <a:pt x="2352068" y="2610899"/>
                        <a:pt x="2343121" y="2679220"/>
                      </a:cubicBezTo>
                      <a:cubicBezTo>
                        <a:pt x="2334174" y="2748354"/>
                        <a:pt x="2312214" y="2806914"/>
                        <a:pt x="2291067" y="2871982"/>
                      </a:cubicBezTo>
                      <a:cubicBezTo>
                        <a:pt x="2203227" y="3054984"/>
                        <a:pt x="1976304" y="3047664"/>
                        <a:pt x="1802248" y="3066370"/>
                      </a:cubicBezTo>
                      <a:cubicBezTo>
                        <a:pt x="1581833" y="3089957"/>
                        <a:pt x="1360604" y="3102157"/>
                        <a:pt x="1139374" y="3102971"/>
                      </a:cubicBezTo>
                      <a:cubicBezTo>
                        <a:pt x="976706" y="3103784"/>
                        <a:pt x="814038" y="3098904"/>
                        <a:pt x="651369" y="3087517"/>
                      </a:cubicBezTo>
                      <a:cubicBezTo>
                        <a:pt x="493580" y="3076944"/>
                        <a:pt x="326032" y="3072877"/>
                        <a:pt x="174751" y="3023263"/>
                      </a:cubicBezTo>
                      <a:cubicBezTo>
                        <a:pt x="69016" y="2988290"/>
                        <a:pt x="26722" y="2907769"/>
                        <a:pt x="11269" y="2809354"/>
                      </a:cubicBezTo>
                      <a:cubicBezTo>
                        <a:pt x="4762" y="2763807"/>
                        <a:pt x="2322" y="2716633"/>
                        <a:pt x="3135" y="266864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r" rtl="1"/>
                  <a:endParaRPr lang="en-US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B685D186-9FFF-4095-B83E-E487B756AAA1}"/>
                  </a:ext>
                </a:extLst>
              </p:cNvPr>
              <p:cNvSpPr/>
              <p:nvPr/>
            </p:nvSpPr>
            <p:spPr>
              <a:xfrm>
                <a:off x="2170427" y="1733550"/>
                <a:ext cx="335562" cy="335562"/>
              </a:xfrm>
              <a:prstGeom prst="roundRect">
                <a:avLst/>
              </a:prstGeom>
              <a:gradFill flip="none" rotWithShape="1">
                <a:gsLst>
                  <a:gs pos="61600">
                    <a:srgbClr val="C3C3C3"/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  <a:ln w="349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D8BF312B-3FA6-4AAD-994C-77661D1E68E0}"/>
                  </a:ext>
                </a:extLst>
              </p:cNvPr>
              <p:cNvSpPr/>
              <p:nvPr/>
            </p:nvSpPr>
            <p:spPr>
              <a:xfrm>
                <a:off x="3473696" y="1823655"/>
                <a:ext cx="361962" cy="361962"/>
              </a:xfrm>
              <a:prstGeom prst="roundRect">
                <a:avLst/>
              </a:prstGeom>
              <a:gradFill flip="none" rotWithShape="1">
                <a:gsLst>
                  <a:gs pos="61600">
                    <a:srgbClr val="C3C3C3"/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  <a:ln w="349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9964BC68-8BD1-4A62-A18E-D13F60C1BD6D}"/>
                  </a:ext>
                </a:extLst>
              </p:cNvPr>
              <p:cNvSpPr/>
              <p:nvPr/>
            </p:nvSpPr>
            <p:spPr>
              <a:xfrm>
                <a:off x="4959515" y="1806696"/>
                <a:ext cx="361962" cy="361962"/>
              </a:xfrm>
              <a:prstGeom prst="roundRect">
                <a:avLst/>
              </a:prstGeom>
              <a:gradFill flip="none" rotWithShape="1">
                <a:gsLst>
                  <a:gs pos="61600">
                    <a:srgbClr val="C3C3C3"/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  <a:ln w="349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2F0C12C3-D093-45FB-957D-BE9055511D4B}"/>
                  </a:ext>
                </a:extLst>
              </p:cNvPr>
              <p:cNvSpPr/>
              <p:nvPr/>
            </p:nvSpPr>
            <p:spPr>
              <a:xfrm>
                <a:off x="6262784" y="1733550"/>
                <a:ext cx="335562" cy="335562"/>
              </a:xfrm>
              <a:prstGeom prst="roundRect">
                <a:avLst/>
              </a:prstGeom>
              <a:gradFill flip="none" rotWithShape="1">
                <a:gsLst>
                  <a:gs pos="61600">
                    <a:srgbClr val="C3C3C3"/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  <a:ln w="349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F50AB169-9BCE-4271-9BF0-BB96A7D73AF8}"/>
                  </a:ext>
                </a:extLst>
              </p:cNvPr>
              <p:cNvSpPr/>
              <p:nvPr/>
            </p:nvSpPr>
            <p:spPr>
              <a:xfrm>
                <a:off x="7337944" y="1626595"/>
                <a:ext cx="310800" cy="310800"/>
              </a:xfrm>
              <a:prstGeom prst="roundRect">
                <a:avLst/>
              </a:prstGeom>
              <a:gradFill flip="none" rotWithShape="1">
                <a:gsLst>
                  <a:gs pos="61600">
                    <a:srgbClr val="C3C3C3"/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  <a:ln w="349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D24E573C-8A93-4DD1-99C6-B0B619BEB242}"/>
                  </a:ext>
                </a:extLst>
              </p:cNvPr>
              <p:cNvSpPr/>
              <p:nvPr/>
            </p:nvSpPr>
            <p:spPr>
              <a:xfrm>
                <a:off x="1145499" y="1618965"/>
                <a:ext cx="310800" cy="310800"/>
              </a:xfrm>
              <a:prstGeom prst="roundRect">
                <a:avLst/>
              </a:prstGeom>
              <a:gradFill flip="none" rotWithShape="1">
                <a:gsLst>
                  <a:gs pos="61600">
                    <a:srgbClr val="C3C3C3"/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  <a:ln w="349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94263ACC-BFC0-4F24-893F-CD2F4DCD5281}"/>
                  </a:ext>
                </a:extLst>
              </p:cNvPr>
              <p:cNvSpPr/>
              <p:nvPr/>
            </p:nvSpPr>
            <p:spPr>
              <a:xfrm>
                <a:off x="742950" y="1666873"/>
                <a:ext cx="7305675" cy="361961"/>
              </a:xfrm>
              <a:custGeom>
                <a:avLst/>
                <a:gdLst>
                  <a:gd name="connsiteX0" fmla="*/ 0 w 7305675"/>
                  <a:gd name="connsiteY0" fmla="*/ 38100 h 381168"/>
                  <a:gd name="connsiteX1" fmla="*/ 3667125 w 7305675"/>
                  <a:gd name="connsiteY1" fmla="*/ 381000 h 381168"/>
                  <a:gd name="connsiteX2" fmla="*/ 7305675 w 7305675"/>
                  <a:gd name="connsiteY2" fmla="*/ 0 h 381168"/>
                  <a:gd name="connsiteX0" fmla="*/ 0 w 7305675"/>
                  <a:gd name="connsiteY0" fmla="*/ 0 h 390534"/>
                  <a:gd name="connsiteX1" fmla="*/ 3667125 w 7305675"/>
                  <a:gd name="connsiteY1" fmla="*/ 390525 h 390534"/>
                  <a:gd name="connsiteX2" fmla="*/ 7305675 w 7305675"/>
                  <a:gd name="connsiteY2" fmla="*/ 9525 h 390534"/>
                  <a:gd name="connsiteX0" fmla="*/ 0 w 7305675"/>
                  <a:gd name="connsiteY0" fmla="*/ 0 h 361961"/>
                  <a:gd name="connsiteX1" fmla="*/ 3667125 w 7305675"/>
                  <a:gd name="connsiteY1" fmla="*/ 361950 h 361961"/>
                  <a:gd name="connsiteX2" fmla="*/ 7305675 w 7305675"/>
                  <a:gd name="connsiteY2" fmla="*/ 9525 h 361961"/>
                  <a:gd name="connsiteX0" fmla="*/ 0 w 7305675"/>
                  <a:gd name="connsiteY0" fmla="*/ 0 h 361961"/>
                  <a:gd name="connsiteX1" fmla="*/ 3676650 w 7305675"/>
                  <a:gd name="connsiteY1" fmla="*/ 361950 h 361961"/>
                  <a:gd name="connsiteX2" fmla="*/ 7305675 w 7305675"/>
                  <a:gd name="connsiteY2" fmla="*/ 9525 h 361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05675" h="361961">
                    <a:moveTo>
                      <a:pt x="0" y="0"/>
                    </a:moveTo>
                    <a:cubicBezTo>
                      <a:pt x="1224756" y="174625"/>
                      <a:pt x="2459038" y="360363"/>
                      <a:pt x="3676650" y="361950"/>
                    </a:cubicBezTo>
                    <a:cubicBezTo>
                      <a:pt x="4894262" y="363537"/>
                      <a:pt x="6095206" y="196850"/>
                      <a:pt x="7305675" y="9525"/>
                    </a:cubicBezTo>
                  </a:path>
                </a:pathLst>
              </a:custGeom>
              <a:noFill/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en-US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00DBCAC-772E-4FAF-B1F4-4497275148E8}"/>
              </a:ext>
            </a:extLst>
          </p:cNvPr>
          <p:cNvGrpSpPr/>
          <p:nvPr/>
        </p:nvGrpSpPr>
        <p:grpSpPr>
          <a:xfrm>
            <a:off x="8339523" y="1786794"/>
            <a:ext cx="2911215" cy="1029977"/>
            <a:chOff x="5057775" y="4300176"/>
            <a:chExt cx="6629400" cy="2345457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595170D-B7BB-444A-A877-416D3A224771}"/>
                </a:ext>
              </a:extLst>
            </p:cNvPr>
            <p:cNvSpPr/>
            <p:nvPr/>
          </p:nvSpPr>
          <p:spPr>
            <a:xfrm>
              <a:off x="5057775" y="4300176"/>
              <a:ext cx="6629400" cy="186249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80BEE548-0368-4EA7-8976-2A67942597F3}"/>
                </a:ext>
              </a:extLst>
            </p:cNvPr>
            <p:cNvGrpSpPr/>
            <p:nvPr/>
          </p:nvGrpSpPr>
          <p:grpSpPr>
            <a:xfrm>
              <a:off x="5069608" y="4869925"/>
              <a:ext cx="6614277" cy="1775708"/>
              <a:chOff x="2104451" y="2044380"/>
              <a:chExt cx="7289009" cy="1956851"/>
            </a:xfrm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0497D5B3-2CE9-4B1E-A4E2-FCCAFD2F7B57}"/>
                  </a:ext>
                </a:extLst>
              </p:cNvPr>
              <p:cNvSpPr/>
              <p:nvPr/>
            </p:nvSpPr>
            <p:spPr>
              <a:xfrm flipH="1">
                <a:off x="9164888" y="2237782"/>
                <a:ext cx="228572" cy="1340906"/>
              </a:xfrm>
              <a:custGeom>
                <a:avLst/>
                <a:gdLst>
                  <a:gd name="connsiteX0" fmla="*/ 294243 w 357870"/>
                  <a:gd name="connsiteY0" fmla="*/ 403418 h 2147223"/>
                  <a:gd name="connsiteX1" fmla="*/ 250322 w 357870"/>
                  <a:gd name="connsiteY1" fmla="*/ 890610 h 2147223"/>
                  <a:gd name="connsiteX2" fmla="*/ 278789 w 357870"/>
                  <a:gd name="connsiteY2" fmla="*/ 1613671 h 2147223"/>
                  <a:gd name="connsiteX3" fmla="*/ 361750 w 357870"/>
                  <a:gd name="connsiteY3" fmla="*/ 2000009 h 2147223"/>
                  <a:gd name="connsiteX4" fmla="*/ 363377 w 357870"/>
                  <a:gd name="connsiteY4" fmla="*/ 2018716 h 2147223"/>
                  <a:gd name="connsiteX5" fmla="*/ 213722 w 357870"/>
                  <a:gd name="connsiteY5" fmla="*/ 2124450 h 2147223"/>
                  <a:gd name="connsiteX6" fmla="*/ 2253 w 357870"/>
                  <a:gd name="connsiteY6" fmla="*/ 2151290 h 2147223"/>
                  <a:gd name="connsiteX7" fmla="*/ 2253 w 357870"/>
                  <a:gd name="connsiteY7" fmla="*/ 815782 h 2147223"/>
                  <a:gd name="connsiteX8" fmla="*/ 2253 w 357870"/>
                  <a:gd name="connsiteY8" fmla="*/ 402604 h 2147223"/>
                  <a:gd name="connsiteX9" fmla="*/ 2253 w 357870"/>
                  <a:gd name="connsiteY9" fmla="*/ 192762 h 2147223"/>
                  <a:gd name="connsiteX10" fmla="*/ 8760 w 357870"/>
                  <a:gd name="connsiteY10" fmla="*/ 0 h 2147223"/>
                  <a:gd name="connsiteX11" fmla="*/ 164921 w 357870"/>
                  <a:gd name="connsiteY11" fmla="*/ 209029 h 2147223"/>
                  <a:gd name="connsiteX12" fmla="*/ 232429 w 357870"/>
                  <a:gd name="connsiteY12" fmla="*/ 324524 h 2147223"/>
                  <a:gd name="connsiteX13" fmla="*/ 259269 w 357870"/>
                  <a:gd name="connsiteY13" fmla="*/ 374137 h 2147223"/>
                  <a:gd name="connsiteX14" fmla="*/ 294243 w 357870"/>
                  <a:gd name="connsiteY14" fmla="*/ 403418 h 2147223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32429 w 363377"/>
                  <a:gd name="connsiteY12" fmla="*/ 324524 h 2153220"/>
                  <a:gd name="connsiteX13" fmla="*/ 294243 w 363377"/>
                  <a:gd name="connsiteY13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70920"/>
                  <a:gd name="connsiteY0" fmla="*/ 403418 h 2153220"/>
                  <a:gd name="connsiteX1" fmla="*/ 250322 w 370920"/>
                  <a:gd name="connsiteY1" fmla="*/ 890610 h 2153220"/>
                  <a:gd name="connsiteX2" fmla="*/ 278789 w 370920"/>
                  <a:gd name="connsiteY2" fmla="*/ 1613671 h 2153220"/>
                  <a:gd name="connsiteX3" fmla="*/ 361750 w 370920"/>
                  <a:gd name="connsiteY3" fmla="*/ 2000009 h 2153220"/>
                  <a:gd name="connsiteX4" fmla="*/ 350024 w 370920"/>
                  <a:gd name="connsiteY4" fmla="*/ 1974351 h 2153220"/>
                  <a:gd name="connsiteX5" fmla="*/ 363377 w 370920"/>
                  <a:gd name="connsiteY5" fmla="*/ 2018716 h 2153220"/>
                  <a:gd name="connsiteX6" fmla="*/ 213722 w 370920"/>
                  <a:gd name="connsiteY6" fmla="*/ 2124450 h 2153220"/>
                  <a:gd name="connsiteX7" fmla="*/ 2253 w 370920"/>
                  <a:gd name="connsiteY7" fmla="*/ 2151290 h 2153220"/>
                  <a:gd name="connsiteX8" fmla="*/ 2253 w 370920"/>
                  <a:gd name="connsiteY8" fmla="*/ 815782 h 2153220"/>
                  <a:gd name="connsiteX9" fmla="*/ 2253 w 370920"/>
                  <a:gd name="connsiteY9" fmla="*/ 402604 h 2153220"/>
                  <a:gd name="connsiteX10" fmla="*/ 2253 w 370920"/>
                  <a:gd name="connsiteY10" fmla="*/ 192762 h 2153220"/>
                  <a:gd name="connsiteX11" fmla="*/ 8760 w 370920"/>
                  <a:gd name="connsiteY11" fmla="*/ 0 h 2153220"/>
                  <a:gd name="connsiteX12" fmla="*/ 164921 w 370920"/>
                  <a:gd name="connsiteY12" fmla="*/ 209029 h 2153220"/>
                  <a:gd name="connsiteX13" fmla="*/ 294243 w 370920"/>
                  <a:gd name="connsiteY13" fmla="*/ 403418 h 2153220"/>
                  <a:gd name="connsiteX0" fmla="*/ 294243 w 377541"/>
                  <a:gd name="connsiteY0" fmla="*/ 403418 h 2153220"/>
                  <a:gd name="connsiteX1" fmla="*/ 250322 w 377541"/>
                  <a:gd name="connsiteY1" fmla="*/ 890610 h 2153220"/>
                  <a:gd name="connsiteX2" fmla="*/ 278789 w 377541"/>
                  <a:gd name="connsiteY2" fmla="*/ 1613671 h 2153220"/>
                  <a:gd name="connsiteX3" fmla="*/ 361750 w 377541"/>
                  <a:gd name="connsiteY3" fmla="*/ 2000009 h 2153220"/>
                  <a:gd name="connsiteX4" fmla="*/ 363377 w 377541"/>
                  <a:gd name="connsiteY4" fmla="*/ 2018716 h 2153220"/>
                  <a:gd name="connsiteX5" fmla="*/ 213722 w 377541"/>
                  <a:gd name="connsiteY5" fmla="*/ 2124450 h 2153220"/>
                  <a:gd name="connsiteX6" fmla="*/ 2253 w 377541"/>
                  <a:gd name="connsiteY6" fmla="*/ 2151290 h 2153220"/>
                  <a:gd name="connsiteX7" fmla="*/ 2253 w 377541"/>
                  <a:gd name="connsiteY7" fmla="*/ 815782 h 2153220"/>
                  <a:gd name="connsiteX8" fmla="*/ 2253 w 377541"/>
                  <a:gd name="connsiteY8" fmla="*/ 402604 h 2153220"/>
                  <a:gd name="connsiteX9" fmla="*/ 2253 w 377541"/>
                  <a:gd name="connsiteY9" fmla="*/ 192762 h 2153220"/>
                  <a:gd name="connsiteX10" fmla="*/ 8760 w 377541"/>
                  <a:gd name="connsiteY10" fmla="*/ 0 h 2153220"/>
                  <a:gd name="connsiteX11" fmla="*/ 164921 w 377541"/>
                  <a:gd name="connsiteY11" fmla="*/ 209029 h 2153220"/>
                  <a:gd name="connsiteX12" fmla="*/ 294243 w 377541"/>
                  <a:gd name="connsiteY12" fmla="*/ 403418 h 2153220"/>
                  <a:gd name="connsiteX0" fmla="*/ 294243 w 364424"/>
                  <a:gd name="connsiteY0" fmla="*/ 403418 h 2153220"/>
                  <a:gd name="connsiteX1" fmla="*/ 250322 w 364424"/>
                  <a:gd name="connsiteY1" fmla="*/ 890610 h 2153220"/>
                  <a:gd name="connsiteX2" fmla="*/ 278789 w 364424"/>
                  <a:gd name="connsiteY2" fmla="*/ 1613671 h 2153220"/>
                  <a:gd name="connsiteX3" fmla="*/ 363377 w 364424"/>
                  <a:gd name="connsiteY3" fmla="*/ 2018716 h 2153220"/>
                  <a:gd name="connsiteX4" fmla="*/ 213722 w 364424"/>
                  <a:gd name="connsiteY4" fmla="*/ 2124450 h 2153220"/>
                  <a:gd name="connsiteX5" fmla="*/ 2253 w 364424"/>
                  <a:gd name="connsiteY5" fmla="*/ 2151290 h 2153220"/>
                  <a:gd name="connsiteX6" fmla="*/ 2253 w 364424"/>
                  <a:gd name="connsiteY6" fmla="*/ 815782 h 2153220"/>
                  <a:gd name="connsiteX7" fmla="*/ 2253 w 364424"/>
                  <a:gd name="connsiteY7" fmla="*/ 402604 h 2153220"/>
                  <a:gd name="connsiteX8" fmla="*/ 2253 w 364424"/>
                  <a:gd name="connsiteY8" fmla="*/ 192762 h 2153220"/>
                  <a:gd name="connsiteX9" fmla="*/ 8760 w 364424"/>
                  <a:gd name="connsiteY9" fmla="*/ 0 h 2153220"/>
                  <a:gd name="connsiteX10" fmla="*/ 164921 w 364424"/>
                  <a:gd name="connsiteY10" fmla="*/ 209029 h 2153220"/>
                  <a:gd name="connsiteX11" fmla="*/ 294243 w 364424"/>
                  <a:gd name="connsiteY11" fmla="*/ 403418 h 2153220"/>
                  <a:gd name="connsiteX0" fmla="*/ 294243 w 363376"/>
                  <a:gd name="connsiteY0" fmla="*/ 403418 h 2153220"/>
                  <a:gd name="connsiteX1" fmla="*/ 250322 w 363376"/>
                  <a:gd name="connsiteY1" fmla="*/ 890610 h 2153220"/>
                  <a:gd name="connsiteX2" fmla="*/ 278789 w 363376"/>
                  <a:gd name="connsiteY2" fmla="*/ 1613671 h 2153220"/>
                  <a:gd name="connsiteX3" fmla="*/ 363377 w 363376"/>
                  <a:gd name="connsiteY3" fmla="*/ 2018716 h 2153220"/>
                  <a:gd name="connsiteX4" fmla="*/ 213722 w 363376"/>
                  <a:gd name="connsiteY4" fmla="*/ 2124450 h 2153220"/>
                  <a:gd name="connsiteX5" fmla="*/ 2253 w 363376"/>
                  <a:gd name="connsiteY5" fmla="*/ 2151290 h 2153220"/>
                  <a:gd name="connsiteX6" fmla="*/ 2253 w 363376"/>
                  <a:gd name="connsiteY6" fmla="*/ 815782 h 2153220"/>
                  <a:gd name="connsiteX7" fmla="*/ 2253 w 363376"/>
                  <a:gd name="connsiteY7" fmla="*/ 402604 h 2153220"/>
                  <a:gd name="connsiteX8" fmla="*/ 2253 w 363376"/>
                  <a:gd name="connsiteY8" fmla="*/ 192762 h 2153220"/>
                  <a:gd name="connsiteX9" fmla="*/ 8760 w 363376"/>
                  <a:gd name="connsiteY9" fmla="*/ 0 h 2153220"/>
                  <a:gd name="connsiteX10" fmla="*/ 164921 w 363376"/>
                  <a:gd name="connsiteY10" fmla="*/ 209029 h 2153220"/>
                  <a:gd name="connsiteX11" fmla="*/ 294243 w 363376"/>
                  <a:gd name="connsiteY11" fmla="*/ 403418 h 2153220"/>
                  <a:gd name="connsiteX0" fmla="*/ 294243 w 363378"/>
                  <a:gd name="connsiteY0" fmla="*/ 403418 h 2131745"/>
                  <a:gd name="connsiteX1" fmla="*/ 250322 w 363378"/>
                  <a:gd name="connsiteY1" fmla="*/ 890610 h 2131745"/>
                  <a:gd name="connsiteX2" fmla="*/ 278789 w 363378"/>
                  <a:gd name="connsiteY2" fmla="*/ 1613671 h 2131745"/>
                  <a:gd name="connsiteX3" fmla="*/ 363377 w 363378"/>
                  <a:gd name="connsiteY3" fmla="*/ 2018716 h 2131745"/>
                  <a:gd name="connsiteX4" fmla="*/ 213722 w 363378"/>
                  <a:gd name="connsiteY4" fmla="*/ 2124450 h 2131745"/>
                  <a:gd name="connsiteX5" fmla="*/ 2253 w 363378"/>
                  <a:gd name="connsiteY5" fmla="*/ 2116321 h 2131745"/>
                  <a:gd name="connsiteX6" fmla="*/ 2253 w 363378"/>
                  <a:gd name="connsiteY6" fmla="*/ 815782 h 2131745"/>
                  <a:gd name="connsiteX7" fmla="*/ 2253 w 363378"/>
                  <a:gd name="connsiteY7" fmla="*/ 402604 h 2131745"/>
                  <a:gd name="connsiteX8" fmla="*/ 2253 w 363378"/>
                  <a:gd name="connsiteY8" fmla="*/ 192762 h 2131745"/>
                  <a:gd name="connsiteX9" fmla="*/ 8760 w 363378"/>
                  <a:gd name="connsiteY9" fmla="*/ 0 h 2131745"/>
                  <a:gd name="connsiteX10" fmla="*/ 164921 w 363378"/>
                  <a:gd name="connsiteY10" fmla="*/ 209029 h 2131745"/>
                  <a:gd name="connsiteX11" fmla="*/ 294243 w 363378"/>
                  <a:gd name="connsiteY11" fmla="*/ 403418 h 2131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63378" h="2131745">
                    <a:moveTo>
                      <a:pt x="294243" y="403418"/>
                    </a:moveTo>
                    <a:cubicBezTo>
                      <a:pt x="287736" y="566086"/>
                      <a:pt x="258456" y="727128"/>
                      <a:pt x="250322" y="890610"/>
                    </a:cubicBezTo>
                    <a:cubicBezTo>
                      <a:pt x="238936" y="1131359"/>
                      <a:pt x="243816" y="1375362"/>
                      <a:pt x="278789" y="1613671"/>
                    </a:cubicBezTo>
                    <a:cubicBezTo>
                      <a:pt x="297631" y="1801688"/>
                      <a:pt x="344248" y="1933586"/>
                      <a:pt x="363377" y="2018716"/>
                    </a:cubicBezTo>
                    <a:cubicBezTo>
                      <a:pt x="335723" y="2076463"/>
                      <a:pt x="273909" y="2108183"/>
                      <a:pt x="213722" y="2124450"/>
                    </a:cubicBezTo>
                    <a:cubicBezTo>
                      <a:pt x="153535" y="2140717"/>
                      <a:pt x="2253" y="2126082"/>
                      <a:pt x="2253" y="2116321"/>
                    </a:cubicBezTo>
                    <a:lnTo>
                      <a:pt x="2253" y="815782"/>
                    </a:lnTo>
                    <a:lnTo>
                      <a:pt x="2253" y="402604"/>
                    </a:lnTo>
                    <a:lnTo>
                      <a:pt x="2253" y="192762"/>
                    </a:lnTo>
                    <a:cubicBezTo>
                      <a:pt x="2253" y="128508"/>
                      <a:pt x="-5880" y="62627"/>
                      <a:pt x="8760" y="0"/>
                    </a:cubicBezTo>
                    <a:cubicBezTo>
                      <a:pt x="65694" y="65881"/>
                      <a:pt x="118561" y="135828"/>
                      <a:pt x="164921" y="209029"/>
                    </a:cubicBezTo>
                    <a:cubicBezTo>
                      <a:pt x="212502" y="276265"/>
                      <a:pt x="240047" y="304808"/>
                      <a:pt x="294243" y="40341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E0C47F15-B46A-4D51-8E48-CCBCF9C773D9}"/>
                  </a:ext>
                </a:extLst>
              </p:cNvPr>
              <p:cNvSpPr/>
              <p:nvPr/>
            </p:nvSpPr>
            <p:spPr>
              <a:xfrm flipH="1">
                <a:off x="7198653" y="2086837"/>
                <a:ext cx="1145999" cy="1795739"/>
              </a:xfrm>
              <a:custGeom>
                <a:avLst/>
                <a:gdLst>
                  <a:gd name="connsiteX0" fmla="*/ 1820419 w 1821886"/>
                  <a:gd name="connsiteY0" fmla="*/ 1327383 h 2854831"/>
                  <a:gd name="connsiteX1" fmla="*/ 1554456 w 1821886"/>
                  <a:gd name="connsiteY1" fmla="*/ 802777 h 2854831"/>
                  <a:gd name="connsiteX2" fmla="*/ 1358441 w 1821886"/>
                  <a:gd name="connsiteY2" fmla="*/ 496147 h 2854831"/>
                  <a:gd name="connsiteX3" fmla="*/ 1023343 w 1821886"/>
                  <a:gd name="connsiteY3" fmla="*/ 104929 h 2854831"/>
                  <a:gd name="connsiteX4" fmla="*/ 845222 w 1821886"/>
                  <a:gd name="connsiteY4" fmla="*/ 13835 h 2854831"/>
                  <a:gd name="connsiteX5" fmla="*/ 604472 w 1821886"/>
                  <a:gd name="connsiteY5" fmla="*/ 59382 h 2854831"/>
                  <a:gd name="connsiteX6" fmla="*/ 163641 w 1821886"/>
                  <a:gd name="connsiteY6" fmla="*/ 702736 h 2854831"/>
                  <a:gd name="connsiteX7" fmla="*/ 1786 w 1821886"/>
                  <a:gd name="connsiteY7" fmla="*/ 1904856 h 2854831"/>
                  <a:gd name="connsiteX8" fmla="*/ 17239 w 1821886"/>
                  <a:gd name="connsiteY8" fmla="*/ 2261100 h 2854831"/>
                  <a:gd name="connsiteX9" fmla="*/ 111587 w 1821886"/>
                  <a:gd name="connsiteY9" fmla="*/ 2553903 h 2854831"/>
                  <a:gd name="connsiteX10" fmla="*/ 419843 w 1821886"/>
                  <a:gd name="connsiteY10" fmla="*/ 2747478 h 2854831"/>
                  <a:gd name="connsiteX11" fmla="*/ 987556 w 1821886"/>
                  <a:gd name="connsiteY11" fmla="*/ 2858906 h 2854831"/>
                  <a:gd name="connsiteX12" fmla="*/ 1602443 w 1821886"/>
                  <a:gd name="connsiteY12" fmla="*/ 2752359 h 2854831"/>
                  <a:gd name="connsiteX13" fmla="*/ 1776498 w 1821886"/>
                  <a:gd name="connsiteY13" fmla="*/ 2592130 h 2854831"/>
                  <a:gd name="connsiteX14" fmla="*/ 1778938 w 1821886"/>
                  <a:gd name="connsiteY14" fmla="*/ 2430275 h 2854831"/>
                  <a:gd name="connsiteX15" fmla="*/ 1791952 w 1821886"/>
                  <a:gd name="connsiteY15" fmla="*/ 2003270 h 2854831"/>
                  <a:gd name="connsiteX16" fmla="*/ 1809032 w 1821886"/>
                  <a:gd name="connsiteY16" fmla="*/ 1642146 h 2854831"/>
                  <a:gd name="connsiteX17" fmla="*/ 1819606 w 1821886"/>
                  <a:gd name="connsiteY17" fmla="*/ 1461584 h 2854831"/>
                  <a:gd name="connsiteX18" fmla="*/ 1820419 w 1821886"/>
                  <a:gd name="connsiteY18" fmla="*/ 1327383 h 2854831"/>
                  <a:gd name="connsiteX19" fmla="*/ 1820419 w 1821886"/>
                  <a:gd name="connsiteY19" fmla="*/ 1327383 h 28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21886" h="2854831">
                    <a:moveTo>
                      <a:pt x="1820419" y="1327383"/>
                    </a:moveTo>
                    <a:cubicBezTo>
                      <a:pt x="1726071" y="1154954"/>
                      <a:pt x="1650430" y="973579"/>
                      <a:pt x="1554456" y="802777"/>
                    </a:cubicBezTo>
                    <a:cubicBezTo>
                      <a:pt x="1495082" y="697042"/>
                      <a:pt x="1433268" y="591308"/>
                      <a:pt x="1358441" y="496147"/>
                    </a:cubicBezTo>
                    <a:cubicBezTo>
                      <a:pt x="1254333" y="364385"/>
                      <a:pt x="1157545" y="207410"/>
                      <a:pt x="1023343" y="104929"/>
                    </a:cubicBezTo>
                    <a:cubicBezTo>
                      <a:pt x="972916" y="65889"/>
                      <a:pt x="904595" y="35795"/>
                      <a:pt x="845222" y="13835"/>
                    </a:cubicBezTo>
                    <a:cubicBezTo>
                      <a:pt x="758194" y="-17885"/>
                      <a:pt x="678486" y="8142"/>
                      <a:pt x="604472" y="59382"/>
                    </a:cubicBezTo>
                    <a:cubicBezTo>
                      <a:pt x="392190" y="207410"/>
                      <a:pt x="257175" y="467680"/>
                      <a:pt x="163641" y="702736"/>
                    </a:cubicBezTo>
                    <a:cubicBezTo>
                      <a:pt x="13172" y="1082567"/>
                      <a:pt x="-7161" y="1500625"/>
                      <a:pt x="1786" y="1904856"/>
                    </a:cubicBezTo>
                    <a:cubicBezTo>
                      <a:pt x="4226" y="2023604"/>
                      <a:pt x="9106" y="2142352"/>
                      <a:pt x="17239" y="2261100"/>
                    </a:cubicBezTo>
                    <a:cubicBezTo>
                      <a:pt x="24559" y="2363581"/>
                      <a:pt x="46519" y="2470942"/>
                      <a:pt x="111587" y="2553903"/>
                    </a:cubicBezTo>
                    <a:cubicBezTo>
                      <a:pt x="186414" y="2649877"/>
                      <a:pt x="310042" y="2704371"/>
                      <a:pt x="419843" y="2747478"/>
                    </a:cubicBezTo>
                    <a:cubicBezTo>
                      <a:pt x="595525" y="2815799"/>
                      <a:pt x="798048" y="2846706"/>
                      <a:pt x="987556" y="2858906"/>
                    </a:cubicBezTo>
                    <a:cubicBezTo>
                      <a:pt x="1190892" y="2871920"/>
                      <a:pt x="1418628" y="2850773"/>
                      <a:pt x="1602443" y="2752359"/>
                    </a:cubicBezTo>
                    <a:cubicBezTo>
                      <a:pt x="1667511" y="2717385"/>
                      <a:pt x="1757791" y="2671024"/>
                      <a:pt x="1776498" y="2592130"/>
                    </a:cubicBezTo>
                    <a:cubicBezTo>
                      <a:pt x="1787885" y="2542516"/>
                      <a:pt x="1778938" y="2481515"/>
                      <a:pt x="1778938" y="2430275"/>
                    </a:cubicBezTo>
                    <a:cubicBezTo>
                      <a:pt x="1779752" y="2287127"/>
                      <a:pt x="1788699" y="2145605"/>
                      <a:pt x="1791952" y="2003270"/>
                    </a:cubicBezTo>
                    <a:cubicBezTo>
                      <a:pt x="1794392" y="1882896"/>
                      <a:pt x="1801712" y="1762521"/>
                      <a:pt x="1809032" y="1642146"/>
                    </a:cubicBezTo>
                    <a:cubicBezTo>
                      <a:pt x="1813099" y="1581959"/>
                      <a:pt x="1814725" y="1521772"/>
                      <a:pt x="1819606" y="1461584"/>
                    </a:cubicBezTo>
                    <a:cubicBezTo>
                      <a:pt x="1822859" y="1419290"/>
                      <a:pt x="1840752" y="1368050"/>
                      <a:pt x="1820419" y="1327383"/>
                    </a:cubicBezTo>
                    <a:cubicBezTo>
                      <a:pt x="1820419" y="1327383"/>
                      <a:pt x="1820419" y="1327383"/>
                      <a:pt x="1820419" y="132738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4DF406D4-426E-4EE0-AC5C-BCA5CE64178D}"/>
                  </a:ext>
                </a:extLst>
              </p:cNvPr>
              <p:cNvSpPr/>
              <p:nvPr/>
            </p:nvSpPr>
            <p:spPr>
              <a:xfrm flipH="1">
                <a:off x="8314449" y="2055728"/>
                <a:ext cx="936240" cy="1739463"/>
              </a:xfrm>
              <a:custGeom>
                <a:avLst/>
                <a:gdLst>
                  <a:gd name="connsiteX0" fmla="*/ 1491640 w 1488416"/>
                  <a:gd name="connsiteY0" fmla="*/ 1253669 h 2765363"/>
                  <a:gd name="connsiteX1" fmla="*/ 1449346 w 1488416"/>
                  <a:gd name="connsiteY1" fmla="*/ 1108081 h 2765363"/>
                  <a:gd name="connsiteX2" fmla="*/ 1323278 w 1488416"/>
                  <a:gd name="connsiteY2" fmla="*/ 807144 h 2765363"/>
                  <a:gd name="connsiteX3" fmla="*/ 865366 w 1488416"/>
                  <a:gd name="connsiteY3" fmla="*/ 193071 h 2765363"/>
                  <a:gd name="connsiteX4" fmla="*/ 458695 w 1488416"/>
                  <a:gd name="connsiteY4" fmla="*/ 2749 h 2765363"/>
                  <a:gd name="connsiteX5" fmla="*/ 174839 w 1488416"/>
                  <a:gd name="connsiteY5" fmla="*/ 292299 h 2765363"/>
                  <a:gd name="connsiteX6" fmla="*/ 22744 w 1488416"/>
                  <a:gd name="connsiteY6" fmla="*/ 991773 h 2765363"/>
                  <a:gd name="connsiteX7" fmla="*/ 1597 w 1488416"/>
                  <a:gd name="connsiteY7" fmla="*/ 1509059 h 2765363"/>
                  <a:gd name="connsiteX8" fmla="*/ 31691 w 1488416"/>
                  <a:gd name="connsiteY8" fmla="*/ 1844156 h 2765363"/>
                  <a:gd name="connsiteX9" fmla="*/ 141492 w 1488416"/>
                  <a:gd name="connsiteY9" fmla="*/ 2328094 h 2765363"/>
                  <a:gd name="connsiteX10" fmla="*/ 438362 w 1488416"/>
                  <a:gd name="connsiteY10" fmla="*/ 2742899 h 2765363"/>
                  <a:gd name="connsiteX11" fmla="*/ 653897 w 1488416"/>
                  <a:gd name="connsiteY11" fmla="*/ 2764046 h 2765363"/>
                  <a:gd name="connsiteX12" fmla="*/ 1215104 w 1488416"/>
                  <a:gd name="connsiteY12" fmla="*/ 2466363 h 2765363"/>
                  <a:gd name="connsiteX13" fmla="*/ 1435519 w 1488416"/>
                  <a:gd name="connsiteY13" fmla="*/ 2207720 h 2765363"/>
                  <a:gd name="connsiteX14" fmla="*/ 1455853 w 1488416"/>
                  <a:gd name="connsiteY14" fmla="*/ 1707514 h 2765363"/>
                  <a:gd name="connsiteX15" fmla="*/ 1491640 w 1488416"/>
                  <a:gd name="connsiteY15" fmla="*/ 1253669 h 2765363"/>
                  <a:gd name="connsiteX16" fmla="*/ 1491640 w 1488416"/>
                  <a:gd name="connsiteY16" fmla="*/ 1253669 h 2765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488416" h="2765363">
                    <a:moveTo>
                      <a:pt x="1491640" y="1253669"/>
                    </a:moveTo>
                    <a:cubicBezTo>
                      <a:pt x="1489200" y="1204869"/>
                      <a:pt x="1465613" y="1155255"/>
                      <a:pt x="1449346" y="1108081"/>
                    </a:cubicBezTo>
                    <a:cubicBezTo>
                      <a:pt x="1414372" y="1003160"/>
                      <a:pt x="1379399" y="903119"/>
                      <a:pt x="1323278" y="807144"/>
                    </a:cubicBezTo>
                    <a:cubicBezTo>
                      <a:pt x="1193143" y="585915"/>
                      <a:pt x="1055688" y="367126"/>
                      <a:pt x="865366" y="193071"/>
                    </a:cubicBezTo>
                    <a:cubicBezTo>
                      <a:pt x="756379" y="94656"/>
                      <a:pt x="616484" y="-19212"/>
                      <a:pt x="458695" y="2749"/>
                    </a:cubicBezTo>
                    <a:cubicBezTo>
                      <a:pt x="314734" y="23082"/>
                      <a:pt x="226079" y="171111"/>
                      <a:pt x="174839" y="292299"/>
                    </a:cubicBezTo>
                    <a:cubicBezTo>
                      <a:pt x="80491" y="515154"/>
                      <a:pt x="41451" y="751837"/>
                      <a:pt x="22744" y="991773"/>
                    </a:cubicBezTo>
                    <a:cubicBezTo>
                      <a:pt x="9730" y="1164202"/>
                      <a:pt x="-4910" y="1335817"/>
                      <a:pt x="1597" y="1509059"/>
                    </a:cubicBezTo>
                    <a:cubicBezTo>
                      <a:pt x="5664" y="1620487"/>
                      <a:pt x="5664" y="1735168"/>
                      <a:pt x="31691" y="1844156"/>
                    </a:cubicBezTo>
                    <a:cubicBezTo>
                      <a:pt x="69918" y="2006011"/>
                      <a:pt x="92691" y="2168679"/>
                      <a:pt x="141492" y="2328094"/>
                    </a:cubicBezTo>
                    <a:cubicBezTo>
                      <a:pt x="187852" y="2480189"/>
                      <a:pt x="277320" y="2681898"/>
                      <a:pt x="438362" y="2742899"/>
                    </a:cubicBezTo>
                    <a:cubicBezTo>
                      <a:pt x="506682" y="2768926"/>
                      <a:pt x="577443" y="2777059"/>
                      <a:pt x="653897" y="2764046"/>
                    </a:cubicBezTo>
                    <a:cubicBezTo>
                      <a:pt x="860486" y="2728259"/>
                      <a:pt x="1053249" y="2592431"/>
                      <a:pt x="1215104" y="2466363"/>
                    </a:cubicBezTo>
                    <a:cubicBezTo>
                      <a:pt x="1289931" y="2407802"/>
                      <a:pt x="1435519" y="2315081"/>
                      <a:pt x="1435519" y="2207720"/>
                    </a:cubicBezTo>
                    <a:cubicBezTo>
                      <a:pt x="1435519" y="2040984"/>
                      <a:pt x="1442839" y="1873436"/>
                      <a:pt x="1455853" y="1707514"/>
                    </a:cubicBezTo>
                    <a:cubicBezTo>
                      <a:pt x="1465613" y="1558673"/>
                      <a:pt x="1497333" y="1404138"/>
                      <a:pt x="1491640" y="1253669"/>
                    </a:cubicBezTo>
                    <a:cubicBezTo>
                      <a:pt x="1491640" y="1253669"/>
                      <a:pt x="1491640" y="1253669"/>
                      <a:pt x="1491640" y="125366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BC4C75D8-101C-41A6-944A-CB252BA91D91}"/>
                  </a:ext>
                </a:extLst>
              </p:cNvPr>
              <p:cNvSpPr/>
              <p:nvPr/>
            </p:nvSpPr>
            <p:spPr>
              <a:xfrm flipH="1">
                <a:off x="8576303" y="3578688"/>
                <a:ext cx="5116" cy="5116"/>
              </a:xfrm>
              <a:custGeom>
                <a:avLst/>
                <a:gdLst>
                  <a:gd name="connsiteX0" fmla="*/ 0 w 0"/>
                  <a:gd name="connsiteY0" fmla="*/ 0 h 0"/>
                  <a:gd name="connsiteX1" fmla="*/ 0 w 0"/>
                  <a:gd name="connsiteY1" fmla="*/ 0 h 0"/>
                  <a:gd name="connsiteX2" fmla="*/ 0 w 0"/>
                  <a:gd name="connsiteY2" fmla="*/ 0 h 0"/>
                  <a:gd name="connsiteX3" fmla="*/ 0 w 0"/>
                  <a:gd name="connsiteY3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6E9BC2EF-2D46-4E56-85A0-A2A3DAC60BF3}"/>
                  </a:ext>
                </a:extLst>
              </p:cNvPr>
              <p:cNvSpPr/>
              <p:nvPr/>
            </p:nvSpPr>
            <p:spPr>
              <a:xfrm>
                <a:off x="2104451" y="2237782"/>
                <a:ext cx="228572" cy="1340906"/>
              </a:xfrm>
              <a:custGeom>
                <a:avLst/>
                <a:gdLst>
                  <a:gd name="connsiteX0" fmla="*/ 294243 w 357870"/>
                  <a:gd name="connsiteY0" fmla="*/ 403418 h 2147223"/>
                  <a:gd name="connsiteX1" fmla="*/ 250322 w 357870"/>
                  <a:gd name="connsiteY1" fmla="*/ 890610 h 2147223"/>
                  <a:gd name="connsiteX2" fmla="*/ 278789 w 357870"/>
                  <a:gd name="connsiteY2" fmla="*/ 1613671 h 2147223"/>
                  <a:gd name="connsiteX3" fmla="*/ 361750 w 357870"/>
                  <a:gd name="connsiteY3" fmla="*/ 2000009 h 2147223"/>
                  <a:gd name="connsiteX4" fmla="*/ 363377 w 357870"/>
                  <a:gd name="connsiteY4" fmla="*/ 2018716 h 2147223"/>
                  <a:gd name="connsiteX5" fmla="*/ 213722 w 357870"/>
                  <a:gd name="connsiteY5" fmla="*/ 2124450 h 2147223"/>
                  <a:gd name="connsiteX6" fmla="*/ 2253 w 357870"/>
                  <a:gd name="connsiteY6" fmla="*/ 2151290 h 2147223"/>
                  <a:gd name="connsiteX7" fmla="*/ 2253 w 357870"/>
                  <a:gd name="connsiteY7" fmla="*/ 815782 h 2147223"/>
                  <a:gd name="connsiteX8" fmla="*/ 2253 w 357870"/>
                  <a:gd name="connsiteY8" fmla="*/ 402604 h 2147223"/>
                  <a:gd name="connsiteX9" fmla="*/ 2253 w 357870"/>
                  <a:gd name="connsiteY9" fmla="*/ 192762 h 2147223"/>
                  <a:gd name="connsiteX10" fmla="*/ 8760 w 357870"/>
                  <a:gd name="connsiteY10" fmla="*/ 0 h 2147223"/>
                  <a:gd name="connsiteX11" fmla="*/ 164921 w 357870"/>
                  <a:gd name="connsiteY11" fmla="*/ 209029 h 2147223"/>
                  <a:gd name="connsiteX12" fmla="*/ 232429 w 357870"/>
                  <a:gd name="connsiteY12" fmla="*/ 324524 h 2147223"/>
                  <a:gd name="connsiteX13" fmla="*/ 259269 w 357870"/>
                  <a:gd name="connsiteY13" fmla="*/ 374137 h 2147223"/>
                  <a:gd name="connsiteX14" fmla="*/ 294243 w 357870"/>
                  <a:gd name="connsiteY14" fmla="*/ 403418 h 2147223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32429 w 363377"/>
                  <a:gd name="connsiteY12" fmla="*/ 324524 h 2153220"/>
                  <a:gd name="connsiteX13" fmla="*/ 294243 w 363377"/>
                  <a:gd name="connsiteY13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70920"/>
                  <a:gd name="connsiteY0" fmla="*/ 403418 h 2153220"/>
                  <a:gd name="connsiteX1" fmla="*/ 250322 w 370920"/>
                  <a:gd name="connsiteY1" fmla="*/ 890610 h 2153220"/>
                  <a:gd name="connsiteX2" fmla="*/ 278789 w 370920"/>
                  <a:gd name="connsiteY2" fmla="*/ 1613671 h 2153220"/>
                  <a:gd name="connsiteX3" fmla="*/ 361750 w 370920"/>
                  <a:gd name="connsiteY3" fmla="*/ 2000009 h 2153220"/>
                  <a:gd name="connsiteX4" fmla="*/ 350024 w 370920"/>
                  <a:gd name="connsiteY4" fmla="*/ 1974351 h 2153220"/>
                  <a:gd name="connsiteX5" fmla="*/ 363377 w 370920"/>
                  <a:gd name="connsiteY5" fmla="*/ 2018716 h 2153220"/>
                  <a:gd name="connsiteX6" fmla="*/ 213722 w 370920"/>
                  <a:gd name="connsiteY6" fmla="*/ 2124450 h 2153220"/>
                  <a:gd name="connsiteX7" fmla="*/ 2253 w 370920"/>
                  <a:gd name="connsiteY7" fmla="*/ 2151290 h 2153220"/>
                  <a:gd name="connsiteX8" fmla="*/ 2253 w 370920"/>
                  <a:gd name="connsiteY8" fmla="*/ 815782 h 2153220"/>
                  <a:gd name="connsiteX9" fmla="*/ 2253 w 370920"/>
                  <a:gd name="connsiteY9" fmla="*/ 402604 h 2153220"/>
                  <a:gd name="connsiteX10" fmla="*/ 2253 w 370920"/>
                  <a:gd name="connsiteY10" fmla="*/ 192762 h 2153220"/>
                  <a:gd name="connsiteX11" fmla="*/ 8760 w 370920"/>
                  <a:gd name="connsiteY11" fmla="*/ 0 h 2153220"/>
                  <a:gd name="connsiteX12" fmla="*/ 164921 w 370920"/>
                  <a:gd name="connsiteY12" fmla="*/ 209029 h 2153220"/>
                  <a:gd name="connsiteX13" fmla="*/ 294243 w 370920"/>
                  <a:gd name="connsiteY13" fmla="*/ 403418 h 2153220"/>
                  <a:gd name="connsiteX0" fmla="*/ 294243 w 377541"/>
                  <a:gd name="connsiteY0" fmla="*/ 403418 h 2153220"/>
                  <a:gd name="connsiteX1" fmla="*/ 250322 w 377541"/>
                  <a:gd name="connsiteY1" fmla="*/ 890610 h 2153220"/>
                  <a:gd name="connsiteX2" fmla="*/ 278789 w 377541"/>
                  <a:gd name="connsiteY2" fmla="*/ 1613671 h 2153220"/>
                  <a:gd name="connsiteX3" fmla="*/ 361750 w 377541"/>
                  <a:gd name="connsiteY3" fmla="*/ 2000009 h 2153220"/>
                  <a:gd name="connsiteX4" fmla="*/ 363377 w 377541"/>
                  <a:gd name="connsiteY4" fmla="*/ 2018716 h 2153220"/>
                  <a:gd name="connsiteX5" fmla="*/ 213722 w 377541"/>
                  <a:gd name="connsiteY5" fmla="*/ 2124450 h 2153220"/>
                  <a:gd name="connsiteX6" fmla="*/ 2253 w 377541"/>
                  <a:gd name="connsiteY6" fmla="*/ 2151290 h 2153220"/>
                  <a:gd name="connsiteX7" fmla="*/ 2253 w 377541"/>
                  <a:gd name="connsiteY7" fmla="*/ 815782 h 2153220"/>
                  <a:gd name="connsiteX8" fmla="*/ 2253 w 377541"/>
                  <a:gd name="connsiteY8" fmla="*/ 402604 h 2153220"/>
                  <a:gd name="connsiteX9" fmla="*/ 2253 w 377541"/>
                  <a:gd name="connsiteY9" fmla="*/ 192762 h 2153220"/>
                  <a:gd name="connsiteX10" fmla="*/ 8760 w 377541"/>
                  <a:gd name="connsiteY10" fmla="*/ 0 h 2153220"/>
                  <a:gd name="connsiteX11" fmla="*/ 164921 w 377541"/>
                  <a:gd name="connsiteY11" fmla="*/ 209029 h 2153220"/>
                  <a:gd name="connsiteX12" fmla="*/ 294243 w 377541"/>
                  <a:gd name="connsiteY12" fmla="*/ 403418 h 2153220"/>
                  <a:gd name="connsiteX0" fmla="*/ 294243 w 364424"/>
                  <a:gd name="connsiteY0" fmla="*/ 403418 h 2153220"/>
                  <a:gd name="connsiteX1" fmla="*/ 250322 w 364424"/>
                  <a:gd name="connsiteY1" fmla="*/ 890610 h 2153220"/>
                  <a:gd name="connsiteX2" fmla="*/ 278789 w 364424"/>
                  <a:gd name="connsiteY2" fmla="*/ 1613671 h 2153220"/>
                  <a:gd name="connsiteX3" fmla="*/ 363377 w 364424"/>
                  <a:gd name="connsiteY3" fmla="*/ 2018716 h 2153220"/>
                  <a:gd name="connsiteX4" fmla="*/ 213722 w 364424"/>
                  <a:gd name="connsiteY4" fmla="*/ 2124450 h 2153220"/>
                  <a:gd name="connsiteX5" fmla="*/ 2253 w 364424"/>
                  <a:gd name="connsiteY5" fmla="*/ 2151290 h 2153220"/>
                  <a:gd name="connsiteX6" fmla="*/ 2253 w 364424"/>
                  <a:gd name="connsiteY6" fmla="*/ 815782 h 2153220"/>
                  <a:gd name="connsiteX7" fmla="*/ 2253 w 364424"/>
                  <a:gd name="connsiteY7" fmla="*/ 402604 h 2153220"/>
                  <a:gd name="connsiteX8" fmla="*/ 2253 w 364424"/>
                  <a:gd name="connsiteY8" fmla="*/ 192762 h 2153220"/>
                  <a:gd name="connsiteX9" fmla="*/ 8760 w 364424"/>
                  <a:gd name="connsiteY9" fmla="*/ 0 h 2153220"/>
                  <a:gd name="connsiteX10" fmla="*/ 164921 w 364424"/>
                  <a:gd name="connsiteY10" fmla="*/ 209029 h 2153220"/>
                  <a:gd name="connsiteX11" fmla="*/ 294243 w 364424"/>
                  <a:gd name="connsiteY11" fmla="*/ 403418 h 2153220"/>
                  <a:gd name="connsiteX0" fmla="*/ 294243 w 363376"/>
                  <a:gd name="connsiteY0" fmla="*/ 403418 h 2153220"/>
                  <a:gd name="connsiteX1" fmla="*/ 250322 w 363376"/>
                  <a:gd name="connsiteY1" fmla="*/ 890610 h 2153220"/>
                  <a:gd name="connsiteX2" fmla="*/ 278789 w 363376"/>
                  <a:gd name="connsiteY2" fmla="*/ 1613671 h 2153220"/>
                  <a:gd name="connsiteX3" fmla="*/ 363377 w 363376"/>
                  <a:gd name="connsiteY3" fmla="*/ 2018716 h 2153220"/>
                  <a:gd name="connsiteX4" fmla="*/ 213722 w 363376"/>
                  <a:gd name="connsiteY4" fmla="*/ 2124450 h 2153220"/>
                  <a:gd name="connsiteX5" fmla="*/ 2253 w 363376"/>
                  <a:gd name="connsiteY5" fmla="*/ 2151290 h 2153220"/>
                  <a:gd name="connsiteX6" fmla="*/ 2253 w 363376"/>
                  <a:gd name="connsiteY6" fmla="*/ 815782 h 2153220"/>
                  <a:gd name="connsiteX7" fmla="*/ 2253 w 363376"/>
                  <a:gd name="connsiteY7" fmla="*/ 402604 h 2153220"/>
                  <a:gd name="connsiteX8" fmla="*/ 2253 w 363376"/>
                  <a:gd name="connsiteY8" fmla="*/ 192762 h 2153220"/>
                  <a:gd name="connsiteX9" fmla="*/ 8760 w 363376"/>
                  <a:gd name="connsiteY9" fmla="*/ 0 h 2153220"/>
                  <a:gd name="connsiteX10" fmla="*/ 164921 w 363376"/>
                  <a:gd name="connsiteY10" fmla="*/ 209029 h 2153220"/>
                  <a:gd name="connsiteX11" fmla="*/ 294243 w 363376"/>
                  <a:gd name="connsiteY11" fmla="*/ 403418 h 2153220"/>
                  <a:gd name="connsiteX0" fmla="*/ 294243 w 363378"/>
                  <a:gd name="connsiteY0" fmla="*/ 403418 h 2131745"/>
                  <a:gd name="connsiteX1" fmla="*/ 250322 w 363378"/>
                  <a:gd name="connsiteY1" fmla="*/ 890610 h 2131745"/>
                  <a:gd name="connsiteX2" fmla="*/ 278789 w 363378"/>
                  <a:gd name="connsiteY2" fmla="*/ 1613671 h 2131745"/>
                  <a:gd name="connsiteX3" fmla="*/ 363377 w 363378"/>
                  <a:gd name="connsiteY3" fmla="*/ 2018716 h 2131745"/>
                  <a:gd name="connsiteX4" fmla="*/ 213722 w 363378"/>
                  <a:gd name="connsiteY4" fmla="*/ 2124450 h 2131745"/>
                  <a:gd name="connsiteX5" fmla="*/ 2253 w 363378"/>
                  <a:gd name="connsiteY5" fmla="*/ 2116321 h 2131745"/>
                  <a:gd name="connsiteX6" fmla="*/ 2253 w 363378"/>
                  <a:gd name="connsiteY6" fmla="*/ 815782 h 2131745"/>
                  <a:gd name="connsiteX7" fmla="*/ 2253 w 363378"/>
                  <a:gd name="connsiteY7" fmla="*/ 402604 h 2131745"/>
                  <a:gd name="connsiteX8" fmla="*/ 2253 w 363378"/>
                  <a:gd name="connsiteY8" fmla="*/ 192762 h 2131745"/>
                  <a:gd name="connsiteX9" fmla="*/ 8760 w 363378"/>
                  <a:gd name="connsiteY9" fmla="*/ 0 h 2131745"/>
                  <a:gd name="connsiteX10" fmla="*/ 164921 w 363378"/>
                  <a:gd name="connsiteY10" fmla="*/ 209029 h 2131745"/>
                  <a:gd name="connsiteX11" fmla="*/ 294243 w 363378"/>
                  <a:gd name="connsiteY11" fmla="*/ 403418 h 2131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63378" h="2131745">
                    <a:moveTo>
                      <a:pt x="294243" y="403418"/>
                    </a:moveTo>
                    <a:cubicBezTo>
                      <a:pt x="287736" y="566086"/>
                      <a:pt x="258456" y="727128"/>
                      <a:pt x="250322" y="890610"/>
                    </a:cubicBezTo>
                    <a:cubicBezTo>
                      <a:pt x="238936" y="1131359"/>
                      <a:pt x="243816" y="1375362"/>
                      <a:pt x="278789" y="1613671"/>
                    </a:cubicBezTo>
                    <a:cubicBezTo>
                      <a:pt x="297631" y="1801688"/>
                      <a:pt x="344248" y="1933586"/>
                      <a:pt x="363377" y="2018716"/>
                    </a:cubicBezTo>
                    <a:cubicBezTo>
                      <a:pt x="335723" y="2076463"/>
                      <a:pt x="273909" y="2108183"/>
                      <a:pt x="213722" y="2124450"/>
                    </a:cubicBezTo>
                    <a:cubicBezTo>
                      <a:pt x="153535" y="2140717"/>
                      <a:pt x="2253" y="2126082"/>
                      <a:pt x="2253" y="2116321"/>
                    </a:cubicBezTo>
                    <a:lnTo>
                      <a:pt x="2253" y="815782"/>
                    </a:lnTo>
                    <a:lnTo>
                      <a:pt x="2253" y="402604"/>
                    </a:lnTo>
                    <a:lnTo>
                      <a:pt x="2253" y="192762"/>
                    </a:lnTo>
                    <a:cubicBezTo>
                      <a:pt x="2253" y="128508"/>
                      <a:pt x="-5880" y="62627"/>
                      <a:pt x="8760" y="0"/>
                    </a:cubicBezTo>
                    <a:cubicBezTo>
                      <a:pt x="65694" y="65881"/>
                      <a:pt x="118561" y="135828"/>
                      <a:pt x="164921" y="209029"/>
                    </a:cubicBezTo>
                    <a:cubicBezTo>
                      <a:pt x="212502" y="276265"/>
                      <a:pt x="240047" y="304808"/>
                      <a:pt x="294243" y="40341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E4BA13DF-0A7C-4B99-BE19-C19997141F14}"/>
                  </a:ext>
                </a:extLst>
              </p:cNvPr>
              <p:cNvSpPr/>
              <p:nvPr/>
            </p:nvSpPr>
            <p:spPr>
              <a:xfrm>
                <a:off x="3153259" y="2086837"/>
                <a:ext cx="1145999" cy="1795739"/>
              </a:xfrm>
              <a:custGeom>
                <a:avLst/>
                <a:gdLst>
                  <a:gd name="connsiteX0" fmla="*/ 1820419 w 1821886"/>
                  <a:gd name="connsiteY0" fmla="*/ 1327383 h 2854831"/>
                  <a:gd name="connsiteX1" fmla="*/ 1554456 w 1821886"/>
                  <a:gd name="connsiteY1" fmla="*/ 802777 h 2854831"/>
                  <a:gd name="connsiteX2" fmla="*/ 1358441 w 1821886"/>
                  <a:gd name="connsiteY2" fmla="*/ 496147 h 2854831"/>
                  <a:gd name="connsiteX3" fmla="*/ 1023343 w 1821886"/>
                  <a:gd name="connsiteY3" fmla="*/ 104929 h 2854831"/>
                  <a:gd name="connsiteX4" fmla="*/ 845222 w 1821886"/>
                  <a:gd name="connsiteY4" fmla="*/ 13835 h 2854831"/>
                  <a:gd name="connsiteX5" fmla="*/ 604472 w 1821886"/>
                  <a:gd name="connsiteY5" fmla="*/ 59382 h 2854831"/>
                  <a:gd name="connsiteX6" fmla="*/ 163641 w 1821886"/>
                  <a:gd name="connsiteY6" fmla="*/ 702736 h 2854831"/>
                  <a:gd name="connsiteX7" fmla="*/ 1786 w 1821886"/>
                  <a:gd name="connsiteY7" fmla="*/ 1904856 h 2854831"/>
                  <a:gd name="connsiteX8" fmla="*/ 17239 w 1821886"/>
                  <a:gd name="connsiteY8" fmla="*/ 2261100 h 2854831"/>
                  <a:gd name="connsiteX9" fmla="*/ 111587 w 1821886"/>
                  <a:gd name="connsiteY9" fmla="*/ 2553903 h 2854831"/>
                  <a:gd name="connsiteX10" fmla="*/ 419843 w 1821886"/>
                  <a:gd name="connsiteY10" fmla="*/ 2747478 h 2854831"/>
                  <a:gd name="connsiteX11" fmla="*/ 987556 w 1821886"/>
                  <a:gd name="connsiteY11" fmla="*/ 2858906 h 2854831"/>
                  <a:gd name="connsiteX12" fmla="*/ 1602443 w 1821886"/>
                  <a:gd name="connsiteY12" fmla="*/ 2752359 h 2854831"/>
                  <a:gd name="connsiteX13" fmla="*/ 1776498 w 1821886"/>
                  <a:gd name="connsiteY13" fmla="*/ 2592130 h 2854831"/>
                  <a:gd name="connsiteX14" fmla="*/ 1778938 w 1821886"/>
                  <a:gd name="connsiteY14" fmla="*/ 2430275 h 2854831"/>
                  <a:gd name="connsiteX15" fmla="*/ 1791952 w 1821886"/>
                  <a:gd name="connsiteY15" fmla="*/ 2003270 h 2854831"/>
                  <a:gd name="connsiteX16" fmla="*/ 1809032 w 1821886"/>
                  <a:gd name="connsiteY16" fmla="*/ 1642146 h 2854831"/>
                  <a:gd name="connsiteX17" fmla="*/ 1819606 w 1821886"/>
                  <a:gd name="connsiteY17" fmla="*/ 1461584 h 2854831"/>
                  <a:gd name="connsiteX18" fmla="*/ 1820419 w 1821886"/>
                  <a:gd name="connsiteY18" fmla="*/ 1327383 h 2854831"/>
                  <a:gd name="connsiteX19" fmla="*/ 1820419 w 1821886"/>
                  <a:gd name="connsiteY19" fmla="*/ 1327383 h 28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21886" h="2854831">
                    <a:moveTo>
                      <a:pt x="1820419" y="1327383"/>
                    </a:moveTo>
                    <a:cubicBezTo>
                      <a:pt x="1726071" y="1154954"/>
                      <a:pt x="1650430" y="973579"/>
                      <a:pt x="1554456" y="802777"/>
                    </a:cubicBezTo>
                    <a:cubicBezTo>
                      <a:pt x="1495082" y="697042"/>
                      <a:pt x="1433268" y="591308"/>
                      <a:pt x="1358441" y="496147"/>
                    </a:cubicBezTo>
                    <a:cubicBezTo>
                      <a:pt x="1254333" y="364385"/>
                      <a:pt x="1157545" y="207410"/>
                      <a:pt x="1023343" y="104929"/>
                    </a:cubicBezTo>
                    <a:cubicBezTo>
                      <a:pt x="972916" y="65889"/>
                      <a:pt x="904595" y="35795"/>
                      <a:pt x="845222" y="13835"/>
                    </a:cubicBezTo>
                    <a:cubicBezTo>
                      <a:pt x="758194" y="-17885"/>
                      <a:pt x="678486" y="8142"/>
                      <a:pt x="604472" y="59382"/>
                    </a:cubicBezTo>
                    <a:cubicBezTo>
                      <a:pt x="392190" y="207410"/>
                      <a:pt x="257175" y="467680"/>
                      <a:pt x="163641" y="702736"/>
                    </a:cubicBezTo>
                    <a:cubicBezTo>
                      <a:pt x="13172" y="1082567"/>
                      <a:pt x="-7161" y="1500625"/>
                      <a:pt x="1786" y="1904856"/>
                    </a:cubicBezTo>
                    <a:cubicBezTo>
                      <a:pt x="4226" y="2023604"/>
                      <a:pt x="9106" y="2142352"/>
                      <a:pt x="17239" y="2261100"/>
                    </a:cubicBezTo>
                    <a:cubicBezTo>
                      <a:pt x="24559" y="2363581"/>
                      <a:pt x="46519" y="2470942"/>
                      <a:pt x="111587" y="2553903"/>
                    </a:cubicBezTo>
                    <a:cubicBezTo>
                      <a:pt x="186414" y="2649877"/>
                      <a:pt x="310042" y="2704371"/>
                      <a:pt x="419843" y="2747478"/>
                    </a:cubicBezTo>
                    <a:cubicBezTo>
                      <a:pt x="595525" y="2815799"/>
                      <a:pt x="798048" y="2846706"/>
                      <a:pt x="987556" y="2858906"/>
                    </a:cubicBezTo>
                    <a:cubicBezTo>
                      <a:pt x="1190892" y="2871920"/>
                      <a:pt x="1418628" y="2850773"/>
                      <a:pt x="1602443" y="2752359"/>
                    </a:cubicBezTo>
                    <a:cubicBezTo>
                      <a:pt x="1667511" y="2717385"/>
                      <a:pt x="1757791" y="2671024"/>
                      <a:pt x="1776498" y="2592130"/>
                    </a:cubicBezTo>
                    <a:cubicBezTo>
                      <a:pt x="1787885" y="2542516"/>
                      <a:pt x="1778938" y="2481515"/>
                      <a:pt x="1778938" y="2430275"/>
                    </a:cubicBezTo>
                    <a:cubicBezTo>
                      <a:pt x="1779752" y="2287127"/>
                      <a:pt x="1788699" y="2145605"/>
                      <a:pt x="1791952" y="2003270"/>
                    </a:cubicBezTo>
                    <a:cubicBezTo>
                      <a:pt x="1794392" y="1882896"/>
                      <a:pt x="1801712" y="1762521"/>
                      <a:pt x="1809032" y="1642146"/>
                    </a:cubicBezTo>
                    <a:cubicBezTo>
                      <a:pt x="1813099" y="1581959"/>
                      <a:pt x="1814725" y="1521772"/>
                      <a:pt x="1819606" y="1461584"/>
                    </a:cubicBezTo>
                    <a:cubicBezTo>
                      <a:pt x="1822859" y="1419290"/>
                      <a:pt x="1840752" y="1368050"/>
                      <a:pt x="1820419" y="1327383"/>
                    </a:cubicBezTo>
                    <a:cubicBezTo>
                      <a:pt x="1820419" y="1327383"/>
                      <a:pt x="1820419" y="1327383"/>
                      <a:pt x="1820419" y="132738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25AF84FB-FD8B-44C9-8435-337F6955DBD7}"/>
                  </a:ext>
                </a:extLst>
              </p:cNvPr>
              <p:cNvSpPr/>
              <p:nvPr/>
            </p:nvSpPr>
            <p:spPr>
              <a:xfrm>
                <a:off x="2247222" y="2055728"/>
                <a:ext cx="936240" cy="1739463"/>
              </a:xfrm>
              <a:custGeom>
                <a:avLst/>
                <a:gdLst>
                  <a:gd name="connsiteX0" fmla="*/ 1491640 w 1488416"/>
                  <a:gd name="connsiteY0" fmla="*/ 1253669 h 2765363"/>
                  <a:gd name="connsiteX1" fmla="*/ 1449346 w 1488416"/>
                  <a:gd name="connsiteY1" fmla="*/ 1108081 h 2765363"/>
                  <a:gd name="connsiteX2" fmla="*/ 1323278 w 1488416"/>
                  <a:gd name="connsiteY2" fmla="*/ 807144 h 2765363"/>
                  <a:gd name="connsiteX3" fmla="*/ 865366 w 1488416"/>
                  <a:gd name="connsiteY3" fmla="*/ 193071 h 2765363"/>
                  <a:gd name="connsiteX4" fmla="*/ 458695 w 1488416"/>
                  <a:gd name="connsiteY4" fmla="*/ 2749 h 2765363"/>
                  <a:gd name="connsiteX5" fmla="*/ 174839 w 1488416"/>
                  <a:gd name="connsiteY5" fmla="*/ 292299 h 2765363"/>
                  <a:gd name="connsiteX6" fmla="*/ 22744 w 1488416"/>
                  <a:gd name="connsiteY6" fmla="*/ 991773 h 2765363"/>
                  <a:gd name="connsiteX7" fmla="*/ 1597 w 1488416"/>
                  <a:gd name="connsiteY7" fmla="*/ 1509059 h 2765363"/>
                  <a:gd name="connsiteX8" fmla="*/ 31691 w 1488416"/>
                  <a:gd name="connsiteY8" fmla="*/ 1844156 h 2765363"/>
                  <a:gd name="connsiteX9" fmla="*/ 141492 w 1488416"/>
                  <a:gd name="connsiteY9" fmla="*/ 2328094 h 2765363"/>
                  <a:gd name="connsiteX10" fmla="*/ 438362 w 1488416"/>
                  <a:gd name="connsiteY10" fmla="*/ 2742899 h 2765363"/>
                  <a:gd name="connsiteX11" fmla="*/ 653897 w 1488416"/>
                  <a:gd name="connsiteY11" fmla="*/ 2764046 h 2765363"/>
                  <a:gd name="connsiteX12" fmla="*/ 1215104 w 1488416"/>
                  <a:gd name="connsiteY12" fmla="*/ 2466363 h 2765363"/>
                  <a:gd name="connsiteX13" fmla="*/ 1435519 w 1488416"/>
                  <a:gd name="connsiteY13" fmla="*/ 2207720 h 2765363"/>
                  <a:gd name="connsiteX14" fmla="*/ 1455853 w 1488416"/>
                  <a:gd name="connsiteY14" fmla="*/ 1707514 h 2765363"/>
                  <a:gd name="connsiteX15" fmla="*/ 1491640 w 1488416"/>
                  <a:gd name="connsiteY15" fmla="*/ 1253669 h 2765363"/>
                  <a:gd name="connsiteX16" fmla="*/ 1491640 w 1488416"/>
                  <a:gd name="connsiteY16" fmla="*/ 1253669 h 2765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488416" h="2765363">
                    <a:moveTo>
                      <a:pt x="1491640" y="1253669"/>
                    </a:moveTo>
                    <a:cubicBezTo>
                      <a:pt x="1489200" y="1204869"/>
                      <a:pt x="1465613" y="1155255"/>
                      <a:pt x="1449346" y="1108081"/>
                    </a:cubicBezTo>
                    <a:cubicBezTo>
                      <a:pt x="1414372" y="1003160"/>
                      <a:pt x="1379399" y="903119"/>
                      <a:pt x="1323278" y="807144"/>
                    </a:cubicBezTo>
                    <a:cubicBezTo>
                      <a:pt x="1193143" y="585915"/>
                      <a:pt x="1055688" y="367126"/>
                      <a:pt x="865366" y="193071"/>
                    </a:cubicBezTo>
                    <a:cubicBezTo>
                      <a:pt x="756379" y="94656"/>
                      <a:pt x="616484" y="-19212"/>
                      <a:pt x="458695" y="2749"/>
                    </a:cubicBezTo>
                    <a:cubicBezTo>
                      <a:pt x="314734" y="23082"/>
                      <a:pt x="226079" y="171111"/>
                      <a:pt x="174839" y="292299"/>
                    </a:cubicBezTo>
                    <a:cubicBezTo>
                      <a:pt x="80491" y="515154"/>
                      <a:pt x="41451" y="751837"/>
                      <a:pt x="22744" y="991773"/>
                    </a:cubicBezTo>
                    <a:cubicBezTo>
                      <a:pt x="9730" y="1164202"/>
                      <a:pt x="-4910" y="1335817"/>
                      <a:pt x="1597" y="1509059"/>
                    </a:cubicBezTo>
                    <a:cubicBezTo>
                      <a:pt x="5664" y="1620487"/>
                      <a:pt x="5664" y="1735168"/>
                      <a:pt x="31691" y="1844156"/>
                    </a:cubicBezTo>
                    <a:cubicBezTo>
                      <a:pt x="69918" y="2006011"/>
                      <a:pt x="92691" y="2168679"/>
                      <a:pt x="141492" y="2328094"/>
                    </a:cubicBezTo>
                    <a:cubicBezTo>
                      <a:pt x="187852" y="2480189"/>
                      <a:pt x="277320" y="2681898"/>
                      <a:pt x="438362" y="2742899"/>
                    </a:cubicBezTo>
                    <a:cubicBezTo>
                      <a:pt x="506682" y="2768926"/>
                      <a:pt x="577443" y="2777059"/>
                      <a:pt x="653897" y="2764046"/>
                    </a:cubicBezTo>
                    <a:cubicBezTo>
                      <a:pt x="860486" y="2728259"/>
                      <a:pt x="1053249" y="2592431"/>
                      <a:pt x="1215104" y="2466363"/>
                    </a:cubicBezTo>
                    <a:cubicBezTo>
                      <a:pt x="1289931" y="2407802"/>
                      <a:pt x="1435519" y="2315081"/>
                      <a:pt x="1435519" y="2207720"/>
                    </a:cubicBezTo>
                    <a:cubicBezTo>
                      <a:pt x="1435519" y="2040984"/>
                      <a:pt x="1442839" y="1873436"/>
                      <a:pt x="1455853" y="1707514"/>
                    </a:cubicBezTo>
                    <a:cubicBezTo>
                      <a:pt x="1465613" y="1558673"/>
                      <a:pt x="1497333" y="1404138"/>
                      <a:pt x="1491640" y="1253669"/>
                    </a:cubicBezTo>
                    <a:cubicBezTo>
                      <a:pt x="1491640" y="1253669"/>
                      <a:pt x="1491640" y="1253669"/>
                      <a:pt x="1491640" y="125366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B4E1CC37-2F62-4245-800A-A56320A38A2A}"/>
                  </a:ext>
                </a:extLst>
              </p:cNvPr>
              <p:cNvSpPr/>
              <p:nvPr/>
            </p:nvSpPr>
            <p:spPr>
              <a:xfrm>
                <a:off x="2916492" y="3578688"/>
                <a:ext cx="5116" cy="5116"/>
              </a:xfrm>
              <a:custGeom>
                <a:avLst/>
                <a:gdLst>
                  <a:gd name="connsiteX0" fmla="*/ 0 w 0"/>
                  <a:gd name="connsiteY0" fmla="*/ 0 h 0"/>
                  <a:gd name="connsiteX1" fmla="*/ 0 w 0"/>
                  <a:gd name="connsiteY1" fmla="*/ 0 h 0"/>
                  <a:gd name="connsiteX2" fmla="*/ 0 w 0"/>
                  <a:gd name="connsiteY2" fmla="*/ 0 h 0"/>
                  <a:gd name="connsiteX3" fmla="*/ 0 w 0"/>
                  <a:gd name="connsiteY3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5D9410E9-CABE-4766-8E6F-5138D49D8F1E}"/>
                  </a:ext>
                </a:extLst>
              </p:cNvPr>
              <p:cNvSpPr/>
              <p:nvPr/>
            </p:nvSpPr>
            <p:spPr>
              <a:xfrm>
                <a:off x="4267475" y="2052010"/>
                <a:ext cx="1493891" cy="1949221"/>
              </a:xfrm>
              <a:custGeom>
                <a:avLst/>
                <a:gdLst>
                  <a:gd name="connsiteX0" fmla="*/ 2376043 w 2374959"/>
                  <a:gd name="connsiteY0" fmla="*/ 2668646 h 3098834"/>
                  <a:gd name="connsiteX1" fmla="*/ 2374416 w 2374959"/>
                  <a:gd name="connsiteY1" fmla="*/ 2056199 h 3098834"/>
                  <a:gd name="connsiteX2" fmla="*/ 2295522 w 2374959"/>
                  <a:gd name="connsiteY2" fmla="*/ 1418539 h 3098834"/>
                  <a:gd name="connsiteX3" fmla="*/ 2128787 w 2374959"/>
                  <a:gd name="connsiteY3" fmla="*/ 853266 h 3098834"/>
                  <a:gd name="connsiteX4" fmla="*/ 1880717 w 2374959"/>
                  <a:gd name="connsiteY4" fmla="*/ 390474 h 3098834"/>
                  <a:gd name="connsiteX5" fmla="*/ 1485433 w 2374959"/>
                  <a:gd name="connsiteY5" fmla="*/ 68391 h 3098834"/>
                  <a:gd name="connsiteX6" fmla="*/ 1175550 w 2374959"/>
                  <a:gd name="connsiteY6" fmla="*/ 70 h 3098834"/>
                  <a:gd name="connsiteX7" fmla="*/ 870546 w 2374959"/>
                  <a:gd name="connsiteY7" fmla="*/ 80591 h 3098834"/>
                  <a:gd name="connsiteX8" fmla="*/ 648504 w 2374959"/>
                  <a:gd name="connsiteY8" fmla="*/ 239193 h 3098834"/>
                  <a:gd name="connsiteX9" fmla="*/ 89738 w 2374959"/>
                  <a:gd name="connsiteY9" fmla="*/ 1201377 h 3098834"/>
                  <a:gd name="connsiteX10" fmla="*/ 19790 w 2374959"/>
                  <a:gd name="connsiteY10" fmla="*/ 2472631 h 3098834"/>
                  <a:gd name="connsiteX11" fmla="*/ 36057 w 2374959"/>
                  <a:gd name="connsiteY11" fmla="*/ 2679220 h 3098834"/>
                  <a:gd name="connsiteX12" fmla="*/ 88111 w 2374959"/>
                  <a:gd name="connsiteY12" fmla="*/ 2871982 h 3098834"/>
                  <a:gd name="connsiteX13" fmla="*/ 576930 w 2374959"/>
                  <a:gd name="connsiteY13" fmla="*/ 3066370 h 3098834"/>
                  <a:gd name="connsiteX14" fmla="*/ 1239804 w 2374959"/>
                  <a:gd name="connsiteY14" fmla="*/ 3102971 h 3098834"/>
                  <a:gd name="connsiteX15" fmla="*/ 1727809 w 2374959"/>
                  <a:gd name="connsiteY15" fmla="*/ 3087517 h 3098834"/>
                  <a:gd name="connsiteX16" fmla="*/ 2204428 w 2374959"/>
                  <a:gd name="connsiteY16" fmla="*/ 3023263 h 3098834"/>
                  <a:gd name="connsiteX17" fmla="*/ 2367909 w 2374959"/>
                  <a:gd name="connsiteY17" fmla="*/ 2809354 h 3098834"/>
                  <a:gd name="connsiteX18" fmla="*/ 2376043 w 2374959"/>
                  <a:gd name="connsiteY18" fmla="*/ 2668646 h 3098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374959" h="3098834">
                    <a:moveTo>
                      <a:pt x="2376043" y="2668646"/>
                    </a:moveTo>
                    <a:cubicBezTo>
                      <a:pt x="2374416" y="2465311"/>
                      <a:pt x="2384990" y="2260348"/>
                      <a:pt x="2374416" y="2056199"/>
                    </a:cubicBezTo>
                    <a:cubicBezTo>
                      <a:pt x="2363843" y="1842290"/>
                      <a:pt x="2337002" y="1628381"/>
                      <a:pt x="2295522" y="1418539"/>
                    </a:cubicBezTo>
                    <a:cubicBezTo>
                      <a:pt x="2257295" y="1223337"/>
                      <a:pt x="2207681" y="1035455"/>
                      <a:pt x="2128787" y="853266"/>
                    </a:cubicBezTo>
                    <a:cubicBezTo>
                      <a:pt x="2059653" y="692224"/>
                      <a:pt x="1983198" y="534436"/>
                      <a:pt x="1880717" y="390474"/>
                    </a:cubicBezTo>
                    <a:cubicBezTo>
                      <a:pt x="1778236" y="245699"/>
                      <a:pt x="1647288" y="138338"/>
                      <a:pt x="1485433" y="68391"/>
                    </a:cubicBezTo>
                    <a:cubicBezTo>
                      <a:pt x="1386205" y="25284"/>
                      <a:pt x="1283724" y="-1557"/>
                      <a:pt x="1175550" y="70"/>
                    </a:cubicBezTo>
                    <a:cubicBezTo>
                      <a:pt x="1068188" y="2510"/>
                      <a:pt x="966521" y="34230"/>
                      <a:pt x="870546" y="80591"/>
                    </a:cubicBezTo>
                    <a:cubicBezTo>
                      <a:pt x="787585" y="120445"/>
                      <a:pt x="716824" y="178192"/>
                      <a:pt x="648504" y="239193"/>
                    </a:cubicBezTo>
                    <a:cubicBezTo>
                      <a:pt x="364647" y="492955"/>
                      <a:pt x="187339" y="838626"/>
                      <a:pt x="89738" y="1201377"/>
                    </a:cubicBezTo>
                    <a:cubicBezTo>
                      <a:pt x="-21690" y="1615368"/>
                      <a:pt x="-8677" y="2048879"/>
                      <a:pt x="19790" y="2472631"/>
                    </a:cubicBezTo>
                    <a:cubicBezTo>
                      <a:pt x="24670" y="2541765"/>
                      <a:pt x="27110" y="2610899"/>
                      <a:pt x="36057" y="2679220"/>
                    </a:cubicBezTo>
                    <a:cubicBezTo>
                      <a:pt x="45004" y="2748354"/>
                      <a:pt x="66964" y="2806914"/>
                      <a:pt x="88111" y="2871982"/>
                    </a:cubicBezTo>
                    <a:cubicBezTo>
                      <a:pt x="175952" y="3054984"/>
                      <a:pt x="402874" y="3047664"/>
                      <a:pt x="576930" y="3066370"/>
                    </a:cubicBezTo>
                    <a:cubicBezTo>
                      <a:pt x="797345" y="3089957"/>
                      <a:pt x="1018575" y="3102157"/>
                      <a:pt x="1239804" y="3102971"/>
                    </a:cubicBezTo>
                    <a:cubicBezTo>
                      <a:pt x="1402472" y="3103784"/>
                      <a:pt x="1565141" y="3098904"/>
                      <a:pt x="1727809" y="3087517"/>
                    </a:cubicBezTo>
                    <a:cubicBezTo>
                      <a:pt x="1885597" y="3076944"/>
                      <a:pt x="2053146" y="3072877"/>
                      <a:pt x="2204428" y="3023263"/>
                    </a:cubicBezTo>
                    <a:cubicBezTo>
                      <a:pt x="2310162" y="2988290"/>
                      <a:pt x="2352456" y="2907769"/>
                      <a:pt x="2367909" y="2809354"/>
                    </a:cubicBezTo>
                    <a:cubicBezTo>
                      <a:pt x="2374416" y="2763807"/>
                      <a:pt x="2376856" y="2716633"/>
                      <a:pt x="2376043" y="266864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F8372BBF-64BA-44C6-A8E9-009F6AFE1620}"/>
                  </a:ext>
                </a:extLst>
              </p:cNvPr>
              <p:cNvSpPr/>
              <p:nvPr/>
            </p:nvSpPr>
            <p:spPr>
              <a:xfrm>
                <a:off x="5751725" y="2044380"/>
                <a:ext cx="1493891" cy="1949221"/>
              </a:xfrm>
              <a:custGeom>
                <a:avLst/>
                <a:gdLst>
                  <a:gd name="connsiteX0" fmla="*/ 3135 w 2374959"/>
                  <a:gd name="connsiteY0" fmla="*/ 2668646 h 3098834"/>
                  <a:gd name="connsiteX1" fmla="*/ 4762 w 2374959"/>
                  <a:gd name="connsiteY1" fmla="*/ 2056199 h 3098834"/>
                  <a:gd name="connsiteX2" fmla="*/ 83656 w 2374959"/>
                  <a:gd name="connsiteY2" fmla="*/ 1418539 h 3098834"/>
                  <a:gd name="connsiteX3" fmla="*/ 250391 w 2374959"/>
                  <a:gd name="connsiteY3" fmla="*/ 853266 h 3098834"/>
                  <a:gd name="connsiteX4" fmla="*/ 498461 w 2374959"/>
                  <a:gd name="connsiteY4" fmla="*/ 390474 h 3098834"/>
                  <a:gd name="connsiteX5" fmla="*/ 893745 w 2374959"/>
                  <a:gd name="connsiteY5" fmla="*/ 68391 h 3098834"/>
                  <a:gd name="connsiteX6" fmla="*/ 1203629 w 2374959"/>
                  <a:gd name="connsiteY6" fmla="*/ 70 h 3098834"/>
                  <a:gd name="connsiteX7" fmla="*/ 1508632 w 2374959"/>
                  <a:gd name="connsiteY7" fmla="*/ 80591 h 3098834"/>
                  <a:gd name="connsiteX8" fmla="*/ 1730674 w 2374959"/>
                  <a:gd name="connsiteY8" fmla="*/ 239193 h 3098834"/>
                  <a:gd name="connsiteX9" fmla="*/ 2289441 w 2374959"/>
                  <a:gd name="connsiteY9" fmla="*/ 1201377 h 3098834"/>
                  <a:gd name="connsiteX10" fmla="*/ 2359388 w 2374959"/>
                  <a:gd name="connsiteY10" fmla="*/ 2472631 h 3098834"/>
                  <a:gd name="connsiteX11" fmla="*/ 2343121 w 2374959"/>
                  <a:gd name="connsiteY11" fmla="*/ 2679220 h 3098834"/>
                  <a:gd name="connsiteX12" fmla="*/ 2291067 w 2374959"/>
                  <a:gd name="connsiteY12" fmla="*/ 2871982 h 3098834"/>
                  <a:gd name="connsiteX13" fmla="*/ 1802248 w 2374959"/>
                  <a:gd name="connsiteY13" fmla="*/ 3066370 h 3098834"/>
                  <a:gd name="connsiteX14" fmla="*/ 1139374 w 2374959"/>
                  <a:gd name="connsiteY14" fmla="*/ 3102971 h 3098834"/>
                  <a:gd name="connsiteX15" fmla="*/ 651369 w 2374959"/>
                  <a:gd name="connsiteY15" fmla="*/ 3087517 h 3098834"/>
                  <a:gd name="connsiteX16" fmla="*/ 174751 w 2374959"/>
                  <a:gd name="connsiteY16" fmla="*/ 3023263 h 3098834"/>
                  <a:gd name="connsiteX17" fmla="*/ 11269 w 2374959"/>
                  <a:gd name="connsiteY17" fmla="*/ 2809354 h 3098834"/>
                  <a:gd name="connsiteX18" fmla="*/ 3135 w 2374959"/>
                  <a:gd name="connsiteY18" fmla="*/ 2668646 h 3098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374959" h="3098834">
                    <a:moveTo>
                      <a:pt x="3135" y="2668646"/>
                    </a:moveTo>
                    <a:cubicBezTo>
                      <a:pt x="4762" y="2465311"/>
                      <a:pt x="-5811" y="2260348"/>
                      <a:pt x="4762" y="2056199"/>
                    </a:cubicBezTo>
                    <a:cubicBezTo>
                      <a:pt x="15335" y="1842290"/>
                      <a:pt x="42176" y="1628381"/>
                      <a:pt x="83656" y="1418539"/>
                    </a:cubicBezTo>
                    <a:cubicBezTo>
                      <a:pt x="121883" y="1223337"/>
                      <a:pt x="171497" y="1035455"/>
                      <a:pt x="250391" y="853266"/>
                    </a:cubicBezTo>
                    <a:cubicBezTo>
                      <a:pt x="319526" y="692224"/>
                      <a:pt x="395979" y="534436"/>
                      <a:pt x="498461" y="390474"/>
                    </a:cubicBezTo>
                    <a:cubicBezTo>
                      <a:pt x="600942" y="245699"/>
                      <a:pt x="731890" y="138338"/>
                      <a:pt x="893745" y="68391"/>
                    </a:cubicBezTo>
                    <a:cubicBezTo>
                      <a:pt x="992973" y="25284"/>
                      <a:pt x="1095454" y="-1557"/>
                      <a:pt x="1203629" y="70"/>
                    </a:cubicBezTo>
                    <a:cubicBezTo>
                      <a:pt x="1310989" y="2510"/>
                      <a:pt x="1412657" y="34230"/>
                      <a:pt x="1508632" y="80591"/>
                    </a:cubicBezTo>
                    <a:cubicBezTo>
                      <a:pt x="1591593" y="120445"/>
                      <a:pt x="1662353" y="178192"/>
                      <a:pt x="1730674" y="239193"/>
                    </a:cubicBezTo>
                    <a:cubicBezTo>
                      <a:pt x="2014530" y="492955"/>
                      <a:pt x="2191840" y="838626"/>
                      <a:pt x="2289441" y="1201377"/>
                    </a:cubicBezTo>
                    <a:cubicBezTo>
                      <a:pt x="2400868" y="1615368"/>
                      <a:pt x="2387855" y="2048879"/>
                      <a:pt x="2359388" y="2472631"/>
                    </a:cubicBezTo>
                    <a:cubicBezTo>
                      <a:pt x="2354508" y="2541765"/>
                      <a:pt x="2352068" y="2610899"/>
                      <a:pt x="2343121" y="2679220"/>
                    </a:cubicBezTo>
                    <a:cubicBezTo>
                      <a:pt x="2334174" y="2748354"/>
                      <a:pt x="2312214" y="2806914"/>
                      <a:pt x="2291067" y="2871982"/>
                    </a:cubicBezTo>
                    <a:cubicBezTo>
                      <a:pt x="2203227" y="3054984"/>
                      <a:pt x="1976304" y="3047664"/>
                      <a:pt x="1802248" y="3066370"/>
                    </a:cubicBezTo>
                    <a:cubicBezTo>
                      <a:pt x="1581833" y="3089957"/>
                      <a:pt x="1360604" y="3102157"/>
                      <a:pt x="1139374" y="3102971"/>
                    </a:cubicBezTo>
                    <a:cubicBezTo>
                      <a:pt x="976706" y="3103784"/>
                      <a:pt x="814038" y="3098904"/>
                      <a:pt x="651369" y="3087517"/>
                    </a:cubicBezTo>
                    <a:cubicBezTo>
                      <a:pt x="493580" y="3076944"/>
                      <a:pt x="326032" y="3072877"/>
                      <a:pt x="174751" y="3023263"/>
                    </a:cubicBezTo>
                    <a:cubicBezTo>
                      <a:pt x="69016" y="2988290"/>
                      <a:pt x="26722" y="2907769"/>
                      <a:pt x="11269" y="2809354"/>
                    </a:cubicBezTo>
                    <a:cubicBezTo>
                      <a:pt x="4762" y="2763807"/>
                      <a:pt x="2322" y="2716633"/>
                      <a:pt x="3135" y="266864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0E894A1-7769-4B4E-A8DA-3F7BEF56B9F7}"/>
              </a:ext>
            </a:extLst>
          </p:cNvPr>
          <p:cNvGrpSpPr/>
          <p:nvPr/>
        </p:nvGrpSpPr>
        <p:grpSpPr>
          <a:xfrm>
            <a:off x="941984" y="1786794"/>
            <a:ext cx="2911215" cy="1019853"/>
            <a:chOff x="6160678" y="4457213"/>
            <a:chExt cx="2487369" cy="871372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09C0BE1-BB09-4F56-B4E8-CA2EBB530F0D}"/>
                </a:ext>
              </a:extLst>
            </p:cNvPr>
            <p:cNvSpPr/>
            <p:nvPr/>
          </p:nvSpPr>
          <p:spPr>
            <a:xfrm>
              <a:off x="6160678" y="4457213"/>
              <a:ext cx="2487369" cy="69881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044998AA-45E2-4F60-93C6-596A7F15EE9F}"/>
                </a:ext>
              </a:extLst>
            </p:cNvPr>
            <p:cNvGrpSpPr/>
            <p:nvPr/>
          </p:nvGrpSpPr>
          <p:grpSpPr>
            <a:xfrm>
              <a:off x="6165118" y="4609862"/>
              <a:ext cx="2481695" cy="718723"/>
              <a:chOff x="6165118" y="4609862"/>
              <a:chExt cx="2481695" cy="718723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C7D0FEDB-2816-40F4-AE58-5EE3A59042DF}"/>
                  </a:ext>
                </a:extLst>
              </p:cNvPr>
              <p:cNvSpPr/>
              <p:nvPr/>
            </p:nvSpPr>
            <p:spPr>
              <a:xfrm flipH="1">
                <a:off x="8568991" y="4736832"/>
                <a:ext cx="77822" cy="456540"/>
              </a:xfrm>
              <a:custGeom>
                <a:avLst/>
                <a:gdLst>
                  <a:gd name="connsiteX0" fmla="*/ 294243 w 357870"/>
                  <a:gd name="connsiteY0" fmla="*/ 403418 h 2147223"/>
                  <a:gd name="connsiteX1" fmla="*/ 250322 w 357870"/>
                  <a:gd name="connsiteY1" fmla="*/ 890610 h 2147223"/>
                  <a:gd name="connsiteX2" fmla="*/ 278789 w 357870"/>
                  <a:gd name="connsiteY2" fmla="*/ 1613671 h 2147223"/>
                  <a:gd name="connsiteX3" fmla="*/ 361750 w 357870"/>
                  <a:gd name="connsiteY3" fmla="*/ 2000009 h 2147223"/>
                  <a:gd name="connsiteX4" fmla="*/ 363377 w 357870"/>
                  <a:gd name="connsiteY4" fmla="*/ 2018716 h 2147223"/>
                  <a:gd name="connsiteX5" fmla="*/ 213722 w 357870"/>
                  <a:gd name="connsiteY5" fmla="*/ 2124450 h 2147223"/>
                  <a:gd name="connsiteX6" fmla="*/ 2253 w 357870"/>
                  <a:gd name="connsiteY6" fmla="*/ 2151290 h 2147223"/>
                  <a:gd name="connsiteX7" fmla="*/ 2253 w 357870"/>
                  <a:gd name="connsiteY7" fmla="*/ 815782 h 2147223"/>
                  <a:gd name="connsiteX8" fmla="*/ 2253 w 357870"/>
                  <a:gd name="connsiteY8" fmla="*/ 402604 h 2147223"/>
                  <a:gd name="connsiteX9" fmla="*/ 2253 w 357870"/>
                  <a:gd name="connsiteY9" fmla="*/ 192762 h 2147223"/>
                  <a:gd name="connsiteX10" fmla="*/ 8760 w 357870"/>
                  <a:gd name="connsiteY10" fmla="*/ 0 h 2147223"/>
                  <a:gd name="connsiteX11" fmla="*/ 164921 w 357870"/>
                  <a:gd name="connsiteY11" fmla="*/ 209029 h 2147223"/>
                  <a:gd name="connsiteX12" fmla="*/ 232429 w 357870"/>
                  <a:gd name="connsiteY12" fmla="*/ 324524 h 2147223"/>
                  <a:gd name="connsiteX13" fmla="*/ 259269 w 357870"/>
                  <a:gd name="connsiteY13" fmla="*/ 374137 h 2147223"/>
                  <a:gd name="connsiteX14" fmla="*/ 294243 w 357870"/>
                  <a:gd name="connsiteY14" fmla="*/ 403418 h 2147223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32429 w 363377"/>
                  <a:gd name="connsiteY12" fmla="*/ 324524 h 2153220"/>
                  <a:gd name="connsiteX13" fmla="*/ 294243 w 363377"/>
                  <a:gd name="connsiteY13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70920"/>
                  <a:gd name="connsiteY0" fmla="*/ 403418 h 2153220"/>
                  <a:gd name="connsiteX1" fmla="*/ 250322 w 370920"/>
                  <a:gd name="connsiteY1" fmla="*/ 890610 h 2153220"/>
                  <a:gd name="connsiteX2" fmla="*/ 278789 w 370920"/>
                  <a:gd name="connsiteY2" fmla="*/ 1613671 h 2153220"/>
                  <a:gd name="connsiteX3" fmla="*/ 361750 w 370920"/>
                  <a:gd name="connsiteY3" fmla="*/ 2000009 h 2153220"/>
                  <a:gd name="connsiteX4" fmla="*/ 350024 w 370920"/>
                  <a:gd name="connsiteY4" fmla="*/ 1974351 h 2153220"/>
                  <a:gd name="connsiteX5" fmla="*/ 363377 w 370920"/>
                  <a:gd name="connsiteY5" fmla="*/ 2018716 h 2153220"/>
                  <a:gd name="connsiteX6" fmla="*/ 213722 w 370920"/>
                  <a:gd name="connsiteY6" fmla="*/ 2124450 h 2153220"/>
                  <a:gd name="connsiteX7" fmla="*/ 2253 w 370920"/>
                  <a:gd name="connsiteY7" fmla="*/ 2151290 h 2153220"/>
                  <a:gd name="connsiteX8" fmla="*/ 2253 w 370920"/>
                  <a:gd name="connsiteY8" fmla="*/ 815782 h 2153220"/>
                  <a:gd name="connsiteX9" fmla="*/ 2253 w 370920"/>
                  <a:gd name="connsiteY9" fmla="*/ 402604 h 2153220"/>
                  <a:gd name="connsiteX10" fmla="*/ 2253 w 370920"/>
                  <a:gd name="connsiteY10" fmla="*/ 192762 h 2153220"/>
                  <a:gd name="connsiteX11" fmla="*/ 8760 w 370920"/>
                  <a:gd name="connsiteY11" fmla="*/ 0 h 2153220"/>
                  <a:gd name="connsiteX12" fmla="*/ 164921 w 370920"/>
                  <a:gd name="connsiteY12" fmla="*/ 209029 h 2153220"/>
                  <a:gd name="connsiteX13" fmla="*/ 294243 w 370920"/>
                  <a:gd name="connsiteY13" fmla="*/ 403418 h 2153220"/>
                  <a:gd name="connsiteX0" fmla="*/ 294243 w 377541"/>
                  <a:gd name="connsiteY0" fmla="*/ 403418 h 2153220"/>
                  <a:gd name="connsiteX1" fmla="*/ 250322 w 377541"/>
                  <a:gd name="connsiteY1" fmla="*/ 890610 h 2153220"/>
                  <a:gd name="connsiteX2" fmla="*/ 278789 w 377541"/>
                  <a:gd name="connsiteY2" fmla="*/ 1613671 h 2153220"/>
                  <a:gd name="connsiteX3" fmla="*/ 361750 w 377541"/>
                  <a:gd name="connsiteY3" fmla="*/ 2000009 h 2153220"/>
                  <a:gd name="connsiteX4" fmla="*/ 363377 w 377541"/>
                  <a:gd name="connsiteY4" fmla="*/ 2018716 h 2153220"/>
                  <a:gd name="connsiteX5" fmla="*/ 213722 w 377541"/>
                  <a:gd name="connsiteY5" fmla="*/ 2124450 h 2153220"/>
                  <a:gd name="connsiteX6" fmla="*/ 2253 w 377541"/>
                  <a:gd name="connsiteY6" fmla="*/ 2151290 h 2153220"/>
                  <a:gd name="connsiteX7" fmla="*/ 2253 w 377541"/>
                  <a:gd name="connsiteY7" fmla="*/ 815782 h 2153220"/>
                  <a:gd name="connsiteX8" fmla="*/ 2253 w 377541"/>
                  <a:gd name="connsiteY8" fmla="*/ 402604 h 2153220"/>
                  <a:gd name="connsiteX9" fmla="*/ 2253 w 377541"/>
                  <a:gd name="connsiteY9" fmla="*/ 192762 h 2153220"/>
                  <a:gd name="connsiteX10" fmla="*/ 8760 w 377541"/>
                  <a:gd name="connsiteY10" fmla="*/ 0 h 2153220"/>
                  <a:gd name="connsiteX11" fmla="*/ 164921 w 377541"/>
                  <a:gd name="connsiteY11" fmla="*/ 209029 h 2153220"/>
                  <a:gd name="connsiteX12" fmla="*/ 294243 w 377541"/>
                  <a:gd name="connsiteY12" fmla="*/ 403418 h 2153220"/>
                  <a:gd name="connsiteX0" fmla="*/ 294243 w 364424"/>
                  <a:gd name="connsiteY0" fmla="*/ 403418 h 2153220"/>
                  <a:gd name="connsiteX1" fmla="*/ 250322 w 364424"/>
                  <a:gd name="connsiteY1" fmla="*/ 890610 h 2153220"/>
                  <a:gd name="connsiteX2" fmla="*/ 278789 w 364424"/>
                  <a:gd name="connsiteY2" fmla="*/ 1613671 h 2153220"/>
                  <a:gd name="connsiteX3" fmla="*/ 363377 w 364424"/>
                  <a:gd name="connsiteY3" fmla="*/ 2018716 h 2153220"/>
                  <a:gd name="connsiteX4" fmla="*/ 213722 w 364424"/>
                  <a:gd name="connsiteY4" fmla="*/ 2124450 h 2153220"/>
                  <a:gd name="connsiteX5" fmla="*/ 2253 w 364424"/>
                  <a:gd name="connsiteY5" fmla="*/ 2151290 h 2153220"/>
                  <a:gd name="connsiteX6" fmla="*/ 2253 w 364424"/>
                  <a:gd name="connsiteY6" fmla="*/ 815782 h 2153220"/>
                  <a:gd name="connsiteX7" fmla="*/ 2253 w 364424"/>
                  <a:gd name="connsiteY7" fmla="*/ 402604 h 2153220"/>
                  <a:gd name="connsiteX8" fmla="*/ 2253 w 364424"/>
                  <a:gd name="connsiteY8" fmla="*/ 192762 h 2153220"/>
                  <a:gd name="connsiteX9" fmla="*/ 8760 w 364424"/>
                  <a:gd name="connsiteY9" fmla="*/ 0 h 2153220"/>
                  <a:gd name="connsiteX10" fmla="*/ 164921 w 364424"/>
                  <a:gd name="connsiteY10" fmla="*/ 209029 h 2153220"/>
                  <a:gd name="connsiteX11" fmla="*/ 294243 w 364424"/>
                  <a:gd name="connsiteY11" fmla="*/ 403418 h 2153220"/>
                  <a:gd name="connsiteX0" fmla="*/ 294243 w 363376"/>
                  <a:gd name="connsiteY0" fmla="*/ 403418 h 2153220"/>
                  <a:gd name="connsiteX1" fmla="*/ 250322 w 363376"/>
                  <a:gd name="connsiteY1" fmla="*/ 890610 h 2153220"/>
                  <a:gd name="connsiteX2" fmla="*/ 278789 w 363376"/>
                  <a:gd name="connsiteY2" fmla="*/ 1613671 h 2153220"/>
                  <a:gd name="connsiteX3" fmla="*/ 363377 w 363376"/>
                  <a:gd name="connsiteY3" fmla="*/ 2018716 h 2153220"/>
                  <a:gd name="connsiteX4" fmla="*/ 213722 w 363376"/>
                  <a:gd name="connsiteY4" fmla="*/ 2124450 h 2153220"/>
                  <a:gd name="connsiteX5" fmla="*/ 2253 w 363376"/>
                  <a:gd name="connsiteY5" fmla="*/ 2151290 h 2153220"/>
                  <a:gd name="connsiteX6" fmla="*/ 2253 w 363376"/>
                  <a:gd name="connsiteY6" fmla="*/ 815782 h 2153220"/>
                  <a:gd name="connsiteX7" fmla="*/ 2253 w 363376"/>
                  <a:gd name="connsiteY7" fmla="*/ 402604 h 2153220"/>
                  <a:gd name="connsiteX8" fmla="*/ 2253 w 363376"/>
                  <a:gd name="connsiteY8" fmla="*/ 192762 h 2153220"/>
                  <a:gd name="connsiteX9" fmla="*/ 8760 w 363376"/>
                  <a:gd name="connsiteY9" fmla="*/ 0 h 2153220"/>
                  <a:gd name="connsiteX10" fmla="*/ 164921 w 363376"/>
                  <a:gd name="connsiteY10" fmla="*/ 209029 h 2153220"/>
                  <a:gd name="connsiteX11" fmla="*/ 294243 w 363376"/>
                  <a:gd name="connsiteY11" fmla="*/ 403418 h 2153220"/>
                  <a:gd name="connsiteX0" fmla="*/ 294243 w 363378"/>
                  <a:gd name="connsiteY0" fmla="*/ 403418 h 2131745"/>
                  <a:gd name="connsiteX1" fmla="*/ 250322 w 363378"/>
                  <a:gd name="connsiteY1" fmla="*/ 890610 h 2131745"/>
                  <a:gd name="connsiteX2" fmla="*/ 278789 w 363378"/>
                  <a:gd name="connsiteY2" fmla="*/ 1613671 h 2131745"/>
                  <a:gd name="connsiteX3" fmla="*/ 363377 w 363378"/>
                  <a:gd name="connsiteY3" fmla="*/ 2018716 h 2131745"/>
                  <a:gd name="connsiteX4" fmla="*/ 213722 w 363378"/>
                  <a:gd name="connsiteY4" fmla="*/ 2124450 h 2131745"/>
                  <a:gd name="connsiteX5" fmla="*/ 2253 w 363378"/>
                  <a:gd name="connsiteY5" fmla="*/ 2116321 h 2131745"/>
                  <a:gd name="connsiteX6" fmla="*/ 2253 w 363378"/>
                  <a:gd name="connsiteY6" fmla="*/ 815782 h 2131745"/>
                  <a:gd name="connsiteX7" fmla="*/ 2253 w 363378"/>
                  <a:gd name="connsiteY7" fmla="*/ 402604 h 2131745"/>
                  <a:gd name="connsiteX8" fmla="*/ 2253 w 363378"/>
                  <a:gd name="connsiteY8" fmla="*/ 192762 h 2131745"/>
                  <a:gd name="connsiteX9" fmla="*/ 8760 w 363378"/>
                  <a:gd name="connsiteY9" fmla="*/ 0 h 2131745"/>
                  <a:gd name="connsiteX10" fmla="*/ 164921 w 363378"/>
                  <a:gd name="connsiteY10" fmla="*/ 209029 h 2131745"/>
                  <a:gd name="connsiteX11" fmla="*/ 294243 w 363378"/>
                  <a:gd name="connsiteY11" fmla="*/ 403418 h 2131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63378" h="2131745">
                    <a:moveTo>
                      <a:pt x="294243" y="403418"/>
                    </a:moveTo>
                    <a:cubicBezTo>
                      <a:pt x="287736" y="566086"/>
                      <a:pt x="258456" y="727128"/>
                      <a:pt x="250322" y="890610"/>
                    </a:cubicBezTo>
                    <a:cubicBezTo>
                      <a:pt x="238936" y="1131359"/>
                      <a:pt x="243816" y="1375362"/>
                      <a:pt x="278789" y="1613671"/>
                    </a:cubicBezTo>
                    <a:cubicBezTo>
                      <a:pt x="297631" y="1801688"/>
                      <a:pt x="344248" y="1933586"/>
                      <a:pt x="363377" y="2018716"/>
                    </a:cubicBezTo>
                    <a:cubicBezTo>
                      <a:pt x="335723" y="2076463"/>
                      <a:pt x="273909" y="2108183"/>
                      <a:pt x="213722" y="2124450"/>
                    </a:cubicBezTo>
                    <a:cubicBezTo>
                      <a:pt x="153535" y="2140717"/>
                      <a:pt x="2253" y="2126082"/>
                      <a:pt x="2253" y="2116321"/>
                    </a:cubicBezTo>
                    <a:lnTo>
                      <a:pt x="2253" y="815782"/>
                    </a:lnTo>
                    <a:lnTo>
                      <a:pt x="2253" y="402604"/>
                    </a:lnTo>
                    <a:lnTo>
                      <a:pt x="2253" y="192762"/>
                    </a:lnTo>
                    <a:cubicBezTo>
                      <a:pt x="2253" y="128508"/>
                      <a:pt x="-5880" y="62627"/>
                      <a:pt x="8760" y="0"/>
                    </a:cubicBezTo>
                    <a:cubicBezTo>
                      <a:pt x="65694" y="65881"/>
                      <a:pt x="118561" y="135828"/>
                      <a:pt x="164921" y="209029"/>
                    </a:cubicBezTo>
                    <a:cubicBezTo>
                      <a:pt x="212502" y="276265"/>
                      <a:pt x="240047" y="304808"/>
                      <a:pt x="294243" y="40341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BFA73BED-25ED-4B80-A5B0-DE3731A73E14}"/>
                  </a:ext>
                </a:extLst>
              </p:cNvPr>
              <p:cNvSpPr/>
              <p:nvPr/>
            </p:nvSpPr>
            <p:spPr>
              <a:xfrm rot="20941682" flipH="1">
                <a:off x="7827913" y="4640552"/>
                <a:ext cx="438241" cy="612794"/>
              </a:xfrm>
              <a:custGeom>
                <a:avLst/>
                <a:gdLst>
                  <a:gd name="connsiteX0" fmla="*/ 1820419 w 1821886"/>
                  <a:gd name="connsiteY0" fmla="*/ 1327383 h 2854831"/>
                  <a:gd name="connsiteX1" fmla="*/ 1554456 w 1821886"/>
                  <a:gd name="connsiteY1" fmla="*/ 802777 h 2854831"/>
                  <a:gd name="connsiteX2" fmla="*/ 1358441 w 1821886"/>
                  <a:gd name="connsiteY2" fmla="*/ 496147 h 2854831"/>
                  <a:gd name="connsiteX3" fmla="*/ 1023343 w 1821886"/>
                  <a:gd name="connsiteY3" fmla="*/ 104929 h 2854831"/>
                  <a:gd name="connsiteX4" fmla="*/ 845222 w 1821886"/>
                  <a:gd name="connsiteY4" fmla="*/ 13835 h 2854831"/>
                  <a:gd name="connsiteX5" fmla="*/ 604472 w 1821886"/>
                  <a:gd name="connsiteY5" fmla="*/ 59382 h 2854831"/>
                  <a:gd name="connsiteX6" fmla="*/ 163641 w 1821886"/>
                  <a:gd name="connsiteY6" fmla="*/ 702736 h 2854831"/>
                  <a:gd name="connsiteX7" fmla="*/ 1786 w 1821886"/>
                  <a:gd name="connsiteY7" fmla="*/ 1904856 h 2854831"/>
                  <a:gd name="connsiteX8" fmla="*/ 17239 w 1821886"/>
                  <a:gd name="connsiteY8" fmla="*/ 2261100 h 2854831"/>
                  <a:gd name="connsiteX9" fmla="*/ 111587 w 1821886"/>
                  <a:gd name="connsiteY9" fmla="*/ 2553903 h 2854831"/>
                  <a:gd name="connsiteX10" fmla="*/ 419843 w 1821886"/>
                  <a:gd name="connsiteY10" fmla="*/ 2747478 h 2854831"/>
                  <a:gd name="connsiteX11" fmla="*/ 987556 w 1821886"/>
                  <a:gd name="connsiteY11" fmla="*/ 2858906 h 2854831"/>
                  <a:gd name="connsiteX12" fmla="*/ 1602443 w 1821886"/>
                  <a:gd name="connsiteY12" fmla="*/ 2752359 h 2854831"/>
                  <a:gd name="connsiteX13" fmla="*/ 1776498 w 1821886"/>
                  <a:gd name="connsiteY13" fmla="*/ 2592130 h 2854831"/>
                  <a:gd name="connsiteX14" fmla="*/ 1778938 w 1821886"/>
                  <a:gd name="connsiteY14" fmla="*/ 2430275 h 2854831"/>
                  <a:gd name="connsiteX15" fmla="*/ 1791952 w 1821886"/>
                  <a:gd name="connsiteY15" fmla="*/ 2003270 h 2854831"/>
                  <a:gd name="connsiteX16" fmla="*/ 1809032 w 1821886"/>
                  <a:gd name="connsiteY16" fmla="*/ 1642146 h 2854831"/>
                  <a:gd name="connsiteX17" fmla="*/ 1819606 w 1821886"/>
                  <a:gd name="connsiteY17" fmla="*/ 1461584 h 2854831"/>
                  <a:gd name="connsiteX18" fmla="*/ 1820419 w 1821886"/>
                  <a:gd name="connsiteY18" fmla="*/ 1327383 h 2854831"/>
                  <a:gd name="connsiteX19" fmla="*/ 1820419 w 1821886"/>
                  <a:gd name="connsiteY19" fmla="*/ 1327383 h 2854831"/>
                  <a:gd name="connsiteX0" fmla="*/ 1820419 w 1829987"/>
                  <a:gd name="connsiteY0" fmla="*/ 1327383 h 2862372"/>
                  <a:gd name="connsiteX1" fmla="*/ 1554456 w 1829987"/>
                  <a:gd name="connsiteY1" fmla="*/ 802777 h 2862372"/>
                  <a:gd name="connsiteX2" fmla="*/ 1358441 w 1829987"/>
                  <a:gd name="connsiteY2" fmla="*/ 496147 h 2862372"/>
                  <a:gd name="connsiteX3" fmla="*/ 1023343 w 1829987"/>
                  <a:gd name="connsiteY3" fmla="*/ 104929 h 2862372"/>
                  <a:gd name="connsiteX4" fmla="*/ 845222 w 1829987"/>
                  <a:gd name="connsiteY4" fmla="*/ 13835 h 2862372"/>
                  <a:gd name="connsiteX5" fmla="*/ 604472 w 1829987"/>
                  <a:gd name="connsiteY5" fmla="*/ 59382 h 2862372"/>
                  <a:gd name="connsiteX6" fmla="*/ 163641 w 1829987"/>
                  <a:gd name="connsiteY6" fmla="*/ 702736 h 2862372"/>
                  <a:gd name="connsiteX7" fmla="*/ 1786 w 1829987"/>
                  <a:gd name="connsiteY7" fmla="*/ 1904856 h 2862372"/>
                  <a:gd name="connsiteX8" fmla="*/ 17239 w 1829987"/>
                  <a:gd name="connsiteY8" fmla="*/ 2261100 h 2862372"/>
                  <a:gd name="connsiteX9" fmla="*/ 111587 w 1829987"/>
                  <a:gd name="connsiteY9" fmla="*/ 2553903 h 2862372"/>
                  <a:gd name="connsiteX10" fmla="*/ 419843 w 1829987"/>
                  <a:gd name="connsiteY10" fmla="*/ 2747478 h 2862372"/>
                  <a:gd name="connsiteX11" fmla="*/ 987556 w 1829987"/>
                  <a:gd name="connsiteY11" fmla="*/ 2858906 h 2862372"/>
                  <a:gd name="connsiteX12" fmla="*/ 1602443 w 1829987"/>
                  <a:gd name="connsiteY12" fmla="*/ 2752359 h 2862372"/>
                  <a:gd name="connsiteX13" fmla="*/ 1776498 w 1829987"/>
                  <a:gd name="connsiteY13" fmla="*/ 2592130 h 2862372"/>
                  <a:gd name="connsiteX14" fmla="*/ 1791952 w 1829987"/>
                  <a:gd name="connsiteY14" fmla="*/ 2003270 h 2862372"/>
                  <a:gd name="connsiteX15" fmla="*/ 1809032 w 1829987"/>
                  <a:gd name="connsiteY15" fmla="*/ 1642146 h 2862372"/>
                  <a:gd name="connsiteX16" fmla="*/ 1819606 w 1829987"/>
                  <a:gd name="connsiteY16" fmla="*/ 1461584 h 2862372"/>
                  <a:gd name="connsiteX17" fmla="*/ 1820419 w 1829987"/>
                  <a:gd name="connsiteY17" fmla="*/ 1327383 h 2862372"/>
                  <a:gd name="connsiteX18" fmla="*/ 1820419 w 1829987"/>
                  <a:gd name="connsiteY18" fmla="*/ 1327383 h 2862372"/>
                  <a:gd name="connsiteX0" fmla="*/ 1820419 w 1829987"/>
                  <a:gd name="connsiteY0" fmla="*/ 1327383 h 2862372"/>
                  <a:gd name="connsiteX1" fmla="*/ 1554456 w 1829987"/>
                  <a:gd name="connsiteY1" fmla="*/ 802777 h 2862372"/>
                  <a:gd name="connsiteX2" fmla="*/ 1358441 w 1829987"/>
                  <a:gd name="connsiteY2" fmla="*/ 496147 h 2862372"/>
                  <a:gd name="connsiteX3" fmla="*/ 1023343 w 1829987"/>
                  <a:gd name="connsiteY3" fmla="*/ 104929 h 2862372"/>
                  <a:gd name="connsiteX4" fmla="*/ 845222 w 1829987"/>
                  <a:gd name="connsiteY4" fmla="*/ 13835 h 2862372"/>
                  <a:gd name="connsiteX5" fmla="*/ 604472 w 1829987"/>
                  <a:gd name="connsiteY5" fmla="*/ 59382 h 2862372"/>
                  <a:gd name="connsiteX6" fmla="*/ 163641 w 1829987"/>
                  <a:gd name="connsiteY6" fmla="*/ 702736 h 2862372"/>
                  <a:gd name="connsiteX7" fmla="*/ 1786 w 1829987"/>
                  <a:gd name="connsiteY7" fmla="*/ 1904856 h 2862372"/>
                  <a:gd name="connsiteX8" fmla="*/ 17239 w 1829987"/>
                  <a:gd name="connsiteY8" fmla="*/ 2261100 h 2862372"/>
                  <a:gd name="connsiteX9" fmla="*/ 111587 w 1829987"/>
                  <a:gd name="connsiteY9" fmla="*/ 2553903 h 2862372"/>
                  <a:gd name="connsiteX10" fmla="*/ 419843 w 1829987"/>
                  <a:gd name="connsiteY10" fmla="*/ 2747478 h 2862372"/>
                  <a:gd name="connsiteX11" fmla="*/ 987556 w 1829987"/>
                  <a:gd name="connsiteY11" fmla="*/ 2858906 h 2862372"/>
                  <a:gd name="connsiteX12" fmla="*/ 1602443 w 1829987"/>
                  <a:gd name="connsiteY12" fmla="*/ 2752359 h 2862372"/>
                  <a:gd name="connsiteX13" fmla="*/ 1776498 w 1829987"/>
                  <a:gd name="connsiteY13" fmla="*/ 2592130 h 2862372"/>
                  <a:gd name="connsiteX14" fmla="*/ 1809032 w 1829987"/>
                  <a:gd name="connsiteY14" fmla="*/ 1642146 h 2862372"/>
                  <a:gd name="connsiteX15" fmla="*/ 1819606 w 1829987"/>
                  <a:gd name="connsiteY15" fmla="*/ 1461584 h 2862372"/>
                  <a:gd name="connsiteX16" fmla="*/ 1820419 w 1829987"/>
                  <a:gd name="connsiteY16" fmla="*/ 1327383 h 2862372"/>
                  <a:gd name="connsiteX17" fmla="*/ 1820419 w 1829987"/>
                  <a:gd name="connsiteY17" fmla="*/ 1327383 h 2862372"/>
                  <a:gd name="connsiteX0" fmla="*/ 1820419 w 1829987"/>
                  <a:gd name="connsiteY0" fmla="*/ 1327383 h 2862372"/>
                  <a:gd name="connsiteX1" fmla="*/ 1554456 w 1829987"/>
                  <a:gd name="connsiteY1" fmla="*/ 802777 h 2862372"/>
                  <a:gd name="connsiteX2" fmla="*/ 1358441 w 1829987"/>
                  <a:gd name="connsiteY2" fmla="*/ 496147 h 2862372"/>
                  <a:gd name="connsiteX3" fmla="*/ 1023343 w 1829987"/>
                  <a:gd name="connsiteY3" fmla="*/ 104929 h 2862372"/>
                  <a:gd name="connsiteX4" fmla="*/ 845222 w 1829987"/>
                  <a:gd name="connsiteY4" fmla="*/ 13835 h 2862372"/>
                  <a:gd name="connsiteX5" fmla="*/ 604472 w 1829987"/>
                  <a:gd name="connsiteY5" fmla="*/ 59382 h 2862372"/>
                  <a:gd name="connsiteX6" fmla="*/ 163641 w 1829987"/>
                  <a:gd name="connsiteY6" fmla="*/ 702736 h 2862372"/>
                  <a:gd name="connsiteX7" fmla="*/ 1786 w 1829987"/>
                  <a:gd name="connsiteY7" fmla="*/ 1904856 h 2862372"/>
                  <a:gd name="connsiteX8" fmla="*/ 17239 w 1829987"/>
                  <a:gd name="connsiteY8" fmla="*/ 2261100 h 2862372"/>
                  <a:gd name="connsiteX9" fmla="*/ 111587 w 1829987"/>
                  <a:gd name="connsiteY9" fmla="*/ 2553903 h 2862372"/>
                  <a:gd name="connsiteX10" fmla="*/ 419843 w 1829987"/>
                  <a:gd name="connsiteY10" fmla="*/ 2747478 h 2862372"/>
                  <a:gd name="connsiteX11" fmla="*/ 987556 w 1829987"/>
                  <a:gd name="connsiteY11" fmla="*/ 2858906 h 2862372"/>
                  <a:gd name="connsiteX12" fmla="*/ 1602443 w 1829987"/>
                  <a:gd name="connsiteY12" fmla="*/ 2752359 h 2862372"/>
                  <a:gd name="connsiteX13" fmla="*/ 1776498 w 1829987"/>
                  <a:gd name="connsiteY13" fmla="*/ 2592130 h 2862372"/>
                  <a:gd name="connsiteX14" fmla="*/ 1819606 w 1829987"/>
                  <a:gd name="connsiteY14" fmla="*/ 1461584 h 2862372"/>
                  <a:gd name="connsiteX15" fmla="*/ 1820419 w 1829987"/>
                  <a:gd name="connsiteY15" fmla="*/ 1327383 h 2862372"/>
                  <a:gd name="connsiteX16" fmla="*/ 1820419 w 1829987"/>
                  <a:gd name="connsiteY16" fmla="*/ 1327383 h 2862372"/>
                  <a:gd name="connsiteX0" fmla="*/ 1820419 w 2046304"/>
                  <a:gd name="connsiteY0" fmla="*/ 1327383 h 2861354"/>
                  <a:gd name="connsiteX1" fmla="*/ 1554456 w 2046304"/>
                  <a:gd name="connsiteY1" fmla="*/ 802777 h 2861354"/>
                  <a:gd name="connsiteX2" fmla="*/ 1358441 w 2046304"/>
                  <a:gd name="connsiteY2" fmla="*/ 496147 h 2861354"/>
                  <a:gd name="connsiteX3" fmla="*/ 1023343 w 2046304"/>
                  <a:gd name="connsiteY3" fmla="*/ 104929 h 2861354"/>
                  <a:gd name="connsiteX4" fmla="*/ 845222 w 2046304"/>
                  <a:gd name="connsiteY4" fmla="*/ 13835 h 2861354"/>
                  <a:gd name="connsiteX5" fmla="*/ 604472 w 2046304"/>
                  <a:gd name="connsiteY5" fmla="*/ 59382 h 2861354"/>
                  <a:gd name="connsiteX6" fmla="*/ 163641 w 2046304"/>
                  <a:gd name="connsiteY6" fmla="*/ 702736 h 2861354"/>
                  <a:gd name="connsiteX7" fmla="*/ 1786 w 2046304"/>
                  <a:gd name="connsiteY7" fmla="*/ 1904856 h 2861354"/>
                  <a:gd name="connsiteX8" fmla="*/ 17239 w 2046304"/>
                  <a:gd name="connsiteY8" fmla="*/ 2261100 h 2861354"/>
                  <a:gd name="connsiteX9" fmla="*/ 111587 w 2046304"/>
                  <a:gd name="connsiteY9" fmla="*/ 2553903 h 2861354"/>
                  <a:gd name="connsiteX10" fmla="*/ 419843 w 2046304"/>
                  <a:gd name="connsiteY10" fmla="*/ 2747478 h 2861354"/>
                  <a:gd name="connsiteX11" fmla="*/ 987556 w 2046304"/>
                  <a:gd name="connsiteY11" fmla="*/ 2858906 h 2861354"/>
                  <a:gd name="connsiteX12" fmla="*/ 1602443 w 2046304"/>
                  <a:gd name="connsiteY12" fmla="*/ 2752359 h 2861354"/>
                  <a:gd name="connsiteX13" fmla="*/ 2042927 w 2046304"/>
                  <a:gd name="connsiteY13" fmla="*/ 2377381 h 2861354"/>
                  <a:gd name="connsiteX14" fmla="*/ 1819606 w 2046304"/>
                  <a:gd name="connsiteY14" fmla="*/ 1461584 h 2861354"/>
                  <a:gd name="connsiteX15" fmla="*/ 1820419 w 2046304"/>
                  <a:gd name="connsiteY15" fmla="*/ 1327383 h 2861354"/>
                  <a:gd name="connsiteX16" fmla="*/ 1820419 w 2046304"/>
                  <a:gd name="connsiteY16" fmla="*/ 1327383 h 28613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046304" h="2861354">
                    <a:moveTo>
                      <a:pt x="1820419" y="1327383"/>
                    </a:moveTo>
                    <a:cubicBezTo>
                      <a:pt x="1726071" y="1154954"/>
                      <a:pt x="1650430" y="973579"/>
                      <a:pt x="1554456" y="802777"/>
                    </a:cubicBezTo>
                    <a:cubicBezTo>
                      <a:pt x="1495082" y="697042"/>
                      <a:pt x="1433268" y="591308"/>
                      <a:pt x="1358441" y="496147"/>
                    </a:cubicBezTo>
                    <a:cubicBezTo>
                      <a:pt x="1254333" y="364385"/>
                      <a:pt x="1157545" y="207410"/>
                      <a:pt x="1023343" y="104929"/>
                    </a:cubicBezTo>
                    <a:cubicBezTo>
                      <a:pt x="972916" y="65889"/>
                      <a:pt x="904595" y="35795"/>
                      <a:pt x="845222" y="13835"/>
                    </a:cubicBezTo>
                    <a:cubicBezTo>
                      <a:pt x="758194" y="-17885"/>
                      <a:pt x="678486" y="8142"/>
                      <a:pt x="604472" y="59382"/>
                    </a:cubicBezTo>
                    <a:cubicBezTo>
                      <a:pt x="392190" y="207410"/>
                      <a:pt x="257175" y="467680"/>
                      <a:pt x="163641" y="702736"/>
                    </a:cubicBezTo>
                    <a:cubicBezTo>
                      <a:pt x="13172" y="1082567"/>
                      <a:pt x="-7161" y="1500625"/>
                      <a:pt x="1786" y="1904856"/>
                    </a:cubicBezTo>
                    <a:cubicBezTo>
                      <a:pt x="4226" y="2023604"/>
                      <a:pt x="9106" y="2142352"/>
                      <a:pt x="17239" y="2261100"/>
                    </a:cubicBezTo>
                    <a:cubicBezTo>
                      <a:pt x="24559" y="2363581"/>
                      <a:pt x="46519" y="2470942"/>
                      <a:pt x="111587" y="2553903"/>
                    </a:cubicBezTo>
                    <a:cubicBezTo>
                      <a:pt x="186414" y="2649877"/>
                      <a:pt x="310042" y="2704371"/>
                      <a:pt x="419843" y="2747478"/>
                    </a:cubicBezTo>
                    <a:cubicBezTo>
                      <a:pt x="595525" y="2815799"/>
                      <a:pt x="798048" y="2846706"/>
                      <a:pt x="987556" y="2858906"/>
                    </a:cubicBezTo>
                    <a:cubicBezTo>
                      <a:pt x="1190892" y="2871920"/>
                      <a:pt x="1426548" y="2832613"/>
                      <a:pt x="1602443" y="2752359"/>
                    </a:cubicBezTo>
                    <a:cubicBezTo>
                      <a:pt x="1778338" y="2672105"/>
                      <a:pt x="2024220" y="2456275"/>
                      <a:pt x="2042927" y="2377381"/>
                    </a:cubicBezTo>
                    <a:cubicBezTo>
                      <a:pt x="2079121" y="2162252"/>
                      <a:pt x="1812286" y="1672375"/>
                      <a:pt x="1819606" y="1461584"/>
                    </a:cubicBezTo>
                    <a:cubicBezTo>
                      <a:pt x="1822859" y="1419290"/>
                      <a:pt x="1840752" y="1368050"/>
                      <a:pt x="1820419" y="1327383"/>
                    </a:cubicBezTo>
                    <a:lnTo>
                      <a:pt x="1820419" y="132738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D55397B1-9B1B-4B81-B95B-19F4A4F34EC7}"/>
                  </a:ext>
                </a:extLst>
              </p:cNvPr>
              <p:cNvSpPr/>
              <p:nvPr/>
            </p:nvSpPr>
            <p:spPr>
              <a:xfrm flipH="1">
                <a:off x="8275641" y="4650070"/>
                <a:ext cx="318762" cy="592237"/>
              </a:xfrm>
              <a:custGeom>
                <a:avLst/>
                <a:gdLst>
                  <a:gd name="connsiteX0" fmla="*/ 1491640 w 1488416"/>
                  <a:gd name="connsiteY0" fmla="*/ 1253669 h 2765363"/>
                  <a:gd name="connsiteX1" fmla="*/ 1449346 w 1488416"/>
                  <a:gd name="connsiteY1" fmla="*/ 1108081 h 2765363"/>
                  <a:gd name="connsiteX2" fmla="*/ 1323278 w 1488416"/>
                  <a:gd name="connsiteY2" fmla="*/ 807144 h 2765363"/>
                  <a:gd name="connsiteX3" fmla="*/ 865366 w 1488416"/>
                  <a:gd name="connsiteY3" fmla="*/ 193071 h 2765363"/>
                  <a:gd name="connsiteX4" fmla="*/ 458695 w 1488416"/>
                  <a:gd name="connsiteY4" fmla="*/ 2749 h 2765363"/>
                  <a:gd name="connsiteX5" fmla="*/ 174839 w 1488416"/>
                  <a:gd name="connsiteY5" fmla="*/ 292299 h 2765363"/>
                  <a:gd name="connsiteX6" fmla="*/ 22744 w 1488416"/>
                  <a:gd name="connsiteY6" fmla="*/ 991773 h 2765363"/>
                  <a:gd name="connsiteX7" fmla="*/ 1597 w 1488416"/>
                  <a:gd name="connsiteY7" fmla="*/ 1509059 h 2765363"/>
                  <a:gd name="connsiteX8" fmla="*/ 31691 w 1488416"/>
                  <a:gd name="connsiteY8" fmla="*/ 1844156 h 2765363"/>
                  <a:gd name="connsiteX9" fmla="*/ 141492 w 1488416"/>
                  <a:gd name="connsiteY9" fmla="*/ 2328094 h 2765363"/>
                  <a:gd name="connsiteX10" fmla="*/ 438362 w 1488416"/>
                  <a:gd name="connsiteY10" fmla="*/ 2742899 h 2765363"/>
                  <a:gd name="connsiteX11" fmla="*/ 653897 w 1488416"/>
                  <a:gd name="connsiteY11" fmla="*/ 2764046 h 2765363"/>
                  <a:gd name="connsiteX12" fmla="*/ 1215104 w 1488416"/>
                  <a:gd name="connsiteY12" fmla="*/ 2466363 h 2765363"/>
                  <a:gd name="connsiteX13" fmla="*/ 1435519 w 1488416"/>
                  <a:gd name="connsiteY13" fmla="*/ 2207720 h 2765363"/>
                  <a:gd name="connsiteX14" fmla="*/ 1455853 w 1488416"/>
                  <a:gd name="connsiteY14" fmla="*/ 1707514 h 2765363"/>
                  <a:gd name="connsiteX15" fmla="*/ 1491640 w 1488416"/>
                  <a:gd name="connsiteY15" fmla="*/ 1253669 h 2765363"/>
                  <a:gd name="connsiteX16" fmla="*/ 1491640 w 1488416"/>
                  <a:gd name="connsiteY16" fmla="*/ 1253669 h 2765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488416" h="2765363">
                    <a:moveTo>
                      <a:pt x="1491640" y="1253669"/>
                    </a:moveTo>
                    <a:cubicBezTo>
                      <a:pt x="1489200" y="1204869"/>
                      <a:pt x="1465613" y="1155255"/>
                      <a:pt x="1449346" y="1108081"/>
                    </a:cubicBezTo>
                    <a:cubicBezTo>
                      <a:pt x="1414372" y="1003160"/>
                      <a:pt x="1379399" y="903119"/>
                      <a:pt x="1323278" y="807144"/>
                    </a:cubicBezTo>
                    <a:cubicBezTo>
                      <a:pt x="1193143" y="585915"/>
                      <a:pt x="1055688" y="367126"/>
                      <a:pt x="865366" y="193071"/>
                    </a:cubicBezTo>
                    <a:cubicBezTo>
                      <a:pt x="756379" y="94656"/>
                      <a:pt x="616484" y="-19212"/>
                      <a:pt x="458695" y="2749"/>
                    </a:cubicBezTo>
                    <a:cubicBezTo>
                      <a:pt x="314734" y="23082"/>
                      <a:pt x="226079" y="171111"/>
                      <a:pt x="174839" y="292299"/>
                    </a:cubicBezTo>
                    <a:cubicBezTo>
                      <a:pt x="80491" y="515154"/>
                      <a:pt x="41451" y="751837"/>
                      <a:pt x="22744" y="991773"/>
                    </a:cubicBezTo>
                    <a:cubicBezTo>
                      <a:pt x="9730" y="1164202"/>
                      <a:pt x="-4910" y="1335817"/>
                      <a:pt x="1597" y="1509059"/>
                    </a:cubicBezTo>
                    <a:cubicBezTo>
                      <a:pt x="5664" y="1620487"/>
                      <a:pt x="5664" y="1735168"/>
                      <a:pt x="31691" y="1844156"/>
                    </a:cubicBezTo>
                    <a:cubicBezTo>
                      <a:pt x="69918" y="2006011"/>
                      <a:pt x="92691" y="2168679"/>
                      <a:pt x="141492" y="2328094"/>
                    </a:cubicBezTo>
                    <a:cubicBezTo>
                      <a:pt x="187852" y="2480189"/>
                      <a:pt x="277320" y="2681898"/>
                      <a:pt x="438362" y="2742899"/>
                    </a:cubicBezTo>
                    <a:cubicBezTo>
                      <a:pt x="506682" y="2768926"/>
                      <a:pt x="577443" y="2777059"/>
                      <a:pt x="653897" y="2764046"/>
                    </a:cubicBezTo>
                    <a:cubicBezTo>
                      <a:pt x="860486" y="2728259"/>
                      <a:pt x="1053249" y="2592431"/>
                      <a:pt x="1215104" y="2466363"/>
                    </a:cubicBezTo>
                    <a:cubicBezTo>
                      <a:pt x="1289931" y="2407802"/>
                      <a:pt x="1435519" y="2315081"/>
                      <a:pt x="1435519" y="2207720"/>
                    </a:cubicBezTo>
                    <a:cubicBezTo>
                      <a:pt x="1435519" y="2040984"/>
                      <a:pt x="1442839" y="1873436"/>
                      <a:pt x="1455853" y="1707514"/>
                    </a:cubicBezTo>
                    <a:cubicBezTo>
                      <a:pt x="1465613" y="1558673"/>
                      <a:pt x="1497333" y="1404138"/>
                      <a:pt x="1491640" y="1253669"/>
                    </a:cubicBezTo>
                    <a:cubicBezTo>
                      <a:pt x="1491640" y="1253669"/>
                      <a:pt x="1491640" y="1253669"/>
                      <a:pt x="1491640" y="125366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D01AE884-DA7F-4F63-97DB-53F337FC8254}"/>
                  </a:ext>
                </a:extLst>
              </p:cNvPr>
              <p:cNvSpPr/>
              <p:nvPr/>
            </p:nvSpPr>
            <p:spPr>
              <a:xfrm flipH="1">
                <a:off x="8368595" y="5193371"/>
                <a:ext cx="1742" cy="1742"/>
              </a:xfrm>
              <a:custGeom>
                <a:avLst/>
                <a:gdLst>
                  <a:gd name="connsiteX0" fmla="*/ 0 w 0"/>
                  <a:gd name="connsiteY0" fmla="*/ 0 h 0"/>
                  <a:gd name="connsiteX1" fmla="*/ 0 w 0"/>
                  <a:gd name="connsiteY1" fmla="*/ 0 h 0"/>
                  <a:gd name="connsiteX2" fmla="*/ 0 w 0"/>
                  <a:gd name="connsiteY2" fmla="*/ 0 h 0"/>
                  <a:gd name="connsiteX3" fmla="*/ 0 w 0"/>
                  <a:gd name="connsiteY3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E4903C0-BCEE-48C4-9ADF-9DF1C786D46E}"/>
                  </a:ext>
                </a:extLst>
              </p:cNvPr>
              <p:cNvSpPr/>
              <p:nvPr/>
            </p:nvSpPr>
            <p:spPr>
              <a:xfrm rot="295291">
                <a:off x="6165118" y="4736832"/>
                <a:ext cx="112392" cy="456540"/>
              </a:xfrm>
              <a:custGeom>
                <a:avLst/>
                <a:gdLst>
                  <a:gd name="connsiteX0" fmla="*/ 294243 w 357870"/>
                  <a:gd name="connsiteY0" fmla="*/ 403418 h 2147223"/>
                  <a:gd name="connsiteX1" fmla="*/ 250322 w 357870"/>
                  <a:gd name="connsiteY1" fmla="*/ 890610 h 2147223"/>
                  <a:gd name="connsiteX2" fmla="*/ 278789 w 357870"/>
                  <a:gd name="connsiteY2" fmla="*/ 1613671 h 2147223"/>
                  <a:gd name="connsiteX3" fmla="*/ 361750 w 357870"/>
                  <a:gd name="connsiteY3" fmla="*/ 2000009 h 2147223"/>
                  <a:gd name="connsiteX4" fmla="*/ 363377 w 357870"/>
                  <a:gd name="connsiteY4" fmla="*/ 2018716 h 2147223"/>
                  <a:gd name="connsiteX5" fmla="*/ 213722 w 357870"/>
                  <a:gd name="connsiteY5" fmla="*/ 2124450 h 2147223"/>
                  <a:gd name="connsiteX6" fmla="*/ 2253 w 357870"/>
                  <a:gd name="connsiteY6" fmla="*/ 2151290 h 2147223"/>
                  <a:gd name="connsiteX7" fmla="*/ 2253 w 357870"/>
                  <a:gd name="connsiteY7" fmla="*/ 815782 h 2147223"/>
                  <a:gd name="connsiteX8" fmla="*/ 2253 w 357870"/>
                  <a:gd name="connsiteY8" fmla="*/ 402604 h 2147223"/>
                  <a:gd name="connsiteX9" fmla="*/ 2253 w 357870"/>
                  <a:gd name="connsiteY9" fmla="*/ 192762 h 2147223"/>
                  <a:gd name="connsiteX10" fmla="*/ 8760 w 357870"/>
                  <a:gd name="connsiteY10" fmla="*/ 0 h 2147223"/>
                  <a:gd name="connsiteX11" fmla="*/ 164921 w 357870"/>
                  <a:gd name="connsiteY11" fmla="*/ 209029 h 2147223"/>
                  <a:gd name="connsiteX12" fmla="*/ 232429 w 357870"/>
                  <a:gd name="connsiteY12" fmla="*/ 324524 h 2147223"/>
                  <a:gd name="connsiteX13" fmla="*/ 259269 w 357870"/>
                  <a:gd name="connsiteY13" fmla="*/ 374137 h 2147223"/>
                  <a:gd name="connsiteX14" fmla="*/ 294243 w 357870"/>
                  <a:gd name="connsiteY14" fmla="*/ 403418 h 2147223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32429 w 363377"/>
                  <a:gd name="connsiteY12" fmla="*/ 324524 h 2153220"/>
                  <a:gd name="connsiteX13" fmla="*/ 294243 w 363377"/>
                  <a:gd name="connsiteY13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70920"/>
                  <a:gd name="connsiteY0" fmla="*/ 403418 h 2153220"/>
                  <a:gd name="connsiteX1" fmla="*/ 250322 w 370920"/>
                  <a:gd name="connsiteY1" fmla="*/ 890610 h 2153220"/>
                  <a:gd name="connsiteX2" fmla="*/ 278789 w 370920"/>
                  <a:gd name="connsiteY2" fmla="*/ 1613671 h 2153220"/>
                  <a:gd name="connsiteX3" fmla="*/ 361750 w 370920"/>
                  <a:gd name="connsiteY3" fmla="*/ 2000009 h 2153220"/>
                  <a:gd name="connsiteX4" fmla="*/ 350024 w 370920"/>
                  <a:gd name="connsiteY4" fmla="*/ 1974351 h 2153220"/>
                  <a:gd name="connsiteX5" fmla="*/ 363377 w 370920"/>
                  <a:gd name="connsiteY5" fmla="*/ 2018716 h 2153220"/>
                  <a:gd name="connsiteX6" fmla="*/ 213722 w 370920"/>
                  <a:gd name="connsiteY6" fmla="*/ 2124450 h 2153220"/>
                  <a:gd name="connsiteX7" fmla="*/ 2253 w 370920"/>
                  <a:gd name="connsiteY7" fmla="*/ 2151290 h 2153220"/>
                  <a:gd name="connsiteX8" fmla="*/ 2253 w 370920"/>
                  <a:gd name="connsiteY8" fmla="*/ 815782 h 2153220"/>
                  <a:gd name="connsiteX9" fmla="*/ 2253 w 370920"/>
                  <a:gd name="connsiteY9" fmla="*/ 402604 h 2153220"/>
                  <a:gd name="connsiteX10" fmla="*/ 2253 w 370920"/>
                  <a:gd name="connsiteY10" fmla="*/ 192762 h 2153220"/>
                  <a:gd name="connsiteX11" fmla="*/ 8760 w 370920"/>
                  <a:gd name="connsiteY11" fmla="*/ 0 h 2153220"/>
                  <a:gd name="connsiteX12" fmla="*/ 164921 w 370920"/>
                  <a:gd name="connsiteY12" fmla="*/ 209029 h 2153220"/>
                  <a:gd name="connsiteX13" fmla="*/ 294243 w 370920"/>
                  <a:gd name="connsiteY13" fmla="*/ 403418 h 2153220"/>
                  <a:gd name="connsiteX0" fmla="*/ 294243 w 377541"/>
                  <a:gd name="connsiteY0" fmla="*/ 403418 h 2153220"/>
                  <a:gd name="connsiteX1" fmla="*/ 250322 w 377541"/>
                  <a:gd name="connsiteY1" fmla="*/ 890610 h 2153220"/>
                  <a:gd name="connsiteX2" fmla="*/ 278789 w 377541"/>
                  <a:gd name="connsiteY2" fmla="*/ 1613671 h 2153220"/>
                  <a:gd name="connsiteX3" fmla="*/ 361750 w 377541"/>
                  <a:gd name="connsiteY3" fmla="*/ 2000009 h 2153220"/>
                  <a:gd name="connsiteX4" fmla="*/ 363377 w 377541"/>
                  <a:gd name="connsiteY4" fmla="*/ 2018716 h 2153220"/>
                  <a:gd name="connsiteX5" fmla="*/ 213722 w 377541"/>
                  <a:gd name="connsiteY5" fmla="*/ 2124450 h 2153220"/>
                  <a:gd name="connsiteX6" fmla="*/ 2253 w 377541"/>
                  <a:gd name="connsiteY6" fmla="*/ 2151290 h 2153220"/>
                  <a:gd name="connsiteX7" fmla="*/ 2253 w 377541"/>
                  <a:gd name="connsiteY7" fmla="*/ 815782 h 2153220"/>
                  <a:gd name="connsiteX8" fmla="*/ 2253 w 377541"/>
                  <a:gd name="connsiteY8" fmla="*/ 402604 h 2153220"/>
                  <a:gd name="connsiteX9" fmla="*/ 2253 w 377541"/>
                  <a:gd name="connsiteY9" fmla="*/ 192762 h 2153220"/>
                  <a:gd name="connsiteX10" fmla="*/ 8760 w 377541"/>
                  <a:gd name="connsiteY10" fmla="*/ 0 h 2153220"/>
                  <a:gd name="connsiteX11" fmla="*/ 164921 w 377541"/>
                  <a:gd name="connsiteY11" fmla="*/ 209029 h 2153220"/>
                  <a:gd name="connsiteX12" fmla="*/ 294243 w 377541"/>
                  <a:gd name="connsiteY12" fmla="*/ 403418 h 2153220"/>
                  <a:gd name="connsiteX0" fmla="*/ 294243 w 364424"/>
                  <a:gd name="connsiteY0" fmla="*/ 403418 h 2153220"/>
                  <a:gd name="connsiteX1" fmla="*/ 250322 w 364424"/>
                  <a:gd name="connsiteY1" fmla="*/ 890610 h 2153220"/>
                  <a:gd name="connsiteX2" fmla="*/ 278789 w 364424"/>
                  <a:gd name="connsiteY2" fmla="*/ 1613671 h 2153220"/>
                  <a:gd name="connsiteX3" fmla="*/ 363377 w 364424"/>
                  <a:gd name="connsiteY3" fmla="*/ 2018716 h 2153220"/>
                  <a:gd name="connsiteX4" fmla="*/ 213722 w 364424"/>
                  <a:gd name="connsiteY4" fmla="*/ 2124450 h 2153220"/>
                  <a:gd name="connsiteX5" fmla="*/ 2253 w 364424"/>
                  <a:gd name="connsiteY5" fmla="*/ 2151290 h 2153220"/>
                  <a:gd name="connsiteX6" fmla="*/ 2253 w 364424"/>
                  <a:gd name="connsiteY6" fmla="*/ 815782 h 2153220"/>
                  <a:gd name="connsiteX7" fmla="*/ 2253 w 364424"/>
                  <a:gd name="connsiteY7" fmla="*/ 402604 h 2153220"/>
                  <a:gd name="connsiteX8" fmla="*/ 2253 w 364424"/>
                  <a:gd name="connsiteY8" fmla="*/ 192762 h 2153220"/>
                  <a:gd name="connsiteX9" fmla="*/ 8760 w 364424"/>
                  <a:gd name="connsiteY9" fmla="*/ 0 h 2153220"/>
                  <a:gd name="connsiteX10" fmla="*/ 164921 w 364424"/>
                  <a:gd name="connsiteY10" fmla="*/ 209029 h 2153220"/>
                  <a:gd name="connsiteX11" fmla="*/ 294243 w 364424"/>
                  <a:gd name="connsiteY11" fmla="*/ 403418 h 2153220"/>
                  <a:gd name="connsiteX0" fmla="*/ 294243 w 363376"/>
                  <a:gd name="connsiteY0" fmla="*/ 403418 h 2153220"/>
                  <a:gd name="connsiteX1" fmla="*/ 250322 w 363376"/>
                  <a:gd name="connsiteY1" fmla="*/ 890610 h 2153220"/>
                  <a:gd name="connsiteX2" fmla="*/ 278789 w 363376"/>
                  <a:gd name="connsiteY2" fmla="*/ 1613671 h 2153220"/>
                  <a:gd name="connsiteX3" fmla="*/ 363377 w 363376"/>
                  <a:gd name="connsiteY3" fmla="*/ 2018716 h 2153220"/>
                  <a:gd name="connsiteX4" fmla="*/ 213722 w 363376"/>
                  <a:gd name="connsiteY4" fmla="*/ 2124450 h 2153220"/>
                  <a:gd name="connsiteX5" fmla="*/ 2253 w 363376"/>
                  <a:gd name="connsiteY5" fmla="*/ 2151290 h 2153220"/>
                  <a:gd name="connsiteX6" fmla="*/ 2253 w 363376"/>
                  <a:gd name="connsiteY6" fmla="*/ 815782 h 2153220"/>
                  <a:gd name="connsiteX7" fmla="*/ 2253 w 363376"/>
                  <a:gd name="connsiteY7" fmla="*/ 402604 h 2153220"/>
                  <a:gd name="connsiteX8" fmla="*/ 2253 w 363376"/>
                  <a:gd name="connsiteY8" fmla="*/ 192762 h 2153220"/>
                  <a:gd name="connsiteX9" fmla="*/ 8760 w 363376"/>
                  <a:gd name="connsiteY9" fmla="*/ 0 h 2153220"/>
                  <a:gd name="connsiteX10" fmla="*/ 164921 w 363376"/>
                  <a:gd name="connsiteY10" fmla="*/ 209029 h 2153220"/>
                  <a:gd name="connsiteX11" fmla="*/ 294243 w 363376"/>
                  <a:gd name="connsiteY11" fmla="*/ 403418 h 2153220"/>
                  <a:gd name="connsiteX0" fmla="*/ 294243 w 363378"/>
                  <a:gd name="connsiteY0" fmla="*/ 403418 h 2131745"/>
                  <a:gd name="connsiteX1" fmla="*/ 250322 w 363378"/>
                  <a:gd name="connsiteY1" fmla="*/ 890610 h 2131745"/>
                  <a:gd name="connsiteX2" fmla="*/ 278789 w 363378"/>
                  <a:gd name="connsiteY2" fmla="*/ 1613671 h 2131745"/>
                  <a:gd name="connsiteX3" fmla="*/ 363377 w 363378"/>
                  <a:gd name="connsiteY3" fmla="*/ 2018716 h 2131745"/>
                  <a:gd name="connsiteX4" fmla="*/ 213722 w 363378"/>
                  <a:gd name="connsiteY4" fmla="*/ 2124450 h 2131745"/>
                  <a:gd name="connsiteX5" fmla="*/ 2253 w 363378"/>
                  <a:gd name="connsiteY5" fmla="*/ 2116321 h 2131745"/>
                  <a:gd name="connsiteX6" fmla="*/ 2253 w 363378"/>
                  <a:gd name="connsiteY6" fmla="*/ 815782 h 2131745"/>
                  <a:gd name="connsiteX7" fmla="*/ 2253 w 363378"/>
                  <a:gd name="connsiteY7" fmla="*/ 402604 h 2131745"/>
                  <a:gd name="connsiteX8" fmla="*/ 2253 w 363378"/>
                  <a:gd name="connsiteY8" fmla="*/ 192762 h 2131745"/>
                  <a:gd name="connsiteX9" fmla="*/ 8760 w 363378"/>
                  <a:gd name="connsiteY9" fmla="*/ 0 h 2131745"/>
                  <a:gd name="connsiteX10" fmla="*/ 164921 w 363378"/>
                  <a:gd name="connsiteY10" fmla="*/ 209029 h 2131745"/>
                  <a:gd name="connsiteX11" fmla="*/ 294243 w 363378"/>
                  <a:gd name="connsiteY11" fmla="*/ 403418 h 2131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63378" h="2131745">
                    <a:moveTo>
                      <a:pt x="294243" y="403418"/>
                    </a:moveTo>
                    <a:cubicBezTo>
                      <a:pt x="287736" y="566086"/>
                      <a:pt x="258456" y="727128"/>
                      <a:pt x="250322" y="890610"/>
                    </a:cubicBezTo>
                    <a:cubicBezTo>
                      <a:pt x="238936" y="1131359"/>
                      <a:pt x="243816" y="1375362"/>
                      <a:pt x="278789" y="1613671"/>
                    </a:cubicBezTo>
                    <a:cubicBezTo>
                      <a:pt x="297631" y="1801688"/>
                      <a:pt x="344248" y="1933586"/>
                      <a:pt x="363377" y="2018716"/>
                    </a:cubicBezTo>
                    <a:cubicBezTo>
                      <a:pt x="335723" y="2076463"/>
                      <a:pt x="273909" y="2108183"/>
                      <a:pt x="213722" y="2124450"/>
                    </a:cubicBezTo>
                    <a:cubicBezTo>
                      <a:pt x="153535" y="2140717"/>
                      <a:pt x="2253" y="2126082"/>
                      <a:pt x="2253" y="2116321"/>
                    </a:cubicBezTo>
                    <a:lnTo>
                      <a:pt x="2253" y="815782"/>
                    </a:lnTo>
                    <a:lnTo>
                      <a:pt x="2253" y="402604"/>
                    </a:lnTo>
                    <a:lnTo>
                      <a:pt x="2253" y="192762"/>
                    </a:lnTo>
                    <a:cubicBezTo>
                      <a:pt x="2253" y="128508"/>
                      <a:pt x="-5880" y="62627"/>
                      <a:pt x="8760" y="0"/>
                    </a:cubicBezTo>
                    <a:cubicBezTo>
                      <a:pt x="65694" y="65881"/>
                      <a:pt x="118561" y="135828"/>
                      <a:pt x="164921" y="209029"/>
                    </a:cubicBezTo>
                    <a:cubicBezTo>
                      <a:pt x="212502" y="276265"/>
                      <a:pt x="240047" y="304808"/>
                      <a:pt x="294243" y="40341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093C5996-C174-4EC5-933F-6F31912BD065}"/>
                  </a:ext>
                </a:extLst>
              </p:cNvPr>
              <p:cNvSpPr/>
              <p:nvPr/>
            </p:nvSpPr>
            <p:spPr>
              <a:xfrm rot="636498">
                <a:off x="6241854" y="4677669"/>
                <a:ext cx="349516" cy="593262"/>
              </a:xfrm>
              <a:custGeom>
                <a:avLst/>
                <a:gdLst>
                  <a:gd name="connsiteX0" fmla="*/ 1491640 w 1488416"/>
                  <a:gd name="connsiteY0" fmla="*/ 1253669 h 2765363"/>
                  <a:gd name="connsiteX1" fmla="*/ 1449346 w 1488416"/>
                  <a:gd name="connsiteY1" fmla="*/ 1108081 h 2765363"/>
                  <a:gd name="connsiteX2" fmla="*/ 1323278 w 1488416"/>
                  <a:gd name="connsiteY2" fmla="*/ 807144 h 2765363"/>
                  <a:gd name="connsiteX3" fmla="*/ 865366 w 1488416"/>
                  <a:gd name="connsiteY3" fmla="*/ 193071 h 2765363"/>
                  <a:gd name="connsiteX4" fmla="*/ 458695 w 1488416"/>
                  <a:gd name="connsiteY4" fmla="*/ 2749 h 2765363"/>
                  <a:gd name="connsiteX5" fmla="*/ 174839 w 1488416"/>
                  <a:gd name="connsiteY5" fmla="*/ 292299 h 2765363"/>
                  <a:gd name="connsiteX6" fmla="*/ 22744 w 1488416"/>
                  <a:gd name="connsiteY6" fmla="*/ 991773 h 2765363"/>
                  <a:gd name="connsiteX7" fmla="*/ 1597 w 1488416"/>
                  <a:gd name="connsiteY7" fmla="*/ 1509059 h 2765363"/>
                  <a:gd name="connsiteX8" fmla="*/ 31691 w 1488416"/>
                  <a:gd name="connsiteY8" fmla="*/ 1844156 h 2765363"/>
                  <a:gd name="connsiteX9" fmla="*/ 141492 w 1488416"/>
                  <a:gd name="connsiteY9" fmla="*/ 2328094 h 2765363"/>
                  <a:gd name="connsiteX10" fmla="*/ 438362 w 1488416"/>
                  <a:gd name="connsiteY10" fmla="*/ 2742899 h 2765363"/>
                  <a:gd name="connsiteX11" fmla="*/ 653897 w 1488416"/>
                  <a:gd name="connsiteY11" fmla="*/ 2764046 h 2765363"/>
                  <a:gd name="connsiteX12" fmla="*/ 1215104 w 1488416"/>
                  <a:gd name="connsiteY12" fmla="*/ 2466363 h 2765363"/>
                  <a:gd name="connsiteX13" fmla="*/ 1435519 w 1488416"/>
                  <a:gd name="connsiteY13" fmla="*/ 2207720 h 2765363"/>
                  <a:gd name="connsiteX14" fmla="*/ 1455853 w 1488416"/>
                  <a:gd name="connsiteY14" fmla="*/ 1707514 h 2765363"/>
                  <a:gd name="connsiteX15" fmla="*/ 1491640 w 1488416"/>
                  <a:gd name="connsiteY15" fmla="*/ 1253669 h 2765363"/>
                  <a:gd name="connsiteX16" fmla="*/ 1491640 w 1488416"/>
                  <a:gd name="connsiteY16" fmla="*/ 1253669 h 2765363"/>
                  <a:gd name="connsiteX0" fmla="*/ 1491640 w 1620568"/>
                  <a:gd name="connsiteY0" fmla="*/ 1253669 h 2770149"/>
                  <a:gd name="connsiteX1" fmla="*/ 1449346 w 1620568"/>
                  <a:gd name="connsiteY1" fmla="*/ 1108081 h 2770149"/>
                  <a:gd name="connsiteX2" fmla="*/ 1323278 w 1620568"/>
                  <a:gd name="connsiteY2" fmla="*/ 807144 h 2770149"/>
                  <a:gd name="connsiteX3" fmla="*/ 865366 w 1620568"/>
                  <a:gd name="connsiteY3" fmla="*/ 193071 h 2770149"/>
                  <a:gd name="connsiteX4" fmla="*/ 458695 w 1620568"/>
                  <a:gd name="connsiteY4" fmla="*/ 2749 h 2770149"/>
                  <a:gd name="connsiteX5" fmla="*/ 174839 w 1620568"/>
                  <a:gd name="connsiteY5" fmla="*/ 292299 h 2770149"/>
                  <a:gd name="connsiteX6" fmla="*/ 22744 w 1620568"/>
                  <a:gd name="connsiteY6" fmla="*/ 991773 h 2770149"/>
                  <a:gd name="connsiteX7" fmla="*/ 1597 w 1620568"/>
                  <a:gd name="connsiteY7" fmla="*/ 1509059 h 2770149"/>
                  <a:gd name="connsiteX8" fmla="*/ 31691 w 1620568"/>
                  <a:gd name="connsiteY8" fmla="*/ 1844156 h 2770149"/>
                  <a:gd name="connsiteX9" fmla="*/ 141492 w 1620568"/>
                  <a:gd name="connsiteY9" fmla="*/ 2328094 h 2770149"/>
                  <a:gd name="connsiteX10" fmla="*/ 438362 w 1620568"/>
                  <a:gd name="connsiteY10" fmla="*/ 2742899 h 2770149"/>
                  <a:gd name="connsiteX11" fmla="*/ 653897 w 1620568"/>
                  <a:gd name="connsiteY11" fmla="*/ 2764046 h 2770149"/>
                  <a:gd name="connsiteX12" fmla="*/ 1215104 w 1620568"/>
                  <a:gd name="connsiteY12" fmla="*/ 2466363 h 2770149"/>
                  <a:gd name="connsiteX13" fmla="*/ 1620569 w 1620568"/>
                  <a:gd name="connsiteY13" fmla="*/ 2199715 h 2770149"/>
                  <a:gd name="connsiteX14" fmla="*/ 1455853 w 1620568"/>
                  <a:gd name="connsiteY14" fmla="*/ 1707514 h 2770149"/>
                  <a:gd name="connsiteX15" fmla="*/ 1491640 w 1620568"/>
                  <a:gd name="connsiteY15" fmla="*/ 1253669 h 2770149"/>
                  <a:gd name="connsiteX16" fmla="*/ 1491640 w 1620568"/>
                  <a:gd name="connsiteY16" fmla="*/ 1253669 h 2770149"/>
                  <a:gd name="connsiteX0" fmla="*/ 1491640 w 1632017"/>
                  <a:gd name="connsiteY0" fmla="*/ 1253669 h 2770149"/>
                  <a:gd name="connsiteX1" fmla="*/ 1449346 w 1632017"/>
                  <a:gd name="connsiteY1" fmla="*/ 1108081 h 2770149"/>
                  <a:gd name="connsiteX2" fmla="*/ 1323278 w 1632017"/>
                  <a:gd name="connsiteY2" fmla="*/ 807144 h 2770149"/>
                  <a:gd name="connsiteX3" fmla="*/ 865366 w 1632017"/>
                  <a:gd name="connsiteY3" fmla="*/ 193071 h 2770149"/>
                  <a:gd name="connsiteX4" fmla="*/ 458695 w 1632017"/>
                  <a:gd name="connsiteY4" fmla="*/ 2749 h 2770149"/>
                  <a:gd name="connsiteX5" fmla="*/ 174839 w 1632017"/>
                  <a:gd name="connsiteY5" fmla="*/ 292299 h 2770149"/>
                  <a:gd name="connsiteX6" fmla="*/ 22744 w 1632017"/>
                  <a:gd name="connsiteY6" fmla="*/ 991773 h 2770149"/>
                  <a:gd name="connsiteX7" fmla="*/ 1597 w 1632017"/>
                  <a:gd name="connsiteY7" fmla="*/ 1509059 h 2770149"/>
                  <a:gd name="connsiteX8" fmla="*/ 31691 w 1632017"/>
                  <a:gd name="connsiteY8" fmla="*/ 1844156 h 2770149"/>
                  <a:gd name="connsiteX9" fmla="*/ 141492 w 1632017"/>
                  <a:gd name="connsiteY9" fmla="*/ 2328094 h 2770149"/>
                  <a:gd name="connsiteX10" fmla="*/ 438362 w 1632017"/>
                  <a:gd name="connsiteY10" fmla="*/ 2742899 h 2770149"/>
                  <a:gd name="connsiteX11" fmla="*/ 653897 w 1632017"/>
                  <a:gd name="connsiteY11" fmla="*/ 2764046 h 2770149"/>
                  <a:gd name="connsiteX12" fmla="*/ 1215104 w 1632017"/>
                  <a:gd name="connsiteY12" fmla="*/ 2466363 h 2770149"/>
                  <a:gd name="connsiteX13" fmla="*/ 1620569 w 1632017"/>
                  <a:gd name="connsiteY13" fmla="*/ 2199715 h 2770149"/>
                  <a:gd name="connsiteX14" fmla="*/ 1535498 w 1632017"/>
                  <a:gd name="connsiteY14" fmla="*/ 1705921 h 2770149"/>
                  <a:gd name="connsiteX15" fmla="*/ 1491640 w 1632017"/>
                  <a:gd name="connsiteY15" fmla="*/ 1253669 h 2770149"/>
                  <a:gd name="connsiteX16" fmla="*/ 1491640 w 1632017"/>
                  <a:gd name="connsiteY16" fmla="*/ 1253669 h 2770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632017" h="2770149">
                    <a:moveTo>
                      <a:pt x="1491640" y="1253669"/>
                    </a:moveTo>
                    <a:cubicBezTo>
                      <a:pt x="1489200" y="1204869"/>
                      <a:pt x="1465613" y="1155255"/>
                      <a:pt x="1449346" y="1108081"/>
                    </a:cubicBezTo>
                    <a:cubicBezTo>
                      <a:pt x="1414372" y="1003160"/>
                      <a:pt x="1379399" y="903119"/>
                      <a:pt x="1323278" y="807144"/>
                    </a:cubicBezTo>
                    <a:cubicBezTo>
                      <a:pt x="1193143" y="585915"/>
                      <a:pt x="1055688" y="367126"/>
                      <a:pt x="865366" y="193071"/>
                    </a:cubicBezTo>
                    <a:cubicBezTo>
                      <a:pt x="756379" y="94656"/>
                      <a:pt x="616484" y="-19212"/>
                      <a:pt x="458695" y="2749"/>
                    </a:cubicBezTo>
                    <a:cubicBezTo>
                      <a:pt x="314734" y="23082"/>
                      <a:pt x="226079" y="171111"/>
                      <a:pt x="174839" y="292299"/>
                    </a:cubicBezTo>
                    <a:cubicBezTo>
                      <a:pt x="80491" y="515154"/>
                      <a:pt x="41451" y="751837"/>
                      <a:pt x="22744" y="991773"/>
                    </a:cubicBezTo>
                    <a:cubicBezTo>
                      <a:pt x="9730" y="1164202"/>
                      <a:pt x="-4910" y="1335817"/>
                      <a:pt x="1597" y="1509059"/>
                    </a:cubicBezTo>
                    <a:cubicBezTo>
                      <a:pt x="5664" y="1620487"/>
                      <a:pt x="5664" y="1735168"/>
                      <a:pt x="31691" y="1844156"/>
                    </a:cubicBezTo>
                    <a:cubicBezTo>
                      <a:pt x="69918" y="2006011"/>
                      <a:pt x="92691" y="2168679"/>
                      <a:pt x="141492" y="2328094"/>
                    </a:cubicBezTo>
                    <a:cubicBezTo>
                      <a:pt x="187852" y="2480189"/>
                      <a:pt x="277320" y="2681898"/>
                      <a:pt x="438362" y="2742899"/>
                    </a:cubicBezTo>
                    <a:cubicBezTo>
                      <a:pt x="506682" y="2768926"/>
                      <a:pt x="577443" y="2777059"/>
                      <a:pt x="653897" y="2764046"/>
                    </a:cubicBezTo>
                    <a:cubicBezTo>
                      <a:pt x="860486" y="2728259"/>
                      <a:pt x="1053992" y="2560418"/>
                      <a:pt x="1215104" y="2466363"/>
                    </a:cubicBezTo>
                    <a:cubicBezTo>
                      <a:pt x="1376216" y="2372308"/>
                      <a:pt x="1567170" y="2326455"/>
                      <a:pt x="1620569" y="2199715"/>
                    </a:cubicBezTo>
                    <a:cubicBezTo>
                      <a:pt x="1673968" y="2072975"/>
                      <a:pt x="1522484" y="1871843"/>
                      <a:pt x="1535498" y="1705921"/>
                    </a:cubicBezTo>
                    <a:cubicBezTo>
                      <a:pt x="1545258" y="1557080"/>
                      <a:pt x="1497333" y="1404138"/>
                      <a:pt x="1491640" y="1253669"/>
                    </a:cubicBezTo>
                    <a:lnTo>
                      <a:pt x="1491640" y="125366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619EB28C-CA98-453A-A63F-83731E2D715D}"/>
                  </a:ext>
                </a:extLst>
              </p:cNvPr>
              <p:cNvSpPr/>
              <p:nvPr/>
            </p:nvSpPr>
            <p:spPr>
              <a:xfrm>
                <a:off x="6441594" y="5193371"/>
                <a:ext cx="1742" cy="1742"/>
              </a:xfrm>
              <a:custGeom>
                <a:avLst/>
                <a:gdLst>
                  <a:gd name="connsiteX0" fmla="*/ 0 w 0"/>
                  <a:gd name="connsiteY0" fmla="*/ 0 h 0"/>
                  <a:gd name="connsiteX1" fmla="*/ 0 w 0"/>
                  <a:gd name="connsiteY1" fmla="*/ 0 h 0"/>
                  <a:gd name="connsiteX2" fmla="*/ 0 w 0"/>
                  <a:gd name="connsiteY2" fmla="*/ 0 h 0"/>
                  <a:gd name="connsiteX3" fmla="*/ 0 w 0"/>
                  <a:gd name="connsiteY3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DC4A4C0B-6DD2-47B6-A6CD-73B50330E6C7}"/>
                  </a:ext>
                </a:extLst>
              </p:cNvPr>
              <p:cNvSpPr/>
              <p:nvPr/>
            </p:nvSpPr>
            <p:spPr>
              <a:xfrm>
                <a:off x="6534626" y="4699709"/>
                <a:ext cx="390179" cy="611397"/>
              </a:xfrm>
              <a:custGeom>
                <a:avLst/>
                <a:gdLst>
                  <a:gd name="connsiteX0" fmla="*/ 1820419 w 1821886"/>
                  <a:gd name="connsiteY0" fmla="*/ 1327383 h 2854831"/>
                  <a:gd name="connsiteX1" fmla="*/ 1554456 w 1821886"/>
                  <a:gd name="connsiteY1" fmla="*/ 802777 h 2854831"/>
                  <a:gd name="connsiteX2" fmla="*/ 1358441 w 1821886"/>
                  <a:gd name="connsiteY2" fmla="*/ 496147 h 2854831"/>
                  <a:gd name="connsiteX3" fmla="*/ 1023343 w 1821886"/>
                  <a:gd name="connsiteY3" fmla="*/ 104929 h 2854831"/>
                  <a:gd name="connsiteX4" fmla="*/ 845222 w 1821886"/>
                  <a:gd name="connsiteY4" fmla="*/ 13835 h 2854831"/>
                  <a:gd name="connsiteX5" fmla="*/ 604472 w 1821886"/>
                  <a:gd name="connsiteY5" fmla="*/ 59382 h 2854831"/>
                  <a:gd name="connsiteX6" fmla="*/ 163641 w 1821886"/>
                  <a:gd name="connsiteY6" fmla="*/ 702736 h 2854831"/>
                  <a:gd name="connsiteX7" fmla="*/ 1786 w 1821886"/>
                  <a:gd name="connsiteY7" fmla="*/ 1904856 h 2854831"/>
                  <a:gd name="connsiteX8" fmla="*/ 17239 w 1821886"/>
                  <a:gd name="connsiteY8" fmla="*/ 2261100 h 2854831"/>
                  <a:gd name="connsiteX9" fmla="*/ 111587 w 1821886"/>
                  <a:gd name="connsiteY9" fmla="*/ 2553903 h 2854831"/>
                  <a:gd name="connsiteX10" fmla="*/ 419843 w 1821886"/>
                  <a:gd name="connsiteY10" fmla="*/ 2747478 h 2854831"/>
                  <a:gd name="connsiteX11" fmla="*/ 987556 w 1821886"/>
                  <a:gd name="connsiteY11" fmla="*/ 2858906 h 2854831"/>
                  <a:gd name="connsiteX12" fmla="*/ 1602443 w 1821886"/>
                  <a:gd name="connsiteY12" fmla="*/ 2752359 h 2854831"/>
                  <a:gd name="connsiteX13" fmla="*/ 1776498 w 1821886"/>
                  <a:gd name="connsiteY13" fmla="*/ 2592130 h 2854831"/>
                  <a:gd name="connsiteX14" fmla="*/ 1778938 w 1821886"/>
                  <a:gd name="connsiteY14" fmla="*/ 2430275 h 2854831"/>
                  <a:gd name="connsiteX15" fmla="*/ 1791952 w 1821886"/>
                  <a:gd name="connsiteY15" fmla="*/ 2003270 h 2854831"/>
                  <a:gd name="connsiteX16" fmla="*/ 1809032 w 1821886"/>
                  <a:gd name="connsiteY16" fmla="*/ 1642146 h 2854831"/>
                  <a:gd name="connsiteX17" fmla="*/ 1819606 w 1821886"/>
                  <a:gd name="connsiteY17" fmla="*/ 1461584 h 2854831"/>
                  <a:gd name="connsiteX18" fmla="*/ 1820419 w 1821886"/>
                  <a:gd name="connsiteY18" fmla="*/ 1327383 h 2854831"/>
                  <a:gd name="connsiteX19" fmla="*/ 1820419 w 1821886"/>
                  <a:gd name="connsiteY19" fmla="*/ 1327383 h 28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21886" h="2854831">
                    <a:moveTo>
                      <a:pt x="1820419" y="1327383"/>
                    </a:moveTo>
                    <a:cubicBezTo>
                      <a:pt x="1726071" y="1154954"/>
                      <a:pt x="1650430" y="973579"/>
                      <a:pt x="1554456" y="802777"/>
                    </a:cubicBezTo>
                    <a:cubicBezTo>
                      <a:pt x="1495082" y="697042"/>
                      <a:pt x="1433268" y="591308"/>
                      <a:pt x="1358441" y="496147"/>
                    </a:cubicBezTo>
                    <a:cubicBezTo>
                      <a:pt x="1254333" y="364385"/>
                      <a:pt x="1157545" y="207410"/>
                      <a:pt x="1023343" y="104929"/>
                    </a:cubicBezTo>
                    <a:cubicBezTo>
                      <a:pt x="972916" y="65889"/>
                      <a:pt x="904595" y="35795"/>
                      <a:pt x="845222" y="13835"/>
                    </a:cubicBezTo>
                    <a:cubicBezTo>
                      <a:pt x="758194" y="-17885"/>
                      <a:pt x="678486" y="8142"/>
                      <a:pt x="604472" y="59382"/>
                    </a:cubicBezTo>
                    <a:cubicBezTo>
                      <a:pt x="392190" y="207410"/>
                      <a:pt x="257175" y="467680"/>
                      <a:pt x="163641" y="702736"/>
                    </a:cubicBezTo>
                    <a:cubicBezTo>
                      <a:pt x="13172" y="1082567"/>
                      <a:pt x="-7161" y="1500625"/>
                      <a:pt x="1786" y="1904856"/>
                    </a:cubicBezTo>
                    <a:cubicBezTo>
                      <a:pt x="4226" y="2023604"/>
                      <a:pt x="9106" y="2142352"/>
                      <a:pt x="17239" y="2261100"/>
                    </a:cubicBezTo>
                    <a:cubicBezTo>
                      <a:pt x="24559" y="2363581"/>
                      <a:pt x="46519" y="2470942"/>
                      <a:pt x="111587" y="2553903"/>
                    </a:cubicBezTo>
                    <a:cubicBezTo>
                      <a:pt x="186414" y="2649877"/>
                      <a:pt x="310042" y="2704371"/>
                      <a:pt x="419843" y="2747478"/>
                    </a:cubicBezTo>
                    <a:cubicBezTo>
                      <a:pt x="595525" y="2815799"/>
                      <a:pt x="798048" y="2846706"/>
                      <a:pt x="987556" y="2858906"/>
                    </a:cubicBezTo>
                    <a:cubicBezTo>
                      <a:pt x="1190892" y="2871920"/>
                      <a:pt x="1418628" y="2850773"/>
                      <a:pt x="1602443" y="2752359"/>
                    </a:cubicBezTo>
                    <a:cubicBezTo>
                      <a:pt x="1667511" y="2717385"/>
                      <a:pt x="1757791" y="2671024"/>
                      <a:pt x="1776498" y="2592130"/>
                    </a:cubicBezTo>
                    <a:cubicBezTo>
                      <a:pt x="1787885" y="2542516"/>
                      <a:pt x="1778938" y="2481515"/>
                      <a:pt x="1778938" y="2430275"/>
                    </a:cubicBezTo>
                    <a:cubicBezTo>
                      <a:pt x="1779752" y="2287127"/>
                      <a:pt x="1788699" y="2145605"/>
                      <a:pt x="1791952" y="2003270"/>
                    </a:cubicBezTo>
                    <a:cubicBezTo>
                      <a:pt x="1794392" y="1882896"/>
                      <a:pt x="1801712" y="1762521"/>
                      <a:pt x="1809032" y="1642146"/>
                    </a:cubicBezTo>
                    <a:cubicBezTo>
                      <a:pt x="1813099" y="1581959"/>
                      <a:pt x="1814725" y="1521772"/>
                      <a:pt x="1819606" y="1461584"/>
                    </a:cubicBezTo>
                    <a:cubicBezTo>
                      <a:pt x="1822859" y="1419290"/>
                      <a:pt x="1840752" y="1368050"/>
                      <a:pt x="1820419" y="1327383"/>
                    </a:cubicBezTo>
                    <a:cubicBezTo>
                      <a:pt x="1820419" y="1327383"/>
                      <a:pt x="1820419" y="1327383"/>
                      <a:pt x="1820419" y="132738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A637C4F9-2AA3-495C-A420-E15CB2AB7C1A}"/>
                  </a:ext>
                </a:extLst>
              </p:cNvPr>
              <p:cNvSpPr/>
              <p:nvPr/>
            </p:nvSpPr>
            <p:spPr>
              <a:xfrm rot="21301314">
                <a:off x="6894022" y="4664932"/>
                <a:ext cx="508626" cy="663653"/>
              </a:xfrm>
              <a:custGeom>
                <a:avLst/>
                <a:gdLst>
                  <a:gd name="connsiteX0" fmla="*/ 2376043 w 2374959"/>
                  <a:gd name="connsiteY0" fmla="*/ 2668646 h 3098834"/>
                  <a:gd name="connsiteX1" fmla="*/ 2374416 w 2374959"/>
                  <a:gd name="connsiteY1" fmla="*/ 2056199 h 3098834"/>
                  <a:gd name="connsiteX2" fmla="*/ 2295522 w 2374959"/>
                  <a:gd name="connsiteY2" fmla="*/ 1418539 h 3098834"/>
                  <a:gd name="connsiteX3" fmla="*/ 2128787 w 2374959"/>
                  <a:gd name="connsiteY3" fmla="*/ 853266 h 3098834"/>
                  <a:gd name="connsiteX4" fmla="*/ 1880717 w 2374959"/>
                  <a:gd name="connsiteY4" fmla="*/ 390474 h 3098834"/>
                  <a:gd name="connsiteX5" fmla="*/ 1485433 w 2374959"/>
                  <a:gd name="connsiteY5" fmla="*/ 68391 h 3098834"/>
                  <a:gd name="connsiteX6" fmla="*/ 1175550 w 2374959"/>
                  <a:gd name="connsiteY6" fmla="*/ 70 h 3098834"/>
                  <a:gd name="connsiteX7" fmla="*/ 870546 w 2374959"/>
                  <a:gd name="connsiteY7" fmla="*/ 80591 h 3098834"/>
                  <a:gd name="connsiteX8" fmla="*/ 648504 w 2374959"/>
                  <a:gd name="connsiteY8" fmla="*/ 239193 h 3098834"/>
                  <a:gd name="connsiteX9" fmla="*/ 89738 w 2374959"/>
                  <a:gd name="connsiteY9" fmla="*/ 1201377 h 3098834"/>
                  <a:gd name="connsiteX10" fmla="*/ 19790 w 2374959"/>
                  <a:gd name="connsiteY10" fmla="*/ 2472631 h 3098834"/>
                  <a:gd name="connsiteX11" fmla="*/ 36057 w 2374959"/>
                  <a:gd name="connsiteY11" fmla="*/ 2679220 h 3098834"/>
                  <a:gd name="connsiteX12" fmla="*/ 88111 w 2374959"/>
                  <a:gd name="connsiteY12" fmla="*/ 2871982 h 3098834"/>
                  <a:gd name="connsiteX13" fmla="*/ 576930 w 2374959"/>
                  <a:gd name="connsiteY13" fmla="*/ 3066370 h 3098834"/>
                  <a:gd name="connsiteX14" fmla="*/ 1239804 w 2374959"/>
                  <a:gd name="connsiteY14" fmla="*/ 3102971 h 3098834"/>
                  <a:gd name="connsiteX15" fmla="*/ 1727809 w 2374959"/>
                  <a:gd name="connsiteY15" fmla="*/ 3087517 h 3098834"/>
                  <a:gd name="connsiteX16" fmla="*/ 2204428 w 2374959"/>
                  <a:gd name="connsiteY16" fmla="*/ 3023263 h 3098834"/>
                  <a:gd name="connsiteX17" fmla="*/ 2367909 w 2374959"/>
                  <a:gd name="connsiteY17" fmla="*/ 2809354 h 3098834"/>
                  <a:gd name="connsiteX18" fmla="*/ 2376043 w 2374959"/>
                  <a:gd name="connsiteY18" fmla="*/ 2668646 h 3098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374959" h="3098834">
                    <a:moveTo>
                      <a:pt x="2376043" y="2668646"/>
                    </a:moveTo>
                    <a:cubicBezTo>
                      <a:pt x="2374416" y="2465311"/>
                      <a:pt x="2384990" y="2260348"/>
                      <a:pt x="2374416" y="2056199"/>
                    </a:cubicBezTo>
                    <a:cubicBezTo>
                      <a:pt x="2363843" y="1842290"/>
                      <a:pt x="2337002" y="1628381"/>
                      <a:pt x="2295522" y="1418539"/>
                    </a:cubicBezTo>
                    <a:cubicBezTo>
                      <a:pt x="2257295" y="1223337"/>
                      <a:pt x="2207681" y="1035455"/>
                      <a:pt x="2128787" y="853266"/>
                    </a:cubicBezTo>
                    <a:cubicBezTo>
                      <a:pt x="2059653" y="692224"/>
                      <a:pt x="1983198" y="534436"/>
                      <a:pt x="1880717" y="390474"/>
                    </a:cubicBezTo>
                    <a:cubicBezTo>
                      <a:pt x="1778236" y="245699"/>
                      <a:pt x="1647288" y="138338"/>
                      <a:pt x="1485433" y="68391"/>
                    </a:cubicBezTo>
                    <a:cubicBezTo>
                      <a:pt x="1386205" y="25284"/>
                      <a:pt x="1283724" y="-1557"/>
                      <a:pt x="1175550" y="70"/>
                    </a:cubicBezTo>
                    <a:cubicBezTo>
                      <a:pt x="1068188" y="2510"/>
                      <a:pt x="966521" y="34230"/>
                      <a:pt x="870546" y="80591"/>
                    </a:cubicBezTo>
                    <a:cubicBezTo>
                      <a:pt x="787585" y="120445"/>
                      <a:pt x="716824" y="178192"/>
                      <a:pt x="648504" y="239193"/>
                    </a:cubicBezTo>
                    <a:cubicBezTo>
                      <a:pt x="364647" y="492955"/>
                      <a:pt x="187339" y="838626"/>
                      <a:pt x="89738" y="1201377"/>
                    </a:cubicBezTo>
                    <a:cubicBezTo>
                      <a:pt x="-21690" y="1615368"/>
                      <a:pt x="-8677" y="2048879"/>
                      <a:pt x="19790" y="2472631"/>
                    </a:cubicBezTo>
                    <a:cubicBezTo>
                      <a:pt x="24670" y="2541765"/>
                      <a:pt x="27110" y="2610899"/>
                      <a:pt x="36057" y="2679220"/>
                    </a:cubicBezTo>
                    <a:cubicBezTo>
                      <a:pt x="45004" y="2748354"/>
                      <a:pt x="66964" y="2806914"/>
                      <a:pt x="88111" y="2871982"/>
                    </a:cubicBezTo>
                    <a:cubicBezTo>
                      <a:pt x="175952" y="3054984"/>
                      <a:pt x="402874" y="3047664"/>
                      <a:pt x="576930" y="3066370"/>
                    </a:cubicBezTo>
                    <a:cubicBezTo>
                      <a:pt x="797345" y="3089957"/>
                      <a:pt x="1018575" y="3102157"/>
                      <a:pt x="1239804" y="3102971"/>
                    </a:cubicBezTo>
                    <a:cubicBezTo>
                      <a:pt x="1402472" y="3103784"/>
                      <a:pt x="1565141" y="3098904"/>
                      <a:pt x="1727809" y="3087517"/>
                    </a:cubicBezTo>
                    <a:cubicBezTo>
                      <a:pt x="1885597" y="3076944"/>
                      <a:pt x="2053146" y="3072877"/>
                      <a:pt x="2204428" y="3023263"/>
                    </a:cubicBezTo>
                    <a:cubicBezTo>
                      <a:pt x="2310162" y="2988290"/>
                      <a:pt x="2352456" y="2907769"/>
                      <a:pt x="2367909" y="2809354"/>
                    </a:cubicBezTo>
                    <a:cubicBezTo>
                      <a:pt x="2374416" y="2763807"/>
                      <a:pt x="2376856" y="2716633"/>
                      <a:pt x="2376043" y="266864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DE8060D5-2256-4360-A392-330BFB84C950}"/>
                  </a:ext>
                </a:extLst>
              </p:cNvPr>
              <p:cNvSpPr/>
              <p:nvPr/>
            </p:nvSpPr>
            <p:spPr>
              <a:xfrm rot="739613">
                <a:off x="7408571" y="4609862"/>
                <a:ext cx="508626" cy="663653"/>
              </a:xfrm>
              <a:custGeom>
                <a:avLst/>
                <a:gdLst>
                  <a:gd name="connsiteX0" fmla="*/ 3135 w 2374959"/>
                  <a:gd name="connsiteY0" fmla="*/ 2668646 h 3098834"/>
                  <a:gd name="connsiteX1" fmla="*/ 4762 w 2374959"/>
                  <a:gd name="connsiteY1" fmla="*/ 2056199 h 3098834"/>
                  <a:gd name="connsiteX2" fmla="*/ 83656 w 2374959"/>
                  <a:gd name="connsiteY2" fmla="*/ 1418539 h 3098834"/>
                  <a:gd name="connsiteX3" fmla="*/ 250391 w 2374959"/>
                  <a:gd name="connsiteY3" fmla="*/ 853266 h 3098834"/>
                  <a:gd name="connsiteX4" fmla="*/ 498461 w 2374959"/>
                  <a:gd name="connsiteY4" fmla="*/ 390474 h 3098834"/>
                  <a:gd name="connsiteX5" fmla="*/ 893745 w 2374959"/>
                  <a:gd name="connsiteY5" fmla="*/ 68391 h 3098834"/>
                  <a:gd name="connsiteX6" fmla="*/ 1203629 w 2374959"/>
                  <a:gd name="connsiteY6" fmla="*/ 70 h 3098834"/>
                  <a:gd name="connsiteX7" fmla="*/ 1508632 w 2374959"/>
                  <a:gd name="connsiteY7" fmla="*/ 80591 h 3098834"/>
                  <a:gd name="connsiteX8" fmla="*/ 1730674 w 2374959"/>
                  <a:gd name="connsiteY8" fmla="*/ 239193 h 3098834"/>
                  <a:gd name="connsiteX9" fmla="*/ 2289441 w 2374959"/>
                  <a:gd name="connsiteY9" fmla="*/ 1201377 h 3098834"/>
                  <a:gd name="connsiteX10" fmla="*/ 2359388 w 2374959"/>
                  <a:gd name="connsiteY10" fmla="*/ 2472631 h 3098834"/>
                  <a:gd name="connsiteX11" fmla="*/ 2343121 w 2374959"/>
                  <a:gd name="connsiteY11" fmla="*/ 2679220 h 3098834"/>
                  <a:gd name="connsiteX12" fmla="*/ 2291067 w 2374959"/>
                  <a:gd name="connsiteY12" fmla="*/ 2871982 h 3098834"/>
                  <a:gd name="connsiteX13" fmla="*/ 1802248 w 2374959"/>
                  <a:gd name="connsiteY13" fmla="*/ 3066370 h 3098834"/>
                  <a:gd name="connsiteX14" fmla="*/ 1139374 w 2374959"/>
                  <a:gd name="connsiteY14" fmla="*/ 3102971 h 3098834"/>
                  <a:gd name="connsiteX15" fmla="*/ 651369 w 2374959"/>
                  <a:gd name="connsiteY15" fmla="*/ 3087517 h 3098834"/>
                  <a:gd name="connsiteX16" fmla="*/ 174751 w 2374959"/>
                  <a:gd name="connsiteY16" fmla="*/ 3023263 h 3098834"/>
                  <a:gd name="connsiteX17" fmla="*/ 11269 w 2374959"/>
                  <a:gd name="connsiteY17" fmla="*/ 2809354 h 3098834"/>
                  <a:gd name="connsiteX18" fmla="*/ 3135 w 2374959"/>
                  <a:gd name="connsiteY18" fmla="*/ 2668646 h 3098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374959" h="3098834">
                    <a:moveTo>
                      <a:pt x="3135" y="2668646"/>
                    </a:moveTo>
                    <a:cubicBezTo>
                      <a:pt x="4762" y="2465311"/>
                      <a:pt x="-5811" y="2260348"/>
                      <a:pt x="4762" y="2056199"/>
                    </a:cubicBezTo>
                    <a:cubicBezTo>
                      <a:pt x="15335" y="1842290"/>
                      <a:pt x="42176" y="1628381"/>
                      <a:pt x="83656" y="1418539"/>
                    </a:cubicBezTo>
                    <a:cubicBezTo>
                      <a:pt x="121883" y="1223337"/>
                      <a:pt x="171497" y="1035455"/>
                      <a:pt x="250391" y="853266"/>
                    </a:cubicBezTo>
                    <a:cubicBezTo>
                      <a:pt x="319526" y="692224"/>
                      <a:pt x="395979" y="534436"/>
                      <a:pt x="498461" y="390474"/>
                    </a:cubicBezTo>
                    <a:cubicBezTo>
                      <a:pt x="600942" y="245699"/>
                      <a:pt x="731890" y="138338"/>
                      <a:pt x="893745" y="68391"/>
                    </a:cubicBezTo>
                    <a:cubicBezTo>
                      <a:pt x="992973" y="25284"/>
                      <a:pt x="1095454" y="-1557"/>
                      <a:pt x="1203629" y="70"/>
                    </a:cubicBezTo>
                    <a:cubicBezTo>
                      <a:pt x="1310989" y="2510"/>
                      <a:pt x="1412657" y="34230"/>
                      <a:pt x="1508632" y="80591"/>
                    </a:cubicBezTo>
                    <a:cubicBezTo>
                      <a:pt x="1591593" y="120445"/>
                      <a:pt x="1662353" y="178192"/>
                      <a:pt x="1730674" y="239193"/>
                    </a:cubicBezTo>
                    <a:cubicBezTo>
                      <a:pt x="2014530" y="492955"/>
                      <a:pt x="2191840" y="838626"/>
                      <a:pt x="2289441" y="1201377"/>
                    </a:cubicBezTo>
                    <a:cubicBezTo>
                      <a:pt x="2400868" y="1615368"/>
                      <a:pt x="2387855" y="2048879"/>
                      <a:pt x="2359388" y="2472631"/>
                    </a:cubicBezTo>
                    <a:cubicBezTo>
                      <a:pt x="2354508" y="2541765"/>
                      <a:pt x="2352068" y="2610899"/>
                      <a:pt x="2343121" y="2679220"/>
                    </a:cubicBezTo>
                    <a:cubicBezTo>
                      <a:pt x="2334174" y="2748354"/>
                      <a:pt x="2312214" y="2806914"/>
                      <a:pt x="2291067" y="2871982"/>
                    </a:cubicBezTo>
                    <a:cubicBezTo>
                      <a:pt x="2203227" y="3054984"/>
                      <a:pt x="1976304" y="3047664"/>
                      <a:pt x="1802248" y="3066370"/>
                    </a:cubicBezTo>
                    <a:cubicBezTo>
                      <a:pt x="1581833" y="3089957"/>
                      <a:pt x="1360604" y="3102157"/>
                      <a:pt x="1139374" y="3102971"/>
                    </a:cubicBezTo>
                    <a:cubicBezTo>
                      <a:pt x="976706" y="3103784"/>
                      <a:pt x="814038" y="3098904"/>
                      <a:pt x="651369" y="3087517"/>
                    </a:cubicBezTo>
                    <a:cubicBezTo>
                      <a:pt x="493580" y="3076944"/>
                      <a:pt x="326032" y="3072877"/>
                      <a:pt x="174751" y="3023263"/>
                    </a:cubicBezTo>
                    <a:cubicBezTo>
                      <a:pt x="69016" y="2988290"/>
                      <a:pt x="26722" y="2907769"/>
                      <a:pt x="11269" y="2809354"/>
                    </a:cubicBezTo>
                    <a:cubicBezTo>
                      <a:pt x="4762" y="2763807"/>
                      <a:pt x="2322" y="2716633"/>
                      <a:pt x="3135" y="266864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70CDDE80-C234-41DD-AB80-13FA03F2CE5B}"/>
              </a:ext>
            </a:extLst>
          </p:cNvPr>
          <p:cNvSpPr txBox="1"/>
          <p:nvPr/>
        </p:nvSpPr>
        <p:spPr>
          <a:xfrm>
            <a:off x="1357932" y="3125673"/>
            <a:ext cx="2079318" cy="430887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ctr" rtl="1"/>
            <a:r>
              <a:rPr lang="fa-IR" altLang="ko-KR" sz="2800" dirty="0">
                <a:solidFill>
                  <a:schemeClr val="accent1"/>
                </a:solidFill>
                <a:cs typeface="B Nazanin" panose="00000400000000000000" pitchFamily="2" charset="-78"/>
              </a:rPr>
              <a:t>قبل از</a:t>
            </a:r>
            <a:endParaRPr lang="en-US" altLang="ko-KR" sz="2800" dirty="0">
              <a:solidFill>
                <a:schemeClr val="accent1"/>
              </a:solidFill>
              <a:cs typeface="B Nazanin" panose="00000400000000000000" pitchFamily="2" charset="-78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C189FBD-6507-4996-B561-0DAF32E12D93}"/>
              </a:ext>
            </a:extLst>
          </p:cNvPr>
          <p:cNvSpPr txBox="1"/>
          <p:nvPr/>
        </p:nvSpPr>
        <p:spPr>
          <a:xfrm>
            <a:off x="8755471" y="3125673"/>
            <a:ext cx="2079318" cy="430887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ctr" rtl="1"/>
            <a:r>
              <a:rPr lang="en-US" altLang="ko-KR" sz="2800" dirty="0">
                <a:solidFill>
                  <a:schemeClr val="accent4"/>
                </a:solidFill>
                <a:cs typeface="B Nazanin" panose="00000400000000000000" pitchFamily="2" charset="-78"/>
              </a:rPr>
              <a:t>AFTE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E99DAC8-C152-4C1D-B9EB-464B788B1592}"/>
              </a:ext>
            </a:extLst>
          </p:cNvPr>
          <p:cNvSpPr txBox="1"/>
          <p:nvPr/>
        </p:nvSpPr>
        <p:spPr>
          <a:xfrm>
            <a:off x="4544744" y="3125673"/>
            <a:ext cx="3102512" cy="430887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ctr" rtl="1"/>
            <a:r>
              <a:rPr lang="fa-IR" sz="2800" dirty="0">
                <a:solidFill>
                  <a:schemeClr val="accent2"/>
                </a:solidFill>
                <a:cs typeface="B Nazanin" panose="00000400000000000000" pitchFamily="2" charset="-78"/>
              </a:rPr>
              <a:t>بریس های دندانی</a:t>
            </a:r>
            <a:endParaRPr lang="en-US" altLang="ko-KR" sz="2800" dirty="0">
              <a:solidFill>
                <a:schemeClr val="accent2"/>
              </a:solidFill>
              <a:cs typeface="B Nazanin" panose="00000400000000000000" pitchFamily="2" charset="-78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615625C-0760-4CB1-94A1-4975E3136E93}"/>
              </a:ext>
            </a:extLst>
          </p:cNvPr>
          <p:cNvSpPr txBox="1"/>
          <p:nvPr/>
        </p:nvSpPr>
        <p:spPr>
          <a:xfrm>
            <a:off x="933965" y="3613693"/>
            <a:ext cx="2927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 شما به سادگی می توانید مخاطبان خود را تحت تاثیر قرار دهید و به ارائه های خود جذابیت و زیبایی بی نظیری اضافه کنید.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3E2F800-BEAB-4419-8603-A8E03E5C4AD5}"/>
              </a:ext>
            </a:extLst>
          </p:cNvPr>
          <p:cNvSpPr txBox="1"/>
          <p:nvPr/>
        </p:nvSpPr>
        <p:spPr>
          <a:xfrm>
            <a:off x="4632374" y="3613693"/>
            <a:ext cx="2927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 شما به سادگی می توانید مخاطبان خود را تحت تاثیر قرار دهید و به ارائه های خود جذابیت و زیبایی بی نظیری اضافه کنید.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07094E3-40E7-48B0-AD96-32B41CF0D2B7}"/>
              </a:ext>
            </a:extLst>
          </p:cNvPr>
          <p:cNvSpPr txBox="1"/>
          <p:nvPr/>
        </p:nvSpPr>
        <p:spPr>
          <a:xfrm>
            <a:off x="8331504" y="3613693"/>
            <a:ext cx="2927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 شما به سادگی می توانید مخاطبان خود را تحت تاثیر قرار دهید و به ارائه های خود جذابیت و زیبایی بی نظیری اضافه کنید.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1448E1F-E13C-4B30-B79B-D190A1F0034E}"/>
              </a:ext>
            </a:extLst>
          </p:cNvPr>
          <p:cNvGrpSpPr/>
          <p:nvPr/>
        </p:nvGrpSpPr>
        <p:grpSpPr>
          <a:xfrm>
            <a:off x="1140106" y="4708876"/>
            <a:ext cx="2711650" cy="1586261"/>
            <a:chOff x="1110145" y="4708876"/>
            <a:chExt cx="2750351" cy="1586261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70CAECAD-6B24-4357-B080-12F78AE4120F}"/>
                </a:ext>
              </a:extLst>
            </p:cNvPr>
            <p:cNvSpPr txBox="1"/>
            <p:nvPr/>
          </p:nvSpPr>
          <p:spPr>
            <a:xfrm>
              <a:off x="1110145" y="4708876"/>
              <a:ext cx="2750351" cy="301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fa-IR" altLang="ko-KR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</a:t>
              </a:r>
              <a:endPara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955ED375-314C-4B39-A702-65F519C2ED5B}"/>
                </a:ext>
              </a:extLst>
            </p:cNvPr>
            <p:cNvSpPr txBox="1"/>
            <p:nvPr/>
          </p:nvSpPr>
          <p:spPr>
            <a:xfrm>
              <a:off x="1110145" y="5672356"/>
              <a:ext cx="2750351" cy="301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fa-IR" altLang="ko-KR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 نمونه کارها</a:t>
              </a:r>
              <a:endPara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300E8888-03BD-4C08-954A-26C118B2B760}"/>
                </a:ext>
              </a:extLst>
            </p:cNvPr>
            <p:cNvSpPr txBox="1"/>
            <p:nvPr/>
          </p:nvSpPr>
          <p:spPr>
            <a:xfrm>
              <a:off x="1110145" y="5351196"/>
              <a:ext cx="2750351" cy="301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fa-IR" altLang="ko-KR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نمونه کارها ساده</a:t>
              </a:r>
              <a:endPara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DA0CA15-AC47-4FC2-9473-A44D95D047BD}"/>
                </a:ext>
              </a:extLst>
            </p:cNvPr>
            <p:cNvSpPr txBox="1"/>
            <p:nvPr/>
          </p:nvSpPr>
          <p:spPr>
            <a:xfrm>
              <a:off x="1110145" y="5030036"/>
              <a:ext cx="2750351" cy="301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fa-IR" altLang="ko-KR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نمونه کارها</a:t>
              </a:r>
              <a:endPara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EBD29CEC-3BA5-4F57-AFB0-01D07D77F8E2}"/>
                </a:ext>
              </a:extLst>
            </p:cNvPr>
            <p:cNvSpPr txBox="1"/>
            <p:nvPr/>
          </p:nvSpPr>
          <p:spPr>
            <a:xfrm>
              <a:off x="1110145" y="5993516"/>
              <a:ext cx="2750351" cy="301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fa-IR" altLang="ko-KR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</a:t>
              </a:r>
              <a:endPara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6B03F75D-EB9A-4327-95E6-4D3D819C699D}"/>
              </a:ext>
            </a:extLst>
          </p:cNvPr>
          <p:cNvGrpSpPr/>
          <p:nvPr/>
        </p:nvGrpSpPr>
        <p:grpSpPr>
          <a:xfrm>
            <a:off x="4838515" y="4708876"/>
            <a:ext cx="2711650" cy="1586261"/>
            <a:chOff x="1110145" y="4708876"/>
            <a:chExt cx="2750351" cy="1586261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E7DAACDE-B58C-4AE5-A88D-6B9F5F8CB29E}"/>
                </a:ext>
              </a:extLst>
            </p:cNvPr>
            <p:cNvSpPr txBox="1"/>
            <p:nvPr/>
          </p:nvSpPr>
          <p:spPr>
            <a:xfrm>
              <a:off x="1110145" y="4708876"/>
              <a:ext cx="2750351" cy="301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fa-IR" altLang="ko-KR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</a:t>
              </a:r>
              <a:endPara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B16EEB4C-26D4-4933-B905-E71D7E0B1C34}"/>
                </a:ext>
              </a:extLst>
            </p:cNvPr>
            <p:cNvSpPr txBox="1"/>
            <p:nvPr/>
          </p:nvSpPr>
          <p:spPr>
            <a:xfrm>
              <a:off x="1110145" y="5672356"/>
              <a:ext cx="2750351" cy="301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fa-IR" altLang="ko-KR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 نمونه کارها</a:t>
              </a:r>
              <a:endPara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DC3F615A-5C9C-4B7C-A9A5-8D5F92195210}"/>
                </a:ext>
              </a:extLst>
            </p:cNvPr>
            <p:cNvSpPr txBox="1"/>
            <p:nvPr/>
          </p:nvSpPr>
          <p:spPr>
            <a:xfrm>
              <a:off x="1110145" y="5351196"/>
              <a:ext cx="2750351" cy="301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fa-IR" altLang="ko-KR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نمونه کارها ساده</a:t>
              </a:r>
              <a:endPara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4B07683C-9E86-4FEE-8B24-8D29467D950F}"/>
                </a:ext>
              </a:extLst>
            </p:cNvPr>
            <p:cNvSpPr txBox="1"/>
            <p:nvPr/>
          </p:nvSpPr>
          <p:spPr>
            <a:xfrm>
              <a:off x="1110145" y="5030036"/>
              <a:ext cx="2750351" cy="301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fa-IR" altLang="ko-KR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نمونه کارها</a:t>
              </a:r>
              <a:endPara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B6C3B3D5-EBA1-4D9F-8873-06EFB2968A18}"/>
                </a:ext>
              </a:extLst>
            </p:cNvPr>
            <p:cNvSpPr txBox="1"/>
            <p:nvPr/>
          </p:nvSpPr>
          <p:spPr>
            <a:xfrm>
              <a:off x="1110145" y="5993516"/>
              <a:ext cx="2750351" cy="301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fa-IR" altLang="ko-KR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</a:t>
              </a:r>
              <a:endPara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1B5CD1C-8EB1-46DA-9E6A-F28117F3F8B2}"/>
              </a:ext>
            </a:extLst>
          </p:cNvPr>
          <p:cNvGrpSpPr/>
          <p:nvPr/>
        </p:nvGrpSpPr>
        <p:grpSpPr>
          <a:xfrm>
            <a:off x="8537645" y="4708876"/>
            <a:ext cx="2711650" cy="1586261"/>
            <a:chOff x="1110145" y="4708876"/>
            <a:chExt cx="2750351" cy="1586261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753D9F60-1B7E-4E9C-9326-BC361B190206}"/>
                </a:ext>
              </a:extLst>
            </p:cNvPr>
            <p:cNvSpPr txBox="1"/>
            <p:nvPr/>
          </p:nvSpPr>
          <p:spPr>
            <a:xfrm>
              <a:off x="1110145" y="4708876"/>
              <a:ext cx="2750351" cy="301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fa-IR" altLang="ko-KR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</a:t>
              </a:r>
              <a:endPara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F0DED6B3-1AAE-4AE4-9AFF-107EF30831D9}"/>
                </a:ext>
              </a:extLst>
            </p:cNvPr>
            <p:cNvSpPr txBox="1"/>
            <p:nvPr/>
          </p:nvSpPr>
          <p:spPr>
            <a:xfrm>
              <a:off x="1110145" y="5672356"/>
              <a:ext cx="2750351" cy="301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fa-IR" altLang="ko-KR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 نمونه کارها</a:t>
              </a:r>
              <a:endPara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2C7212FC-77D7-41DA-A9B4-97EF4DA0A12D}"/>
                </a:ext>
              </a:extLst>
            </p:cNvPr>
            <p:cNvSpPr txBox="1"/>
            <p:nvPr/>
          </p:nvSpPr>
          <p:spPr>
            <a:xfrm>
              <a:off x="1110145" y="5351196"/>
              <a:ext cx="2750351" cy="301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fa-IR" altLang="ko-KR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نمونه کارها ساده</a:t>
              </a:r>
              <a:endPara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326D377-D0E8-4EC5-BAA6-832B84EF7FD4}"/>
                </a:ext>
              </a:extLst>
            </p:cNvPr>
            <p:cNvSpPr txBox="1"/>
            <p:nvPr/>
          </p:nvSpPr>
          <p:spPr>
            <a:xfrm>
              <a:off x="1110145" y="5030036"/>
              <a:ext cx="2750351" cy="301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fa-IR" altLang="ko-KR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نمونه کارها</a:t>
              </a:r>
              <a:endPara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5937AFFC-8DCA-4D88-BAB6-6C88CC742EE7}"/>
                </a:ext>
              </a:extLst>
            </p:cNvPr>
            <p:cNvSpPr txBox="1"/>
            <p:nvPr/>
          </p:nvSpPr>
          <p:spPr>
            <a:xfrm>
              <a:off x="1110145" y="5993516"/>
              <a:ext cx="2750351" cy="301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fa-IR" altLang="ko-KR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</a:t>
              </a:r>
              <a:endPara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82126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EC54F4A-FB31-4B2B-831E-B96CF3C2CF09}"/>
              </a:ext>
            </a:extLst>
          </p:cNvPr>
          <p:cNvGrpSpPr/>
          <p:nvPr/>
        </p:nvGrpSpPr>
        <p:grpSpPr>
          <a:xfrm>
            <a:off x="3594404" y="2088272"/>
            <a:ext cx="970076" cy="3911195"/>
            <a:chOff x="683568" y="2348880"/>
            <a:chExt cx="837152" cy="3375266"/>
          </a:xfrm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64FC0182-0D0C-4C28-8983-5B0D0FC1A802}"/>
                </a:ext>
              </a:extLst>
            </p:cNvPr>
            <p:cNvSpPr/>
            <p:nvPr/>
          </p:nvSpPr>
          <p:spPr>
            <a:xfrm rot="19197366">
              <a:off x="869339" y="5087622"/>
              <a:ext cx="526053" cy="636524"/>
            </a:xfrm>
            <a:prstGeom prst="diagStripe">
              <a:avLst>
                <a:gd name="adj" fmla="val 86326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" name="Rectangle 7">
              <a:extLst>
                <a:ext uri="{FF2B5EF4-FFF2-40B4-BE49-F238E27FC236}">
                  <a16:creationId xmlns:a16="http://schemas.microsoft.com/office/drawing/2014/main" id="{580F0B0D-B66E-4A35-841D-BD5D7D04A893}"/>
                </a:ext>
              </a:extLst>
            </p:cNvPr>
            <p:cNvSpPr/>
            <p:nvPr/>
          </p:nvSpPr>
          <p:spPr>
            <a:xfrm>
              <a:off x="778144" y="2919128"/>
              <a:ext cx="648000" cy="2016000"/>
            </a:xfrm>
            <a:custGeom>
              <a:avLst/>
              <a:gdLst>
                <a:gd name="connsiteX0" fmla="*/ 0 w 828152"/>
                <a:gd name="connsiteY0" fmla="*/ 0 h 1872208"/>
                <a:gd name="connsiteX1" fmla="*/ 828152 w 828152"/>
                <a:gd name="connsiteY1" fmla="*/ 0 h 1872208"/>
                <a:gd name="connsiteX2" fmla="*/ 828152 w 828152"/>
                <a:gd name="connsiteY2" fmla="*/ 1872208 h 1872208"/>
                <a:gd name="connsiteX3" fmla="*/ 0 w 828152"/>
                <a:gd name="connsiteY3" fmla="*/ 1872208 h 1872208"/>
                <a:gd name="connsiteX4" fmla="*/ 0 w 828152"/>
                <a:gd name="connsiteY4" fmla="*/ 0 h 1872208"/>
                <a:gd name="connsiteX0" fmla="*/ 0 w 828152"/>
                <a:gd name="connsiteY0" fmla="*/ 0 h 1891000"/>
                <a:gd name="connsiteX1" fmla="*/ 828152 w 828152"/>
                <a:gd name="connsiteY1" fmla="*/ 0 h 1891000"/>
                <a:gd name="connsiteX2" fmla="*/ 828152 w 828152"/>
                <a:gd name="connsiteY2" fmla="*/ 1872208 h 1891000"/>
                <a:gd name="connsiteX3" fmla="*/ 0 w 828152"/>
                <a:gd name="connsiteY3" fmla="*/ 1872208 h 1891000"/>
                <a:gd name="connsiteX4" fmla="*/ 0 w 828152"/>
                <a:gd name="connsiteY4" fmla="*/ 0 h 1891000"/>
                <a:gd name="connsiteX0" fmla="*/ 0 w 828152"/>
                <a:gd name="connsiteY0" fmla="*/ 0 h 1907994"/>
                <a:gd name="connsiteX1" fmla="*/ 828152 w 828152"/>
                <a:gd name="connsiteY1" fmla="*/ 0 h 1907994"/>
                <a:gd name="connsiteX2" fmla="*/ 828152 w 828152"/>
                <a:gd name="connsiteY2" fmla="*/ 1872208 h 1907994"/>
                <a:gd name="connsiteX3" fmla="*/ 0 w 828152"/>
                <a:gd name="connsiteY3" fmla="*/ 1872208 h 1907994"/>
                <a:gd name="connsiteX4" fmla="*/ 0 w 828152"/>
                <a:gd name="connsiteY4" fmla="*/ 0 h 1907994"/>
                <a:gd name="connsiteX0" fmla="*/ 0 w 828152"/>
                <a:gd name="connsiteY0" fmla="*/ 0 h 1920103"/>
                <a:gd name="connsiteX1" fmla="*/ 828152 w 828152"/>
                <a:gd name="connsiteY1" fmla="*/ 0 h 1920103"/>
                <a:gd name="connsiteX2" fmla="*/ 828152 w 828152"/>
                <a:gd name="connsiteY2" fmla="*/ 1872208 h 1920103"/>
                <a:gd name="connsiteX3" fmla="*/ 0 w 828152"/>
                <a:gd name="connsiteY3" fmla="*/ 1872208 h 1920103"/>
                <a:gd name="connsiteX4" fmla="*/ 0 w 828152"/>
                <a:gd name="connsiteY4" fmla="*/ 0 h 1920103"/>
                <a:gd name="connsiteX0" fmla="*/ 0 w 828152"/>
                <a:gd name="connsiteY0" fmla="*/ 0 h 1923817"/>
                <a:gd name="connsiteX1" fmla="*/ 828152 w 828152"/>
                <a:gd name="connsiteY1" fmla="*/ 0 h 1923817"/>
                <a:gd name="connsiteX2" fmla="*/ 828152 w 828152"/>
                <a:gd name="connsiteY2" fmla="*/ 1872208 h 1923817"/>
                <a:gd name="connsiteX3" fmla="*/ 0 w 828152"/>
                <a:gd name="connsiteY3" fmla="*/ 1872208 h 1923817"/>
                <a:gd name="connsiteX4" fmla="*/ 0 w 828152"/>
                <a:gd name="connsiteY4" fmla="*/ 0 h 1923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8152" h="1923817">
                  <a:moveTo>
                    <a:pt x="0" y="0"/>
                  </a:moveTo>
                  <a:lnTo>
                    <a:pt x="828152" y="0"/>
                  </a:lnTo>
                  <a:lnTo>
                    <a:pt x="828152" y="1872208"/>
                  </a:lnTo>
                  <a:cubicBezTo>
                    <a:pt x="499246" y="1935634"/>
                    <a:pt x="328906" y="1946205"/>
                    <a:pt x="0" y="187220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6" name="Rounded Rectangle 8">
              <a:extLst>
                <a:ext uri="{FF2B5EF4-FFF2-40B4-BE49-F238E27FC236}">
                  <a16:creationId xmlns:a16="http://schemas.microsoft.com/office/drawing/2014/main" id="{EFA47347-92A4-45F8-A182-21E0D9A82918}"/>
                </a:ext>
              </a:extLst>
            </p:cNvPr>
            <p:cNvSpPr/>
            <p:nvPr/>
          </p:nvSpPr>
          <p:spPr>
            <a:xfrm>
              <a:off x="753331" y="2348880"/>
              <a:ext cx="697627" cy="13506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C255AAF-84C8-4AEB-9B51-7F6FCA703508}"/>
                </a:ext>
              </a:extLst>
            </p:cNvPr>
            <p:cNvSpPr/>
            <p:nvPr/>
          </p:nvSpPr>
          <p:spPr>
            <a:xfrm>
              <a:off x="850144" y="2483940"/>
              <a:ext cx="504000" cy="36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2961989-BF7C-4196-A7B8-775CACB12E70}"/>
                </a:ext>
              </a:extLst>
            </p:cNvPr>
            <p:cNvSpPr/>
            <p:nvPr/>
          </p:nvSpPr>
          <p:spPr>
            <a:xfrm>
              <a:off x="1032381" y="4919804"/>
              <a:ext cx="139525" cy="1350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9" name="Trapezoid 8">
              <a:extLst>
                <a:ext uri="{FF2B5EF4-FFF2-40B4-BE49-F238E27FC236}">
                  <a16:creationId xmlns:a16="http://schemas.microsoft.com/office/drawing/2014/main" id="{5EB1CA60-135C-4CC4-8440-05DAC07C8267}"/>
                </a:ext>
              </a:extLst>
            </p:cNvPr>
            <p:cNvSpPr/>
            <p:nvPr/>
          </p:nvSpPr>
          <p:spPr>
            <a:xfrm rot="10800000">
              <a:off x="1032381" y="5044893"/>
              <a:ext cx="139525" cy="168826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0" name="Rounded Rectangle 16">
              <a:extLst>
                <a:ext uri="{FF2B5EF4-FFF2-40B4-BE49-F238E27FC236}">
                  <a16:creationId xmlns:a16="http://schemas.microsoft.com/office/drawing/2014/main" id="{0380A09E-9A26-4E92-A66F-5DA8213415FB}"/>
                </a:ext>
              </a:extLst>
            </p:cNvPr>
            <p:cNvSpPr/>
            <p:nvPr/>
          </p:nvSpPr>
          <p:spPr>
            <a:xfrm>
              <a:off x="683568" y="2822616"/>
              <a:ext cx="837152" cy="101295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1" name="Rectangle 20">
              <a:extLst>
                <a:ext uri="{FF2B5EF4-FFF2-40B4-BE49-F238E27FC236}">
                  <a16:creationId xmlns:a16="http://schemas.microsoft.com/office/drawing/2014/main" id="{FD5CF542-1293-4C7D-B065-BEBCE702142A}"/>
                </a:ext>
              </a:extLst>
            </p:cNvPr>
            <p:cNvSpPr/>
            <p:nvPr/>
          </p:nvSpPr>
          <p:spPr>
            <a:xfrm>
              <a:off x="842850" y="3262374"/>
              <a:ext cx="518588" cy="1539472"/>
            </a:xfrm>
            <a:custGeom>
              <a:avLst/>
              <a:gdLst>
                <a:gd name="connsiteX0" fmla="*/ 0 w 669024"/>
                <a:gd name="connsiteY0" fmla="*/ 0 h 1662748"/>
                <a:gd name="connsiteX1" fmla="*/ 669024 w 669024"/>
                <a:gd name="connsiteY1" fmla="*/ 0 h 1662748"/>
                <a:gd name="connsiteX2" fmla="*/ 669024 w 669024"/>
                <a:gd name="connsiteY2" fmla="*/ 1662748 h 1662748"/>
                <a:gd name="connsiteX3" fmla="*/ 0 w 669024"/>
                <a:gd name="connsiteY3" fmla="*/ 1662748 h 1662748"/>
                <a:gd name="connsiteX4" fmla="*/ 0 w 669024"/>
                <a:gd name="connsiteY4" fmla="*/ 0 h 1662748"/>
                <a:gd name="connsiteX0" fmla="*/ 0 w 669024"/>
                <a:gd name="connsiteY0" fmla="*/ 0 h 1686239"/>
                <a:gd name="connsiteX1" fmla="*/ 669024 w 669024"/>
                <a:gd name="connsiteY1" fmla="*/ 0 h 1686239"/>
                <a:gd name="connsiteX2" fmla="*/ 669024 w 669024"/>
                <a:gd name="connsiteY2" fmla="*/ 1662748 h 1686239"/>
                <a:gd name="connsiteX3" fmla="*/ 0 w 669024"/>
                <a:gd name="connsiteY3" fmla="*/ 1662748 h 1686239"/>
                <a:gd name="connsiteX4" fmla="*/ 0 w 669024"/>
                <a:gd name="connsiteY4" fmla="*/ 0 h 1686239"/>
                <a:gd name="connsiteX0" fmla="*/ 0 w 669024"/>
                <a:gd name="connsiteY0" fmla="*/ 0 h 1662748"/>
                <a:gd name="connsiteX1" fmla="*/ 669024 w 669024"/>
                <a:gd name="connsiteY1" fmla="*/ 0 h 1662748"/>
                <a:gd name="connsiteX2" fmla="*/ 669024 w 669024"/>
                <a:gd name="connsiteY2" fmla="*/ 1662748 h 1662748"/>
                <a:gd name="connsiteX3" fmla="*/ 0 w 669024"/>
                <a:gd name="connsiteY3" fmla="*/ 1662748 h 1662748"/>
                <a:gd name="connsiteX4" fmla="*/ 0 w 669024"/>
                <a:gd name="connsiteY4" fmla="*/ 0 h 16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9024" h="1662748">
                  <a:moveTo>
                    <a:pt x="0" y="0"/>
                  </a:moveTo>
                  <a:lnTo>
                    <a:pt x="669024" y="0"/>
                  </a:lnTo>
                  <a:lnTo>
                    <a:pt x="669024" y="1662748"/>
                  </a:lnTo>
                  <a:cubicBezTo>
                    <a:pt x="440730" y="1715603"/>
                    <a:pt x="260007" y="1715603"/>
                    <a:pt x="0" y="166274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EEF20D0-1B27-43C5-B989-D1141A8E7E00}"/>
                </a:ext>
              </a:extLst>
            </p:cNvPr>
            <p:cNvSpPr/>
            <p:nvPr/>
          </p:nvSpPr>
          <p:spPr>
            <a:xfrm>
              <a:off x="1088192" y="2483940"/>
              <a:ext cx="27905" cy="36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2079CB-9AEF-4DC7-9A45-03707572D1E2}"/>
                </a:ext>
              </a:extLst>
            </p:cNvPr>
            <p:cNvSpPr/>
            <p:nvPr/>
          </p:nvSpPr>
          <p:spPr>
            <a:xfrm>
              <a:off x="1074220" y="2966632"/>
              <a:ext cx="279051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BD5F597-87DC-49C1-AB48-9D81749734E6}"/>
                </a:ext>
              </a:extLst>
            </p:cNvPr>
            <p:cNvSpPr/>
            <p:nvPr/>
          </p:nvSpPr>
          <p:spPr>
            <a:xfrm>
              <a:off x="1074220" y="4450568"/>
              <a:ext cx="279051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76BD4AB-3C37-49DE-B568-8A42CC08F655}"/>
                </a:ext>
              </a:extLst>
            </p:cNvPr>
            <p:cNvSpPr/>
            <p:nvPr/>
          </p:nvSpPr>
          <p:spPr>
            <a:xfrm>
              <a:off x="1074220" y="3708600"/>
              <a:ext cx="279051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79C64F3-3F8D-4764-A494-CFC065A0B3C3}"/>
                </a:ext>
              </a:extLst>
            </p:cNvPr>
            <p:cNvSpPr/>
            <p:nvPr/>
          </p:nvSpPr>
          <p:spPr>
            <a:xfrm>
              <a:off x="1185841" y="3523108"/>
              <a:ext cx="167430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9AB245C-F393-420E-AE4B-CA0EF0448E4B}"/>
                </a:ext>
              </a:extLst>
            </p:cNvPr>
            <p:cNvSpPr/>
            <p:nvPr/>
          </p:nvSpPr>
          <p:spPr>
            <a:xfrm>
              <a:off x="1185841" y="3894092"/>
              <a:ext cx="167430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AF96449-CF3F-4E89-9CCB-E91F966E1888}"/>
                </a:ext>
              </a:extLst>
            </p:cNvPr>
            <p:cNvSpPr/>
            <p:nvPr/>
          </p:nvSpPr>
          <p:spPr>
            <a:xfrm>
              <a:off x="1185841" y="4265076"/>
              <a:ext cx="167430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B24B319-3D61-4F22-8D4D-706FAC8E93BF}"/>
                </a:ext>
              </a:extLst>
            </p:cNvPr>
            <p:cNvSpPr/>
            <p:nvPr/>
          </p:nvSpPr>
          <p:spPr>
            <a:xfrm>
              <a:off x="1074220" y="4079584"/>
              <a:ext cx="279051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A02030F-485B-45DB-A17D-8DB6638D1B07}"/>
                </a:ext>
              </a:extLst>
            </p:cNvPr>
            <p:cNvSpPr/>
            <p:nvPr/>
          </p:nvSpPr>
          <p:spPr>
            <a:xfrm>
              <a:off x="1185841" y="3152124"/>
              <a:ext cx="167430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CE2B381-864C-472C-93CB-BD6E1C62AF15}"/>
                </a:ext>
              </a:extLst>
            </p:cNvPr>
            <p:cNvSpPr/>
            <p:nvPr/>
          </p:nvSpPr>
          <p:spPr>
            <a:xfrm>
              <a:off x="1074220" y="3337616"/>
              <a:ext cx="279051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7513B02-75CC-4C60-B648-D4CB3034F120}"/>
                </a:ext>
              </a:extLst>
            </p:cNvPr>
            <p:cNvSpPr/>
            <p:nvPr/>
          </p:nvSpPr>
          <p:spPr>
            <a:xfrm>
              <a:off x="1185841" y="4636062"/>
              <a:ext cx="167430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EDF8A79-C622-4DC9-8395-AA4E9C85F760}"/>
              </a:ext>
            </a:extLst>
          </p:cNvPr>
          <p:cNvGrpSpPr/>
          <p:nvPr/>
        </p:nvGrpSpPr>
        <p:grpSpPr>
          <a:xfrm>
            <a:off x="4931203" y="2083002"/>
            <a:ext cx="970076" cy="3916464"/>
            <a:chOff x="1907704" y="2451208"/>
            <a:chExt cx="837152" cy="3379813"/>
          </a:xfrm>
        </p:grpSpPr>
        <p:sp>
          <p:nvSpPr>
            <p:cNvPr id="24" name="Diagonal Stripe 23">
              <a:extLst>
                <a:ext uri="{FF2B5EF4-FFF2-40B4-BE49-F238E27FC236}">
                  <a16:creationId xmlns:a16="http://schemas.microsoft.com/office/drawing/2014/main" id="{09E161D8-4901-4128-9059-BC17A42CE176}"/>
                </a:ext>
              </a:extLst>
            </p:cNvPr>
            <p:cNvSpPr/>
            <p:nvPr/>
          </p:nvSpPr>
          <p:spPr>
            <a:xfrm rot="19197366">
              <a:off x="2093475" y="5194497"/>
              <a:ext cx="526053" cy="636524"/>
            </a:xfrm>
            <a:prstGeom prst="diagStripe">
              <a:avLst>
                <a:gd name="adj" fmla="val 86326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5" name="Rectangle 7">
              <a:extLst>
                <a:ext uri="{FF2B5EF4-FFF2-40B4-BE49-F238E27FC236}">
                  <a16:creationId xmlns:a16="http://schemas.microsoft.com/office/drawing/2014/main" id="{EF8AAE1B-9DCF-4948-AB4C-C6E977068E57}"/>
                </a:ext>
              </a:extLst>
            </p:cNvPr>
            <p:cNvSpPr/>
            <p:nvPr/>
          </p:nvSpPr>
          <p:spPr>
            <a:xfrm>
              <a:off x="2002280" y="3026003"/>
              <a:ext cx="648000" cy="2016000"/>
            </a:xfrm>
            <a:custGeom>
              <a:avLst/>
              <a:gdLst>
                <a:gd name="connsiteX0" fmla="*/ 0 w 828152"/>
                <a:gd name="connsiteY0" fmla="*/ 0 h 1872208"/>
                <a:gd name="connsiteX1" fmla="*/ 828152 w 828152"/>
                <a:gd name="connsiteY1" fmla="*/ 0 h 1872208"/>
                <a:gd name="connsiteX2" fmla="*/ 828152 w 828152"/>
                <a:gd name="connsiteY2" fmla="*/ 1872208 h 1872208"/>
                <a:gd name="connsiteX3" fmla="*/ 0 w 828152"/>
                <a:gd name="connsiteY3" fmla="*/ 1872208 h 1872208"/>
                <a:gd name="connsiteX4" fmla="*/ 0 w 828152"/>
                <a:gd name="connsiteY4" fmla="*/ 0 h 1872208"/>
                <a:gd name="connsiteX0" fmla="*/ 0 w 828152"/>
                <a:gd name="connsiteY0" fmla="*/ 0 h 1891000"/>
                <a:gd name="connsiteX1" fmla="*/ 828152 w 828152"/>
                <a:gd name="connsiteY1" fmla="*/ 0 h 1891000"/>
                <a:gd name="connsiteX2" fmla="*/ 828152 w 828152"/>
                <a:gd name="connsiteY2" fmla="*/ 1872208 h 1891000"/>
                <a:gd name="connsiteX3" fmla="*/ 0 w 828152"/>
                <a:gd name="connsiteY3" fmla="*/ 1872208 h 1891000"/>
                <a:gd name="connsiteX4" fmla="*/ 0 w 828152"/>
                <a:gd name="connsiteY4" fmla="*/ 0 h 1891000"/>
                <a:gd name="connsiteX0" fmla="*/ 0 w 828152"/>
                <a:gd name="connsiteY0" fmla="*/ 0 h 1907994"/>
                <a:gd name="connsiteX1" fmla="*/ 828152 w 828152"/>
                <a:gd name="connsiteY1" fmla="*/ 0 h 1907994"/>
                <a:gd name="connsiteX2" fmla="*/ 828152 w 828152"/>
                <a:gd name="connsiteY2" fmla="*/ 1872208 h 1907994"/>
                <a:gd name="connsiteX3" fmla="*/ 0 w 828152"/>
                <a:gd name="connsiteY3" fmla="*/ 1872208 h 1907994"/>
                <a:gd name="connsiteX4" fmla="*/ 0 w 828152"/>
                <a:gd name="connsiteY4" fmla="*/ 0 h 1907994"/>
                <a:gd name="connsiteX0" fmla="*/ 0 w 828152"/>
                <a:gd name="connsiteY0" fmla="*/ 0 h 1920103"/>
                <a:gd name="connsiteX1" fmla="*/ 828152 w 828152"/>
                <a:gd name="connsiteY1" fmla="*/ 0 h 1920103"/>
                <a:gd name="connsiteX2" fmla="*/ 828152 w 828152"/>
                <a:gd name="connsiteY2" fmla="*/ 1872208 h 1920103"/>
                <a:gd name="connsiteX3" fmla="*/ 0 w 828152"/>
                <a:gd name="connsiteY3" fmla="*/ 1872208 h 1920103"/>
                <a:gd name="connsiteX4" fmla="*/ 0 w 828152"/>
                <a:gd name="connsiteY4" fmla="*/ 0 h 1920103"/>
                <a:gd name="connsiteX0" fmla="*/ 0 w 828152"/>
                <a:gd name="connsiteY0" fmla="*/ 0 h 1923817"/>
                <a:gd name="connsiteX1" fmla="*/ 828152 w 828152"/>
                <a:gd name="connsiteY1" fmla="*/ 0 h 1923817"/>
                <a:gd name="connsiteX2" fmla="*/ 828152 w 828152"/>
                <a:gd name="connsiteY2" fmla="*/ 1872208 h 1923817"/>
                <a:gd name="connsiteX3" fmla="*/ 0 w 828152"/>
                <a:gd name="connsiteY3" fmla="*/ 1872208 h 1923817"/>
                <a:gd name="connsiteX4" fmla="*/ 0 w 828152"/>
                <a:gd name="connsiteY4" fmla="*/ 0 h 1923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8152" h="1923817">
                  <a:moveTo>
                    <a:pt x="0" y="0"/>
                  </a:moveTo>
                  <a:lnTo>
                    <a:pt x="828152" y="0"/>
                  </a:lnTo>
                  <a:lnTo>
                    <a:pt x="828152" y="1872208"/>
                  </a:lnTo>
                  <a:cubicBezTo>
                    <a:pt x="499246" y="1935634"/>
                    <a:pt x="328906" y="1946205"/>
                    <a:pt x="0" y="187220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6" name="Rounded Rectangle 36">
              <a:extLst>
                <a:ext uri="{FF2B5EF4-FFF2-40B4-BE49-F238E27FC236}">
                  <a16:creationId xmlns:a16="http://schemas.microsoft.com/office/drawing/2014/main" id="{97A8C298-CED0-435F-8D68-0E4B008C77EF}"/>
                </a:ext>
              </a:extLst>
            </p:cNvPr>
            <p:cNvSpPr/>
            <p:nvPr/>
          </p:nvSpPr>
          <p:spPr>
            <a:xfrm>
              <a:off x="1977467" y="2451208"/>
              <a:ext cx="697627" cy="13506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08B82BF-CEF5-4E90-A936-82FF9310B642}"/>
                </a:ext>
              </a:extLst>
            </p:cNvPr>
            <p:cNvSpPr/>
            <p:nvPr/>
          </p:nvSpPr>
          <p:spPr>
            <a:xfrm>
              <a:off x="2074280" y="2586268"/>
              <a:ext cx="504000" cy="36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A2D36B6-8FF8-4A16-88B3-9973357E9B17}"/>
                </a:ext>
              </a:extLst>
            </p:cNvPr>
            <p:cNvSpPr/>
            <p:nvPr/>
          </p:nvSpPr>
          <p:spPr>
            <a:xfrm>
              <a:off x="2256517" y="5013176"/>
              <a:ext cx="139525" cy="1350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9" name="Trapezoid 28">
              <a:extLst>
                <a:ext uri="{FF2B5EF4-FFF2-40B4-BE49-F238E27FC236}">
                  <a16:creationId xmlns:a16="http://schemas.microsoft.com/office/drawing/2014/main" id="{3710B93C-B7CA-4251-A001-D675F28137A8}"/>
                </a:ext>
              </a:extLst>
            </p:cNvPr>
            <p:cNvSpPr/>
            <p:nvPr/>
          </p:nvSpPr>
          <p:spPr>
            <a:xfrm rot="10800000">
              <a:off x="2256518" y="5147221"/>
              <a:ext cx="139525" cy="168826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30" name="Rounded Rectangle 40">
              <a:extLst>
                <a:ext uri="{FF2B5EF4-FFF2-40B4-BE49-F238E27FC236}">
                  <a16:creationId xmlns:a16="http://schemas.microsoft.com/office/drawing/2014/main" id="{7546C37C-2B16-4E91-BC02-00A78DEC08E2}"/>
                </a:ext>
              </a:extLst>
            </p:cNvPr>
            <p:cNvSpPr/>
            <p:nvPr/>
          </p:nvSpPr>
          <p:spPr>
            <a:xfrm>
              <a:off x="1907704" y="2929491"/>
              <a:ext cx="837152" cy="101295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31" name="Rectangle 20">
              <a:extLst>
                <a:ext uri="{FF2B5EF4-FFF2-40B4-BE49-F238E27FC236}">
                  <a16:creationId xmlns:a16="http://schemas.microsoft.com/office/drawing/2014/main" id="{03E72E33-F614-4FF7-90D8-A1818D2E2018}"/>
                </a:ext>
              </a:extLst>
            </p:cNvPr>
            <p:cNvSpPr/>
            <p:nvPr/>
          </p:nvSpPr>
          <p:spPr>
            <a:xfrm>
              <a:off x="2066986" y="4316681"/>
              <a:ext cx="518588" cy="587493"/>
            </a:xfrm>
            <a:custGeom>
              <a:avLst/>
              <a:gdLst>
                <a:gd name="connsiteX0" fmla="*/ 0 w 669024"/>
                <a:gd name="connsiteY0" fmla="*/ 0 h 1662748"/>
                <a:gd name="connsiteX1" fmla="*/ 669024 w 669024"/>
                <a:gd name="connsiteY1" fmla="*/ 0 h 1662748"/>
                <a:gd name="connsiteX2" fmla="*/ 669024 w 669024"/>
                <a:gd name="connsiteY2" fmla="*/ 1662748 h 1662748"/>
                <a:gd name="connsiteX3" fmla="*/ 0 w 669024"/>
                <a:gd name="connsiteY3" fmla="*/ 1662748 h 1662748"/>
                <a:gd name="connsiteX4" fmla="*/ 0 w 669024"/>
                <a:gd name="connsiteY4" fmla="*/ 0 h 1662748"/>
                <a:gd name="connsiteX0" fmla="*/ 0 w 669024"/>
                <a:gd name="connsiteY0" fmla="*/ 0 h 1686239"/>
                <a:gd name="connsiteX1" fmla="*/ 669024 w 669024"/>
                <a:gd name="connsiteY1" fmla="*/ 0 h 1686239"/>
                <a:gd name="connsiteX2" fmla="*/ 669024 w 669024"/>
                <a:gd name="connsiteY2" fmla="*/ 1662748 h 1686239"/>
                <a:gd name="connsiteX3" fmla="*/ 0 w 669024"/>
                <a:gd name="connsiteY3" fmla="*/ 1662748 h 1686239"/>
                <a:gd name="connsiteX4" fmla="*/ 0 w 669024"/>
                <a:gd name="connsiteY4" fmla="*/ 0 h 1686239"/>
                <a:gd name="connsiteX0" fmla="*/ 0 w 669024"/>
                <a:gd name="connsiteY0" fmla="*/ 0 h 1662748"/>
                <a:gd name="connsiteX1" fmla="*/ 669024 w 669024"/>
                <a:gd name="connsiteY1" fmla="*/ 0 h 1662748"/>
                <a:gd name="connsiteX2" fmla="*/ 669024 w 669024"/>
                <a:gd name="connsiteY2" fmla="*/ 1662748 h 1662748"/>
                <a:gd name="connsiteX3" fmla="*/ 0 w 669024"/>
                <a:gd name="connsiteY3" fmla="*/ 1662748 h 1662748"/>
                <a:gd name="connsiteX4" fmla="*/ 0 w 669024"/>
                <a:gd name="connsiteY4" fmla="*/ 0 h 16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9024" h="1662748">
                  <a:moveTo>
                    <a:pt x="0" y="0"/>
                  </a:moveTo>
                  <a:lnTo>
                    <a:pt x="669024" y="0"/>
                  </a:lnTo>
                  <a:lnTo>
                    <a:pt x="669024" y="1662748"/>
                  </a:lnTo>
                  <a:cubicBezTo>
                    <a:pt x="440730" y="1715603"/>
                    <a:pt x="260007" y="1715603"/>
                    <a:pt x="0" y="166274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B3921F6-592E-43AB-8638-A46DBCE79B45}"/>
                </a:ext>
              </a:extLst>
            </p:cNvPr>
            <p:cNvSpPr/>
            <p:nvPr/>
          </p:nvSpPr>
          <p:spPr>
            <a:xfrm>
              <a:off x="2312328" y="2586268"/>
              <a:ext cx="27905" cy="36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D01D47B-65BF-47A9-AAA6-1C2AB467AC1C}"/>
                </a:ext>
              </a:extLst>
            </p:cNvPr>
            <p:cNvSpPr/>
            <p:nvPr/>
          </p:nvSpPr>
          <p:spPr>
            <a:xfrm>
              <a:off x="2298356" y="3073507"/>
              <a:ext cx="279051" cy="6753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2D0274D-EE6D-4610-867A-B62DB0BC3C6B}"/>
                </a:ext>
              </a:extLst>
            </p:cNvPr>
            <p:cNvSpPr/>
            <p:nvPr/>
          </p:nvSpPr>
          <p:spPr>
            <a:xfrm>
              <a:off x="2298356" y="4557443"/>
              <a:ext cx="279051" cy="6753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A901AA1-36E1-4A51-B603-EE298F797610}"/>
                </a:ext>
              </a:extLst>
            </p:cNvPr>
            <p:cNvSpPr/>
            <p:nvPr/>
          </p:nvSpPr>
          <p:spPr>
            <a:xfrm>
              <a:off x="2298356" y="3815475"/>
              <a:ext cx="279051" cy="6753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6F54212-9D0E-4986-A17E-85CA0CF4C1DC}"/>
                </a:ext>
              </a:extLst>
            </p:cNvPr>
            <p:cNvSpPr/>
            <p:nvPr/>
          </p:nvSpPr>
          <p:spPr>
            <a:xfrm>
              <a:off x="2409977" y="3629983"/>
              <a:ext cx="167430" cy="6753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7871A11-A6F0-478F-B44A-86224B88B64D}"/>
                </a:ext>
              </a:extLst>
            </p:cNvPr>
            <p:cNvSpPr/>
            <p:nvPr/>
          </p:nvSpPr>
          <p:spPr>
            <a:xfrm>
              <a:off x="2409977" y="4000967"/>
              <a:ext cx="167430" cy="6753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F01118C-228A-406A-A873-841468A17B01}"/>
                </a:ext>
              </a:extLst>
            </p:cNvPr>
            <p:cNvSpPr/>
            <p:nvPr/>
          </p:nvSpPr>
          <p:spPr>
            <a:xfrm>
              <a:off x="2409977" y="4371951"/>
              <a:ext cx="167430" cy="6753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EAB548B8-9166-495C-A79F-D5E600A4B18A}"/>
                </a:ext>
              </a:extLst>
            </p:cNvPr>
            <p:cNvSpPr/>
            <p:nvPr/>
          </p:nvSpPr>
          <p:spPr>
            <a:xfrm>
              <a:off x="2298356" y="4186459"/>
              <a:ext cx="279051" cy="6753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65AFC619-CF10-469F-BC08-1276D016C180}"/>
                </a:ext>
              </a:extLst>
            </p:cNvPr>
            <p:cNvSpPr/>
            <p:nvPr/>
          </p:nvSpPr>
          <p:spPr>
            <a:xfrm>
              <a:off x="2409977" y="3258999"/>
              <a:ext cx="167430" cy="6753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7CCEA703-49F2-4FF6-AD33-4CA966004D1D}"/>
                </a:ext>
              </a:extLst>
            </p:cNvPr>
            <p:cNvSpPr/>
            <p:nvPr/>
          </p:nvSpPr>
          <p:spPr>
            <a:xfrm>
              <a:off x="2298356" y="3444491"/>
              <a:ext cx="279051" cy="6753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A3E9D3D-383F-459A-81FC-70063EAB5D84}"/>
                </a:ext>
              </a:extLst>
            </p:cNvPr>
            <p:cNvSpPr/>
            <p:nvPr/>
          </p:nvSpPr>
          <p:spPr>
            <a:xfrm>
              <a:off x="2409977" y="4742937"/>
              <a:ext cx="167430" cy="6753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7AF60BF-7BB4-4E2E-BED6-3CEAD5790ABD}"/>
              </a:ext>
            </a:extLst>
          </p:cNvPr>
          <p:cNvGrpSpPr/>
          <p:nvPr/>
        </p:nvGrpSpPr>
        <p:grpSpPr>
          <a:xfrm>
            <a:off x="6268002" y="2077734"/>
            <a:ext cx="970076" cy="3921732"/>
            <a:chOff x="2987824" y="2451208"/>
            <a:chExt cx="837152" cy="3384360"/>
          </a:xfrm>
        </p:grpSpPr>
        <p:sp>
          <p:nvSpPr>
            <p:cNvPr id="44" name="Diagonal Stripe 43">
              <a:extLst>
                <a:ext uri="{FF2B5EF4-FFF2-40B4-BE49-F238E27FC236}">
                  <a16:creationId xmlns:a16="http://schemas.microsoft.com/office/drawing/2014/main" id="{2E9DAB6F-A46A-44D7-9352-CFD5AA95B908}"/>
                </a:ext>
              </a:extLst>
            </p:cNvPr>
            <p:cNvSpPr/>
            <p:nvPr/>
          </p:nvSpPr>
          <p:spPr>
            <a:xfrm rot="19197366">
              <a:off x="3173595" y="5199044"/>
              <a:ext cx="526053" cy="636524"/>
            </a:xfrm>
            <a:prstGeom prst="diagStripe">
              <a:avLst>
                <a:gd name="adj" fmla="val 86326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5" name="Rectangle 7">
              <a:extLst>
                <a:ext uri="{FF2B5EF4-FFF2-40B4-BE49-F238E27FC236}">
                  <a16:creationId xmlns:a16="http://schemas.microsoft.com/office/drawing/2014/main" id="{F2CC9A65-EE07-4122-9C97-3DDF608C502E}"/>
                </a:ext>
              </a:extLst>
            </p:cNvPr>
            <p:cNvSpPr/>
            <p:nvPr/>
          </p:nvSpPr>
          <p:spPr>
            <a:xfrm>
              <a:off x="3082400" y="3030550"/>
              <a:ext cx="648000" cy="2016000"/>
            </a:xfrm>
            <a:custGeom>
              <a:avLst/>
              <a:gdLst>
                <a:gd name="connsiteX0" fmla="*/ 0 w 828152"/>
                <a:gd name="connsiteY0" fmla="*/ 0 h 1872208"/>
                <a:gd name="connsiteX1" fmla="*/ 828152 w 828152"/>
                <a:gd name="connsiteY1" fmla="*/ 0 h 1872208"/>
                <a:gd name="connsiteX2" fmla="*/ 828152 w 828152"/>
                <a:gd name="connsiteY2" fmla="*/ 1872208 h 1872208"/>
                <a:gd name="connsiteX3" fmla="*/ 0 w 828152"/>
                <a:gd name="connsiteY3" fmla="*/ 1872208 h 1872208"/>
                <a:gd name="connsiteX4" fmla="*/ 0 w 828152"/>
                <a:gd name="connsiteY4" fmla="*/ 0 h 1872208"/>
                <a:gd name="connsiteX0" fmla="*/ 0 w 828152"/>
                <a:gd name="connsiteY0" fmla="*/ 0 h 1891000"/>
                <a:gd name="connsiteX1" fmla="*/ 828152 w 828152"/>
                <a:gd name="connsiteY1" fmla="*/ 0 h 1891000"/>
                <a:gd name="connsiteX2" fmla="*/ 828152 w 828152"/>
                <a:gd name="connsiteY2" fmla="*/ 1872208 h 1891000"/>
                <a:gd name="connsiteX3" fmla="*/ 0 w 828152"/>
                <a:gd name="connsiteY3" fmla="*/ 1872208 h 1891000"/>
                <a:gd name="connsiteX4" fmla="*/ 0 w 828152"/>
                <a:gd name="connsiteY4" fmla="*/ 0 h 1891000"/>
                <a:gd name="connsiteX0" fmla="*/ 0 w 828152"/>
                <a:gd name="connsiteY0" fmla="*/ 0 h 1907994"/>
                <a:gd name="connsiteX1" fmla="*/ 828152 w 828152"/>
                <a:gd name="connsiteY1" fmla="*/ 0 h 1907994"/>
                <a:gd name="connsiteX2" fmla="*/ 828152 w 828152"/>
                <a:gd name="connsiteY2" fmla="*/ 1872208 h 1907994"/>
                <a:gd name="connsiteX3" fmla="*/ 0 w 828152"/>
                <a:gd name="connsiteY3" fmla="*/ 1872208 h 1907994"/>
                <a:gd name="connsiteX4" fmla="*/ 0 w 828152"/>
                <a:gd name="connsiteY4" fmla="*/ 0 h 1907994"/>
                <a:gd name="connsiteX0" fmla="*/ 0 w 828152"/>
                <a:gd name="connsiteY0" fmla="*/ 0 h 1920103"/>
                <a:gd name="connsiteX1" fmla="*/ 828152 w 828152"/>
                <a:gd name="connsiteY1" fmla="*/ 0 h 1920103"/>
                <a:gd name="connsiteX2" fmla="*/ 828152 w 828152"/>
                <a:gd name="connsiteY2" fmla="*/ 1872208 h 1920103"/>
                <a:gd name="connsiteX3" fmla="*/ 0 w 828152"/>
                <a:gd name="connsiteY3" fmla="*/ 1872208 h 1920103"/>
                <a:gd name="connsiteX4" fmla="*/ 0 w 828152"/>
                <a:gd name="connsiteY4" fmla="*/ 0 h 1920103"/>
                <a:gd name="connsiteX0" fmla="*/ 0 w 828152"/>
                <a:gd name="connsiteY0" fmla="*/ 0 h 1923817"/>
                <a:gd name="connsiteX1" fmla="*/ 828152 w 828152"/>
                <a:gd name="connsiteY1" fmla="*/ 0 h 1923817"/>
                <a:gd name="connsiteX2" fmla="*/ 828152 w 828152"/>
                <a:gd name="connsiteY2" fmla="*/ 1872208 h 1923817"/>
                <a:gd name="connsiteX3" fmla="*/ 0 w 828152"/>
                <a:gd name="connsiteY3" fmla="*/ 1872208 h 1923817"/>
                <a:gd name="connsiteX4" fmla="*/ 0 w 828152"/>
                <a:gd name="connsiteY4" fmla="*/ 0 h 1923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8152" h="1923817">
                  <a:moveTo>
                    <a:pt x="0" y="0"/>
                  </a:moveTo>
                  <a:lnTo>
                    <a:pt x="828152" y="0"/>
                  </a:lnTo>
                  <a:lnTo>
                    <a:pt x="828152" y="1872208"/>
                  </a:lnTo>
                  <a:cubicBezTo>
                    <a:pt x="499246" y="1935634"/>
                    <a:pt x="328906" y="1946205"/>
                    <a:pt x="0" y="187220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46" name="Rounded Rectangle 56">
              <a:extLst>
                <a:ext uri="{FF2B5EF4-FFF2-40B4-BE49-F238E27FC236}">
                  <a16:creationId xmlns:a16="http://schemas.microsoft.com/office/drawing/2014/main" id="{E85BDC3C-7F93-4C97-8EDA-63A0223BDDBB}"/>
                </a:ext>
              </a:extLst>
            </p:cNvPr>
            <p:cNvSpPr/>
            <p:nvPr/>
          </p:nvSpPr>
          <p:spPr>
            <a:xfrm>
              <a:off x="3057587" y="2451208"/>
              <a:ext cx="697627" cy="13506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71044B0F-54DB-44B9-B07B-CA5058E54746}"/>
                </a:ext>
              </a:extLst>
            </p:cNvPr>
            <p:cNvSpPr/>
            <p:nvPr/>
          </p:nvSpPr>
          <p:spPr>
            <a:xfrm>
              <a:off x="3154400" y="2586268"/>
              <a:ext cx="504000" cy="36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BECCB9A6-7D47-49B1-B103-064ED085F7D4}"/>
                </a:ext>
              </a:extLst>
            </p:cNvPr>
            <p:cNvSpPr/>
            <p:nvPr/>
          </p:nvSpPr>
          <p:spPr>
            <a:xfrm>
              <a:off x="3336637" y="5013176"/>
              <a:ext cx="139525" cy="1350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49" name="Trapezoid 48">
              <a:extLst>
                <a:ext uri="{FF2B5EF4-FFF2-40B4-BE49-F238E27FC236}">
                  <a16:creationId xmlns:a16="http://schemas.microsoft.com/office/drawing/2014/main" id="{61BC357A-F25B-4BE0-BDFB-0B67FD99481E}"/>
                </a:ext>
              </a:extLst>
            </p:cNvPr>
            <p:cNvSpPr/>
            <p:nvPr/>
          </p:nvSpPr>
          <p:spPr>
            <a:xfrm rot="10800000">
              <a:off x="3336638" y="5147221"/>
              <a:ext cx="139525" cy="168826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50" name="Rounded Rectangle 60">
              <a:extLst>
                <a:ext uri="{FF2B5EF4-FFF2-40B4-BE49-F238E27FC236}">
                  <a16:creationId xmlns:a16="http://schemas.microsoft.com/office/drawing/2014/main" id="{8EF67BE1-DC87-46B8-AFEA-659A0D0516F2}"/>
                </a:ext>
              </a:extLst>
            </p:cNvPr>
            <p:cNvSpPr/>
            <p:nvPr/>
          </p:nvSpPr>
          <p:spPr>
            <a:xfrm>
              <a:off x="2987824" y="2934038"/>
              <a:ext cx="837152" cy="101295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51" name="Rectangle 20">
              <a:extLst>
                <a:ext uri="{FF2B5EF4-FFF2-40B4-BE49-F238E27FC236}">
                  <a16:creationId xmlns:a16="http://schemas.microsoft.com/office/drawing/2014/main" id="{54463176-1F7F-47CD-B2C5-91CADF7BC5E9}"/>
                </a:ext>
              </a:extLst>
            </p:cNvPr>
            <p:cNvSpPr/>
            <p:nvPr/>
          </p:nvSpPr>
          <p:spPr>
            <a:xfrm>
              <a:off x="3147106" y="3758540"/>
              <a:ext cx="518588" cy="1145634"/>
            </a:xfrm>
            <a:custGeom>
              <a:avLst/>
              <a:gdLst>
                <a:gd name="connsiteX0" fmla="*/ 0 w 669024"/>
                <a:gd name="connsiteY0" fmla="*/ 0 h 1662748"/>
                <a:gd name="connsiteX1" fmla="*/ 669024 w 669024"/>
                <a:gd name="connsiteY1" fmla="*/ 0 h 1662748"/>
                <a:gd name="connsiteX2" fmla="*/ 669024 w 669024"/>
                <a:gd name="connsiteY2" fmla="*/ 1662748 h 1662748"/>
                <a:gd name="connsiteX3" fmla="*/ 0 w 669024"/>
                <a:gd name="connsiteY3" fmla="*/ 1662748 h 1662748"/>
                <a:gd name="connsiteX4" fmla="*/ 0 w 669024"/>
                <a:gd name="connsiteY4" fmla="*/ 0 h 1662748"/>
                <a:gd name="connsiteX0" fmla="*/ 0 w 669024"/>
                <a:gd name="connsiteY0" fmla="*/ 0 h 1686239"/>
                <a:gd name="connsiteX1" fmla="*/ 669024 w 669024"/>
                <a:gd name="connsiteY1" fmla="*/ 0 h 1686239"/>
                <a:gd name="connsiteX2" fmla="*/ 669024 w 669024"/>
                <a:gd name="connsiteY2" fmla="*/ 1662748 h 1686239"/>
                <a:gd name="connsiteX3" fmla="*/ 0 w 669024"/>
                <a:gd name="connsiteY3" fmla="*/ 1662748 h 1686239"/>
                <a:gd name="connsiteX4" fmla="*/ 0 w 669024"/>
                <a:gd name="connsiteY4" fmla="*/ 0 h 1686239"/>
                <a:gd name="connsiteX0" fmla="*/ 0 w 669024"/>
                <a:gd name="connsiteY0" fmla="*/ 0 h 1662748"/>
                <a:gd name="connsiteX1" fmla="*/ 669024 w 669024"/>
                <a:gd name="connsiteY1" fmla="*/ 0 h 1662748"/>
                <a:gd name="connsiteX2" fmla="*/ 669024 w 669024"/>
                <a:gd name="connsiteY2" fmla="*/ 1662748 h 1662748"/>
                <a:gd name="connsiteX3" fmla="*/ 0 w 669024"/>
                <a:gd name="connsiteY3" fmla="*/ 1662748 h 1662748"/>
                <a:gd name="connsiteX4" fmla="*/ 0 w 669024"/>
                <a:gd name="connsiteY4" fmla="*/ 0 h 16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9024" h="1662748">
                  <a:moveTo>
                    <a:pt x="0" y="0"/>
                  </a:moveTo>
                  <a:lnTo>
                    <a:pt x="669024" y="0"/>
                  </a:lnTo>
                  <a:lnTo>
                    <a:pt x="669024" y="1662748"/>
                  </a:lnTo>
                  <a:cubicBezTo>
                    <a:pt x="440730" y="1715603"/>
                    <a:pt x="260007" y="1715603"/>
                    <a:pt x="0" y="166274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2EC9BD11-9E1C-449D-9EC2-A7312CE46434}"/>
                </a:ext>
              </a:extLst>
            </p:cNvPr>
            <p:cNvSpPr/>
            <p:nvPr/>
          </p:nvSpPr>
          <p:spPr>
            <a:xfrm>
              <a:off x="3392448" y="2586268"/>
              <a:ext cx="27905" cy="36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327852B-B499-4893-A4BE-CF1E75138ED4}"/>
                </a:ext>
              </a:extLst>
            </p:cNvPr>
            <p:cNvSpPr/>
            <p:nvPr/>
          </p:nvSpPr>
          <p:spPr>
            <a:xfrm>
              <a:off x="3378476" y="3078054"/>
              <a:ext cx="279051" cy="6753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2569416F-D56C-4442-9D6B-C5DCCA36C48A}"/>
                </a:ext>
              </a:extLst>
            </p:cNvPr>
            <p:cNvSpPr/>
            <p:nvPr/>
          </p:nvSpPr>
          <p:spPr>
            <a:xfrm>
              <a:off x="3378476" y="4561990"/>
              <a:ext cx="279051" cy="6753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FDE09C24-7C0C-4AB7-9556-7244213BF6F6}"/>
                </a:ext>
              </a:extLst>
            </p:cNvPr>
            <p:cNvSpPr/>
            <p:nvPr/>
          </p:nvSpPr>
          <p:spPr>
            <a:xfrm>
              <a:off x="3378476" y="3820022"/>
              <a:ext cx="279051" cy="6753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F57E6A6F-573C-4CC4-8696-5568CA12990E}"/>
                </a:ext>
              </a:extLst>
            </p:cNvPr>
            <p:cNvSpPr/>
            <p:nvPr/>
          </p:nvSpPr>
          <p:spPr>
            <a:xfrm>
              <a:off x="3490097" y="3634530"/>
              <a:ext cx="167430" cy="6753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670116FE-7EBC-4918-A96A-8754B7561F80}"/>
                </a:ext>
              </a:extLst>
            </p:cNvPr>
            <p:cNvSpPr/>
            <p:nvPr/>
          </p:nvSpPr>
          <p:spPr>
            <a:xfrm>
              <a:off x="3490097" y="4005514"/>
              <a:ext cx="167430" cy="6753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648A0D5D-555E-4266-BE61-000954BFEB91}"/>
                </a:ext>
              </a:extLst>
            </p:cNvPr>
            <p:cNvSpPr/>
            <p:nvPr/>
          </p:nvSpPr>
          <p:spPr>
            <a:xfrm>
              <a:off x="3490097" y="4376498"/>
              <a:ext cx="167430" cy="6753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190F251F-42AC-43EB-8218-9B2A8B836C83}"/>
                </a:ext>
              </a:extLst>
            </p:cNvPr>
            <p:cNvSpPr/>
            <p:nvPr/>
          </p:nvSpPr>
          <p:spPr>
            <a:xfrm>
              <a:off x="3378476" y="4191006"/>
              <a:ext cx="279051" cy="6753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DA3D989-45F3-451A-B283-8E10EA417EB3}"/>
                </a:ext>
              </a:extLst>
            </p:cNvPr>
            <p:cNvSpPr/>
            <p:nvPr/>
          </p:nvSpPr>
          <p:spPr>
            <a:xfrm>
              <a:off x="3490097" y="3263546"/>
              <a:ext cx="167430" cy="6753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D8B34BB-0FAE-42CC-8948-4721CA5A92B0}"/>
                </a:ext>
              </a:extLst>
            </p:cNvPr>
            <p:cNvSpPr/>
            <p:nvPr/>
          </p:nvSpPr>
          <p:spPr>
            <a:xfrm>
              <a:off x="3378476" y="3449038"/>
              <a:ext cx="279051" cy="6753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384C3283-86DC-4598-9FA3-7900CFC09FE4}"/>
                </a:ext>
              </a:extLst>
            </p:cNvPr>
            <p:cNvSpPr/>
            <p:nvPr/>
          </p:nvSpPr>
          <p:spPr>
            <a:xfrm>
              <a:off x="3490097" y="4747484"/>
              <a:ext cx="167430" cy="6753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F1CB0A85-561C-4481-966C-2A5F5BA1F642}"/>
              </a:ext>
            </a:extLst>
          </p:cNvPr>
          <p:cNvSpPr txBox="1"/>
          <p:nvPr/>
        </p:nvSpPr>
        <p:spPr>
          <a:xfrm>
            <a:off x="3636941" y="1629248"/>
            <a:ext cx="885002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 rtl="1"/>
            <a:r>
              <a:rPr lang="en-US" altLang="ko-KR" sz="2400" b="1" dirty="0">
                <a:solidFill>
                  <a:schemeClr val="accent1"/>
                </a:solidFill>
                <a:cs typeface="B Nazanin" panose="00000400000000000000" pitchFamily="2" charset="-78"/>
              </a:rPr>
              <a:t>85%</a:t>
            </a:r>
            <a:endParaRPr lang="ko-KR" altLang="en-US" sz="2400" b="1" dirty="0">
              <a:solidFill>
                <a:schemeClr val="accent1"/>
              </a:solidFill>
              <a:cs typeface="B Nazanin" panose="00000400000000000000" pitchFamily="2" charset="-78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208436C-CD6C-4771-BF24-4C7EE445E8BE}"/>
              </a:ext>
            </a:extLst>
          </p:cNvPr>
          <p:cNvSpPr txBox="1"/>
          <p:nvPr/>
        </p:nvSpPr>
        <p:spPr>
          <a:xfrm>
            <a:off x="4962894" y="1629248"/>
            <a:ext cx="893136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 rtl="1"/>
            <a:r>
              <a:rPr lang="en-US" altLang="ko-KR" sz="2400" b="1" dirty="0">
                <a:solidFill>
                  <a:schemeClr val="accent2"/>
                </a:solidFill>
                <a:cs typeface="B Nazanin" panose="00000400000000000000" pitchFamily="2" charset="-78"/>
              </a:rPr>
              <a:t>35%</a:t>
            </a:r>
            <a:endParaRPr lang="ko-KR" altLang="en-US" sz="2400" b="1" dirty="0">
              <a:solidFill>
                <a:schemeClr val="accent2"/>
              </a:solidFill>
              <a:cs typeface="B Nazanin" panose="00000400000000000000" pitchFamily="2" charset="-78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1A190FE-2023-422E-8647-F48A957E94B7}"/>
              </a:ext>
            </a:extLst>
          </p:cNvPr>
          <p:cNvSpPr txBox="1"/>
          <p:nvPr/>
        </p:nvSpPr>
        <p:spPr>
          <a:xfrm>
            <a:off x="6296982" y="1629248"/>
            <a:ext cx="901271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 rtl="1"/>
            <a:r>
              <a:rPr lang="en-US" altLang="ko-KR" sz="2400" b="1" dirty="0">
                <a:solidFill>
                  <a:schemeClr val="accent3"/>
                </a:solidFill>
                <a:cs typeface="B Nazanin" panose="00000400000000000000" pitchFamily="2" charset="-78"/>
              </a:rPr>
              <a:t>65%</a:t>
            </a:r>
            <a:endParaRPr lang="ko-KR" altLang="en-US" sz="2400" b="1" dirty="0">
              <a:solidFill>
                <a:schemeClr val="accent3"/>
              </a:solidFill>
              <a:cs typeface="B Nazanin" panose="00000400000000000000" pitchFamily="2" charset="-78"/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D89443B9-274A-43DC-9B58-8E54FB928B00}"/>
              </a:ext>
            </a:extLst>
          </p:cNvPr>
          <p:cNvGrpSpPr/>
          <p:nvPr/>
        </p:nvGrpSpPr>
        <p:grpSpPr>
          <a:xfrm>
            <a:off x="7604800" y="2077734"/>
            <a:ext cx="970076" cy="3921732"/>
            <a:chOff x="2987824" y="2451208"/>
            <a:chExt cx="837152" cy="3384360"/>
          </a:xfrm>
        </p:grpSpPr>
        <p:sp>
          <p:nvSpPr>
            <p:cNvPr id="67" name="Diagonal Stripe 66">
              <a:extLst>
                <a:ext uri="{FF2B5EF4-FFF2-40B4-BE49-F238E27FC236}">
                  <a16:creationId xmlns:a16="http://schemas.microsoft.com/office/drawing/2014/main" id="{5FAED0CF-CC3A-4A88-AC25-F0808C22C4B5}"/>
                </a:ext>
              </a:extLst>
            </p:cNvPr>
            <p:cNvSpPr/>
            <p:nvPr/>
          </p:nvSpPr>
          <p:spPr>
            <a:xfrm rot="19197366">
              <a:off x="3173595" y="5199044"/>
              <a:ext cx="526053" cy="636524"/>
            </a:xfrm>
            <a:prstGeom prst="diagStripe">
              <a:avLst>
                <a:gd name="adj" fmla="val 86326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8" name="Rectangle 7">
              <a:extLst>
                <a:ext uri="{FF2B5EF4-FFF2-40B4-BE49-F238E27FC236}">
                  <a16:creationId xmlns:a16="http://schemas.microsoft.com/office/drawing/2014/main" id="{87F5697F-E7F2-4375-9AE3-3D7F2B2F06F4}"/>
                </a:ext>
              </a:extLst>
            </p:cNvPr>
            <p:cNvSpPr/>
            <p:nvPr/>
          </p:nvSpPr>
          <p:spPr>
            <a:xfrm>
              <a:off x="3082400" y="3030550"/>
              <a:ext cx="648000" cy="2016000"/>
            </a:xfrm>
            <a:custGeom>
              <a:avLst/>
              <a:gdLst>
                <a:gd name="connsiteX0" fmla="*/ 0 w 828152"/>
                <a:gd name="connsiteY0" fmla="*/ 0 h 1872208"/>
                <a:gd name="connsiteX1" fmla="*/ 828152 w 828152"/>
                <a:gd name="connsiteY1" fmla="*/ 0 h 1872208"/>
                <a:gd name="connsiteX2" fmla="*/ 828152 w 828152"/>
                <a:gd name="connsiteY2" fmla="*/ 1872208 h 1872208"/>
                <a:gd name="connsiteX3" fmla="*/ 0 w 828152"/>
                <a:gd name="connsiteY3" fmla="*/ 1872208 h 1872208"/>
                <a:gd name="connsiteX4" fmla="*/ 0 w 828152"/>
                <a:gd name="connsiteY4" fmla="*/ 0 h 1872208"/>
                <a:gd name="connsiteX0" fmla="*/ 0 w 828152"/>
                <a:gd name="connsiteY0" fmla="*/ 0 h 1891000"/>
                <a:gd name="connsiteX1" fmla="*/ 828152 w 828152"/>
                <a:gd name="connsiteY1" fmla="*/ 0 h 1891000"/>
                <a:gd name="connsiteX2" fmla="*/ 828152 w 828152"/>
                <a:gd name="connsiteY2" fmla="*/ 1872208 h 1891000"/>
                <a:gd name="connsiteX3" fmla="*/ 0 w 828152"/>
                <a:gd name="connsiteY3" fmla="*/ 1872208 h 1891000"/>
                <a:gd name="connsiteX4" fmla="*/ 0 w 828152"/>
                <a:gd name="connsiteY4" fmla="*/ 0 h 1891000"/>
                <a:gd name="connsiteX0" fmla="*/ 0 w 828152"/>
                <a:gd name="connsiteY0" fmla="*/ 0 h 1907994"/>
                <a:gd name="connsiteX1" fmla="*/ 828152 w 828152"/>
                <a:gd name="connsiteY1" fmla="*/ 0 h 1907994"/>
                <a:gd name="connsiteX2" fmla="*/ 828152 w 828152"/>
                <a:gd name="connsiteY2" fmla="*/ 1872208 h 1907994"/>
                <a:gd name="connsiteX3" fmla="*/ 0 w 828152"/>
                <a:gd name="connsiteY3" fmla="*/ 1872208 h 1907994"/>
                <a:gd name="connsiteX4" fmla="*/ 0 w 828152"/>
                <a:gd name="connsiteY4" fmla="*/ 0 h 1907994"/>
                <a:gd name="connsiteX0" fmla="*/ 0 w 828152"/>
                <a:gd name="connsiteY0" fmla="*/ 0 h 1920103"/>
                <a:gd name="connsiteX1" fmla="*/ 828152 w 828152"/>
                <a:gd name="connsiteY1" fmla="*/ 0 h 1920103"/>
                <a:gd name="connsiteX2" fmla="*/ 828152 w 828152"/>
                <a:gd name="connsiteY2" fmla="*/ 1872208 h 1920103"/>
                <a:gd name="connsiteX3" fmla="*/ 0 w 828152"/>
                <a:gd name="connsiteY3" fmla="*/ 1872208 h 1920103"/>
                <a:gd name="connsiteX4" fmla="*/ 0 w 828152"/>
                <a:gd name="connsiteY4" fmla="*/ 0 h 1920103"/>
                <a:gd name="connsiteX0" fmla="*/ 0 w 828152"/>
                <a:gd name="connsiteY0" fmla="*/ 0 h 1923817"/>
                <a:gd name="connsiteX1" fmla="*/ 828152 w 828152"/>
                <a:gd name="connsiteY1" fmla="*/ 0 h 1923817"/>
                <a:gd name="connsiteX2" fmla="*/ 828152 w 828152"/>
                <a:gd name="connsiteY2" fmla="*/ 1872208 h 1923817"/>
                <a:gd name="connsiteX3" fmla="*/ 0 w 828152"/>
                <a:gd name="connsiteY3" fmla="*/ 1872208 h 1923817"/>
                <a:gd name="connsiteX4" fmla="*/ 0 w 828152"/>
                <a:gd name="connsiteY4" fmla="*/ 0 h 1923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8152" h="1923817">
                  <a:moveTo>
                    <a:pt x="0" y="0"/>
                  </a:moveTo>
                  <a:lnTo>
                    <a:pt x="828152" y="0"/>
                  </a:lnTo>
                  <a:lnTo>
                    <a:pt x="828152" y="1872208"/>
                  </a:lnTo>
                  <a:cubicBezTo>
                    <a:pt x="499246" y="1935634"/>
                    <a:pt x="328906" y="1946205"/>
                    <a:pt x="0" y="187220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69" name="Rounded Rectangle 93">
              <a:extLst>
                <a:ext uri="{FF2B5EF4-FFF2-40B4-BE49-F238E27FC236}">
                  <a16:creationId xmlns:a16="http://schemas.microsoft.com/office/drawing/2014/main" id="{E4DB9081-3E5B-4505-B793-ABC9EFE5511A}"/>
                </a:ext>
              </a:extLst>
            </p:cNvPr>
            <p:cNvSpPr/>
            <p:nvPr/>
          </p:nvSpPr>
          <p:spPr>
            <a:xfrm>
              <a:off x="3057587" y="2451208"/>
              <a:ext cx="697627" cy="13506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0B0CDAA6-D5B6-440B-8B33-4ED5B809654A}"/>
                </a:ext>
              </a:extLst>
            </p:cNvPr>
            <p:cNvSpPr/>
            <p:nvPr/>
          </p:nvSpPr>
          <p:spPr>
            <a:xfrm>
              <a:off x="3154400" y="2586268"/>
              <a:ext cx="504000" cy="36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08AF531C-3360-4566-9F24-058964C1A07D}"/>
                </a:ext>
              </a:extLst>
            </p:cNvPr>
            <p:cNvSpPr/>
            <p:nvPr/>
          </p:nvSpPr>
          <p:spPr>
            <a:xfrm>
              <a:off x="3336637" y="5013176"/>
              <a:ext cx="139525" cy="1350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72" name="Trapezoid 71">
              <a:extLst>
                <a:ext uri="{FF2B5EF4-FFF2-40B4-BE49-F238E27FC236}">
                  <a16:creationId xmlns:a16="http://schemas.microsoft.com/office/drawing/2014/main" id="{60F7C128-D744-4A8A-A9F8-75EAFF9CE5EC}"/>
                </a:ext>
              </a:extLst>
            </p:cNvPr>
            <p:cNvSpPr/>
            <p:nvPr/>
          </p:nvSpPr>
          <p:spPr>
            <a:xfrm rot="10800000">
              <a:off x="3336638" y="5147221"/>
              <a:ext cx="139525" cy="168826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73" name="Rounded Rectangle 97">
              <a:extLst>
                <a:ext uri="{FF2B5EF4-FFF2-40B4-BE49-F238E27FC236}">
                  <a16:creationId xmlns:a16="http://schemas.microsoft.com/office/drawing/2014/main" id="{DB7E8B38-9906-4160-BA10-2DBCCF72F6B3}"/>
                </a:ext>
              </a:extLst>
            </p:cNvPr>
            <p:cNvSpPr/>
            <p:nvPr/>
          </p:nvSpPr>
          <p:spPr>
            <a:xfrm>
              <a:off x="2987824" y="2934038"/>
              <a:ext cx="837152" cy="101295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74" name="Rectangle 20">
              <a:extLst>
                <a:ext uri="{FF2B5EF4-FFF2-40B4-BE49-F238E27FC236}">
                  <a16:creationId xmlns:a16="http://schemas.microsoft.com/office/drawing/2014/main" id="{8905CC58-75EF-4622-B099-7A4C93A1B6F4}"/>
                </a:ext>
              </a:extLst>
            </p:cNvPr>
            <p:cNvSpPr/>
            <p:nvPr/>
          </p:nvSpPr>
          <p:spPr>
            <a:xfrm>
              <a:off x="3147106" y="4125688"/>
              <a:ext cx="518588" cy="778486"/>
            </a:xfrm>
            <a:custGeom>
              <a:avLst/>
              <a:gdLst>
                <a:gd name="connsiteX0" fmla="*/ 0 w 669024"/>
                <a:gd name="connsiteY0" fmla="*/ 0 h 1662748"/>
                <a:gd name="connsiteX1" fmla="*/ 669024 w 669024"/>
                <a:gd name="connsiteY1" fmla="*/ 0 h 1662748"/>
                <a:gd name="connsiteX2" fmla="*/ 669024 w 669024"/>
                <a:gd name="connsiteY2" fmla="*/ 1662748 h 1662748"/>
                <a:gd name="connsiteX3" fmla="*/ 0 w 669024"/>
                <a:gd name="connsiteY3" fmla="*/ 1662748 h 1662748"/>
                <a:gd name="connsiteX4" fmla="*/ 0 w 669024"/>
                <a:gd name="connsiteY4" fmla="*/ 0 h 1662748"/>
                <a:gd name="connsiteX0" fmla="*/ 0 w 669024"/>
                <a:gd name="connsiteY0" fmla="*/ 0 h 1686239"/>
                <a:gd name="connsiteX1" fmla="*/ 669024 w 669024"/>
                <a:gd name="connsiteY1" fmla="*/ 0 h 1686239"/>
                <a:gd name="connsiteX2" fmla="*/ 669024 w 669024"/>
                <a:gd name="connsiteY2" fmla="*/ 1662748 h 1686239"/>
                <a:gd name="connsiteX3" fmla="*/ 0 w 669024"/>
                <a:gd name="connsiteY3" fmla="*/ 1662748 h 1686239"/>
                <a:gd name="connsiteX4" fmla="*/ 0 w 669024"/>
                <a:gd name="connsiteY4" fmla="*/ 0 h 1686239"/>
                <a:gd name="connsiteX0" fmla="*/ 0 w 669024"/>
                <a:gd name="connsiteY0" fmla="*/ 0 h 1662748"/>
                <a:gd name="connsiteX1" fmla="*/ 669024 w 669024"/>
                <a:gd name="connsiteY1" fmla="*/ 0 h 1662748"/>
                <a:gd name="connsiteX2" fmla="*/ 669024 w 669024"/>
                <a:gd name="connsiteY2" fmla="*/ 1662748 h 1662748"/>
                <a:gd name="connsiteX3" fmla="*/ 0 w 669024"/>
                <a:gd name="connsiteY3" fmla="*/ 1662748 h 1662748"/>
                <a:gd name="connsiteX4" fmla="*/ 0 w 669024"/>
                <a:gd name="connsiteY4" fmla="*/ 0 h 16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9024" h="1662748">
                  <a:moveTo>
                    <a:pt x="0" y="0"/>
                  </a:moveTo>
                  <a:lnTo>
                    <a:pt x="669024" y="0"/>
                  </a:lnTo>
                  <a:lnTo>
                    <a:pt x="669024" y="1662748"/>
                  </a:lnTo>
                  <a:cubicBezTo>
                    <a:pt x="440730" y="1715603"/>
                    <a:pt x="260007" y="1715603"/>
                    <a:pt x="0" y="166274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97BF4D10-0C0A-4BA2-9A81-241E0205D2B1}"/>
                </a:ext>
              </a:extLst>
            </p:cNvPr>
            <p:cNvSpPr/>
            <p:nvPr/>
          </p:nvSpPr>
          <p:spPr>
            <a:xfrm>
              <a:off x="3392448" y="2586268"/>
              <a:ext cx="27905" cy="36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6CE08820-6393-49BA-9032-6B86893E0C6C}"/>
                </a:ext>
              </a:extLst>
            </p:cNvPr>
            <p:cNvSpPr/>
            <p:nvPr/>
          </p:nvSpPr>
          <p:spPr>
            <a:xfrm>
              <a:off x="3378476" y="3078054"/>
              <a:ext cx="279051" cy="6753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834A63A2-816D-4910-94D4-81B28F8F532A}"/>
                </a:ext>
              </a:extLst>
            </p:cNvPr>
            <p:cNvSpPr/>
            <p:nvPr/>
          </p:nvSpPr>
          <p:spPr>
            <a:xfrm>
              <a:off x="3378476" y="4561990"/>
              <a:ext cx="279051" cy="6753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02BFB3C1-A26F-4C30-9D94-6928C44DBD18}"/>
                </a:ext>
              </a:extLst>
            </p:cNvPr>
            <p:cNvSpPr/>
            <p:nvPr/>
          </p:nvSpPr>
          <p:spPr>
            <a:xfrm>
              <a:off x="3378476" y="3820022"/>
              <a:ext cx="279051" cy="6753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801695D1-638D-4096-AD85-7ABB630C8FFC}"/>
                </a:ext>
              </a:extLst>
            </p:cNvPr>
            <p:cNvSpPr/>
            <p:nvPr/>
          </p:nvSpPr>
          <p:spPr>
            <a:xfrm>
              <a:off x="3490097" y="3634530"/>
              <a:ext cx="167430" cy="6753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00582E7A-EC6B-451E-B050-B6E96F093C3D}"/>
                </a:ext>
              </a:extLst>
            </p:cNvPr>
            <p:cNvSpPr/>
            <p:nvPr/>
          </p:nvSpPr>
          <p:spPr>
            <a:xfrm>
              <a:off x="3490097" y="4005514"/>
              <a:ext cx="167430" cy="6753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DEBE9AD3-0982-4EED-B76D-2BC08AEA6DDE}"/>
                </a:ext>
              </a:extLst>
            </p:cNvPr>
            <p:cNvSpPr/>
            <p:nvPr/>
          </p:nvSpPr>
          <p:spPr>
            <a:xfrm>
              <a:off x="3490097" y="4376498"/>
              <a:ext cx="167430" cy="6753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6A93CFCE-F88C-47AD-8D1F-109CF0F07840}"/>
                </a:ext>
              </a:extLst>
            </p:cNvPr>
            <p:cNvSpPr/>
            <p:nvPr/>
          </p:nvSpPr>
          <p:spPr>
            <a:xfrm>
              <a:off x="3378476" y="4191006"/>
              <a:ext cx="279051" cy="6753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6D6F1D0B-8934-44A9-8FE2-779AA13340E6}"/>
                </a:ext>
              </a:extLst>
            </p:cNvPr>
            <p:cNvSpPr/>
            <p:nvPr/>
          </p:nvSpPr>
          <p:spPr>
            <a:xfrm>
              <a:off x="3490097" y="3263546"/>
              <a:ext cx="167430" cy="6753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87E855BC-44A3-49C1-A6DC-BB3100B9679F}"/>
                </a:ext>
              </a:extLst>
            </p:cNvPr>
            <p:cNvSpPr/>
            <p:nvPr/>
          </p:nvSpPr>
          <p:spPr>
            <a:xfrm>
              <a:off x="3378476" y="3449038"/>
              <a:ext cx="279051" cy="6753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C614C157-14EB-432C-A212-66B1D84E9DCB}"/>
                </a:ext>
              </a:extLst>
            </p:cNvPr>
            <p:cNvSpPr/>
            <p:nvPr/>
          </p:nvSpPr>
          <p:spPr>
            <a:xfrm>
              <a:off x="3490097" y="4747484"/>
              <a:ext cx="167430" cy="6753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36DDB95E-B300-4D72-95CD-FFEF0F34EBA5}"/>
              </a:ext>
            </a:extLst>
          </p:cNvPr>
          <p:cNvSpPr txBox="1"/>
          <p:nvPr/>
        </p:nvSpPr>
        <p:spPr>
          <a:xfrm>
            <a:off x="7639204" y="1629248"/>
            <a:ext cx="901271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 rtl="1"/>
            <a:r>
              <a:rPr lang="en-US" altLang="ko-KR" sz="2400" b="1" dirty="0">
                <a:solidFill>
                  <a:schemeClr val="accent4"/>
                </a:solidFill>
                <a:cs typeface="B Nazanin" panose="00000400000000000000" pitchFamily="2" charset="-78"/>
              </a:rPr>
              <a:t>45%</a:t>
            </a:r>
            <a:endParaRPr lang="ko-KR" altLang="en-US" sz="2400" b="1" dirty="0">
              <a:solidFill>
                <a:schemeClr val="accent4"/>
              </a:solidFill>
              <a:cs typeface="B Nazanin" panose="00000400000000000000" pitchFamily="2" charset="-78"/>
            </a:endParaRP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C3884D6F-FA28-49B4-A4DE-A23D59D18E24}"/>
              </a:ext>
            </a:extLst>
          </p:cNvPr>
          <p:cNvGrpSpPr/>
          <p:nvPr/>
        </p:nvGrpSpPr>
        <p:grpSpPr>
          <a:xfrm>
            <a:off x="8743854" y="4080810"/>
            <a:ext cx="2952327" cy="2058302"/>
            <a:chOff x="8820030" y="4002558"/>
            <a:chExt cx="2952327" cy="2058302"/>
          </a:xfrm>
        </p:grpSpPr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5067A710-2BB8-4D6E-AB20-89195F651ACE}"/>
                </a:ext>
              </a:extLst>
            </p:cNvPr>
            <p:cNvSpPr txBox="1"/>
            <p:nvPr/>
          </p:nvSpPr>
          <p:spPr>
            <a:xfrm>
              <a:off x="8820030" y="4348117"/>
              <a:ext cx="29523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زمان، پول و اعتبار شما را جلب کند.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FB0FCAAA-8EC4-4698-8B58-F72370D39C36}"/>
                </a:ext>
              </a:extLst>
            </p:cNvPr>
            <p:cNvSpPr txBox="1"/>
            <p:nvPr/>
          </p:nvSpPr>
          <p:spPr>
            <a:xfrm>
              <a:off x="8820030" y="4002558"/>
              <a:ext cx="2952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accent4"/>
                  </a:solidFill>
                  <a:cs typeface="B Nazanin" panose="00000400000000000000" pitchFamily="2" charset="-78"/>
                </a:rPr>
                <a:t>عنوان محتوا را اضافه کنید</a:t>
              </a:r>
              <a:endParaRPr lang="ko-KR" altLang="en-US" sz="1400" b="1" dirty="0">
                <a:solidFill>
                  <a:schemeClr val="accent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6A1BEDCC-B9B5-443E-9828-005C4524F0AC}"/>
                </a:ext>
              </a:extLst>
            </p:cNvPr>
            <p:cNvSpPr txBox="1"/>
            <p:nvPr/>
          </p:nvSpPr>
          <p:spPr>
            <a:xfrm>
              <a:off x="9246007" y="5229863"/>
              <a:ext cx="25263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9" indent="-171459" algn="r" rtl="1">
                <a:buFont typeface="Wingdings" pitchFamily="2" charset="2"/>
                <a:buChar char="v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دریافت کنید</a:t>
              </a:r>
            </a:p>
            <a:p>
              <a:pPr marL="171459" indent="-171459" algn="r" rtl="1">
                <a:buFont typeface="Wingdings" pitchFamily="2" charset="2"/>
                <a:buChar char="v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دریافت کنید</a:t>
              </a:r>
            </a:p>
            <a:p>
              <a:pPr marL="171459" indent="-171459" algn="r" rtl="1">
                <a:buFont typeface="Wingdings" pitchFamily="2" charset="2"/>
                <a:buChar char="v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دریافت کنید</a:t>
              </a:r>
            </a:p>
            <a:p>
              <a:pPr marL="171459" indent="-171459" algn="r" rtl="1">
                <a:buFont typeface="Wingdings" pitchFamily="2" charset="2"/>
                <a:buChar char="v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دریافت کنید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3409E9C2-AC6A-4843-93E2-59B493AF1415}"/>
              </a:ext>
            </a:extLst>
          </p:cNvPr>
          <p:cNvGrpSpPr/>
          <p:nvPr/>
        </p:nvGrpSpPr>
        <p:grpSpPr>
          <a:xfrm>
            <a:off x="8743854" y="1666765"/>
            <a:ext cx="2952327" cy="2058302"/>
            <a:chOff x="8820030" y="4002558"/>
            <a:chExt cx="2952327" cy="2058302"/>
          </a:xfrm>
        </p:grpSpPr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DF214810-F532-47E3-A97E-9B4F31DD4FE8}"/>
                </a:ext>
              </a:extLst>
            </p:cNvPr>
            <p:cNvSpPr txBox="1"/>
            <p:nvPr/>
          </p:nvSpPr>
          <p:spPr>
            <a:xfrm>
              <a:off x="8820030" y="4348117"/>
              <a:ext cx="29523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زمان، پول و اعتبار شما را جلب کند.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C42F5A0F-7CF1-4DDC-8081-57F36FA1C4B0}"/>
                </a:ext>
              </a:extLst>
            </p:cNvPr>
            <p:cNvSpPr txBox="1"/>
            <p:nvPr/>
          </p:nvSpPr>
          <p:spPr>
            <a:xfrm>
              <a:off x="8820030" y="4002558"/>
              <a:ext cx="2952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accent3"/>
                  </a:solidFill>
                  <a:cs typeface="B Nazanin" panose="00000400000000000000" pitchFamily="2" charset="-78"/>
                </a:rPr>
                <a:t>عنوان محتوا را اضافه کنید</a:t>
              </a:r>
              <a:endParaRPr lang="ko-KR" altLang="en-US" sz="1400" b="1" dirty="0">
                <a:solidFill>
                  <a:schemeClr val="accent3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E55DD74E-6A26-4427-A4F6-BBD6A58EDC6F}"/>
                </a:ext>
              </a:extLst>
            </p:cNvPr>
            <p:cNvSpPr txBox="1"/>
            <p:nvPr/>
          </p:nvSpPr>
          <p:spPr>
            <a:xfrm>
              <a:off x="9246007" y="5229863"/>
              <a:ext cx="25263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9" indent="-171459" algn="r" rtl="1">
                <a:buFont typeface="Wingdings" pitchFamily="2" charset="2"/>
                <a:buChar char="v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دریافت کنید</a:t>
              </a:r>
            </a:p>
            <a:p>
              <a:pPr marL="171459" indent="-171459" algn="r" rtl="1">
                <a:buFont typeface="Wingdings" pitchFamily="2" charset="2"/>
                <a:buChar char="v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دریافت کنید</a:t>
              </a:r>
            </a:p>
            <a:p>
              <a:pPr marL="171459" indent="-171459" algn="r" rtl="1">
                <a:buFont typeface="Wingdings" pitchFamily="2" charset="2"/>
                <a:buChar char="v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دریافت کنید</a:t>
              </a:r>
            </a:p>
            <a:p>
              <a:pPr marL="171459" indent="-171459" algn="r" rtl="1">
                <a:buFont typeface="Wingdings" pitchFamily="2" charset="2"/>
                <a:buChar char="v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دریافت کنید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C99C9DF9-1F08-40C8-B245-80512184347F}"/>
              </a:ext>
            </a:extLst>
          </p:cNvPr>
          <p:cNvGrpSpPr/>
          <p:nvPr/>
        </p:nvGrpSpPr>
        <p:grpSpPr>
          <a:xfrm>
            <a:off x="495819" y="4133958"/>
            <a:ext cx="2952327" cy="2058302"/>
            <a:chOff x="8820030" y="4002558"/>
            <a:chExt cx="2952327" cy="2058302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34B94F33-1BC4-4A69-9463-0361DB588F40}"/>
                </a:ext>
              </a:extLst>
            </p:cNvPr>
            <p:cNvSpPr txBox="1"/>
            <p:nvPr/>
          </p:nvSpPr>
          <p:spPr>
            <a:xfrm>
              <a:off x="8820030" y="4348117"/>
              <a:ext cx="29523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زمان، پول و اعتبار شما را جلب کند.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4380CB20-66D7-41AE-83F5-D2B5BECBDF76}"/>
                </a:ext>
              </a:extLst>
            </p:cNvPr>
            <p:cNvSpPr txBox="1"/>
            <p:nvPr/>
          </p:nvSpPr>
          <p:spPr>
            <a:xfrm>
              <a:off x="8820030" y="4002558"/>
              <a:ext cx="2952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accent2"/>
                  </a:solidFill>
                  <a:cs typeface="B Nazanin" panose="00000400000000000000" pitchFamily="2" charset="-78"/>
                </a:rPr>
                <a:t>عنوان محتوا را اضافه کنید</a:t>
              </a:r>
              <a:endParaRPr lang="ko-KR" altLang="en-US" sz="1400" b="1" dirty="0">
                <a:solidFill>
                  <a:schemeClr val="accent2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0D31B26C-B123-48A5-B0A8-A7619FEB04F7}"/>
                </a:ext>
              </a:extLst>
            </p:cNvPr>
            <p:cNvSpPr txBox="1"/>
            <p:nvPr/>
          </p:nvSpPr>
          <p:spPr>
            <a:xfrm>
              <a:off x="9246007" y="5229863"/>
              <a:ext cx="25263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9" indent="-171459" algn="r" rtl="1">
                <a:buFont typeface="Wingdings" pitchFamily="2" charset="2"/>
                <a:buChar char="v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دریافت کنید</a:t>
              </a:r>
            </a:p>
            <a:p>
              <a:pPr marL="171459" indent="-171459" algn="r" rtl="1">
                <a:buFont typeface="Wingdings" pitchFamily="2" charset="2"/>
                <a:buChar char="v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دریافت کنید</a:t>
              </a:r>
            </a:p>
            <a:p>
              <a:pPr marL="171459" indent="-171459" algn="r" rtl="1">
                <a:buFont typeface="Wingdings" pitchFamily="2" charset="2"/>
                <a:buChar char="v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دریافت کنید</a:t>
              </a:r>
            </a:p>
            <a:p>
              <a:pPr marL="171459" indent="-171459" algn="r" rtl="1">
                <a:buFont typeface="Wingdings" pitchFamily="2" charset="2"/>
                <a:buChar char="v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دریافت کنید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CFFA2A5-A3FD-4B59-A778-8E1ACD4DD48E}"/>
              </a:ext>
            </a:extLst>
          </p:cNvPr>
          <p:cNvGrpSpPr/>
          <p:nvPr/>
        </p:nvGrpSpPr>
        <p:grpSpPr>
          <a:xfrm>
            <a:off x="495819" y="1719913"/>
            <a:ext cx="2952327" cy="2058302"/>
            <a:chOff x="8820030" y="4002558"/>
            <a:chExt cx="2952327" cy="2058302"/>
          </a:xfrm>
        </p:grpSpPr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0FE2E6-151E-4C69-B65F-9B9E15CA15A7}"/>
                </a:ext>
              </a:extLst>
            </p:cNvPr>
            <p:cNvSpPr txBox="1"/>
            <p:nvPr/>
          </p:nvSpPr>
          <p:spPr>
            <a:xfrm>
              <a:off x="8820030" y="4348117"/>
              <a:ext cx="29523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زمان، پول و اعتبار شما را جلب کند.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ADDAC705-4B63-47DD-9180-423A71D7BAA8}"/>
                </a:ext>
              </a:extLst>
            </p:cNvPr>
            <p:cNvSpPr txBox="1"/>
            <p:nvPr/>
          </p:nvSpPr>
          <p:spPr>
            <a:xfrm>
              <a:off x="8820030" y="4002558"/>
              <a:ext cx="2952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accent1"/>
                  </a:solidFill>
                  <a:cs typeface="B Nazanin" panose="00000400000000000000" pitchFamily="2" charset="-78"/>
                </a:rPr>
                <a:t>عنوان محتوا را اضافه کنید</a:t>
              </a:r>
              <a:endParaRPr lang="ko-KR" altLang="en-US" sz="1400" b="1" dirty="0">
                <a:solidFill>
                  <a:schemeClr val="accent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5A9CB52E-3379-4DB8-8FE0-B0519818F470}"/>
                </a:ext>
              </a:extLst>
            </p:cNvPr>
            <p:cNvSpPr txBox="1"/>
            <p:nvPr/>
          </p:nvSpPr>
          <p:spPr>
            <a:xfrm>
              <a:off x="9246007" y="5229863"/>
              <a:ext cx="25263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9" indent="-171459" algn="r" rtl="1">
                <a:buFont typeface="Wingdings" pitchFamily="2" charset="2"/>
                <a:buChar char="v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دریافت کنید</a:t>
              </a:r>
            </a:p>
            <a:p>
              <a:pPr marL="171459" indent="-171459" algn="r" rtl="1">
                <a:buFont typeface="Wingdings" pitchFamily="2" charset="2"/>
                <a:buChar char="v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دریافت کنید</a:t>
              </a:r>
            </a:p>
            <a:p>
              <a:pPr marL="171459" indent="-171459" algn="r" rtl="1">
                <a:buFont typeface="Wingdings" pitchFamily="2" charset="2"/>
                <a:buChar char="v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دریافت کنید</a:t>
              </a:r>
            </a:p>
            <a:p>
              <a:pPr marL="171459" indent="-171459" algn="r" rtl="1">
                <a:buFont typeface="Wingdings" pitchFamily="2" charset="2"/>
                <a:buChar char="v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دریافت کنید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75345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38B56C8-2ECC-40CE-8512-1AB853C9BE30}"/>
              </a:ext>
            </a:extLst>
          </p:cNvPr>
          <p:cNvSpPr txBox="1"/>
          <p:nvPr/>
        </p:nvSpPr>
        <p:spPr>
          <a:xfrm>
            <a:off x="452214" y="5746163"/>
            <a:ext cx="673235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5400" dirty="0">
                <a:latin typeface="+mj-lt"/>
                <a:cs typeface="B Nazanin" panose="00000400000000000000" pitchFamily="2" charset="-78"/>
              </a:rPr>
              <a:t>سبک ستون</a:t>
            </a:r>
            <a:endParaRPr lang="ko-KR" altLang="en-US" sz="5400" dirty="0">
              <a:latin typeface="+mj-lt"/>
              <a:cs typeface="B Nazanin" panose="00000400000000000000" pitchFamily="2" charset="-78"/>
            </a:endParaRPr>
          </a:p>
        </p:txBody>
      </p:sp>
      <p:grpSp>
        <p:nvGrpSpPr>
          <p:cNvPr id="10" name="그룹 2">
            <a:extLst>
              <a:ext uri="{FF2B5EF4-FFF2-40B4-BE49-F238E27FC236}">
                <a16:creationId xmlns:a16="http://schemas.microsoft.com/office/drawing/2014/main" id="{638597AF-27F5-4BE4-98A8-302E1FEBD84A}"/>
              </a:ext>
            </a:extLst>
          </p:cNvPr>
          <p:cNvGrpSpPr/>
          <p:nvPr/>
        </p:nvGrpSpPr>
        <p:grpSpPr>
          <a:xfrm>
            <a:off x="860079" y="979913"/>
            <a:ext cx="10655929" cy="3842921"/>
            <a:chOff x="2153463" y="1916832"/>
            <a:chExt cx="7911017" cy="384292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C2FCF91-458E-4AAD-A10B-C0BDDE1C1A39}"/>
                </a:ext>
              </a:extLst>
            </p:cNvPr>
            <p:cNvSpPr txBox="1"/>
            <p:nvPr/>
          </p:nvSpPr>
          <p:spPr>
            <a:xfrm>
              <a:off x="2153463" y="1916832"/>
              <a:ext cx="79110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600" b="1" dirty="0">
                  <a:solidFill>
                    <a:schemeClr val="accent2"/>
                  </a:solidFill>
                  <a:cs typeface="B Nazanin" panose="00000400000000000000" pitchFamily="2" charset="-78"/>
                </a:rPr>
                <a:t>یک ارائه پاورپوینت مدرن که به زیبایی طراحی شده است دریافت کنید.</a:t>
              </a:r>
              <a:endParaRPr lang="ko-KR" altLang="en-US" sz="1600" b="1" dirty="0">
                <a:solidFill>
                  <a:schemeClr val="accent2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1353298-2F78-4EF9-8C16-5C1C12B91605}"/>
                </a:ext>
              </a:extLst>
            </p:cNvPr>
            <p:cNvSpPr txBox="1"/>
            <p:nvPr/>
          </p:nvSpPr>
          <p:spPr>
            <a:xfrm>
              <a:off x="2153463" y="2520119"/>
              <a:ext cx="791101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من امیدوارم و معتقدم که این الگو زمان، پول و اعتبار شما را جلب کند. ارائه پاورپوینت مدرنی را دریافت کنید که به زیبایی طراحی شده است. آسان برای تغییر رنگ، عکس و متن. شما به سادگی می توانید مخاطبان خود را تحت تاثیر قرار دهید و به ارائه های خود جذابیت و زیبایی بی نظیری اضافه کنید. شما به سادگی می توانید مخاطبان خود را تحت تاثیر قرار دهید و به ارائه های خود جذابیت و زیبایی بی نظیری اضافه کنید. من امیدوارم و معتقدم که این الگو زمان، پول و اعتبار شما را جلب کند. شما به سادگی می توانید مخاطبان خود را تحت تاثیر قرار دهید و به ارائه های خود جذابیت و زیبایی بی نظیری اضافه کنید. ارائه پاورپوینت مدرنی را دریافت کنید که به زیبایی طراحی شده است. آسان برای تغییر رنگ، عکس و متن. شما به سادگی می توانید مخاطبان خود را تحت تاثیر قرار دهید و به ارائه های خود جذابیت و زیبایی بی نظیری اضافه کنید. من امیدوارم و معتقدم که این الگو زمان، پول و اعتبار شما را جلب کند. ارائه پاورپوینت مدرنی را دریافت کنید که به زیبایی طراحی شده است. آسان برای تغییر رنگ، عکس و متن. شما به سادگی می توانید مخاطبان خود را تحت تاثیر قرار دهید و به ارائه های خود جذابیت و زیبایی بی نظیری اضافه کنید. شما به سادگی می توانید مخاطبان خود را تحت تاثیر قرار دهید و به ارائه های خود جذابیت و زیبایی بی نظیری اضافه کنید. من امیدوارم و معتقدم که این الگو زمان، پول و اعتبار شما را جلب کند. ارائه پاورپوینت مدرنی را دریافت کنید که به زیبایی طراحی شده است. آسان برای تغییر رنگ، عکس و متن. شما به سادگی می توانید مخاطبان خود را تحت تاثیر قرار دهید و به ارائه های خود جذابیت و زیبایی بی نظیری اضافه کنید. من امیدوارم و معتقدم که این الگو زمان، پول و اعتبار شما را جلب کند. ارائه پاورپوینت مدرنی را دریافت کنید که به زیبایی طراحی شده است. 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6F2B26A-E7DA-4B02-A2CC-CE0C183CFD8F}"/>
                </a:ext>
              </a:extLst>
            </p:cNvPr>
            <p:cNvSpPr txBox="1"/>
            <p:nvPr/>
          </p:nvSpPr>
          <p:spPr>
            <a:xfrm>
              <a:off x="2153463" y="4744090"/>
              <a:ext cx="66877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آسان برای تغییر رنگ، عکس و متن. شما به سادگی می توانید مخاطبان خود را تحت تاثیر قرار دهید و به ارائه های خود جذابیت و زیبایی بی نظیری اضافه کنید. شما به سادگی می توانید مخاطبان خود را تحت تاثیر قرار دهید و به ارائه های خود جذابیت و زیبایی بی نظیری اضافه کنید. من امیدوارم و معتقدم که این الگو زمان، پول و اعتبار شما را جلب کند. شما به سادگی می توانید مخاطبان خود را تحت تاثیر قرار دهید و به ارائه های خود جذابیت و زیبایی بی نظیری اضافه کنید. ارائه پاورپوینت مدرنی را دریافت کنید که به زیبایی طراحی شده است. شما به سادگی می توانید مخاطبان خود را تحت تاثیر قرار دهید و به ارائه های خود جذابیت و زیبایی بی نظیری اضافه کنید. من امیدوارم و معتقدم که این الگو زمان، پول و اعتبار شما را جلب کند. ارائه پاورپوینت مدرنی را دریافت کنید که به زیبایی طراحی شده است. آسان برای تغییر رنگ، عکس و متن.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91534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le 155">
            <a:extLst>
              <a:ext uri="{FF2B5EF4-FFF2-40B4-BE49-F238E27FC236}">
                <a16:creationId xmlns:a16="http://schemas.microsoft.com/office/drawing/2014/main" id="{FD4D8E7F-5081-4E4C-89CC-28EEF913F4A9}"/>
              </a:ext>
            </a:extLst>
          </p:cNvPr>
          <p:cNvSpPr/>
          <p:nvPr/>
        </p:nvSpPr>
        <p:spPr>
          <a:xfrm>
            <a:off x="74023" y="46363"/>
            <a:ext cx="12043954" cy="670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F009C79-8591-4A58-A9F5-FA2E249DFF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اشکال کاملا قابل ویرایش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8B2E951-AFCA-45CB-95A7-EB26999B677C}"/>
              </a:ext>
            </a:extLst>
          </p:cNvPr>
          <p:cNvGrpSpPr/>
          <p:nvPr/>
        </p:nvGrpSpPr>
        <p:grpSpPr>
          <a:xfrm>
            <a:off x="3254642" y="1183376"/>
            <a:ext cx="2401601" cy="1496945"/>
            <a:chOff x="583473" y="1220893"/>
            <a:chExt cx="3957009" cy="2466449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6EC44800-B089-4D10-A2C5-8F3455E9E4CF}"/>
                </a:ext>
              </a:extLst>
            </p:cNvPr>
            <p:cNvSpPr/>
            <p:nvPr/>
          </p:nvSpPr>
          <p:spPr>
            <a:xfrm>
              <a:off x="583473" y="2387858"/>
              <a:ext cx="3957009" cy="129948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0995A89-D101-4C14-9473-DF7D64896DF9}"/>
                </a:ext>
              </a:extLst>
            </p:cNvPr>
            <p:cNvGrpSpPr/>
            <p:nvPr/>
          </p:nvGrpSpPr>
          <p:grpSpPr>
            <a:xfrm>
              <a:off x="842677" y="1220893"/>
              <a:ext cx="1610896" cy="1991157"/>
              <a:chOff x="1280229" y="1692793"/>
              <a:chExt cx="1208297" cy="1493522"/>
            </a:xfrm>
          </p:grpSpPr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B10D9776-A8DE-4307-855E-179F1DA832D9}"/>
                  </a:ext>
                </a:extLst>
              </p:cNvPr>
              <p:cNvSpPr/>
              <p:nvPr/>
            </p:nvSpPr>
            <p:spPr>
              <a:xfrm>
                <a:off x="1280229" y="1692793"/>
                <a:ext cx="1208297" cy="842017"/>
              </a:xfrm>
              <a:custGeom>
                <a:avLst/>
                <a:gdLst>
                  <a:gd name="connsiteX0" fmla="*/ 253437 w 1208297"/>
                  <a:gd name="connsiteY0" fmla="*/ 780 h 842017"/>
                  <a:gd name="connsiteX1" fmla="*/ 452643 w 1208297"/>
                  <a:gd name="connsiteY1" fmla="*/ 37985 h 842017"/>
                  <a:gd name="connsiteX2" fmla="*/ 604565 w 1208297"/>
                  <a:gd name="connsiteY2" fmla="*/ 59688 h 842017"/>
                  <a:gd name="connsiteX3" fmla="*/ 756491 w 1208297"/>
                  <a:gd name="connsiteY3" fmla="*/ 37985 h 842017"/>
                  <a:gd name="connsiteX4" fmla="*/ 955694 w 1208297"/>
                  <a:gd name="connsiteY4" fmla="*/ 780 h 842017"/>
                  <a:gd name="connsiteX5" fmla="*/ 1153351 w 1208297"/>
                  <a:gd name="connsiteY5" fmla="*/ 110070 h 842017"/>
                  <a:gd name="connsiteX6" fmla="*/ 1206833 w 1208297"/>
                  <a:gd name="connsiteY6" fmla="*/ 286796 h 842017"/>
                  <a:gd name="connsiteX7" fmla="*/ 1183579 w 1208297"/>
                  <a:gd name="connsiteY7" fmla="*/ 482127 h 842017"/>
                  <a:gd name="connsiteX8" fmla="*/ 1173502 w 1208297"/>
                  <a:gd name="connsiteY8" fmla="*/ 516233 h 842017"/>
                  <a:gd name="connsiteX9" fmla="*/ 1082815 w 1208297"/>
                  <a:gd name="connsiteY9" fmla="*/ 737141 h 842017"/>
                  <a:gd name="connsiteX10" fmla="*/ 1062727 w 1208297"/>
                  <a:gd name="connsiteY10" fmla="*/ 842017 h 842017"/>
                  <a:gd name="connsiteX11" fmla="*/ 146405 w 1208297"/>
                  <a:gd name="connsiteY11" fmla="*/ 842017 h 842017"/>
                  <a:gd name="connsiteX12" fmla="*/ 126319 w 1208297"/>
                  <a:gd name="connsiteY12" fmla="*/ 737141 h 842017"/>
                  <a:gd name="connsiteX13" fmla="*/ 35630 w 1208297"/>
                  <a:gd name="connsiteY13" fmla="*/ 516233 h 842017"/>
                  <a:gd name="connsiteX14" fmla="*/ 25553 w 1208297"/>
                  <a:gd name="connsiteY14" fmla="*/ 482127 h 842017"/>
                  <a:gd name="connsiteX15" fmla="*/ 1524 w 1208297"/>
                  <a:gd name="connsiteY15" fmla="*/ 286796 h 842017"/>
                  <a:gd name="connsiteX16" fmla="*/ 55783 w 1208297"/>
                  <a:gd name="connsiteY16" fmla="*/ 110070 h 842017"/>
                  <a:gd name="connsiteX17" fmla="*/ 253437 w 1208297"/>
                  <a:gd name="connsiteY17" fmla="*/ 780 h 8420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208297" h="842017">
                    <a:moveTo>
                      <a:pt x="253437" y="780"/>
                    </a:moveTo>
                    <a:cubicBezTo>
                      <a:pt x="325523" y="-4648"/>
                      <a:pt x="385208" y="19383"/>
                      <a:pt x="452643" y="37985"/>
                    </a:cubicBezTo>
                    <a:cubicBezTo>
                      <a:pt x="502251" y="51936"/>
                      <a:pt x="553409" y="58914"/>
                      <a:pt x="604565" y="59688"/>
                    </a:cubicBezTo>
                    <a:cubicBezTo>
                      <a:pt x="655724" y="58914"/>
                      <a:pt x="706883" y="51936"/>
                      <a:pt x="756491" y="37985"/>
                    </a:cubicBezTo>
                    <a:cubicBezTo>
                      <a:pt x="823924" y="19383"/>
                      <a:pt x="883609" y="-4648"/>
                      <a:pt x="955694" y="780"/>
                    </a:cubicBezTo>
                    <a:cubicBezTo>
                      <a:pt x="1033207" y="6980"/>
                      <a:pt x="1106068" y="41085"/>
                      <a:pt x="1153351" y="110070"/>
                    </a:cubicBezTo>
                    <a:cubicBezTo>
                      <a:pt x="1189005" y="162003"/>
                      <a:pt x="1202182" y="224012"/>
                      <a:pt x="1206833" y="286796"/>
                    </a:cubicBezTo>
                    <a:cubicBezTo>
                      <a:pt x="1212259" y="355007"/>
                      <a:pt x="1202182" y="417792"/>
                      <a:pt x="1183579" y="482127"/>
                    </a:cubicBezTo>
                    <a:cubicBezTo>
                      <a:pt x="1183579" y="482127"/>
                      <a:pt x="1173502" y="516233"/>
                      <a:pt x="1173502" y="516233"/>
                    </a:cubicBezTo>
                    <a:cubicBezTo>
                      <a:pt x="1147923" y="589869"/>
                      <a:pt x="1107618" y="661954"/>
                      <a:pt x="1082815" y="737141"/>
                    </a:cubicBezTo>
                    <a:lnTo>
                      <a:pt x="1062727" y="842017"/>
                    </a:lnTo>
                    <a:lnTo>
                      <a:pt x="146405" y="842017"/>
                    </a:lnTo>
                    <a:lnTo>
                      <a:pt x="126319" y="737141"/>
                    </a:lnTo>
                    <a:cubicBezTo>
                      <a:pt x="101514" y="662729"/>
                      <a:pt x="61983" y="590644"/>
                      <a:pt x="35630" y="516233"/>
                    </a:cubicBezTo>
                    <a:cubicBezTo>
                      <a:pt x="35630" y="516233"/>
                      <a:pt x="25553" y="482127"/>
                      <a:pt x="25553" y="482127"/>
                    </a:cubicBezTo>
                    <a:cubicBezTo>
                      <a:pt x="5401" y="417017"/>
                      <a:pt x="-3901" y="355007"/>
                      <a:pt x="1524" y="286796"/>
                    </a:cubicBezTo>
                    <a:cubicBezTo>
                      <a:pt x="6175" y="224012"/>
                      <a:pt x="19353" y="162003"/>
                      <a:pt x="55783" y="110070"/>
                    </a:cubicBezTo>
                    <a:cubicBezTo>
                      <a:pt x="103065" y="40311"/>
                      <a:pt x="175925" y="6980"/>
                      <a:pt x="253437" y="78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18900000" scaled="1"/>
                <a:tileRect/>
              </a:gradFill>
              <a:ln w="403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10E73556-219F-4FF6-89B0-F82C9F235620}"/>
                  </a:ext>
                </a:extLst>
              </p:cNvPr>
              <p:cNvSpPr/>
              <p:nvPr/>
            </p:nvSpPr>
            <p:spPr>
              <a:xfrm>
                <a:off x="1456603" y="2534810"/>
                <a:ext cx="855549" cy="651505"/>
              </a:xfrm>
              <a:custGeom>
                <a:avLst/>
                <a:gdLst>
                  <a:gd name="connsiteX0" fmla="*/ 0 w 918002"/>
                  <a:gd name="connsiteY0" fmla="*/ 0 h 699063"/>
                  <a:gd name="connsiteX1" fmla="*/ 918002 w 918002"/>
                  <a:gd name="connsiteY1" fmla="*/ 0 h 699063"/>
                  <a:gd name="connsiteX2" fmla="*/ 913477 w 918002"/>
                  <a:gd name="connsiteY2" fmla="*/ 95693 h 699063"/>
                  <a:gd name="connsiteX3" fmla="*/ 886193 w 918002"/>
                  <a:gd name="connsiteY3" fmla="*/ 359180 h 699063"/>
                  <a:gd name="connsiteX4" fmla="*/ 804340 w 918002"/>
                  <a:gd name="connsiteY4" fmla="*/ 612534 h 699063"/>
                  <a:gd name="connsiteX5" fmla="*/ 716252 w 918002"/>
                  <a:gd name="connsiteY5" fmla="*/ 699063 h 699063"/>
                  <a:gd name="connsiteX6" fmla="*/ 699101 w 918002"/>
                  <a:gd name="connsiteY6" fmla="*/ 699063 h 699063"/>
                  <a:gd name="connsiteX7" fmla="*/ 647652 w 918002"/>
                  <a:gd name="connsiteY7" fmla="*/ 604738 h 699063"/>
                  <a:gd name="connsiteX8" fmla="*/ 628162 w 918002"/>
                  <a:gd name="connsiteY8" fmla="*/ 416088 h 699063"/>
                  <a:gd name="connsiteX9" fmla="*/ 604776 w 918002"/>
                  <a:gd name="connsiteY9" fmla="*/ 214185 h 699063"/>
                  <a:gd name="connsiteX10" fmla="*/ 524483 w 918002"/>
                  <a:gd name="connsiteY10" fmla="*/ 80103 h 699063"/>
                  <a:gd name="connsiteX11" fmla="*/ 459000 w 918002"/>
                  <a:gd name="connsiteY11" fmla="*/ 66850 h 699063"/>
                  <a:gd name="connsiteX12" fmla="*/ 393519 w 918002"/>
                  <a:gd name="connsiteY12" fmla="*/ 80103 h 699063"/>
                  <a:gd name="connsiteX13" fmla="*/ 313226 w 918002"/>
                  <a:gd name="connsiteY13" fmla="*/ 214185 h 699063"/>
                  <a:gd name="connsiteX14" fmla="*/ 289839 w 918002"/>
                  <a:gd name="connsiteY14" fmla="*/ 416088 h 699063"/>
                  <a:gd name="connsiteX15" fmla="*/ 270351 w 918002"/>
                  <a:gd name="connsiteY15" fmla="*/ 604738 h 699063"/>
                  <a:gd name="connsiteX16" fmla="*/ 218902 w 918002"/>
                  <a:gd name="connsiteY16" fmla="*/ 699063 h 699063"/>
                  <a:gd name="connsiteX17" fmla="*/ 201750 w 918002"/>
                  <a:gd name="connsiteY17" fmla="*/ 699063 h 699063"/>
                  <a:gd name="connsiteX18" fmla="*/ 113662 w 918002"/>
                  <a:gd name="connsiteY18" fmla="*/ 612534 h 699063"/>
                  <a:gd name="connsiteX19" fmla="*/ 31810 w 918002"/>
                  <a:gd name="connsiteY19" fmla="*/ 359180 h 699063"/>
                  <a:gd name="connsiteX20" fmla="*/ 4526 w 918002"/>
                  <a:gd name="connsiteY20" fmla="*/ 95693 h 6990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918002" h="699063">
                    <a:moveTo>
                      <a:pt x="0" y="0"/>
                    </a:moveTo>
                    <a:lnTo>
                      <a:pt x="918002" y="0"/>
                    </a:lnTo>
                    <a:lnTo>
                      <a:pt x="913477" y="95693"/>
                    </a:lnTo>
                    <a:cubicBezTo>
                      <a:pt x="909579" y="183782"/>
                      <a:pt x="904902" y="273430"/>
                      <a:pt x="886193" y="359180"/>
                    </a:cubicBezTo>
                    <a:cubicBezTo>
                      <a:pt x="867483" y="445711"/>
                      <a:pt x="840978" y="531461"/>
                      <a:pt x="804340" y="612534"/>
                    </a:cubicBezTo>
                    <a:cubicBezTo>
                      <a:pt x="788749" y="646833"/>
                      <a:pt x="760686" y="699063"/>
                      <a:pt x="716252" y="699063"/>
                    </a:cubicBezTo>
                    <a:cubicBezTo>
                      <a:pt x="716252" y="699063"/>
                      <a:pt x="699101" y="699063"/>
                      <a:pt x="699101" y="699063"/>
                    </a:cubicBezTo>
                    <a:cubicBezTo>
                      <a:pt x="671817" y="699063"/>
                      <a:pt x="653107" y="624226"/>
                      <a:pt x="647652" y="604738"/>
                    </a:cubicBezTo>
                    <a:cubicBezTo>
                      <a:pt x="631281" y="543933"/>
                      <a:pt x="633619" y="478450"/>
                      <a:pt x="628162" y="416088"/>
                    </a:cubicBezTo>
                    <a:cubicBezTo>
                      <a:pt x="621925" y="349045"/>
                      <a:pt x="615689" y="281226"/>
                      <a:pt x="604776" y="214185"/>
                    </a:cubicBezTo>
                    <a:cubicBezTo>
                      <a:pt x="596201" y="164294"/>
                      <a:pt x="570477" y="108166"/>
                      <a:pt x="524483" y="80103"/>
                    </a:cubicBezTo>
                    <a:cubicBezTo>
                      <a:pt x="505774" y="68409"/>
                      <a:pt x="482388" y="64511"/>
                      <a:pt x="459000" y="66850"/>
                    </a:cubicBezTo>
                    <a:cubicBezTo>
                      <a:pt x="436395" y="64511"/>
                      <a:pt x="413007" y="68409"/>
                      <a:pt x="393519" y="80103"/>
                    </a:cubicBezTo>
                    <a:cubicBezTo>
                      <a:pt x="347526" y="108166"/>
                      <a:pt x="321801" y="163515"/>
                      <a:pt x="313226" y="214185"/>
                    </a:cubicBezTo>
                    <a:cubicBezTo>
                      <a:pt x="301533" y="281226"/>
                      <a:pt x="295296" y="348267"/>
                      <a:pt x="289839" y="416088"/>
                    </a:cubicBezTo>
                    <a:cubicBezTo>
                      <a:pt x="284383" y="478450"/>
                      <a:pt x="286721" y="543933"/>
                      <a:pt x="270351" y="604738"/>
                    </a:cubicBezTo>
                    <a:cubicBezTo>
                      <a:pt x="264895" y="624226"/>
                      <a:pt x="245405" y="699063"/>
                      <a:pt x="218902" y="699063"/>
                    </a:cubicBezTo>
                    <a:cubicBezTo>
                      <a:pt x="218902" y="699063"/>
                      <a:pt x="201750" y="699063"/>
                      <a:pt x="201750" y="699063"/>
                    </a:cubicBezTo>
                    <a:cubicBezTo>
                      <a:pt x="157317" y="699063"/>
                      <a:pt x="129254" y="647612"/>
                      <a:pt x="113662" y="612534"/>
                    </a:cubicBezTo>
                    <a:cubicBezTo>
                      <a:pt x="77803" y="531461"/>
                      <a:pt x="50519" y="446489"/>
                      <a:pt x="31810" y="359180"/>
                    </a:cubicBezTo>
                    <a:cubicBezTo>
                      <a:pt x="13101" y="272651"/>
                      <a:pt x="8424" y="183782"/>
                      <a:pt x="4526" y="9569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100000">
                    <a:schemeClr val="accent4">
                      <a:lumMod val="20000"/>
                      <a:lumOff val="80000"/>
                    </a:schemeClr>
                  </a:gs>
                </a:gsLst>
                <a:lin ang="18900000" scaled="1"/>
                <a:tileRect/>
              </a:gradFill>
              <a:ln w="403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 dirty="0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09E315F9-ACBA-48EB-9338-76A5DBD082CD}"/>
              </a:ext>
            </a:extLst>
          </p:cNvPr>
          <p:cNvGrpSpPr/>
          <p:nvPr/>
        </p:nvGrpSpPr>
        <p:grpSpPr>
          <a:xfrm>
            <a:off x="8061366" y="1390585"/>
            <a:ext cx="3436313" cy="1323040"/>
            <a:chOff x="4631861" y="3881177"/>
            <a:chExt cx="3436313" cy="1323040"/>
          </a:xfrm>
        </p:grpSpPr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B16EC6D1-487D-4556-9FED-E5F0E362B210}"/>
                </a:ext>
              </a:extLst>
            </p:cNvPr>
            <p:cNvSpPr/>
            <p:nvPr/>
          </p:nvSpPr>
          <p:spPr>
            <a:xfrm>
              <a:off x="4874593" y="4230784"/>
              <a:ext cx="3193581" cy="520262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EEBAD9EB-5EA7-4D2A-BA84-4586383038A0}"/>
                </a:ext>
              </a:extLst>
            </p:cNvPr>
            <p:cNvSpPr/>
            <p:nvPr/>
          </p:nvSpPr>
          <p:spPr>
            <a:xfrm>
              <a:off x="4904308" y="4263223"/>
              <a:ext cx="3121639" cy="444161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64" name="Arrow: Down 63">
              <a:extLst>
                <a:ext uri="{FF2B5EF4-FFF2-40B4-BE49-F238E27FC236}">
                  <a16:creationId xmlns:a16="http://schemas.microsoft.com/office/drawing/2014/main" id="{2E57EE32-3CC2-4AB1-920C-02CC13BA9FCF}"/>
                </a:ext>
              </a:extLst>
            </p:cNvPr>
            <p:cNvSpPr/>
            <p:nvPr/>
          </p:nvSpPr>
          <p:spPr>
            <a:xfrm rot="9900000">
              <a:off x="7588684" y="4466236"/>
              <a:ext cx="431649" cy="737981"/>
            </a:xfrm>
            <a:prstGeom prst="downArrow">
              <a:avLst>
                <a:gd name="adj1" fmla="val 55600"/>
                <a:gd name="adj2" fmla="val 83536"/>
              </a:avLst>
            </a:prstGeom>
            <a:solidFill>
              <a:schemeClr val="accent2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3D0E16D7-30A4-44BA-AD91-92F6BA816D5E}"/>
                </a:ext>
              </a:extLst>
            </p:cNvPr>
            <p:cNvGrpSpPr/>
            <p:nvPr/>
          </p:nvGrpSpPr>
          <p:grpSpPr>
            <a:xfrm>
              <a:off x="5956929" y="4381889"/>
              <a:ext cx="1565219" cy="194581"/>
              <a:chOff x="3709890" y="3325752"/>
              <a:chExt cx="1238140" cy="153920"/>
            </a:xfrm>
          </p:grpSpPr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45C964DA-F880-4582-BAB0-13774C8D7F5C}"/>
                  </a:ext>
                </a:extLst>
              </p:cNvPr>
              <p:cNvSpPr/>
              <p:nvPr/>
            </p:nvSpPr>
            <p:spPr>
              <a:xfrm>
                <a:off x="4379663" y="3325752"/>
                <a:ext cx="568367" cy="153920"/>
              </a:xfrm>
              <a:custGeom>
                <a:avLst/>
                <a:gdLst>
                  <a:gd name="connsiteX0" fmla="*/ 622508 w 867297"/>
                  <a:gd name="connsiteY0" fmla="*/ 66466 h 234874"/>
                  <a:gd name="connsiteX1" fmla="*/ 666043 w 867297"/>
                  <a:gd name="connsiteY1" fmla="*/ 66466 h 234874"/>
                  <a:gd name="connsiteX2" fmla="*/ 666043 w 867297"/>
                  <a:gd name="connsiteY2" fmla="*/ 231001 h 234874"/>
                  <a:gd name="connsiteX3" fmla="*/ 622508 w 867297"/>
                  <a:gd name="connsiteY3" fmla="*/ 231001 h 234874"/>
                  <a:gd name="connsiteX4" fmla="*/ 334959 w 867297"/>
                  <a:gd name="connsiteY4" fmla="*/ 66466 h 234874"/>
                  <a:gd name="connsiteX5" fmla="*/ 378493 w 867297"/>
                  <a:gd name="connsiteY5" fmla="*/ 66466 h 234874"/>
                  <a:gd name="connsiteX6" fmla="*/ 378493 w 867297"/>
                  <a:gd name="connsiteY6" fmla="*/ 231001 h 234874"/>
                  <a:gd name="connsiteX7" fmla="*/ 334959 w 867297"/>
                  <a:gd name="connsiteY7" fmla="*/ 231001 h 234874"/>
                  <a:gd name="connsiteX8" fmla="*/ 791847 w 867297"/>
                  <a:gd name="connsiteY8" fmla="*/ 62747 h 234874"/>
                  <a:gd name="connsiteX9" fmla="*/ 839642 w 867297"/>
                  <a:gd name="connsiteY9" fmla="*/ 75684 h 234874"/>
                  <a:gd name="connsiteX10" fmla="*/ 865128 w 867297"/>
                  <a:gd name="connsiteY10" fmla="*/ 115114 h 234874"/>
                  <a:gd name="connsiteX11" fmla="*/ 822212 w 867297"/>
                  <a:gd name="connsiteY11" fmla="*/ 122860 h 234874"/>
                  <a:gd name="connsiteX12" fmla="*/ 812375 w 867297"/>
                  <a:gd name="connsiteY12" fmla="*/ 103494 h 234874"/>
                  <a:gd name="connsiteX13" fmla="*/ 792466 w 867297"/>
                  <a:gd name="connsiteY13" fmla="*/ 96987 h 234874"/>
                  <a:gd name="connsiteX14" fmla="*/ 766515 w 867297"/>
                  <a:gd name="connsiteY14" fmla="*/ 108219 h 234874"/>
                  <a:gd name="connsiteX15" fmla="*/ 756833 w 867297"/>
                  <a:gd name="connsiteY15" fmla="*/ 145790 h 234874"/>
                  <a:gd name="connsiteX16" fmla="*/ 766670 w 867297"/>
                  <a:gd name="connsiteY16" fmla="*/ 187156 h 234874"/>
                  <a:gd name="connsiteX17" fmla="*/ 793086 w 867297"/>
                  <a:gd name="connsiteY17" fmla="*/ 199240 h 234874"/>
                  <a:gd name="connsiteX18" fmla="*/ 813382 w 867297"/>
                  <a:gd name="connsiteY18" fmla="*/ 192191 h 234874"/>
                  <a:gd name="connsiteX19" fmla="*/ 824537 w 867297"/>
                  <a:gd name="connsiteY19" fmla="*/ 167944 h 234874"/>
                  <a:gd name="connsiteX20" fmla="*/ 867297 w 867297"/>
                  <a:gd name="connsiteY20" fmla="*/ 175226 h 234874"/>
                  <a:gd name="connsiteX21" fmla="*/ 841734 w 867297"/>
                  <a:gd name="connsiteY21" fmla="*/ 219691 h 234874"/>
                  <a:gd name="connsiteX22" fmla="*/ 791072 w 867297"/>
                  <a:gd name="connsiteY22" fmla="*/ 234719 h 234874"/>
                  <a:gd name="connsiteX23" fmla="*/ 733515 w 867297"/>
                  <a:gd name="connsiteY23" fmla="*/ 211944 h 234874"/>
                  <a:gd name="connsiteX24" fmla="*/ 712057 w 867297"/>
                  <a:gd name="connsiteY24" fmla="*/ 148888 h 234874"/>
                  <a:gd name="connsiteX25" fmla="*/ 733593 w 867297"/>
                  <a:gd name="connsiteY25" fmla="*/ 85444 h 234874"/>
                  <a:gd name="connsiteX26" fmla="*/ 791847 w 867297"/>
                  <a:gd name="connsiteY26" fmla="*/ 62747 h 234874"/>
                  <a:gd name="connsiteX27" fmla="*/ 528466 w 867297"/>
                  <a:gd name="connsiteY27" fmla="*/ 62747 h 234874"/>
                  <a:gd name="connsiteX28" fmla="*/ 554804 w 867297"/>
                  <a:gd name="connsiteY28" fmla="*/ 67938 h 234874"/>
                  <a:gd name="connsiteX29" fmla="*/ 572853 w 867297"/>
                  <a:gd name="connsiteY29" fmla="*/ 81183 h 234874"/>
                  <a:gd name="connsiteX30" fmla="*/ 581375 w 867297"/>
                  <a:gd name="connsiteY30" fmla="*/ 99465 h 234874"/>
                  <a:gd name="connsiteX31" fmla="*/ 583776 w 867297"/>
                  <a:gd name="connsiteY31" fmla="*/ 128748 h 234874"/>
                  <a:gd name="connsiteX32" fmla="*/ 583776 w 867297"/>
                  <a:gd name="connsiteY32" fmla="*/ 231001 h 234874"/>
                  <a:gd name="connsiteX33" fmla="*/ 540241 w 867297"/>
                  <a:gd name="connsiteY33" fmla="*/ 231001 h 234874"/>
                  <a:gd name="connsiteX34" fmla="*/ 540241 w 867297"/>
                  <a:gd name="connsiteY34" fmla="*/ 147029 h 234874"/>
                  <a:gd name="connsiteX35" fmla="*/ 537452 w 867297"/>
                  <a:gd name="connsiteY35" fmla="*/ 112557 h 234874"/>
                  <a:gd name="connsiteX36" fmla="*/ 528389 w 867297"/>
                  <a:gd name="connsiteY36" fmla="*/ 100395 h 234874"/>
                  <a:gd name="connsiteX37" fmla="*/ 513283 w 867297"/>
                  <a:gd name="connsiteY37" fmla="*/ 96057 h 234874"/>
                  <a:gd name="connsiteX38" fmla="*/ 492987 w 867297"/>
                  <a:gd name="connsiteY38" fmla="*/ 102254 h 234874"/>
                  <a:gd name="connsiteX39" fmla="*/ 480670 w 867297"/>
                  <a:gd name="connsiteY39" fmla="*/ 118677 h 234874"/>
                  <a:gd name="connsiteX40" fmla="*/ 477339 w 867297"/>
                  <a:gd name="connsiteY40" fmla="*/ 156480 h 234874"/>
                  <a:gd name="connsiteX41" fmla="*/ 477339 w 867297"/>
                  <a:gd name="connsiteY41" fmla="*/ 231001 h 234874"/>
                  <a:gd name="connsiteX42" fmla="*/ 433804 w 867297"/>
                  <a:gd name="connsiteY42" fmla="*/ 231001 h 234874"/>
                  <a:gd name="connsiteX43" fmla="*/ 433804 w 867297"/>
                  <a:gd name="connsiteY43" fmla="*/ 66466 h 234874"/>
                  <a:gd name="connsiteX44" fmla="*/ 474240 w 867297"/>
                  <a:gd name="connsiteY44" fmla="*/ 66466 h 234874"/>
                  <a:gd name="connsiteX45" fmla="*/ 474240 w 867297"/>
                  <a:gd name="connsiteY45" fmla="*/ 90635 h 234874"/>
                  <a:gd name="connsiteX46" fmla="*/ 528466 w 867297"/>
                  <a:gd name="connsiteY46" fmla="*/ 62747 h 234874"/>
                  <a:gd name="connsiteX47" fmla="*/ 622508 w 867297"/>
                  <a:gd name="connsiteY47" fmla="*/ 3874 h 234874"/>
                  <a:gd name="connsiteX48" fmla="*/ 666043 w 867297"/>
                  <a:gd name="connsiteY48" fmla="*/ 3874 h 234874"/>
                  <a:gd name="connsiteX49" fmla="*/ 666043 w 867297"/>
                  <a:gd name="connsiteY49" fmla="*/ 44156 h 234874"/>
                  <a:gd name="connsiteX50" fmla="*/ 622508 w 867297"/>
                  <a:gd name="connsiteY50" fmla="*/ 44156 h 234874"/>
                  <a:gd name="connsiteX51" fmla="*/ 334959 w 867297"/>
                  <a:gd name="connsiteY51" fmla="*/ 3874 h 234874"/>
                  <a:gd name="connsiteX52" fmla="*/ 378493 w 867297"/>
                  <a:gd name="connsiteY52" fmla="*/ 3874 h 234874"/>
                  <a:gd name="connsiteX53" fmla="*/ 378493 w 867297"/>
                  <a:gd name="connsiteY53" fmla="*/ 44156 h 234874"/>
                  <a:gd name="connsiteX54" fmla="*/ 334959 w 867297"/>
                  <a:gd name="connsiteY54" fmla="*/ 44156 h 234874"/>
                  <a:gd name="connsiteX55" fmla="*/ 235804 w 867297"/>
                  <a:gd name="connsiteY55" fmla="*/ 3874 h 234874"/>
                  <a:gd name="connsiteX56" fmla="*/ 279338 w 867297"/>
                  <a:gd name="connsiteY56" fmla="*/ 3874 h 234874"/>
                  <a:gd name="connsiteX57" fmla="*/ 279338 w 867297"/>
                  <a:gd name="connsiteY57" fmla="*/ 231001 h 234874"/>
                  <a:gd name="connsiteX58" fmla="*/ 235804 w 867297"/>
                  <a:gd name="connsiteY58" fmla="*/ 231001 h 234874"/>
                  <a:gd name="connsiteX59" fmla="*/ 106282 w 867297"/>
                  <a:gd name="connsiteY59" fmla="*/ 0 h 234874"/>
                  <a:gd name="connsiteX60" fmla="*/ 173986 w 867297"/>
                  <a:gd name="connsiteY60" fmla="*/ 24634 h 234874"/>
                  <a:gd name="connsiteX61" fmla="*/ 197227 w 867297"/>
                  <a:gd name="connsiteY61" fmla="*/ 66466 h 234874"/>
                  <a:gd name="connsiteX62" fmla="*/ 151832 w 867297"/>
                  <a:gd name="connsiteY62" fmla="*/ 77311 h 234874"/>
                  <a:gd name="connsiteX63" fmla="*/ 135022 w 867297"/>
                  <a:gd name="connsiteY63" fmla="*/ 49424 h 234874"/>
                  <a:gd name="connsiteX64" fmla="*/ 103958 w 867297"/>
                  <a:gd name="connsiteY64" fmla="*/ 39198 h 234874"/>
                  <a:gd name="connsiteX65" fmla="*/ 62980 w 867297"/>
                  <a:gd name="connsiteY65" fmla="*/ 57325 h 234874"/>
                  <a:gd name="connsiteX66" fmla="*/ 47254 w 867297"/>
                  <a:gd name="connsiteY66" fmla="*/ 116043 h 234874"/>
                  <a:gd name="connsiteX67" fmla="*/ 62747 w 867297"/>
                  <a:gd name="connsiteY67" fmla="*/ 177396 h 234874"/>
                  <a:gd name="connsiteX68" fmla="*/ 103029 w 867297"/>
                  <a:gd name="connsiteY68" fmla="*/ 195676 h 234874"/>
                  <a:gd name="connsiteX69" fmla="*/ 134479 w 867297"/>
                  <a:gd name="connsiteY69" fmla="*/ 184057 h 234874"/>
                  <a:gd name="connsiteX70" fmla="*/ 153381 w 867297"/>
                  <a:gd name="connsiteY70" fmla="*/ 147494 h 234874"/>
                  <a:gd name="connsiteX71" fmla="*/ 197846 w 867297"/>
                  <a:gd name="connsiteY71" fmla="*/ 161592 h 234874"/>
                  <a:gd name="connsiteX72" fmla="*/ 163839 w 867297"/>
                  <a:gd name="connsiteY72" fmla="*/ 216824 h 234874"/>
                  <a:gd name="connsiteX73" fmla="*/ 103494 w 867297"/>
                  <a:gd name="connsiteY73" fmla="*/ 234874 h 234874"/>
                  <a:gd name="connsiteX74" fmla="*/ 29127 w 867297"/>
                  <a:gd name="connsiteY74" fmla="*/ 203966 h 234874"/>
                  <a:gd name="connsiteX75" fmla="*/ 0 w 867297"/>
                  <a:gd name="connsiteY75" fmla="*/ 119452 h 234874"/>
                  <a:gd name="connsiteX76" fmla="*/ 29283 w 867297"/>
                  <a:gd name="connsiteY76" fmla="*/ 31374 h 234874"/>
                  <a:gd name="connsiteX77" fmla="*/ 106282 w 867297"/>
                  <a:gd name="connsiteY77" fmla="*/ 0 h 234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l="l" t="t" r="r" b="b"/>
                <a:pathLst>
                  <a:path w="867297" h="234874">
                    <a:moveTo>
                      <a:pt x="622508" y="66466"/>
                    </a:moveTo>
                    <a:lnTo>
                      <a:pt x="666043" y="66466"/>
                    </a:lnTo>
                    <a:lnTo>
                      <a:pt x="666043" y="231001"/>
                    </a:lnTo>
                    <a:lnTo>
                      <a:pt x="622508" y="231001"/>
                    </a:lnTo>
                    <a:close/>
                    <a:moveTo>
                      <a:pt x="334959" y="66466"/>
                    </a:moveTo>
                    <a:lnTo>
                      <a:pt x="378493" y="66466"/>
                    </a:lnTo>
                    <a:lnTo>
                      <a:pt x="378493" y="231001"/>
                    </a:lnTo>
                    <a:lnTo>
                      <a:pt x="334959" y="231001"/>
                    </a:lnTo>
                    <a:close/>
                    <a:moveTo>
                      <a:pt x="791847" y="62747"/>
                    </a:moveTo>
                    <a:cubicBezTo>
                      <a:pt x="811884" y="62747"/>
                      <a:pt x="827816" y="67059"/>
                      <a:pt x="839642" y="75684"/>
                    </a:cubicBezTo>
                    <a:cubicBezTo>
                      <a:pt x="851469" y="84309"/>
                      <a:pt x="859964" y="97451"/>
                      <a:pt x="865128" y="115114"/>
                    </a:cubicBezTo>
                    <a:lnTo>
                      <a:pt x="822212" y="122860"/>
                    </a:lnTo>
                    <a:cubicBezTo>
                      <a:pt x="820766" y="114287"/>
                      <a:pt x="817487" y="107832"/>
                      <a:pt x="812375" y="103494"/>
                    </a:cubicBezTo>
                    <a:cubicBezTo>
                      <a:pt x="807262" y="99155"/>
                      <a:pt x="800625" y="96987"/>
                      <a:pt x="792466" y="96987"/>
                    </a:cubicBezTo>
                    <a:cubicBezTo>
                      <a:pt x="781621" y="96987"/>
                      <a:pt x="772971" y="100731"/>
                      <a:pt x="766515" y="108219"/>
                    </a:cubicBezTo>
                    <a:cubicBezTo>
                      <a:pt x="760060" y="115707"/>
                      <a:pt x="756833" y="128231"/>
                      <a:pt x="756833" y="145790"/>
                    </a:cubicBezTo>
                    <a:cubicBezTo>
                      <a:pt x="756833" y="165311"/>
                      <a:pt x="760112" y="179100"/>
                      <a:pt x="766670" y="187156"/>
                    </a:cubicBezTo>
                    <a:cubicBezTo>
                      <a:pt x="773229" y="195212"/>
                      <a:pt x="782034" y="199240"/>
                      <a:pt x="793086" y="199240"/>
                    </a:cubicBezTo>
                    <a:cubicBezTo>
                      <a:pt x="801349" y="199240"/>
                      <a:pt x="808114" y="196890"/>
                      <a:pt x="813382" y="192191"/>
                    </a:cubicBezTo>
                    <a:cubicBezTo>
                      <a:pt x="818649" y="187491"/>
                      <a:pt x="822368" y="179409"/>
                      <a:pt x="824537" y="167944"/>
                    </a:cubicBezTo>
                    <a:lnTo>
                      <a:pt x="867297" y="175226"/>
                    </a:lnTo>
                    <a:cubicBezTo>
                      <a:pt x="862856" y="194851"/>
                      <a:pt x="854334" y="209673"/>
                      <a:pt x="841734" y="219691"/>
                    </a:cubicBezTo>
                    <a:cubicBezTo>
                      <a:pt x="829133" y="229710"/>
                      <a:pt x="812245" y="234719"/>
                      <a:pt x="791072" y="234719"/>
                    </a:cubicBezTo>
                    <a:cubicBezTo>
                      <a:pt x="767006" y="234719"/>
                      <a:pt x="747821" y="227128"/>
                      <a:pt x="733515" y="211944"/>
                    </a:cubicBezTo>
                    <a:cubicBezTo>
                      <a:pt x="719210" y="196761"/>
                      <a:pt x="712057" y="175742"/>
                      <a:pt x="712057" y="148888"/>
                    </a:cubicBezTo>
                    <a:cubicBezTo>
                      <a:pt x="712057" y="121724"/>
                      <a:pt x="719236" y="100576"/>
                      <a:pt x="733593" y="85444"/>
                    </a:cubicBezTo>
                    <a:cubicBezTo>
                      <a:pt x="747950" y="70313"/>
                      <a:pt x="767368" y="62747"/>
                      <a:pt x="791847" y="62747"/>
                    </a:cubicBezTo>
                    <a:close/>
                    <a:moveTo>
                      <a:pt x="528466" y="62747"/>
                    </a:moveTo>
                    <a:cubicBezTo>
                      <a:pt x="538071" y="62747"/>
                      <a:pt x="546851" y="64478"/>
                      <a:pt x="554804" y="67938"/>
                    </a:cubicBezTo>
                    <a:cubicBezTo>
                      <a:pt x="562757" y="71397"/>
                      <a:pt x="568773" y="75813"/>
                      <a:pt x="572853" y="81183"/>
                    </a:cubicBezTo>
                    <a:cubicBezTo>
                      <a:pt x="576933" y="86555"/>
                      <a:pt x="579774" y="92649"/>
                      <a:pt x="581375" y="99465"/>
                    </a:cubicBezTo>
                    <a:cubicBezTo>
                      <a:pt x="582976" y="106283"/>
                      <a:pt x="583776" y="116043"/>
                      <a:pt x="583776" y="128748"/>
                    </a:cubicBezTo>
                    <a:lnTo>
                      <a:pt x="583776" y="231001"/>
                    </a:lnTo>
                    <a:lnTo>
                      <a:pt x="540241" y="231001"/>
                    </a:lnTo>
                    <a:lnTo>
                      <a:pt x="540241" y="147029"/>
                    </a:lnTo>
                    <a:cubicBezTo>
                      <a:pt x="540241" y="129264"/>
                      <a:pt x="539311" y="117773"/>
                      <a:pt x="537452" y="112557"/>
                    </a:cubicBezTo>
                    <a:cubicBezTo>
                      <a:pt x="535592" y="107342"/>
                      <a:pt x="532572" y="103287"/>
                      <a:pt x="528389" y="100395"/>
                    </a:cubicBezTo>
                    <a:cubicBezTo>
                      <a:pt x="524205" y="97503"/>
                      <a:pt x="519170" y="96057"/>
                      <a:pt x="513283" y="96057"/>
                    </a:cubicBezTo>
                    <a:cubicBezTo>
                      <a:pt x="505743" y="96057"/>
                      <a:pt x="498978" y="98123"/>
                      <a:pt x="492987" y="102254"/>
                    </a:cubicBezTo>
                    <a:cubicBezTo>
                      <a:pt x="486997" y="106386"/>
                      <a:pt x="482891" y="111860"/>
                      <a:pt x="480670" y="118677"/>
                    </a:cubicBezTo>
                    <a:cubicBezTo>
                      <a:pt x="478449" y="125494"/>
                      <a:pt x="477339" y="138095"/>
                      <a:pt x="477339" y="156480"/>
                    </a:cubicBezTo>
                    <a:lnTo>
                      <a:pt x="477339" y="231001"/>
                    </a:lnTo>
                    <a:lnTo>
                      <a:pt x="433804" y="231001"/>
                    </a:lnTo>
                    <a:lnTo>
                      <a:pt x="433804" y="66466"/>
                    </a:lnTo>
                    <a:lnTo>
                      <a:pt x="474240" y="66466"/>
                    </a:lnTo>
                    <a:lnTo>
                      <a:pt x="474240" y="90635"/>
                    </a:lnTo>
                    <a:cubicBezTo>
                      <a:pt x="488598" y="72043"/>
                      <a:pt x="506673" y="62747"/>
                      <a:pt x="528466" y="62747"/>
                    </a:cubicBezTo>
                    <a:close/>
                    <a:moveTo>
                      <a:pt x="622508" y="3874"/>
                    </a:moveTo>
                    <a:lnTo>
                      <a:pt x="666043" y="3874"/>
                    </a:lnTo>
                    <a:lnTo>
                      <a:pt x="666043" y="44156"/>
                    </a:lnTo>
                    <a:lnTo>
                      <a:pt x="622508" y="44156"/>
                    </a:lnTo>
                    <a:close/>
                    <a:moveTo>
                      <a:pt x="334959" y="3874"/>
                    </a:moveTo>
                    <a:lnTo>
                      <a:pt x="378493" y="3874"/>
                    </a:lnTo>
                    <a:lnTo>
                      <a:pt x="378493" y="44156"/>
                    </a:lnTo>
                    <a:lnTo>
                      <a:pt x="334959" y="44156"/>
                    </a:lnTo>
                    <a:close/>
                    <a:moveTo>
                      <a:pt x="235804" y="3874"/>
                    </a:moveTo>
                    <a:lnTo>
                      <a:pt x="279338" y="3874"/>
                    </a:lnTo>
                    <a:lnTo>
                      <a:pt x="279338" y="231001"/>
                    </a:lnTo>
                    <a:lnTo>
                      <a:pt x="235804" y="231001"/>
                    </a:lnTo>
                    <a:close/>
                    <a:moveTo>
                      <a:pt x="106282" y="0"/>
                    </a:moveTo>
                    <a:cubicBezTo>
                      <a:pt x="134066" y="0"/>
                      <a:pt x="156635" y="8212"/>
                      <a:pt x="173986" y="24634"/>
                    </a:cubicBezTo>
                    <a:cubicBezTo>
                      <a:pt x="184315" y="34344"/>
                      <a:pt x="192062" y="48287"/>
                      <a:pt x="197227" y="66466"/>
                    </a:cubicBezTo>
                    <a:lnTo>
                      <a:pt x="151832" y="77311"/>
                    </a:lnTo>
                    <a:cubicBezTo>
                      <a:pt x="149146" y="65536"/>
                      <a:pt x="143543" y="56240"/>
                      <a:pt x="135022" y="49424"/>
                    </a:cubicBezTo>
                    <a:cubicBezTo>
                      <a:pt x="126500" y="42606"/>
                      <a:pt x="116146" y="39198"/>
                      <a:pt x="103958" y="39198"/>
                    </a:cubicBezTo>
                    <a:cubicBezTo>
                      <a:pt x="87122" y="39198"/>
                      <a:pt x="73464" y="45240"/>
                      <a:pt x="62980" y="57325"/>
                    </a:cubicBezTo>
                    <a:cubicBezTo>
                      <a:pt x="52496" y="69409"/>
                      <a:pt x="47254" y="88982"/>
                      <a:pt x="47254" y="116043"/>
                    </a:cubicBezTo>
                    <a:cubicBezTo>
                      <a:pt x="47254" y="144757"/>
                      <a:pt x="52419" y="165208"/>
                      <a:pt x="62747" y="177396"/>
                    </a:cubicBezTo>
                    <a:cubicBezTo>
                      <a:pt x="73076" y="189583"/>
                      <a:pt x="86503" y="195676"/>
                      <a:pt x="103029" y="195676"/>
                    </a:cubicBezTo>
                    <a:cubicBezTo>
                      <a:pt x="115217" y="195676"/>
                      <a:pt x="125701" y="191804"/>
                      <a:pt x="134479" y="184057"/>
                    </a:cubicBezTo>
                    <a:cubicBezTo>
                      <a:pt x="143259" y="176311"/>
                      <a:pt x="149559" y="164123"/>
                      <a:pt x="153381" y="147494"/>
                    </a:cubicBezTo>
                    <a:lnTo>
                      <a:pt x="197846" y="161592"/>
                    </a:lnTo>
                    <a:cubicBezTo>
                      <a:pt x="191029" y="186381"/>
                      <a:pt x="179693" y="204791"/>
                      <a:pt x="163839" y="216824"/>
                    </a:cubicBezTo>
                    <a:cubicBezTo>
                      <a:pt x="147984" y="228857"/>
                      <a:pt x="127869" y="234874"/>
                      <a:pt x="103494" y="234874"/>
                    </a:cubicBezTo>
                    <a:cubicBezTo>
                      <a:pt x="73334" y="234874"/>
                      <a:pt x="48545" y="224571"/>
                      <a:pt x="29127" y="203966"/>
                    </a:cubicBezTo>
                    <a:cubicBezTo>
                      <a:pt x="9710" y="183360"/>
                      <a:pt x="0" y="155189"/>
                      <a:pt x="0" y="119452"/>
                    </a:cubicBezTo>
                    <a:cubicBezTo>
                      <a:pt x="0" y="81649"/>
                      <a:pt x="9761" y="52290"/>
                      <a:pt x="29283" y="31374"/>
                    </a:cubicBezTo>
                    <a:cubicBezTo>
                      <a:pt x="48803" y="10458"/>
                      <a:pt x="74470" y="0"/>
                      <a:pt x="10628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F62B326D-5F3D-46B3-8011-6E9885372831}"/>
                  </a:ext>
                </a:extLst>
              </p:cNvPr>
              <p:cNvSpPr/>
              <p:nvPr/>
            </p:nvSpPr>
            <p:spPr>
              <a:xfrm>
                <a:off x="3709890" y="3325752"/>
                <a:ext cx="606745" cy="151280"/>
              </a:xfrm>
              <a:custGeom>
                <a:avLst/>
                <a:gdLst>
                  <a:gd name="connsiteX0" fmla="*/ 794634 w 925859"/>
                  <a:gd name="connsiteY0" fmla="*/ 148113 h 230846"/>
                  <a:gd name="connsiteX1" fmla="*/ 768141 w 925859"/>
                  <a:gd name="connsiteY1" fmla="*/ 154775 h 230846"/>
                  <a:gd name="connsiteX2" fmla="*/ 744437 w 925859"/>
                  <a:gd name="connsiteY2" fmla="*/ 162367 h 230846"/>
                  <a:gd name="connsiteX3" fmla="*/ 735915 w 925859"/>
                  <a:gd name="connsiteY3" fmla="*/ 177705 h 230846"/>
                  <a:gd name="connsiteX4" fmla="*/ 742733 w 925859"/>
                  <a:gd name="connsiteY4" fmla="*/ 193507 h 230846"/>
                  <a:gd name="connsiteX5" fmla="*/ 760084 w 925859"/>
                  <a:gd name="connsiteY5" fmla="*/ 200169 h 230846"/>
                  <a:gd name="connsiteX6" fmla="*/ 782549 w 925859"/>
                  <a:gd name="connsiteY6" fmla="*/ 192423 h 230846"/>
                  <a:gd name="connsiteX7" fmla="*/ 792930 w 925859"/>
                  <a:gd name="connsiteY7" fmla="*/ 178015 h 230846"/>
                  <a:gd name="connsiteX8" fmla="*/ 794634 w 925859"/>
                  <a:gd name="connsiteY8" fmla="*/ 156789 h 230846"/>
                  <a:gd name="connsiteX9" fmla="*/ 293281 w 925859"/>
                  <a:gd name="connsiteY9" fmla="*/ 92184 h 230846"/>
                  <a:gd name="connsiteX10" fmla="*/ 269732 w 925859"/>
                  <a:gd name="connsiteY10" fmla="*/ 102563 h 230846"/>
                  <a:gd name="connsiteX11" fmla="*/ 260591 w 925859"/>
                  <a:gd name="connsiteY11" fmla="*/ 130761 h 230846"/>
                  <a:gd name="connsiteX12" fmla="*/ 325661 w 925859"/>
                  <a:gd name="connsiteY12" fmla="*/ 130761 h 230846"/>
                  <a:gd name="connsiteX13" fmla="*/ 315901 w 925859"/>
                  <a:gd name="connsiteY13" fmla="*/ 102021 h 230846"/>
                  <a:gd name="connsiteX14" fmla="*/ 293281 w 925859"/>
                  <a:gd name="connsiteY14" fmla="*/ 92184 h 230846"/>
                  <a:gd name="connsiteX15" fmla="*/ 768141 w 925859"/>
                  <a:gd name="connsiteY15" fmla="*/ 58874 h 230846"/>
                  <a:gd name="connsiteX16" fmla="*/ 811521 w 925859"/>
                  <a:gd name="connsiteY16" fmla="*/ 65768 h 230846"/>
                  <a:gd name="connsiteX17" fmla="*/ 831584 w 925859"/>
                  <a:gd name="connsiteY17" fmla="*/ 83275 h 230846"/>
                  <a:gd name="connsiteX18" fmla="*/ 837395 w 925859"/>
                  <a:gd name="connsiteY18" fmla="*/ 122239 h 230846"/>
                  <a:gd name="connsiteX19" fmla="*/ 836930 w 925859"/>
                  <a:gd name="connsiteY19" fmla="*/ 173057 h 230846"/>
                  <a:gd name="connsiteX20" fmla="*/ 839021 w 925859"/>
                  <a:gd name="connsiteY20" fmla="*/ 205050 h 230846"/>
                  <a:gd name="connsiteX21" fmla="*/ 846845 w 925859"/>
                  <a:gd name="connsiteY21" fmla="*/ 227127 h 230846"/>
                  <a:gd name="connsiteX22" fmla="*/ 803775 w 925859"/>
                  <a:gd name="connsiteY22" fmla="*/ 227127 h 230846"/>
                  <a:gd name="connsiteX23" fmla="*/ 799592 w 925859"/>
                  <a:gd name="connsiteY23" fmla="*/ 214268 h 230846"/>
                  <a:gd name="connsiteX24" fmla="*/ 798042 w 925859"/>
                  <a:gd name="connsiteY24" fmla="*/ 209155 h 230846"/>
                  <a:gd name="connsiteX25" fmla="*/ 774184 w 925859"/>
                  <a:gd name="connsiteY25" fmla="*/ 225423 h 230846"/>
                  <a:gd name="connsiteX26" fmla="*/ 747071 w 925859"/>
                  <a:gd name="connsiteY26" fmla="*/ 230846 h 230846"/>
                  <a:gd name="connsiteX27" fmla="*/ 707022 w 925859"/>
                  <a:gd name="connsiteY27" fmla="*/ 217057 h 230846"/>
                  <a:gd name="connsiteX28" fmla="*/ 692380 w 925859"/>
                  <a:gd name="connsiteY28" fmla="*/ 182198 h 230846"/>
                  <a:gd name="connsiteX29" fmla="*/ 699042 w 925859"/>
                  <a:gd name="connsiteY29" fmla="*/ 157331 h 230846"/>
                  <a:gd name="connsiteX30" fmla="*/ 717712 w 925859"/>
                  <a:gd name="connsiteY30" fmla="*/ 140599 h 230846"/>
                  <a:gd name="connsiteX31" fmla="*/ 752338 w 925859"/>
                  <a:gd name="connsiteY31" fmla="*/ 130451 h 230846"/>
                  <a:gd name="connsiteX32" fmla="*/ 794634 w 925859"/>
                  <a:gd name="connsiteY32" fmla="*/ 119761 h 230846"/>
                  <a:gd name="connsiteX33" fmla="*/ 794634 w 925859"/>
                  <a:gd name="connsiteY33" fmla="*/ 115423 h 230846"/>
                  <a:gd name="connsiteX34" fmla="*/ 788437 w 925859"/>
                  <a:gd name="connsiteY34" fmla="*/ 97528 h 230846"/>
                  <a:gd name="connsiteX35" fmla="*/ 765043 w 925859"/>
                  <a:gd name="connsiteY35" fmla="*/ 92184 h 230846"/>
                  <a:gd name="connsiteX36" fmla="*/ 746916 w 925859"/>
                  <a:gd name="connsiteY36" fmla="*/ 96754 h 230846"/>
                  <a:gd name="connsiteX37" fmla="*/ 736381 w 925859"/>
                  <a:gd name="connsiteY37" fmla="*/ 112789 h 230846"/>
                  <a:gd name="connsiteX38" fmla="*/ 696873 w 925859"/>
                  <a:gd name="connsiteY38" fmla="*/ 105663 h 230846"/>
                  <a:gd name="connsiteX39" fmla="*/ 719803 w 925859"/>
                  <a:gd name="connsiteY39" fmla="*/ 70338 h 230846"/>
                  <a:gd name="connsiteX40" fmla="*/ 768141 w 925859"/>
                  <a:gd name="connsiteY40" fmla="*/ 58874 h 230846"/>
                  <a:gd name="connsiteX41" fmla="*/ 500732 w 925859"/>
                  <a:gd name="connsiteY41" fmla="*/ 58874 h 230846"/>
                  <a:gd name="connsiteX42" fmla="*/ 527071 w 925859"/>
                  <a:gd name="connsiteY42" fmla="*/ 64064 h 230846"/>
                  <a:gd name="connsiteX43" fmla="*/ 545119 w 925859"/>
                  <a:gd name="connsiteY43" fmla="*/ 77310 h 230846"/>
                  <a:gd name="connsiteX44" fmla="*/ 553641 w 925859"/>
                  <a:gd name="connsiteY44" fmla="*/ 95592 h 230846"/>
                  <a:gd name="connsiteX45" fmla="*/ 556043 w 925859"/>
                  <a:gd name="connsiteY45" fmla="*/ 124874 h 230846"/>
                  <a:gd name="connsiteX46" fmla="*/ 556043 w 925859"/>
                  <a:gd name="connsiteY46" fmla="*/ 227127 h 230846"/>
                  <a:gd name="connsiteX47" fmla="*/ 512507 w 925859"/>
                  <a:gd name="connsiteY47" fmla="*/ 227127 h 230846"/>
                  <a:gd name="connsiteX48" fmla="*/ 512507 w 925859"/>
                  <a:gd name="connsiteY48" fmla="*/ 143155 h 230846"/>
                  <a:gd name="connsiteX49" fmla="*/ 509718 w 925859"/>
                  <a:gd name="connsiteY49" fmla="*/ 108684 h 230846"/>
                  <a:gd name="connsiteX50" fmla="*/ 500655 w 925859"/>
                  <a:gd name="connsiteY50" fmla="*/ 96522 h 230846"/>
                  <a:gd name="connsiteX51" fmla="*/ 485549 w 925859"/>
                  <a:gd name="connsiteY51" fmla="*/ 92184 h 230846"/>
                  <a:gd name="connsiteX52" fmla="*/ 465253 w 925859"/>
                  <a:gd name="connsiteY52" fmla="*/ 98381 h 230846"/>
                  <a:gd name="connsiteX53" fmla="*/ 452937 w 925859"/>
                  <a:gd name="connsiteY53" fmla="*/ 114804 h 230846"/>
                  <a:gd name="connsiteX54" fmla="*/ 449606 w 925859"/>
                  <a:gd name="connsiteY54" fmla="*/ 152606 h 230846"/>
                  <a:gd name="connsiteX55" fmla="*/ 449606 w 925859"/>
                  <a:gd name="connsiteY55" fmla="*/ 227127 h 230846"/>
                  <a:gd name="connsiteX56" fmla="*/ 406070 w 925859"/>
                  <a:gd name="connsiteY56" fmla="*/ 227127 h 230846"/>
                  <a:gd name="connsiteX57" fmla="*/ 406070 w 925859"/>
                  <a:gd name="connsiteY57" fmla="*/ 62592 h 230846"/>
                  <a:gd name="connsiteX58" fmla="*/ 446507 w 925859"/>
                  <a:gd name="connsiteY58" fmla="*/ 62592 h 230846"/>
                  <a:gd name="connsiteX59" fmla="*/ 446507 w 925859"/>
                  <a:gd name="connsiteY59" fmla="*/ 86761 h 230846"/>
                  <a:gd name="connsiteX60" fmla="*/ 500732 w 925859"/>
                  <a:gd name="connsiteY60" fmla="*/ 58874 h 230846"/>
                  <a:gd name="connsiteX61" fmla="*/ 290648 w 925859"/>
                  <a:gd name="connsiteY61" fmla="*/ 58874 h 230846"/>
                  <a:gd name="connsiteX62" fmla="*/ 348592 w 925859"/>
                  <a:gd name="connsiteY62" fmla="*/ 83120 h 230846"/>
                  <a:gd name="connsiteX63" fmla="*/ 368887 w 925859"/>
                  <a:gd name="connsiteY63" fmla="*/ 157408 h 230846"/>
                  <a:gd name="connsiteX64" fmla="*/ 259816 w 925859"/>
                  <a:gd name="connsiteY64" fmla="*/ 157408 h 230846"/>
                  <a:gd name="connsiteX65" fmla="*/ 270352 w 925859"/>
                  <a:gd name="connsiteY65" fmla="*/ 187543 h 230846"/>
                  <a:gd name="connsiteX66" fmla="*/ 295451 w 925859"/>
                  <a:gd name="connsiteY66" fmla="*/ 198310 h 230846"/>
                  <a:gd name="connsiteX67" fmla="*/ 312648 w 925859"/>
                  <a:gd name="connsiteY67" fmla="*/ 192733 h 230846"/>
                  <a:gd name="connsiteX68" fmla="*/ 323183 w 925859"/>
                  <a:gd name="connsiteY68" fmla="*/ 174761 h 230846"/>
                  <a:gd name="connsiteX69" fmla="*/ 366563 w 925859"/>
                  <a:gd name="connsiteY69" fmla="*/ 182043 h 230846"/>
                  <a:gd name="connsiteX70" fmla="*/ 340148 w 925859"/>
                  <a:gd name="connsiteY70" fmla="*/ 218373 h 230846"/>
                  <a:gd name="connsiteX71" fmla="*/ 294985 w 925859"/>
                  <a:gd name="connsiteY71" fmla="*/ 230846 h 230846"/>
                  <a:gd name="connsiteX72" fmla="*/ 231465 w 925859"/>
                  <a:gd name="connsiteY72" fmla="*/ 202803 h 230846"/>
                  <a:gd name="connsiteX73" fmla="*/ 215197 w 925859"/>
                  <a:gd name="connsiteY73" fmla="*/ 146099 h 230846"/>
                  <a:gd name="connsiteX74" fmla="*/ 236577 w 925859"/>
                  <a:gd name="connsiteY74" fmla="*/ 82036 h 230846"/>
                  <a:gd name="connsiteX75" fmla="*/ 290648 w 925859"/>
                  <a:gd name="connsiteY75" fmla="*/ 58874 h 230846"/>
                  <a:gd name="connsiteX76" fmla="*/ 45859 w 925859"/>
                  <a:gd name="connsiteY76" fmla="*/ 38422 h 230846"/>
                  <a:gd name="connsiteX77" fmla="*/ 45859 w 925859"/>
                  <a:gd name="connsiteY77" fmla="*/ 188860 h 230846"/>
                  <a:gd name="connsiteX78" fmla="*/ 80099 w 925859"/>
                  <a:gd name="connsiteY78" fmla="*/ 188860 h 230846"/>
                  <a:gd name="connsiteX79" fmla="*/ 107831 w 925859"/>
                  <a:gd name="connsiteY79" fmla="*/ 186691 h 230846"/>
                  <a:gd name="connsiteX80" fmla="*/ 126345 w 925859"/>
                  <a:gd name="connsiteY80" fmla="*/ 177239 h 230846"/>
                  <a:gd name="connsiteX81" fmla="*/ 138352 w 925859"/>
                  <a:gd name="connsiteY81" fmla="*/ 155317 h 230846"/>
                  <a:gd name="connsiteX82" fmla="*/ 143000 w 925859"/>
                  <a:gd name="connsiteY82" fmla="*/ 113719 h 230846"/>
                  <a:gd name="connsiteX83" fmla="*/ 138352 w 925859"/>
                  <a:gd name="connsiteY83" fmla="*/ 73282 h 230846"/>
                  <a:gd name="connsiteX84" fmla="*/ 125338 w 925859"/>
                  <a:gd name="connsiteY84" fmla="*/ 51282 h 230846"/>
                  <a:gd name="connsiteX85" fmla="*/ 104112 w 925859"/>
                  <a:gd name="connsiteY85" fmla="*/ 40592 h 230846"/>
                  <a:gd name="connsiteX86" fmla="*/ 66465 w 925859"/>
                  <a:gd name="connsiteY86" fmla="*/ 38422 h 230846"/>
                  <a:gd name="connsiteX87" fmla="*/ 640479 w 925859"/>
                  <a:gd name="connsiteY87" fmla="*/ 4493 h 230846"/>
                  <a:gd name="connsiteX88" fmla="*/ 640479 w 925859"/>
                  <a:gd name="connsiteY88" fmla="*/ 62592 h 230846"/>
                  <a:gd name="connsiteX89" fmla="*/ 670225 w 925859"/>
                  <a:gd name="connsiteY89" fmla="*/ 62592 h 230846"/>
                  <a:gd name="connsiteX90" fmla="*/ 670225 w 925859"/>
                  <a:gd name="connsiteY90" fmla="*/ 97296 h 230846"/>
                  <a:gd name="connsiteX91" fmla="*/ 640479 w 925859"/>
                  <a:gd name="connsiteY91" fmla="*/ 97296 h 230846"/>
                  <a:gd name="connsiteX92" fmla="*/ 640479 w 925859"/>
                  <a:gd name="connsiteY92" fmla="*/ 163607 h 230846"/>
                  <a:gd name="connsiteX93" fmla="*/ 641331 w 925859"/>
                  <a:gd name="connsiteY93" fmla="*/ 187078 h 230846"/>
                  <a:gd name="connsiteX94" fmla="*/ 645204 w 925859"/>
                  <a:gd name="connsiteY94" fmla="*/ 192577 h 230846"/>
                  <a:gd name="connsiteX95" fmla="*/ 652564 w 925859"/>
                  <a:gd name="connsiteY95" fmla="*/ 194747 h 230846"/>
                  <a:gd name="connsiteX96" fmla="*/ 670070 w 925859"/>
                  <a:gd name="connsiteY96" fmla="*/ 190564 h 230846"/>
                  <a:gd name="connsiteX97" fmla="*/ 673789 w 925859"/>
                  <a:gd name="connsiteY97" fmla="*/ 224338 h 230846"/>
                  <a:gd name="connsiteX98" fmla="*/ 639394 w 925859"/>
                  <a:gd name="connsiteY98" fmla="*/ 230846 h 230846"/>
                  <a:gd name="connsiteX99" fmla="*/ 618169 w 925859"/>
                  <a:gd name="connsiteY99" fmla="*/ 226895 h 230846"/>
                  <a:gd name="connsiteX100" fmla="*/ 604303 w 925859"/>
                  <a:gd name="connsiteY100" fmla="*/ 216669 h 230846"/>
                  <a:gd name="connsiteX101" fmla="*/ 598183 w 925859"/>
                  <a:gd name="connsiteY101" fmla="*/ 199705 h 230846"/>
                  <a:gd name="connsiteX102" fmla="*/ 596789 w 925859"/>
                  <a:gd name="connsiteY102" fmla="*/ 169029 h 230846"/>
                  <a:gd name="connsiteX103" fmla="*/ 596789 w 925859"/>
                  <a:gd name="connsiteY103" fmla="*/ 97296 h 230846"/>
                  <a:gd name="connsiteX104" fmla="*/ 576803 w 925859"/>
                  <a:gd name="connsiteY104" fmla="*/ 97296 h 230846"/>
                  <a:gd name="connsiteX105" fmla="*/ 576803 w 925859"/>
                  <a:gd name="connsiteY105" fmla="*/ 62592 h 230846"/>
                  <a:gd name="connsiteX106" fmla="*/ 596789 w 925859"/>
                  <a:gd name="connsiteY106" fmla="*/ 62592 h 230846"/>
                  <a:gd name="connsiteX107" fmla="*/ 596789 w 925859"/>
                  <a:gd name="connsiteY107" fmla="*/ 29902 h 230846"/>
                  <a:gd name="connsiteX108" fmla="*/ 882325 w 925859"/>
                  <a:gd name="connsiteY108" fmla="*/ 0 h 230846"/>
                  <a:gd name="connsiteX109" fmla="*/ 925859 w 925859"/>
                  <a:gd name="connsiteY109" fmla="*/ 0 h 230846"/>
                  <a:gd name="connsiteX110" fmla="*/ 925859 w 925859"/>
                  <a:gd name="connsiteY110" fmla="*/ 227127 h 230846"/>
                  <a:gd name="connsiteX111" fmla="*/ 882325 w 925859"/>
                  <a:gd name="connsiteY111" fmla="*/ 227127 h 230846"/>
                  <a:gd name="connsiteX112" fmla="*/ 0 w 925859"/>
                  <a:gd name="connsiteY112" fmla="*/ 0 h 230846"/>
                  <a:gd name="connsiteX113" fmla="*/ 83817 w 925859"/>
                  <a:gd name="connsiteY113" fmla="*/ 0 h 230846"/>
                  <a:gd name="connsiteX114" fmla="*/ 127042 w 925859"/>
                  <a:gd name="connsiteY114" fmla="*/ 4338 h 230846"/>
                  <a:gd name="connsiteX115" fmla="*/ 161282 w 925859"/>
                  <a:gd name="connsiteY115" fmla="*/ 25254 h 230846"/>
                  <a:gd name="connsiteX116" fmla="*/ 182972 w 925859"/>
                  <a:gd name="connsiteY116" fmla="*/ 62050 h 230846"/>
                  <a:gd name="connsiteX117" fmla="*/ 190408 w 925859"/>
                  <a:gd name="connsiteY117" fmla="*/ 115733 h 230846"/>
                  <a:gd name="connsiteX118" fmla="*/ 183436 w 925859"/>
                  <a:gd name="connsiteY118" fmla="*/ 164071 h 230846"/>
                  <a:gd name="connsiteX119" fmla="*/ 159112 w 925859"/>
                  <a:gd name="connsiteY119" fmla="*/ 204198 h 230846"/>
                  <a:gd name="connsiteX120" fmla="*/ 126887 w 925859"/>
                  <a:gd name="connsiteY120" fmla="*/ 222325 h 230846"/>
                  <a:gd name="connsiteX121" fmla="*/ 86296 w 925859"/>
                  <a:gd name="connsiteY121" fmla="*/ 227127 h 230846"/>
                  <a:gd name="connsiteX122" fmla="*/ 0 w 925859"/>
                  <a:gd name="connsiteY122" fmla="*/ 227127 h 2308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</a:cxnLst>
                <a:rect l="l" t="t" r="r" b="b"/>
                <a:pathLst>
                  <a:path w="925859" h="230846">
                    <a:moveTo>
                      <a:pt x="794634" y="148113"/>
                    </a:moveTo>
                    <a:cubicBezTo>
                      <a:pt x="789056" y="149973"/>
                      <a:pt x="780226" y="152193"/>
                      <a:pt x="768141" y="154775"/>
                    </a:cubicBezTo>
                    <a:cubicBezTo>
                      <a:pt x="756057" y="157357"/>
                      <a:pt x="748156" y="159888"/>
                      <a:pt x="744437" y="162367"/>
                    </a:cubicBezTo>
                    <a:cubicBezTo>
                      <a:pt x="738756" y="166395"/>
                      <a:pt x="735915" y="171508"/>
                      <a:pt x="735915" y="177705"/>
                    </a:cubicBezTo>
                    <a:cubicBezTo>
                      <a:pt x="735915" y="183799"/>
                      <a:pt x="738188" y="189066"/>
                      <a:pt x="742733" y="193507"/>
                    </a:cubicBezTo>
                    <a:cubicBezTo>
                      <a:pt x="747277" y="197949"/>
                      <a:pt x="753061" y="200169"/>
                      <a:pt x="760084" y="200169"/>
                    </a:cubicBezTo>
                    <a:cubicBezTo>
                      <a:pt x="767935" y="200169"/>
                      <a:pt x="775422" y="197588"/>
                      <a:pt x="782549" y="192423"/>
                    </a:cubicBezTo>
                    <a:cubicBezTo>
                      <a:pt x="787818" y="188498"/>
                      <a:pt x="791277" y="183696"/>
                      <a:pt x="792930" y="178015"/>
                    </a:cubicBezTo>
                    <a:cubicBezTo>
                      <a:pt x="794066" y="174297"/>
                      <a:pt x="794634" y="167221"/>
                      <a:pt x="794634" y="156789"/>
                    </a:cubicBezTo>
                    <a:close/>
                    <a:moveTo>
                      <a:pt x="293281" y="92184"/>
                    </a:moveTo>
                    <a:cubicBezTo>
                      <a:pt x="283779" y="92184"/>
                      <a:pt x="275929" y="95644"/>
                      <a:pt x="269732" y="102563"/>
                    </a:cubicBezTo>
                    <a:cubicBezTo>
                      <a:pt x="263535" y="109484"/>
                      <a:pt x="260488" y="118883"/>
                      <a:pt x="260591" y="130761"/>
                    </a:cubicBezTo>
                    <a:lnTo>
                      <a:pt x="325661" y="130761"/>
                    </a:lnTo>
                    <a:cubicBezTo>
                      <a:pt x="325352" y="118160"/>
                      <a:pt x="322098" y="108580"/>
                      <a:pt x="315901" y="102021"/>
                    </a:cubicBezTo>
                    <a:cubicBezTo>
                      <a:pt x="309704" y="95463"/>
                      <a:pt x="302164" y="92184"/>
                      <a:pt x="293281" y="92184"/>
                    </a:cubicBezTo>
                    <a:close/>
                    <a:moveTo>
                      <a:pt x="768141" y="58874"/>
                    </a:moveTo>
                    <a:cubicBezTo>
                      <a:pt x="787559" y="58874"/>
                      <a:pt x="802019" y="61171"/>
                      <a:pt x="811521" y="65768"/>
                    </a:cubicBezTo>
                    <a:cubicBezTo>
                      <a:pt x="821023" y="70364"/>
                      <a:pt x="827712" y="76200"/>
                      <a:pt x="831584" y="83275"/>
                    </a:cubicBezTo>
                    <a:cubicBezTo>
                      <a:pt x="835458" y="90350"/>
                      <a:pt x="837395" y="103338"/>
                      <a:pt x="837395" y="122239"/>
                    </a:cubicBezTo>
                    <a:lnTo>
                      <a:pt x="836930" y="173057"/>
                    </a:lnTo>
                    <a:cubicBezTo>
                      <a:pt x="836930" y="187517"/>
                      <a:pt x="837627" y="198181"/>
                      <a:pt x="839021" y="205050"/>
                    </a:cubicBezTo>
                    <a:cubicBezTo>
                      <a:pt x="840416" y="211918"/>
                      <a:pt x="843024" y="219278"/>
                      <a:pt x="846845" y="227127"/>
                    </a:cubicBezTo>
                    <a:lnTo>
                      <a:pt x="803775" y="227127"/>
                    </a:lnTo>
                    <a:cubicBezTo>
                      <a:pt x="802638" y="224235"/>
                      <a:pt x="801244" y="219949"/>
                      <a:pt x="799592" y="214268"/>
                    </a:cubicBezTo>
                    <a:cubicBezTo>
                      <a:pt x="798869" y="211686"/>
                      <a:pt x="798353" y="209982"/>
                      <a:pt x="798042" y="209155"/>
                    </a:cubicBezTo>
                    <a:cubicBezTo>
                      <a:pt x="790605" y="216385"/>
                      <a:pt x="782653" y="221808"/>
                      <a:pt x="774184" y="225423"/>
                    </a:cubicBezTo>
                    <a:cubicBezTo>
                      <a:pt x="765714" y="229038"/>
                      <a:pt x="756676" y="230846"/>
                      <a:pt x="747071" y="230846"/>
                    </a:cubicBezTo>
                    <a:cubicBezTo>
                      <a:pt x="730132" y="230846"/>
                      <a:pt x="716782" y="226250"/>
                      <a:pt x="707022" y="217057"/>
                    </a:cubicBezTo>
                    <a:cubicBezTo>
                      <a:pt x="697260" y="207865"/>
                      <a:pt x="692380" y="196245"/>
                      <a:pt x="692380" y="182198"/>
                    </a:cubicBezTo>
                    <a:cubicBezTo>
                      <a:pt x="692380" y="172902"/>
                      <a:pt x="694601" y="164613"/>
                      <a:pt x="699042" y="157331"/>
                    </a:cubicBezTo>
                    <a:cubicBezTo>
                      <a:pt x="703483" y="150050"/>
                      <a:pt x="709706" y="144472"/>
                      <a:pt x="717712" y="140599"/>
                    </a:cubicBezTo>
                    <a:cubicBezTo>
                      <a:pt x="725716" y="136726"/>
                      <a:pt x="737258" y="133344"/>
                      <a:pt x="752338" y="130451"/>
                    </a:cubicBezTo>
                    <a:cubicBezTo>
                      <a:pt x="772686" y="126629"/>
                      <a:pt x="786784" y="123066"/>
                      <a:pt x="794634" y="119761"/>
                    </a:cubicBezTo>
                    <a:lnTo>
                      <a:pt x="794634" y="115423"/>
                    </a:lnTo>
                    <a:cubicBezTo>
                      <a:pt x="794634" y="107056"/>
                      <a:pt x="792569" y="101092"/>
                      <a:pt x="788437" y="97528"/>
                    </a:cubicBezTo>
                    <a:cubicBezTo>
                      <a:pt x="784305" y="93965"/>
                      <a:pt x="776507" y="92184"/>
                      <a:pt x="765043" y="92184"/>
                    </a:cubicBezTo>
                    <a:cubicBezTo>
                      <a:pt x="757295" y="92184"/>
                      <a:pt x="751254" y="93707"/>
                      <a:pt x="746916" y="96754"/>
                    </a:cubicBezTo>
                    <a:cubicBezTo>
                      <a:pt x="742578" y="99801"/>
                      <a:pt x="739066" y="105146"/>
                      <a:pt x="736381" y="112789"/>
                    </a:cubicBezTo>
                    <a:lnTo>
                      <a:pt x="696873" y="105663"/>
                    </a:lnTo>
                    <a:cubicBezTo>
                      <a:pt x="701315" y="89756"/>
                      <a:pt x="708958" y="77981"/>
                      <a:pt x="719803" y="70338"/>
                    </a:cubicBezTo>
                    <a:cubicBezTo>
                      <a:pt x="730648" y="62695"/>
                      <a:pt x="746761" y="58874"/>
                      <a:pt x="768141" y="58874"/>
                    </a:cubicBezTo>
                    <a:close/>
                    <a:moveTo>
                      <a:pt x="500732" y="58874"/>
                    </a:moveTo>
                    <a:cubicBezTo>
                      <a:pt x="510338" y="58874"/>
                      <a:pt x="519117" y="60604"/>
                      <a:pt x="527071" y="64064"/>
                    </a:cubicBezTo>
                    <a:cubicBezTo>
                      <a:pt x="535024" y="67524"/>
                      <a:pt x="541040" y="71939"/>
                      <a:pt x="545119" y="77310"/>
                    </a:cubicBezTo>
                    <a:cubicBezTo>
                      <a:pt x="549199" y="82681"/>
                      <a:pt x="552040" y="88775"/>
                      <a:pt x="553641" y="95592"/>
                    </a:cubicBezTo>
                    <a:cubicBezTo>
                      <a:pt x="555242" y="102408"/>
                      <a:pt x="556043" y="112170"/>
                      <a:pt x="556043" y="124874"/>
                    </a:cubicBezTo>
                    <a:lnTo>
                      <a:pt x="556043" y="227127"/>
                    </a:lnTo>
                    <a:lnTo>
                      <a:pt x="512507" y="227127"/>
                    </a:lnTo>
                    <a:lnTo>
                      <a:pt x="512507" y="143155"/>
                    </a:lnTo>
                    <a:cubicBezTo>
                      <a:pt x="512507" y="125390"/>
                      <a:pt x="511577" y="113900"/>
                      <a:pt x="509718" y="108684"/>
                    </a:cubicBezTo>
                    <a:cubicBezTo>
                      <a:pt x="507859" y="103467"/>
                      <a:pt x="504838" y="99413"/>
                      <a:pt x="500655" y="96522"/>
                    </a:cubicBezTo>
                    <a:cubicBezTo>
                      <a:pt x="496471" y="93630"/>
                      <a:pt x="491436" y="92184"/>
                      <a:pt x="485549" y="92184"/>
                    </a:cubicBezTo>
                    <a:cubicBezTo>
                      <a:pt x="478009" y="92184"/>
                      <a:pt x="471244" y="94249"/>
                      <a:pt x="465253" y="98381"/>
                    </a:cubicBezTo>
                    <a:cubicBezTo>
                      <a:pt x="459263" y="102512"/>
                      <a:pt x="455157" y="107986"/>
                      <a:pt x="452937" y="114804"/>
                    </a:cubicBezTo>
                    <a:cubicBezTo>
                      <a:pt x="450715" y="121620"/>
                      <a:pt x="449606" y="134221"/>
                      <a:pt x="449606" y="152606"/>
                    </a:cubicBezTo>
                    <a:lnTo>
                      <a:pt x="449606" y="227127"/>
                    </a:lnTo>
                    <a:lnTo>
                      <a:pt x="406070" y="227127"/>
                    </a:lnTo>
                    <a:lnTo>
                      <a:pt x="406070" y="62592"/>
                    </a:lnTo>
                    <a:lnTo>
                      <a:pt x="446507" y="62592"/>
                    </a:lnTo>
                    <a:lnTo>
                      <a:pt x="446507" y="86761"/>
                    </a:lnTo>
                    <a:cubicBezTo>
                      <a:pt x="460864" y="68169"/>
                      <a:pt x="478939" y="58874"/>
                      <a:pt x="500732" y="58874"/>
                    </a:cubicBezTo>
                    <a:close/>
                    <a:moveTo>
                      <a:pt x="290648" y="58874"/>
                    </a:moveTo>
                    <a:cubicBezTo>
                      <a:pt x="315127" y="58874"/>
                      <a:pt x="334441" y="66956"/>
                      <a:pt x="348592" y="83120"/>
                    </a:cubicBezTo>
                    <a:cubicBezTo>
                      <a:pt x="362742" y="99284"/>
                      <a:pt x="369507" y="124048"/>
                      <a:pt x="368887" y="157408"/>
                    </a:cubicBezTo>
                    <a:lnTo>
                      <a:pt x="259816" y="157408"/>
                    </a:lnTo>
                    <a:cubicBezTo>
                      <a:pt x="260127" y="170320"/>
                      <a:pt x="263638" y="180365"/>
                      <a:pt x="270352" y="187543"/>
                    </a:cubicBezTo>
                    <a:cubicBezTo>
                      <a:pt x="277066" y="194721"/>
                      <a:pt x="285432" y="198310"/>
                      <a:pt x="295451" y="198310"/>
                    </a:cubicBezTo>
                    <a:cubicBezTo>
                      <a:pt x="302267" y="198310"/>
                      <a:pt x="308000" y="196451"/>
                      <a:pt x="312648" y="192733"/>
                    </a:cubicBezTo>
                    <a:cubicBezTo>
                      <a:pt x="317296" y="189014"/>
                      <a:pt x="320807" y="183024"/>
                      <a:pt x="323183" y="174761"/>
                    </a:cubicBezTo>
                    <a:lnTo>
                      <a:pt x="366563" y="182043"/>
                    </a:lnTo>
                    <a:cubicBezTo>
                      <a:pt x="360986" y="197949"/>
                      <a:pt x="352181" y="210059"/>
                      <a:pt x="340148" y="218373"/>
                    </a:cubicBezTo>
                    <a:cubicBezTo>
                      <a:pt x="328115" y="226689"/>
                      <a:pt x="313061" y="230846"/>
                      <a:pt x="294985" y="230846"/>
                    </a:cubicBezTo>
                    <a:cubicBezTo>
                      <a:pt x="266376" y="230846"/>
                      <a:pt x="245202" y="221498"/>
                      <a:pt x="231465" y="202803"/>
                    </a:cubicBezTo>
                    <a:cubicBezTo>
                      <a:pt x="220620" y="187826"/>
                      <a:pt x="215197" y="168925"/>
                      <a:pt x="215197" y="146099"/>
                    </a:cubicBezTo>
                    <a:cubicBezTo>
                      <a:pt x="215197" y="118831"/>
                      <a:pt x="222324" y="97477"/>
                      <a:pt x="236577" y="82036"/>
                    </a:cubicBezTo>
                    <a:cubicBezTo>
                      <a:pt x="250830" y="66594"/>
                      <a:pt x="268854" y="58874"/>
                      <a:pt x="290648" y="58874"/>
                    </a:cubicBezTo>
                    <a:close/>
                    <a:moveTo>
                      <a:pt x="45859" y="38422"/>
                    </a:moveTo>
                    <a:lnTo>
                      <a:pt x="45859" y="188860"/>
                    </a:lnTo>
                    <a:lnTo>
                      <a:pt x="80099" y="188860"/>
                    </a:lnTo>
                    <a:cubicBezTo>
                      <a:pt x="92906" y="188860"/>
                      <a:pt x="102150" y="188137"/>
                      <a:pt x="107831" y="186691"/>
                    </a:cubicBezTo>
                    <a:cubicBezTo>
                      <a:pt x="115268" y="184831"/>
                      <a:pt x="121439" y="181681"/>
                      <a:pt x="126345" y="177239"/>
                    </a:cubicBezTo>
                    <a:cubicBezTo>
                      <a:pt x="131251" y="172799"/>
                      <a:pt x="135254" y="165491"/>
                      <a:pt x="138352" y="155317"/>
                    </a:cubicBezTo>
                    <a:cubicBezTo>
                      <a:pt x="141451" y="145143"/>
                      <a:pt x="143000" y="131277"/>
                      <a:pt x="143000" y="113719"/>
                    </a:cubicBezTo>
                    <a:cubicBezTo>
                      <a:pt x="143000" y="96160"/>
                      <a:pt x="141451" y="82681"/>
                      <a:pt x="138352" y="73282"/>
                    </a:cubicBezTo>
                    <a:cubicBezTo>
                      <a:pt x="135254" y="63883"/>
                      <a:pt x="130915" y="56549"/>
                      <a:pt x="125338" y="51282"/>
                    </a:cubicBezTo>
                    <a:cubicBezTo>
                      <a:pt x="119761" y="46014"/>
                      <a:pt x="112685" y="42451"/>
                      <a:pt x="104112" y="40592"/>
                    </a:cubicBezTo>
                    <a:cubicBezTo>
                      <a:pt x="97709" y="39146"/>
                      <a:pt x="85159" y="38422"/>
                      <a:pt x="66465" y="38422"/>
                    </a:cubicBezTo>
                    <a:close/>
                    <a:moveTo>
                      <a:pt x="640479" y="4493"/>
                    </a:moveTo>
                    <a:lnTo>
                      <a:pt x="640479" y="62592"/>
                    </a:lnTo>
                    <a:lnTo>
                      <a:pt x="670225" y="62592"/>
                    </a:lnTo>
                    <a:lnTo>
                      <a:pt x="670225" y="97296"/>
                    </a:lnTo>
                    <a:lnTo>
                      <a:pt x="640479" y="97296"/>
                    </a:lnTo>
                    <a:lnTo>
                      <a:pt x="640479" y="163607"/>
                    </a:lnTo>
                    <a:cubicBezTo>
                      <a:pt x="640479" y="177033"/>
                      <a:pt x="640763" y="184857"/>
                      <a:pt x="641331" y="187078"/>
                    </a:cubicBezTo>
                    <a:cubicBezTo>
                      <a:pt x="641899" y="189298"/>
                      <a:pt x="643191" y="191132"/>
                      <a:pt x="645204" y="192577"/>
                    </a:cubicBezTo>
                    <a:cubicBezTo>
                      <a:pt x="647218" y="194024"/>
                      <a:pt x="649672" y="194747"/>
                      <a:pt x="652564" y="194747"/>
                    </a:cubicBezTo>
                    <a:cubicBezTo>
                      <a:pt x="656591" y="194747"/>
                      <a:pt x="662427" y="193353"/>
                      <a:pt x="670070" y="190564"/>
                    </a:cubicBezTo>
                    <a:lnTo>
                      <a:pt x="673789" y="224338"/>
                    </a:lnTo>
                    <a:cubicBezTo>
                      <a:pt x="663667" y="228677"/>
                      <a:pt x="652202" y="230846"/>
                      <a:pt x="639394" y="230846"/>
                    </a:cubicBezTo>
                    <a:cubicBezTo>
                      <a:pt x="631545" y="230846"/>
                      <a:pt x="624469" y="229529"/>
                      <a:pt x="618169" y="226895"/>
                    </a:cubicBezTo>
                    <a:cubicBezTo>
                      <a:pt x="611868" y="224261"/>
                      <a:pt x="607246" y="220853"/>
                      <a:pt x="604303" y="216669"/>
                    </a:cubicBezTo>
                    <a:cubicBezTo>
                      <a:pt x="601359" y="212487"/>
                      <a:pt x="599319" y="206832"/>
                      <a:pt x="598183" y="199705"/>
                    </a:cubicBezTo>
                    <a:cubicBezTo>
                      <a:pt x="597254" y="194644"/>
                      <a:pt x="596789" y="184418"/>
                      <a:pt x="596789" y="169029"/>
                    </a:cubicBezTo>
                    <a:lnTo>
                      <a:pt x="596789" y="97296"/>
                    </a:lnTo>
                    <a:lnTo>
                      <a:pt x="576803" y="97296"/>
                    </a:lnTo>
                    <a:lnTo>
                      <a:pt x="576803" y="62592"/>
                    </a:lnTo>
                    <a:lnTo>
                      <a:pt x="596789" y="62592"/>
                    </a:lnTo>
                    <a:lnTo>
                      <a:pt x="596789" y="29902"/>
                    </a:lnTo>
                    <a:close/>
                    <a:moveTo>
                      <a:pt x="882325" y="0"/>
                    </a:moveTo>
                    <a:lnTo>
                      <a:pt x="925859" y="0"/>
                    </a:lnTo>
                    <a:lnTo>
                      <a:pt x="925859" y="227127"/>
                    </a:lnTo>
                    <a:lnTo>
                      <a:pt x="882325" y="227127"/>
                    </a:lnTo>
                    <a:close/>
                    <a:moveTo>
                      <a:pt x="0" y="0"/>
                    </a:moveTo>
                    <a:lnTo>
                      <a:pt x="83817" y="0"/>
                    </a:lnTo>
                    <a:cubicBezTo>
                      <a:pt x="102718" y="0"/>
                      <a:pt x="117127" y="1446"/>
                      <a:pt x="127042" y="4338"/>
                    </a:cubicBezTo>
                    <a:cubicBezTo>
                      <a:pt x="140366" y="8264"/>
                      <a:pt x="151780" y="15235"/>
                      <a:pt x="161282" y="25254"/>
                    </a:cubicBezTo>
                    <a:cubicBezTo>
                      <a:pt x="170784" y="35272"/>
                      <a:pt x="178014" y="47538"/>
                      <a:pt x="182972" y="62050"/>
                    </a:cubicBezTo>
                    <a:cubicBezTo>
                      <a:pt x="187929" y="76561"/>
                      <a:pt x="190408" y="94456"/>
                      <a:pt x="190408" y="115733"/>
                    </a:cubicBezTo>
                    <a:cubicBezTo>
                      <a:pt x="190408" y="134427"/>
                      <a:pt x="188084" y="150540"/>
                      <a:pt x="183436" y="164071"/>
                    </a:cubicBezTo>
                    <a:cubicBezTo>
                      <a:pt x="177756" y="180597"/>
                      <a:pt x="169647" y="193972"/>
                      <a:pt x="159112" y="204198"/>
                    </a:cubicBezTo>
                    <a:cubicBezTo>
                      <a:pt x="151159" y="211944"/>
                      <a:pt x="140418" y="217986"/>
                      <a:pt x="126887" y="222325"/>
                    </a:cubicBezTo>
                    <a:cubicBezTo>
                      <a:pt x="116765" y="225526"/>
                      <a:pt x="103235" y="227127"/>
                      <a:pt x="86296" y="227127"/>
                    </a:cubicBezTo>
                    <a:lnTo>
                      <a:pt x="0" y="2271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1EA77A7F-48B8-4564-A1FD-52F7E580DEF7}"/>
                </a:ext>
              </a:extLst>
            </p:cNvPr>
            <p:cNvGrpSpPr/>
            <p:nvPr/>
          </p:nvGrpSpPr>
          <p:grpSpPr>
            <a:xfrm>
              <a:off x="4631861" y="3881177"/>
              <a:ext cx="1198953" cy="1171479"/>
              <a:chOff x="9372489" y="2123147"/>
              <a:chExt cx="1665405" cy="1627243"/>
            </a:xfrm>
          </p:grpSpPr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56AA37AC-6054-4E18-A7D9-A2FC1B8239A8}"/>
                  </a:ext>
                </a:extLst>
              </p:cNvPr>
              <p:cNvSpPr/>
              <p:nvPr/>
            </p:nvSpPr>
            <p:spPr>
              <a:xfrm>
                <a:off x="9372489" y="2123147"/>
                <a:ext cx="1665405" cy="1624085"/>
              </a:xfrm>
              <a:custGeom>
                <a:avLst/>
                <a:gdLst>
                  <a:gd name="connsiteX0" fmla="*/ 1158866 w 1665405"/>
                  <a:gd name="connsiteY0" fmla="*/ 1301 h 1624085"/>
                  <a:gd name="connsiteX1" fmla="*/ 1449853 w 1665405"/>
                  <a:gd name="connsiteY1" fmla="*/ 60843 h 1624085"/>
                  <a:gd name="connsiteX2" fmla="*/ 1662199 w 1665405"/>
                  <a:gd name="connsiteY2" fmla="*/ 444872 h 1624085"/>
                  <a:gd name="connsiteX3" fmla="*/ 1473734 w 1665405"/>
                  <a:gd name="connsiteY3" fmla="*/ 1180016 h 1624085"/>
                  <a:gd name="connsiteX4" fmla="*/ 1129075 w 1665405"/>
                  <a:gd name="connsiteY4" fmla="*/ 1620845 h 1624085"/>
                  <a:gd name="connsiteX5" fmla="*/ 837341 w 1665405"/>
                  <a:gd name="connsiteY5" fmla="*/ 1490469 h 1624085"/>
                  <a:gd name="connsiteX6" fmla="*/ 506236 w 1665405"/>
                  <a:gd name="connsiteY6" fmla="*/ 1624071 h 1624085"/>
                  <a:gd name="connsiteX7" fmla="*/ 275172 w 1665405"/>
                  <a:gd name="connsiteY7" fmla="*/ 1329756 h 1624085"/>
                  <a:gd name="connsiteX8" fmla="*/ 87998 w 1665405"/>
                  <a:gd name="connsiteY8" fmla="*/ 920553 h 1624085"/>
                  <a:gd name="connsiteX9" fmla="*/ 4201 w 1665405"/>
                  <a:gd name="connsiteY9" fmla="*/ 644746 h 1624085"/>
                  <a:gd name="connsiteX10" fmla="*/ 0 w 1665405"/>
                  <a:gd name="connsiteY10" fmla="*/ 600873 h 1624085"/>
                  <a:gd name="connsiteX11" fmla="*/ 35 w 1665405"/>
                  <a:gd name="connsiteY11" fmla="*/ 600866 h 1624085"/>
                  <a:gd name="connsiteX12" fmla="*/ 130601 w 1665405"/>
                  <a:gd name="connsiteY12" fmla="*/ 511446 h 1624085"/>
                  <a:gd name="connsiteX13" fmla="*/ 206659 w 1665405"/>
                  <a:gd name="connsiteY13" fmla="*/ 371664 h 1624085"/>
                  <a:gd name="connsiteX14" fmla="*/ 390981 w 1665405"/>
                  <a:gd name="connsiteY14" fmla="*/ 217491 h 1624085"/>
                  <a:gd name="connsiteX15" fmla="*/ 451964 w 1665405"/>
                  <a:gd name="connsiteY15" fmla="*/ 116765 h 1624085"/>
                  <a:gd name="connsiteX16" fmla="*/ 569821 w 1665405"/>
                  <a:gd name="connsiteY16" fmla="*/ 72226 h 1624085"/>
                  <a:gd name="connsiteX17" fmla="*/ 584896 w 1665405"/>
                  <a:gd name="connsiteY17" fmla="*/ 43073 h 1624085"/>
                  <a:gd name="connsiteX18" fmla="*/ 583260 w 1665405"/>
                  <a:gd name="connsiteY18" fmla="*/ 12250 h 1624085"/>
                  <a:gd name="connsiteX19" fmla="*/ 598865 w 1665405"/>
                  <a:gd name="connsiteY19" fmla="*/ 14542 h 1624085"/>
                  <a:gd name="connsiteX20" fmla="*/ 690829 w 1665405"/>
                  <a:gd name="connsiteY20" fmla="*/ 40834 h 1624085"/>
                  <a:gd name="connsiteX21" fmla="*/ 1058079 w 1665405"/>
                  <a:gd name="connsiteY21" fmla="*/ 16307 h 1624085"/>
                  <a:gd name="connsiteX22" fmla="*/ 1158866 w 1665405"/>
                  <a:gd name="connsiteY22" fmla="*/ 1301 h 16240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665405" h="1624085">
                    <a:moveTo>
                      <a:pt x="1158866" y="1301"/>
                    </a:moveTo>
                    <a:cubicBezTo>
                      <a:pt x="1258766" y="-5355"/>
                      <a:pt x="1355944" y="13404"/>
                      <a:pt x="1449853" y="60843"/>
                    </a:cubicBezTo>
                    <a:cubicBezTo>
                      <a:pt x="1593138" y="133130"/>
                      <a:pt x="1648645" y="295133"/>
                      <a:pt x="1662199" y="444872"/>
                    </a:cubicBezTo>
                    <a:cubicBezTo>
                      <a:pt x="1685434" y="703045"/>
                      <a:pt x="1578293" y="950244"/>
                      <a:pt x="1473734" y="1180016"/>
                    </a:cubicBezTo>
                    <a:cubicBezTo>
                      <a:pt x="1410482" y="1318783"/>
                      <a:pt x="1329803" y="1653116"/>
                      <a:pt x="1129075" y="1620845"/>
                    </a:cubicBezTo>
                    <a:cubicBezTo>
                      <a:pt x="1023870" y="1604064"/>
                      <a:pt x="947065" y="1488532"/>
                      <a:pt x="837341" y="1490469"/>
                    </a:cubicBezTo>
                    <a:cubicBezTo>
                      <a:pt x="719228" y="1492404"/>
                      <a:pt x="633386" y="1622136"/>
                      <a:pt x="506236" y="1624071"/>
                    </a:cubicBezTo>
                    <a:cubicBezTo>
                      <a:pt x="364242" y="1626008"/>
                      <a:pt x="322289" y="1433025"/>
                      <a:pt x="275172" y="1329756"/>
                    </a:cubicBezTo>
                    <a:cubicBezTo>
                      <a:pt x="212566" y="1192924"/>
                      <a:pt x="152541" y="1056094"/>
                      <a:pt x="87998" y="920553"/>
                    </a:cubicBezTo>
                    <a:cubicBezTo>
                      <a:pt x="48788" y="838261"/>
                      <a:pt x="18928" y="742990"/>
                      <a:pt x="4201" y="644746"/>
                    </a:cubicBezTo>
                    <a:lnTo>
                      <a:pt x="0" y="600873"/>
                    </a:lnTo>
                    <a:lnTo>
                      <a:pt x="35" y="600866"/>
                    </a:lnTo>
                    <a:cubicBezTo>
                      <a:pt x="41052" y="585320"/>
                      <a:pt x="123406" y="525836"/>
                      <a:pt x="130601" y="511446"/>
                    </a:cubicBezTo>
                    <a:cubicBezTo>
                      <a:pt x="157324" y="457315"/>
                      <a:pt x="134711" y="395646"/>
                      <a:pt x="206659" y="371664"/>
                    </a:cubicBezTo>
                    <a:cubicBezTo>
                      <a:pt x="289570" y="344255"/>
                      <a:pt x="345072" y="290123"/>
                      <a:pt x="390981" y="217491"/>
                    </a:cubicBezTo>
                    <a:cubicBezTo>
                      <a:pt x="410167" y="187342"/>
                      <a:pt x="423871" y="140063"/>
                      <a:pt x="451964" y="116765"/>
                    </a:cubicBezTo>
                    <a:cubicBezTo>
                      <a:pt x="486226" y="88672"/>
                      <a:pt x="537617" y="103061"/>
                      <a:pt x="569821" y="72226"/>
                    </a:cubicBezTo>
                    <a:cubicBezTo>
                      <a:pt x="577872" y="64689"/>
                      <a:pt x="582797" y="54411"/>
                      <a:pt x="584896" y="43073"/>
                    </a:cubicBezTo>
                    <a:lnTo>
                      <a:pt x="583260" y="12250"/>
                    </a:lnTo>
                    <a:lnTo>
                      <a:pt x="598865" y="14542"/>
                    </a:lnTo>
                    <a:cubicBezTo>
                      <a:pt x="629675" y="21309"/>
                      <a:pt x="660333" y="30184"/>
                      <a:pt x="690829" y="40834"/>
                    </a:cubicBezTo>
                    <a:cubicBezTo>
                      <a:pt x="822497" y="86659"/>
                      <a:pt x="930283" y="45352"/>
                      <a:pt x="1058079" y="16307"/>
                    </a:cubicBezTo>
                    <a:cubicBezTo>
                      <a:pt x="1091964" y="8562"/>
                      <a:pt x="1125566" y="3520"/>
                      <a:pt x="1158866" y="130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9200000" scaled="0"/>
              </a:gradFill>
              <a:ln w="3801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89C1CD39-C322-4741-A942-5F30B9697FA6}"/>
                  </a:ext>
                </a:extLst>
              </p:cNvPr>
              <p:cNvSpPr/>
              <p:nvPr/>
            </p:nvSpPr>
            <p:spPr>
              <a:xfrm>
                <a:off x="10124595" y="2396335"/>
                <a:ext cx="154904" cy="19363"/>
              </a:xfrm>
              <a:custGeom>
                <a:avLst/>
                <a:gdLst>
                  <a:gd name="connsiteX0" fmla="*/ 44549 w 91336"/>
                  <a:gd name="connsiteY0" fmla="*/ 13320 h 11417"/>
                  <a:gd name="connsiteX1" fmla="*/ 7253 w 91336"/>
                  <a:gd name="connsiteY1" fmla="*/ 10656 h 11417"/>
                  <a:gd name="connsiteX2" fmla="*/ 22 w 91336"/>
                  <a:gd name="connsiteY2" fmla="*/ 4947 h 11417"/>
                  <a:gd name="connsiteX3" fmla="*/ 7634 w 91336"/>
                  <a:gd name="connsiteY3" fmla="*/ 0 h 11417"/>
                  <a:gd name="connsiteX4" fmla="*/ 84889 w 91336"/>
                  <a:gd name="connsiteY4" fmla="*/ 0 h 11417"/>
                  <a:gd name="connsiteX5" fmla="*/ 92501 w 91336"/>
                  <a:gd name="connsiteY5" fmla="*/ 4947 h 11417"/>
                  <a:gd name="connsiteX6" fmla="*/ 84889 w 91336"/>
                  <a:gd name="connsiteY6" fmla="*/ 9895 h 11417"/>
                  <a:gd name="connsiteX7" fmla="*/ 44549 w 91336"/>
                  <a:gd name="connsiteY7" fmla="*/ 13320 h 114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1336" h="11417">
                    <a:moveTo>
                      <a:pt x="44549" y="13320"/>
                    </a:moveTo>
                    <a:cubicBezTo>
                      <a:pt x="31990" y="14462"/>
                      <a:pt x="19812" y="12178"/>
                      <a:pt x="7253" y="10656"/>
                    </a:cubicBezTo>
                    <a:cubicBezTo>
                      <a:pt x="4208" y="10275"/>
                      <a:pt x="-358" y="9895"/>
                      <a:pt x="22" y="4947"/>
                    </a:cubicBezTo>
                    <a:cubicBezTo>
                      <a:pt x="403" y="761"/>
                      <a:pt x="4208" y="0"/>
                      <a:pt x="7634" y="0"/>
                    </a:cubicBezTo>
                    <a:cubicBezTo>
                      <a:pt x="33512" y="0"/>
                      <a:pt x="59011" y="0"/>
                      <a:pt x="84889" y="0"/>
                    </a:cubicBezTo>
                    <a:cubicBezTo>
                      <a:pt x="88314" y="0"/>
                      <a:pt x="92501" y="761"/>
                      <a:pt x="92501" y="4947"/>
                    </a:cubicBezTo>
                    <a:cubicBezTo>
                      <a:pt x="92501" y="9895"/>
                      <a:pt x="87934" y="9514"/>
                      <a:pt x="84889" y="9895"/>
                    </a:cubicBezTo>
                    <a:cubicBezTo>
                      <a:pt x="71569" y="12178"/>
                      <a:pt x="58249" y="14462"/>
                      <a:pt x="44549" y="13320"/>
                    </a:cubicBezTo>
                    <a:close/>
                  </a:path>
                </a:pathLst>
              </a:custGeom>
              <a:solidFill>
                <a:srgbClr val="F2F2F2"/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C89C77ED-61ED-49BB-95D1-A60FB9B3582D}"/>
                  </a:ext>
                </a:extLst>
              </p:cNvPr>
              <p:cNvSpPr/>
              <p:nvPr/>
            </p:nvSpPr>
            <p:spPr>
              <a:xfrm>
                <a:off x="10342583" y="2564483"/>
                <a:ext cx="277535" cy="116176"/>
              </a:xfrm>
              <a:custGeom>
                <a:avLst/>
                <a:gdLst>
                  <a:gd name="connsiteX0" fmla="*/ 163086 w 163644"/>
                  <a:gd name="connsiteY0" fmla="*/ 54802 h 68502"/>
                  <a:gd name="connsiteX1" fmla="*/ 152811 w 163644"/>
                  <a:gd name="connsiteY1" fmla="*/ 50235 h 68502"/>
                  <a:gd name="connsiteX2" fmla="*/ 121604 w 163644"/>
                  <a:gd name="connsiteY2" fmla="*/ 55563 h 68502"/>
                  <a:gd name="connsiteX3" fmla="*/ 91539 w 163644"/>
                  <a:gd name="connsiteY3" fmla="*/ 50616 h 68502"/>
                  <a:gd name="connsiteX4" fmla="*/ 98770 w 163644"/>
                  <a:gd name="connsiteY4" fmla="*/ 46429 h 68502"/>
                  <a:gd name="connsiteX5" fmla="*/ 112090 w 163644"/>
                  <a:gd name="connsiteY5" fmla="*/ 19409 h 68502"/>
                  <a:gd name="connsiteX6" fmla="*/ 86211 w 163644"/>
                  <a:gd name="connsiteY6" fmla="*/ 0 h 68502"/>
                  <a:gd name="connsiteX7" fmla="*/ 63758 w 163644"/>
                  <a:gd name="connsiteY7" fmla="*/ 20551 h 68502"/>
                  <a:gd name="connsiteX8" fmla="*/ 62616 w 163644"/>
                  <a:gd name="connsiteY8" fmla="*/ 31968 h 68502"/>
                  <a:gd name="connsiteX9" fmla="*/ 51960 w 163644"/>
                  <a:gd name="connsiteY9" fmla="*/ 40340 h 68502"/>
                  <a:gd name="connsiteX10" fmla="*/ 22276 w 163644"/>
                  <a:gd name="connsiteY10" fmla="*/ 20931 h 68502"/>
                  <a:gd name="connsiteX11" fmla="*/ 13903 w 163644"/>
                  <a:gd name="connsiteY11" fmla="*/ 7611 h 68502"/>
                  <a:gd name="connsiteX12" fmla="*/ 4389 w 163644"/>
                  <a:gd name="connsiteY12" fmla="*/ 3806 h 68502"/>
                  <a:gd name="connsiteX13" fmla="*/ 583 w 163644"/>
                  <a:gd name="connsiteY13" fmla="*/ 13320 h 68502"/>
                  <a:gd name="connsiteX14" fmla="*/ 3247 w 163644"/>
                  <a:gd name="connsiteY14" fmla="*/ 20551 h 68502"/>
                  <a:gd name="connsiteX15" fmla="*/ 27223 w 163644"/>
                  <a:gd name="connsiteY15" fmla="*/ 47571 h 68502"/>
                  <a:gd name="connsiteX16" fmla="*/ 42827 w 163644"/>
                  <a:gd name="connsiteY16" fmla="*/ 54421 h 68502"/>
                  <a:gd name="connsiteX17" fmla="*/ 72130 w 163644"/>
                  <a:gd name="connsiteY17" fmla="*/ 57085 h 68502"/>
                  <a:gd name="connsiteX18" fmla="*/ 158139 w 163644"/>
                  <a:gd name="connsiteY18" fmla="*/ 64697 h 68502"/>
                  <a:gd name="connsiteX19" fmla="*/ 163086 w 163644"/>
                  <a:gd name="connsiteY19" fmla="*/ 54802 h 68502"/>
                  <a:gd name="connsiteX20" fmla="*/ 81264 w 163644"/>
                  <a:gd name="connsiteY20" fmla="*/ 36915 h 68502"/>
                  <a:gd name="connsiteX21" fmla="*/ 77078 w 163644"/>
                  <a:gd name="connsiteY21" fmla="*/ 28923 h 68502"/>
                  <a:gd name="connsiteX22" fmla="*/ 87734 w 163644"/>
                  <a:gd name="connsiteY22" fmla="*/ 15603 h 68502"/>
                  <a:gd name="connsiteX23" fmla="*/ 97248 w 163644"/>
                  <a:gd name="connsiteY23" fmla="*/ 25118 h 68502"/>
                  <a:gd name="connsiteX24" fmla="*/ 81264 w 163644"/>
                  <a:gd name="connsiteY24" fmla="*/ 36915 h 68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63644" h="68502">
                    <a:moveTo>
                      <a:pt x="163086" y="54802"/>
                    </a:moveTo>
                    <a:cubicBezTo>
                      <a:pt x="161564" y="49855"/>
                      <a:pt x="157378" y="49474"/>
                      <a:pt x="152811" y="50235"/>
                    </a:cubicBezTo>
                    <a:cubicBezTo>
                      <a:pt x="142536" y="52138"/>
                      <a:pt x="131880" y="54041"/>
                      <a:pt x="121604" y="55563"/>
                    </a:cubicBezTo>
                    <a:cubicBezTo>
                      <a:pt x="111709" y="56705"/>
                      <a:pt x="101815" y="55944"/>
                      <a:pt x="91539" y="50616"/>
                    </a:cubicBezTo>
                    <a:cubicBezTo>
                      <a:pt x="94965" y="48713"/>
                      <a:pt x="96867" y="47571"/>
                      <a:pt x="98770" y="46429"/>
                    </a:cubicBezTo>
                    <a:cubicBezTo>
                      <a:pt x="110568" y="39199"/>
                      <a:pt x="115135" y="30065"/>
                      <a:pt x="112090" y="19409"/>
                    </a:cubicBezTo>
                    <a:cubicBezTo>
                      <a:pt x="109045" y="9134"/>
                      <a:pt x="96867" y="0"/>
                      <a:pt x="86211" y="0"/>
                    </a:cubicBezTo>
                    <a:cubicBezTo>
                      <a:pt x="75175" y="0"/>
                      <a:pt x="67183" y="7231"/>
                      <a:pt x="63758" y="20551"/>
                    </a:cubicBezTo>
                    <a:cubicBezTo>
                      <a:pt x="62997" y="24356"/>
                      <a:pt x="62236" y="28162"/>
                      <a:pt x="62616" y="31968"/>
                    </a:cubicBezTo>
                    <a:cubicBezTo>
                      <a:pt x="62997" y="39960"/>
                      <a:pt x="58811" y="41863"/>
                      <a:pt x="51960" y="40340"/>
                    </a:cubicBezTo>
                    <a:cubicBezTo>
                      <a:pt x="39401" y="37676"/>
                      <a:pt x="29507" y="31207"/>
                      <a:pt x="22276" y="20931"/>
                    </a:cubicBezTo>
                    <a:cubicBezTo>
                      <a:pt x="19231" y="16745"/>
                      <a:pt x="16948" y="11798"/>
                      <a:pt x="13903" y="7611"/>
                    </a:cubicBezTo>
                    <a:cubicBezTo>
                      <a:pt x="11620" y="4186"/>
                      <a:pt x="8575" y="1903"/>
                      <a:pt x="4389" y="3806"/>
                    </a:cubicBezTo>
                    <a:cubicBezTo>
                      <a:pt x="583" y="5709"/>
                      <a:pt x="-939" y="9134"/>
                      <a:pt x="583" y="13320"/>
                    </a:cubicBezTo>
                    <a:cubicBezTo>
                      <a:pt x="1344" y="15984"/>
                      <a:pt x="2486" y="18267"/>
                      <a:pt x="3247" y="20551"/>
                    </a:cubicBezTo>
                    <a:cubicBezTo>
                      <a:pt x="7814" y="32729"/>
                      <a:pt x="16948" y="40340"/>
                      <a:pt x="27223" y="47571"/>
                    </a:cubicBezTo>
                    <a:cubicBezTo>
                      <a:pt x="31029" y="52518"/>
                      <a:pt x="37879" y="51377"/>
                      <a:pt x="42827" y="54421"/>
                    </a:cubicBezTo>
                    <a:cubicBezTo>
                      <a:pt x="52341" y="59369"/>
                      <a:pt x="62236" y="58988"/>
                      <a:pt x="72130" y="57085"/>
                    </a:cubicBezTo>
                    <a:cubicBezTo>
                      <a:pt x="99151" y="77636"/>
                      <a:pt x="128455" y="71928"/>
                      <a:pt x="158139" y="64697"/>
                    </a:cubicBezTo>
                    <a:cubicBezTo>
                      <a:pt x="161945" y="63174"/>
                      <a:pt x="164989" y="59749"/>
                      <a:pt x="163086" y="54802"/>
                    </a:cubicBezTo>
                    <a:close/>
                    <a:moveTo>
                      <a:pt x="81264" y="36915"/>
                    </a:moveTo>
                    <a:cubicBezTo>
                      <a:pt x="76317" y="36154"/>
                      <a:pt x="77078" y="32348"/>
                      <a:pt x="77078" y="28923"/>
                    </a:cubicBezTo>
                    <a:cubicBezTo>
                      <a:pt x="79361" y="23595"/>
                      <a:pt x="78219" y="15223"/>
                      <a:pt x="87734" y="15603"/>
                    </a:cubicBezTo>
                    <a:cubicBezTo>
                      <a:pt x="93062" y="15984"/>
                      <a:pt x="96867" y="19409"/>
                      <a:pt x="97248" y="25118"/>
                    </a:cubicBezTo>
                    <a:cubicBezTo>
                      <a:pt x="97628" y="30065"/>
                      <a:pt x="86972" y="38057"/>
                      <a:pt x="81264" y="36915"/>
                    </a:cubicBezTo>
                    <a:close/>
                  </a:path>
                </a:pathLst>
              </a:custGeom>
              <a:solidFill>
                <a:srgbClr val="8E8E8E"/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FC412F28-5245-44FF-BABF-1C898E075169}"/>
                  </a:ext>
                </a:extLst>
              </p:cNvPr>
              <p:cNvSpPr/>
              <p:nvPr/>
            </p:nvSpPr>
            <p:spPr>
              <a:xfrm>
                <a:off x="10040697" y="3043055"/>
                <a:ext cx="322714" cy="122631"/>
              </a:xfrm>
              <a:custGeom>
                <a:avLst/>
                <a:gdLst>
                  <a:gd name="connsiteX0" fmla="*/ 174699 w 190284"/>
                  <a:gd name="connsiteY0" fmla="*/ 66980 h 72308"/>
                  <a:gd name="connsiteX1" fmla="*/ 137784 w 190284"/>
                  <a:gd name="connsiteY1" fmla="*/ 27020 h 72308"/>
                  <a:gd name="connsiteX2" fmla="*/ 54439 w 190284"/>
                  <a:gd name="connsiteY2" fmla="*/ 27401 h 72308"/>
                  <a:gd name="connsiteX3" fmla="*/ 21330 w 190284"/>
                  <a:gd name="connsiteY3" fmla="*/ 59369 h 72308"/>
                  <a:gd name="connsiteX4" fmla="*/ 6488 w 190284"/>
                  <a:gd name="connsiteY4" fmla="*/ 69264 h 72308"/>
                  <a:gd name="connsiteX5" fmla="*/ 2682 w 190284"/>
                  <a:gd name="connsiteY5" fmla="*/ 50996 h 72308"/>
                  <a:gd name="connsiteX6" fmla="*/ 49873 w 190284"/>
                  <a:gd name="connsiteY6" fmla="*/ 7992 h 72308"/>
                  <a:gd name="connsiteX7" fmla="*/ 143493 w 190284"/>
                  <a:gd name="connsiteY7" fmla="*/ 7992 h 72308"/>
                  <a:gd name="connsiteX8" fmla="*/ 191825 w 190284"/>
                  <a:gd name="connsiteY8" fmla="*/ 54421 h 72308"/>
                  <a:gd name="connsiteX9" fmla="*/ 190303 w 190284"/>
                  <a:gd name="connsiteY9" fmla="*/ 70025 h 72308"/>
                  <a:gd name="connsiteX10" fmla="*/ 174699 w 190284"/>
                  <a:gd name="connsiteY10" fmla="*/ 66980 h 72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0284" h="72308">
                    <a:moveTo>
                      <a:pt x="174699" y="66980"/>
                    </a:moveTo>
                    <a:cubicBezTo>
                      <a:pt x="170133" y="46429"/>
                      <a:pt x="156432" y="34251"/>
                      <a:pt x="137784" y="27020"/>
                    </a:cubicBezTo>
                    <a:cubicBezTo>
                      <a:pt x="110003" y="16745"/>
                      <a:pt x="82221" y="17126"/>
                      <a:pt x="54439" y="27401"/>
                    </a:cubicBezTo>
                    <a:cubicBezTo>
                      <a:pt x="39217" y="33110"/>
                      <a:pt x="26658" y="43004"/>
                      <a:pt x="21330" y="59369"/>
                    </a:cubicBezTo>
                    <a:cubicBezTo>
                      <a:pt x="18285" y="65458"/>
                      <a:pt x="15241" y="73069"/>
                      <a:pt x="6488" y="69264"/>
                    </a:cubicBezTo>
                    <a:cubicBezTo>
                      <a:pt x="-2646" y="65458"/>
                      <a:pt x="-362" y="57847"/>
                      <a:pt x="2682" y="50996"/>
                    </a:cubicBezTo>
                    <a:cubicBezTo>
                      <a:pt x="11816" y="29684"/>
                      <a:pt x="28180" y="15603"/>
                      <a:pt x="49873" y="7992"/>
                    </a:cubicBezTo>
                    <a:cubicBezTo>
                      <a:pt x="81079" y="-2664"/>
                      <a:pt x="112286" y="-2664"/>
                      <a:pt x="143493" y="7992"/>
                    </a:cubicBezTo>
                    <a:cubicBezTo>
                      <a:pt x="166327" y="15984"/>
                      <a:pt x="183072" y="31207"/>
                      <a:pt x="191825" y="54421"/>
                    </a:cubicBezTo>
                    <a:cubicBezTo>
                      <a:pt x="193728" y="59749"/>
                      <a:pt x="196011" y="65458"/>
                      <a:pt x="190303" y="70025"/>
                    </a:cubicBezTo>
                    <a:cubicBezTo>
                      <a:pt x="184214" y="74972"/>
                      <a:pt x="179266" y="71547"/>
                      <a:pt x="174699" y="6698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F9FAF1F5-11CE-4C8E-96EA-AFAF7F9C0E24}"/>
                  </a:ext>
                </a:extLst>
              </p:cNvPr>
              <p:cNvSpPr/>
              <p:nvPr/>
            </p:nvSpPr>
            <p:spPr>
              <a:xfrm>
                <a:off x="10498982" y="2855234"/>
                <a:ext cx="303351" cy="303351"/>
              </a:xfrm>
              <a:custGeom>
                <a:avLst/>
                <a:gdLst>
                  <a:gd name="connsiteX0" fmla="*/ 181151 w 178867"/>
                  <a:gd name="connsiteY0" fmla="*/ 90575 h 178867"/>
                  <a:gd name="connsiteX1" fmla="*/ 90575 w 178867"/>
                  <a:gd name="connsiteY1" fmla="*/ 181151 h 178867"/>
                  <a:gd name="connsiteX2" fmla="*/ 0 w 178867"/>
                  <a:gd name="connsiteY2" fmla="*/ 90575 h 178867"/>
                  <a:gd name="connsiteX3" fmla="*/ 90575 w 178867"/>
                  <a:gd name="connsiteY3" fmla="*/ 0 h 178867"/>
                  <a:gd name="connsiteX4" fmla="*/ 181151 w 178867"/>
                  <a:gd name="connsiteY4" fmla="*/ 90575 h 17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867" h="178867">
                    <a:moveTo>
                      <a:pt x="181151" y="90575"/>
                    </a:moveTo>
                    <a:cubicBezTo>
                      <a:pt x="181151" y="140599"/>
                      <a:pt x="140599" y="181151"/>
                      <a:pt x="90575" y="181151"/>
                    </a:cubicBezTo>
                    <a:cubicBezTo>
                      <a:pt x="40552" y="181151"/>
                      <a:pt x="0" y="140599"/>
                      <a:pt x="0" y="90575"/>
                    </a:cubicBezTo>
                    <a:cubicBezTo>
                      <a:pt x="0" y="40552"/>
                      <a:pt x="40552" y="0"/>
                      <a:pt x="90575" y="0"/>
                    </a:cubicBezTo>
                    <a:cubicBezTo>
                      <a:pt x="140599" y="0"/>
                      <a:pt x="181151" y="40552"/>
                      <a:pt x="181151" y="90575"/>
                    </a:cubicBezTo>
                    <a:close/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AFEBF517-912C-4CFB-B5DA-1A4E1CF2E12A}"/>
                  </a:ext>
                </a:extLst>
              </p:cNvPr>
              <p:cNvSpPr/>
              <p:nvPr/>
            </p:nvSpPr>
            <p:spPr>
              <a:xfrm>
                <a:off x="10404750" y="2768101"/>
                <a:ext cx="116176" cy="161357"/>
              </a:xfrm>
              <a:custGeom>
                <a:avLst/>
                <a:gdLst>
                  <a:gd name="connsiteX0" fmla="*/ 70786 w 68502"/>
                  <a:gd name="connsiteY0" fmla="*/ 48332 h 95142"/>
                  <a:gd name="connsiteX1" fmla="*/ 35393 w 68502"/>
                  <a:gd name="connsiteY1" fmla="*/ 96664 h 95142"/>
                  <a:gd name="connsiteX2" fmla="*/ 0 w 68502"/>
                  <a:gd name="connsiteY2" fmla="*/ 48332 h 95142"/>
                  <a:gd name="connsiteX3" fmla="*/ 35393 w 68502"/>
                  <a:gd name="connsiteY3" fmla="*/ 0 h 95142"/>
                  <a:gd name="connsiteX4" fmla="*/ 70786 w 68502"/>
                  <a:gd name="connsiteY4" fmla="*/ 48332 h 951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502" h="95142">
                    <a:moveTo>
                      <a:pt x="70786" y="48332"/>
                    </a:moveTo>
                    <a:cubicBezTo>
                      <a:pt x="70786" y="75025"/>
                      <a:pt x="54940" y="96664"/>
                      <a:pt x="35393" y="96664"/>
                    </a:cubicBezTo>
                    <a:cubicBezTo>
                      <a:pt x="15846" y="96664"/>
                      <a:pt x="0" y="75025"/>
                      <a:pt x="0" y="48332"/>
                    </a:cubicBezTo>
                    <a:cubicBezTo>
                      <a:pt x="0" y="21639"/>
                      <a:pt x="15846" y="0"/>
                      <a:pt x="35393" y="0"/>
                    </a:cubicBezTo>
                    <a:cubicBezTo>
                      <a:pt x="54940" y="0"/>
                      <a:pt x="70786" y="21639"/>
                      <a:pt x="70786" y="48332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CAE21711-EA28-4CE2-AF06-47BBBA01F7CC}"/>
                  </a:ext>
                </a:extLst>
              </p:cNvPr>
              <p:cNvSpPr/>
              <p:nvPr/>
            </p:nvSpPr>
            <p:spPr>
              <a:xfrm>
                <a:off x="9841290" y="2768101"/>
                <a:ext cx="116176" cy="161357"/>
              </a:xfrm>
              <a:custGeom>
                <a:avLst/>
                <a:gdLst>
                  <a:gd name="connsiteX0" fmla="*/ 70786 w 68502"/>
                  <a:gd name="connsiteY0" fmla="*/ 48332 h 95142"/>
                  <a:gd name="connsiteX1" fmla="*/ 35393 w 68502"/>
                  <a:gd name="connsiteY1" fmla="*/ 96664 h 95142"/>
                  <a:gd name="connsiteX2" fmla="*/ 0 w 68502"/>
                  <a:gd name="connsiteY2" fmla="*/ 48332 h 95142"/>
                  <a:gd name="connsiteX3" fmla="*/ 35393 w 68502"/>
                  <a:gd name="connsiteY3" fmla="*/ 0 h 95142"/>
                  <a:gd name="connsiteX4" fmla="*/ 70786 w 68502"/>
                  <a:gd name="connsiteY4" fmla="*/ 48332 h 951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502" h="95142">
                    <a:moveTo>
                      <a:pt x="70786" y="48332"/>
                    </a:moveTo>
                    <a:cubicBezTo>
                      <a:pt x="70786" y="75025"/>
                      <a:pt x="54940" y="96664"/>
                      <a:pt x="35393" y="96664"/>
                    </a:cubicBezTo>
                    <a:cubicBezTo>
                      <a:pt x="15846" y="96664"/>
                      <a:pt x="0" y="75025"/>
                      <a:pt x="0" y="48332"/>
                    </a:cubicBezTo>
                    <a:cubicBezTo>
                      <a:pt x="0" y="21639"/>
                      <a:pt x="15846" y="0"/>
                      <a:pt x="35393" y="0"/>
                    </a:cubicBezTo>
                    <a:cubicBezTo>
                      <a:pt x="54940" y="0"/>
                      <a:pt x="70786" y="21639"/>
                      <a:pt x="70786" y="48332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7DDC5229-1553-4546-8737-0838038B8594}"/>
                  </a:ext>
                </a:extLst>
              </p:cNvPr>
              <p:cNvSpPr/>
              <p:nvPr/>
            </p:nvSpPr>
            <p:spPr>
              <a:xfrm>
                <a:off x="9555365" y="2855234"/>
                <a:ext cx="303351" cy="303351"/>
              </a:xfrm>
              <a:custGeom>
                <a:avLst/>
                <a:gdLst>
                  <a:gd name="connsiteX0" fmla="*/ 181151 w 178867"/>
                  <a:gd name="connsiteY0" fmla="*/ 90575 h 178867"/>
                  <a:gd name="connsiteX1" fmla="*/ 90575 w 178867"/>
                  <a:gd name="connsiteY1" fmla="*/ 181151 h 178867"/>
                  <a:gd name="connsiteX2" fmla="*/ 0 w 178867"/>
                  <a:gd name="connsiteY2" fmla="*/ 90575 h 178867"/>
                  <a:gd name="connsiteX3" fmla="*/ 90575 w 178867"/>
                  <a:gd name="connsiteY3" fmla="*/ 0 h 178867"/>
                  <a:gd name="connsiteX4" fmla="*/ 181151 w 178867"/>
                  <a:gd name="connsiteY4" fmla="*/ 90575 h 17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867" h="178867">
                    <a:moveTo>
                      <a:pt x="181151" y="90575"/>
                    </a:moveTo>
                    <a:cubicBezTo>
                      <a:pt x="181151" y="140599"/>
                      <a:pt x="140599" y="181151"/>
                      <a:pt x="90575" y="181151"/>
                    </a:cubicBezTo>
                    <a:cubicBezTo>
                      <a:pt x="40552" y="181151"/>
                      <a:pt x="0" y="140599"/>
                      <a:pt x="0" y="90575"/>
                    </a:cubicBezTo>
                    <a:cubicBezTo>
                      <a:pt x="0" y="40552"/>
                      <a:pt x="40552" y="0"/>
                      <a:pt x="90575" y="0"/>
                    </a:cubicBezTo>
                    <a:cubicBezTo>
                      <a:pt x="140599" y="0"/>
                      <a:pt x="181151" y="40552"/>
                      <a:pt x="181151" y="90575"/>
                    </a:cubicBezTo>
                    <a:close/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67819FDD-0CDB-4D9D-BCBD-907AC84EAD6F}"/>
                  </a:ext>
                </a:extLst>
              </p:cNvPr>
              <p:cNvSpPr/>
              <p:nvPr/>
            </p:nvSpPr>
            <p:spPr>
              <a:xfrm>
                <a:off x="9545400" y="3209419"/>
                <a:ext cx="1353799" cy="540971"/>
              </a:xfrm>
              <a:custGeom>
                <a:avLst/>
                <a:gdLst>
                  <a:gd name="connsiteX0" fmla="*/ 0 w 1353799"/>
                  <a:gd name="connsiteY0" fmla="*/ 0 h 540971"/>
                  <a:gd name="connsiteX1" fmla="*/ 1353799 w 1353799"/>
                  <a:gd name="connsiteY1" fmla="*/ 0 h 540971"/>
                  <a:gd name="connsiteX2" fmla="*/ 1311379 w 1353799"/>
                  <a:gd name="connsiteY2" fmla="*/ 96902 h 540971"/>
                  <a:gd name="connsiteX3" fmla="*/ 966720 w 1353799"/>
                  <a:gd name="connsiteY3" fmla="*/ 537731 h 540971"/>
                  <a:gd name="connsiteX4" fmla="*/ 674986 w 1353799"/>
                  <a:gd name="connsiteY4" fmla="*/ 407355 h 540971"/>
                  <a:gd name="connsiteX5" fmla="*/ 343881 w 1353799"/>
                  <a:gd name="connsiteY5" fmla="*/ 540957 h 540971"/>
                  <a:gd name="connsiteX6" fmla="*/ 112817 w 1353799"/>
                  <a:gd name="connsiteY6" fmla="*/ 246642 h 540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53799" h="540971">
                    <a:moveTo>
                      <a:pt x="0" y="0"/>
                    </a:moveTo>
                    <a:lnTo>
                      <a:pt x="1353799" y="0"/>
                    </a:lnTo>
                    <a:lnTo>
                      <a:pt x="1311379" y="96902"/>
                    </a:lnTo>
                    <a:cubicBezTo>
                      <a:pt x="1248127" y="235669"/>
                      <a:pt x="1167448" y="570002"/>
                      <a:pt x="966720" y="537731"/>
                    </a:cubicBezTo>
                    <a:cubicBezTo>
                      <a:pt x="861515" y="520950"/>
                      <a:pt x="784710" y="405418"/>
                      <a:pt x="674986" y="407355"/>
                    </a:cubicBezTo>
                    <a:cubicBezTo>
                      <a:pt x="556873" y="409290"/>
                      <a:pt x="471031" y="539022"/>
                      <a:pt x="343881" y="540957"/>
                    </a:cubicBezTo>
                    <a:cubicBezTo>
                      <a:pt x="201887" y="542894"/>
                      <a:pt x="159934" y="349911"/>
                      <a:pt x="112817" y="24664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60000"/>
                      <a:lumOff val="40000"/>
                      <a:alpha val="70000"/>
                    </a:schemeClr>
                  </a:gs>
                  <a:gs pos="100000">
                    <a:schemeClr val="bg1">
                      <a:lumMod val="95000"/>
                      <a:alpha val="0"/>
                    </a:schemeClr>
                  </a:gs>
                </a:gsLst>
                <a:lin ang="16200000" scaled="1"/>
                <a:tileRect/>
              </a:gradFill>
              <a:ln w="3801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C7B6CA97-2B54-492E-9029-F5E3B809BE51}"/>
                  </a:ext>
                </a:extLst>
              </p:cNvPr>
              <p:cNvSpPr/>
              <p:nvPr/>
            </p:nvSpPr>
            <p:spPr>
              <a:xfrm>
                <a:off x="9375104" y="2132440"/>
                <a:ext cx="665593" cy="681587"/>
              </a:xfrm>
              <a:custGeom>
                <a:avLst/>
                <a:gdLst>
                  <a:gd name="connsiteX0" fmla="*/ 583260 w 665593"/>
                  <a:gd name="connsiteY0" fmla="*/ 0 h 681587"/>
                  <a:gd name="connsiteX1" fmla="*/ 598865 w 665593"/>
                  <a:gd name="connsiteY1" fmla="*/ 2292 h 681587"/>
                  <a:gd name="connsiteX2" fmla="*/ 665593 w 665593"/>
                  <a:gd name="connsiteY2" fmla="*/ 21369 h 681587"/>
                  <a:gd name="connsiteX3" fmla="*/ 663059 w 665593"/>
                  <a:gd name="connsiteY3" fmla="*/ 21965 h 681587"/>
                  <a:gd name="connsiteX4" fmla="*/ 582681 w 665593"/>
                  <a:gd name="connsiteY4" fmla="*/ 50563 h 681587"/>
                  <a:gd name="connsiteX5" fmla="*/ 500575 w 665593"/>
                  <a:gd name="connsiteY5" fmla="*/ 186177 h 681587"/>
                  <a:gd name="connsiteX6" fmla="*/ 252411 w 665593"/>
                  <a:gd name="connsiteY6" fmla="*/ 393750 h 681587"/>
                  <a:gd name="connsiteX7" fmla="*/ 150010 w 665593"/>
                  <a:gd name="connsiteY7" fmla="*/ 581947 h 681587"/>
                  <a:gd name="connsiteX8" fmla="*/ 23623 w 665593"/>
                  <a:gd name="connsiteY8" fmla="*/ 677422 h 681587"/>
                  <a:gd name="connsiteX9" fmla="*/ 15364 w 665593"/>
                  <a:gd name="connsiteY9" fmla="*/ 681587 h 681587"/>
                  <a:gd name="connsiteX10" fmla="*/ 4201 w 665593"/>
                  <a:gd name="connsiteY10" fmla="*/ 632496 h 681587"/>
                  <a:gd name="connsiteX11" fmla="*/ 0 w 665593"/>
                  <a:gd name="connsiteY11" fmla="*/ 588623 h 681587"/>
                  <a:gd name="connsiteX12" fmla="*/ 35 w 665593"/>
                  <a:gd name="connsiteY12" fmla="*/ 588616 h 681587"/>
                  <a:gd name="connsiteX13" fmla="*/ 130601 w 665593"/>
                  <a:gd name="connsiteY13" fmla="*/ 499196 h 681587"/>
                  <a:gd name="connsiteX14" fmla="*/ 206659 w 665593"/>
                  <a:gd name="connsiteY14" fmla="*/ 359414 h 681587"/>
                  <a:gd name="connsiteX15" fmla="*/ 390981 w 665593"/>
                  <a:gd name="connsiteY15" fmla="*/ 205241 h 681587"/>
                  <a:gd name="connsiteX16" fmla="*/ 451964 w 665593"/>
                  <a:gd name="connsiteY16" fmla="*/ 104515 h 681587"/>
                  <a:gd name="connsiteX17" fmla="*/ 569821 w 665593"/>
                  <a:gd name="connsiteY17" fmla="*/ 59976 h 681587"/>
                  <a:gd name="connsiteX18" fmla="*/ 584896 w 665593"/>
                  <a:gd name="connsiteY18" fmla="*/ 30823 h 6815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665593" h="681587">
                    <a:moveTo>
                      <a:pt x="583260" y="0"/>
                    </a:moveTo>
                    <a:lnTo>
                      <a:pt x="598865" y="2292"/>
                    </a:lnTo>
                    <a:lnTo>
                      <a:pt x="665593" y="21369"/>
                    </a:lnTo>
                    <a:lnTo>
                      <a:pt x="663059" y="21965"/>
                    </a:lnTo>
                    <a:cubicBezTo>
                      <a:pt x="634575" y="27039"/>
                      <a:pt x="605745" y="31652"/>
                      <a:pt x="582681" y="50563"/>
                    </a:cubicBezTo>
                    <a:cubicBezTo>
                      <a:pt x="544857" y="81931"/>
                      <a:pt x="526407" y="145585"/>
                      <a:pt x="500575" y="186177"/>
                    </a:cubicBezTo>
                    <a:cubicBezTo>
                      <a:pt x="438765" y="283966"/>
                      <a:pt x="364039" y="356847"/>
                      <a:pt x="252411" y="393750"/>
                    </a:cubicBezTo>
                    <a:cubicBezTo>
                      <a:pt x="155543" y="426038"/>
                      <a:pt x="185988" y="509067"/>
                      <a:pt x="150010" y="581947"/>
                    </a:cubicBezTo>
                    <a:cubicBezTo>
                      <a:pt x="142744" y="596478"/>
                      <a:pt x="78559" y="645159"/>
                      <a:pt x="23623" y="677422"/>
                    </a:cubicBezTo>
                    <a:lnTo>
                      <a:pt x="15364" y="681587"/>
                    </a:lnTo>
                    <a:lnTo>
                      <a:pt x="4201" y="632496"/>
                    </a:lnTo>
                    <a:lnTo>
                      <a:pt x="0" y="588623"/>
                    </a:lnTo>
                    <a:lnTo>
                      <a:pt x="35" y="588616"/>
                    </a:lnTo>
                    <a:cubicBezTo>
                      <a:pt x="41052" y="573070"/>
                      <a:pt x="123406" y="513586"/>
                      <a:pt x="130601" y="499196"/>
                    </a:cubicBezTo>
                    <a:cubicBezTo>
                      <a:pt x="157324" y="445065"/>
                      <a:pt x="134711" y="383396"/>
                      <a:pt x="206659" y="359414"/>
                    </a:cubicBezTo>
                    <a:cubicBezTo>
                      <a:pt x="289570" y="332005"/>
                      <a:pt x="345072" y="277873"/>
                      <a:pt x="390981" y="205241"/>
                    </a:cubicBezTo>
                    <a:cubicBezTo>
                      <a:pt x="410167" y="175092"/>
                      <a:pt x="423871" y="127813"/>
                      <a:pt x="451964" y="104515"/>
                    </a:cubicBezTo>
                    <a:cubicBezTo>
                      <a:pt x="486226" y="76422"/>
                      <a:pt x="537617" y="90811"/>
                      <a:pt x="569821" y="59976"/>
                    </a:cubicBezTo>
                    <a:cubicBezTo>
                      <a:pt x="577872" y="52439"/>
                      <a:pt x="582797" y="42161"/>
                      <a:pt x="584896" y="30823"/>
                    </a:cubicBezTo>
                    <a:close/>
                  </a:path>
                </a:pathLst>
              </a:custGeom>
              <a:solidFill>
                <a:schemeClr val="tx1"/>
              </a:solidFill>
              <a:ln w="3801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 dirty="0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61495288-B397-4CA8-B702-7D5A81DB2353}"/>
              </a:ext>
            </a:extLst>
          </p:cNvPr>
          <p:cNvGrpSpPr/>
          <p:nvPr/>
        </p:nvGrpSpPr>
        <p:grpSpPr>
          <a:xfrm flipH="1">
            <a:off x="372786" y="976756"/>
            <a:ext cx="2098292" cy="2274505"/>
            <a:chOff x="9356374" y="3963943"/>
            <a:chExt cx="2367320" cy="2566126"/>
          </a:xfrm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FCCA4CE7-D123-4A31-9CB1-F820D096E73B}"/>
                </a:ext>
              </a:extLst>
            </p:cNvPr>
            <p:cNvGrpSpPr/>
            <p:nvPr/>
          </p:nvGrpSpPr>
          <p:grpSpPr>
            <a:xfrm>
              <a:off x="9356374" y="4226979"/>
              <a:ext cx="2367320" cy="2303090"/>
              <a:chOff x="6588576" y="2418039"/>
              <a:chExt cx="981868" cy="955228"/>
            </a:xfrm>
          </p:grpSpPr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00ABC8BC-C217-4C70-B850-F2677AE9D536}"/>
                  </a:ext>
                </a:extLst>
              </p:cNvPr>
              <p:cNvSpPr/>
              <p:nvPr/>
            </p:nvSpPr>
            <p:spPr>
              <a:xfrm>
                <a:off x="6588576" y="2418039"/>
                <a:ext cx="981868" cy="955228"/>
              </a:xfrm>
              <a:custGeom>
                <a:avLst/>
                <a:gdLst>
                  <a:gd name="connsiteX0" fmla="*/ 983608 w 981868"/>
                  <a:gd name="connsiteY0" fmla="*/ 262658 h 955227"/>
                  <a:gd name="connsiteX1" fmla="*/ 858401 w 981868"/>
                  <a:gd name="connsiteY1" fmla="*/ 36220 h 955227"/>
                  <a:gd name="connsiteX2" fmla="*/ 627396 w 981868"/>
                  <a:gd name="connsiteY2" fmla="*/ 9960 h 955227"/>
                  <a:gd name="connsiteX3" fmla="*/ 410852 w 981868"/>
                  <a:gd name="connsiteY3" fmla="*/ 24422 h 955227"/>
                  <a:gd name="connsiteX4" fmla="*/ 190883 w 981868"/>
                  <a:gd name="connsiteY4" fmla="*/ 11863 h 955227"/>
                  <a:gd name="connsiteX5" fmla="*/ 52736 w 981868"/>
                  <a:gd name="connsiteY5" fmla="*/ 103580 h 955227"/>
                  <a:gd name="connsiteX6" fmla="*/ 55400 w 981868"/>
                  <a:gd name="connsiteY6" fmla="*/ 543137 h 955227"/>
                  <a:gd name="connsiteX7" fmla="*/ 165765 w 981868"/>
                  <a:gd name="connsiteY7" fmla="*/ 784418 h 955227"/>
                  <a:gd name="connsiteX8" fmla="*/ 302009 w 981868"/>
                  <a:gd name="connsiteY8" fmla="*/ 957957 h 955227"/>
                  <a:gd name="connsiteX9" fmla="*/ 497241 w 981868"/>
                  <a:gd name="connsiteY9" fmla="*/ 879180 h 955227"/>
                  <a:gd name="connsiteX10" fmla="*/ 669258 w 981868"/>
                  <a:gd name="connsiteY10" fmla="*/ 956055 h 955227"/>
                  <a:gd name="connsiteX11" fmla="*/ 872482 w 981868"/>
                  <a:gd name="connsiteY11" fmla="*/ 696126 h 955227"/>
                  <a:gd name="connsiteX12" fmla="*/ 983608 w 981868"/>
                  <a:gd name="connsiteY12" fmla="*/ 262658 h 955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81868" h="955227">
                    <a:moveTo>
                      <a:pt x="983608" y="262658"/>
                    </a:moveTo>
                    <a:cubicBezTo>
                      <a:pt x="975616" y="174366"/>
                      <a:pt x="942887" y="78843"/>
                      <a:pt x="858401" y="36220"/>
                    </a:cubicBezTo>
                    <a:cubicBezTo>
                      <a:pt x="784571" y="-1076"/>
                      <a:pt x="707315" y="-8307"/>
                      <a:pt x="627396" y="9960"/>
                    </a:cubicBezTo>
                    <a:cubicBezTo>
                      <a:pt x="552043" y="27086"/>
                      <a:pt x="488488" y="51442"/>
                      <a:pt x="410852" y="24422"/>
                    </a:cubicBezTo>
                    <a:cubicBezTo>
                      <a:pt x="338924" y="-696"/>
                      <a:pt x="265474" y="-9068"/>
                      <a:pt x="190883" y="11863"/>
                    </a:cubicBezTo>
                    <a:cubicBezTo>
                      <a:pt x="142931" y="25183"/>
                      <a:pt x="81660" y="58673"/>
                      <a:pt x="52736" y="103580"/>
                    </a:cubicBezTo>
                    <a:cubicBezTo>
                      <a:pt x="-28705" y="229929"/>
                      <a:pt x="-6252" y="413744"/>
                      <a:pt x="55400" y="543137"/>
                    </a:cubicBezTo>
                    <a:cubicBezTo>
                      <a:pt x="93457" y="623057"/>
                      <a:pt x="128850" y="703737"/>
                      <a:pt x="165765" y="784418"/>
                    </a:cubicBezTo>
                    <a:cubicBezTo>
                      <a:pt x="193547" y="845309"/>
                      <a:pt x="218284" y="959099"/>
                      <a:pt x="302009" y="957957"/>
                    </a:cubicBezTo>
                    <a:cubicBezTo>
                      <a:pt x="376981" y="956816"/>
                      <a:pt x="427597" y="880321"/>
                      <a:pt x="497241" y="879180"/>
                    </a:cubicBezTo>
                    <a:cubicBezTo>
                      <a:pt x="561938" y="878038"/>
                      <a:pt x="607225" y="946160"/>
                      <a:pt x="669258" y="956055"/>
                    </a:cubicBezTo>
                    <a:cubicBezTo>
                      <a:pt x="787615" y="975083"/>
                      <a:pt x="835186" y="777948"/>
                      <a:pt x="872482" y="696126"/>
                    </a:cubicBezTo>
                    <a:cubicBezTo>
                      <a:pt x="934134" y="560644"/>
                      <a:pt x="997308" y="414886"/>
                      <a:pt x="983608" y="262658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9200000" scaled="0"/>
              </a:gradFill>
              <a:ln w="3801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9A4E9BC1-740D-4BF9-9AEB-9F1B58EB2672}"/>
                  </a:ext>
                </a:extLst>
              </p:cNvPr>
              <p:cNvSpPr/>
              <p:nvPr/>
            </p:nvSpPr>
            <p:spPr>
              <a:xfrm>
                <a:off x="7035559" y="2579466"/>
                <a:ext cx="91337" cy="11417"/>
              </a:xfrm>
              <a:custGeom>
                <a:avLst/>
                <a:gdLst>
                  <a:gd name="connsiteX0" fmla="*/ 44549 w 91336"/>
                  <a:gd name="connsiteY0" fmla="*/ 13320 h 11417"/>
                  <a:gd name="connsiteX1" fmla="*/ 7253 w 91336"/>
                  <a:gd name="connsiteY1" fmla="*/ 10656 h 11417"/>
                  <a:gd name="connsiteX2" fmla="*/ 22 w 91336"/>
                  <a:gd name="connsiteY2" fmla="*/ 4947 h 11417"/>
                  <a:gd name="connsiteX3" fmla="*/ 7634 w 91336"/>
                  <a:gd name="connsiteY3" fmla="*/ 0 h 11417"/>
                  <a:gd name="connsiteX4" fmla="*/ 84889 w 91336"/>
                  <a:gd name="connsiteY4" fmla="*/ 0 h 11417"/>
                  <a:gd name="connsiteX5" fmla="*/ 92501 w 91336"/>
                  <a:gd name="connsiteY5" fmla="*/ 4947 h 11417"/>
                  <a:gd name="connsiteX6" fmla="*/ 84889 w 91336"/>
                  <a:gd name="connsiteY6" fmla="*/ 9895 h 11417"/>
                  <a:gd name="connsiteX7" fmla="*/ 44549 w 91336"/>
                  <a:gd name="connsiteY7" fmla="*/ 13320 h 114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1336" h="11417">
                    <a:moveTo>
                      <a:pt x="44549" y="13320"/>
                    </a:moveTo>
                    <a:cubicBezTo>
                      <a:pt x="31990" y="14462"/>
                      <a:pt x="19812" y="12178"/>
                      <a:pt x="7253" y="10656"/>
                    </a:cubicBezTo>
                    <a:cubicBezTo>
                      <a:pt x="4208" y="10275"/>
                      <a:pt x="-358" y="9895"/>
                      <a:pt x="22" y="4947"/>
                    </a:cubicBezTo>
                    <a:cubicBezTo>
                      <a:pt x="403" y="761"/>
                      <a:pt x="4208" y="0"/>
                      <a:pt x="7634" y="0"/>
                    </a:cubicBezTo>
                    <a:cubicBezTo>
                      <a:pt x="33512" y="0"/>
                      <a:pt x="59011" y="0"/>
                      <a:pt x="84889" y="0"/>
                    </a:cubicBezTo>
                    <a:cubicBezTo>
                      <a:pt x="88314" y="0"/>
                      <a:pt x="92501" y="761"/>
                      <a:pt x="92501" y="4947"/>
                    </a:cubicBezTo>
                    <a:cubicBezTo>
                      <a:pt x="92501" y="9895"/>
                      <a:pt x="87934" y="9514"/>
                      <a:pt x="84889" y="9895"/>
                    </a:cubicBezTo>
                    <a:cubicBezTo>
                      <a:pt x="71569" y="12178"/>
                      <a:pt x="58249" y="14462"/>
                      <a:pt x="44549" y="13320"/>
                    </a:cubicBezTo>
                    <a:close/>
                  </a:path>
                </a:pathLst>
              </a:custGeom>
              <a:solidFill>
                <a:srgbClr val="F2F2F2"/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DCB1DAF1-D530-4CEF-B59D-FD6C32A8A6F7}"/>
                  </a:ext>
                </a:extLst>
              </p:cNvPr>
              <p:cNvSpPr/>
              <p:nvPr/>
            </p:nvSpPr>
            <p:spPr>
              <a:xfrm rot="10800000">
                <a:off x="6986090" y="2960796"/>
                <a:ext cx="190284" cy="72308"/>
              </a:xfrm>
              <a:custGeom>
                <a:avLst/>
                <a:gdLst>
                  <a:gd name="connsiteX0" fmla="*/ 174699 w 190284"/>
                  <a:gd name="connsiteY0" fmla="*/ 66980 h 72308"/>
                  <a:gd name="connsiteX1" fmla="*/ 137784 w 190284"/>
                  <a:gd name="connsiteY1" fmla="*/ 27020 h 72308"/>
                  <a:gd name="connsiteX2" fmla="*/ 54439 w 190284"/>
                  <a:gd name="connsiteY2" fmla="*/ 27401 h 72308"/>
                  <a:gd name="connsiteX3" fmla="*/ 21330 w 190284"/>
                  <a:gd name="connsiteY3" fmla="*/ 59369 h 72308"/>
                  <a:gd name="connsiteX4" fmla="*/ 6488 w 190284"/>
                  <a:gd name="connsiteY4" fmla="*/ 69264 h 72308"/>
                  <a:gd name="connsiteX5" fmla="*/ 2682 w 190284"/>
                  <a:gd name="connsiteY5" fmla="*/ 50996 h 72308"/>
                  <a:gd name="connsiteX6" fmla="*/ 49873 w 190284"/>
                  <a:gd name="connsiteY6" fmla="*/ 7992 h 72308"/>
                  <a:gd name="connsiteX7" fmla="*/ 143493 w 190284"/>
                  <a:gd name="connsiteY7" fmla="*/ 7992 h 72308"/>
                  <a:gd name="connsiteX8" fmla="*/ 191825 w 190284"/>
                  <a:gd name="connsiteY8" fmla="*/ 54421 h 72308"/>
                  <a:gd name="connsiteX9" fmla="*/ 190303 w 190284"/>
                  <a:gd name="connsiteY9" fmla="*/ 70025 h 72308"/>
                  <a:gd name="connsiteX10" fmla="*/ 174699 w 190284"/>
                  <a:gd name="connsiteY10" fmla="*/ 66980 h 72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0284" h="72308">
                    <a:moveTo>
                      <a:pt x="174699" y="66980"/>
                    </a:moveTo>
                    <a:cubicBezTo>
                      <a:pt x="170133" y="46429"/>
                      <a:pt x="156432" y="34251"/>
                      <a:pt x="137784" y="27020"/>
                    </a:cubicBezTo>
                    <a:cubicBezTo>
                      <a:pt x="110003" y="16745"/>
                      <a:pt x="82221" y="17126"/>
                      <a:pt x="54439" y="27401"/>
                    </a:cubicBezTo>
                    <a:cubicBezTo>
                      <a:pt x="39217" y="33110"/>
                      <a:pt x="26658" y="43004"/>
                      <a:pt x="21330" y="59369"/>
                    </a:cubicBezTo>
                    <a:cubicBezTo>
                      <a:pt x="18285" y="65458"/>
                      <a:pt x="15241" y="73069"/>
                      <a:pt x="6488" y="69264"/>
                    </a:cubicBezTo>
                    <a:cubicBezTo>
                      <a:pt x="-2646" y="65458"/>
                      <a:pt x="-362" y="57847"/>
                      <a:pt x="2682" y="50996"/>
                    </a:cubicBezTo>
                    <a:cubicBezTo>
                      <a:pt x="11816" y="29684"/>
                      <a:pt x="28180" y="15603"/>
                      <a:pt x="49873" y="7992"/>
                    </a:cubicBezTo>
                    <a:cubicBezTo>
                      <a:pt x="81079" y="-2664"/>
                      <a:pt x="112286" y="-2664"/>
                      <a:pt x="143493" y="7992"/>
                    </a:cubicBezTo>
                    <a:cubicBezTo>
                      <a:pt x="166327" y="15984"/>
                      <a:pt x="183072" y="31207"/>
                      <a:pt x="191825" y="54421"/>
                    </a:cubicBezTo>
                    <a:cubicBezTo>
                      <a:pt x="193728" y="59749"/>
                      <a:pt x="196011" y="65458"/>
                      <a:pt x="190303" y="70025"/>
                    </a:cubicBezTo>
                    <a:cubicBezTo>
                      <a:pt x="184214" y="74972"/>
                      <a:pt x="179266" y="71547"/>
                      <a:pt x="174699" y="6698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35C81996-4717-4F0D-90E5-725E504C9FC1}"/>
                  </a:ext>
                </a:extLst>
              </p:cNvPr>
              <p:cNvSpPr/>
              <p:nvPr/>
            </p:nvSpPr>
            <p:spPr>
              <a:xfrm>
                <a:off x="7256312" y="2850050"/>
                <a:ext cx="178867" cy="178867"/>
              </a:xfrm>
              <a:custGeom>
                <a:avLst/>
                <a:gdLst>
                  <a:gd name="connsiteX0" fmla="*/ 181151 w 178867"/>
                  <a:gd name="connsiteY0" fmla="*/ 90575 h 178867"/>
                  <a:gd name="connsiteX1" fmla="*/ 90575 w 178867"/>
                  <a:gd name="connsiteY1" fmla="*/ 181151 h 178867"/>
                  <a:gd name="connsiteX2" fmla="*/ 0 w 178867"/>
                  <a:gd name="connsiteY2" fmla="*/ 90575 h 178867"/>
                  <a:gd name="connsiteX3" fmla="*/ 90575 w 178867"/>
                  <a:gd name="connsiteY3" fmla="*/ 0 h 178867"/>
                  <a:gd name="connsiteX4" fmla="*/ 181151 w 178867"/>
                  <a:gd name="connsiteY4" fmla="*/ 90575 h 17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867" h="178867">
                    <a:moveTo>
                      <a:pt x="181151" y="90575"/>
                    </a:moveTo>
                    <a:cubicBezTo>
                      <a:pt x="181151" y="140599"/>
                      <a:pt x="140599" y="181151"/>
                      <a:pt x="90575" y="181151"/>
                    </a:cubicBezTo>
                    <a:cubicBezTo>
                      <a:pt x="40552" y="181151"/>
                      <a:pt x="0" y="140599"/>
                      <a:pt x="0" y="90575"/>
                    </a:cubicBezTo>
                    <a:cubicBezTo>
                      <a:pt x="0" y="40552"/>
                      <a:pt x="40552" y="0"/>
                      <a:pt x="90575" y="0"/>
                    </a:cubicBezTo>
                    <a:cubicBezTo>
                      <a:pt x="140599" y="0"/>
                      <a:pt x="181151" y="40552"/>
                      <a:pt x="181151" y="90575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8CC2CBBE-1FD0-44ED-AA09-B003CBA045C8}"/>
                  </a:ext>
                </a:extLst>
              </p:cNvPr>
              <p:cNvSpPr/>
              <p:nvPr/>
            </p:nvSpPr>
            <p:spPr>
              <a:xfrm>
                <a:off x="7200749" y="2798673"/>
                <a:ext cx="68502" cy="95142"/>
              </a:xfrm>
              <a:custGeom>
                <a:avLst/>
                <a:gdLst>
                  <a:gd name="connsiteX0" fmla="*/ 70786 w 68502"/>
                  <a:gd name="connsiteY0" fmla="*/ 48332 h 95142"/>
                  <a:gd name="connsiteX1" fmla="*/ 35393 w 68502"/>
                  <a:gd name="connsiteY1" fmla="*/ 96664 h 95142"/>
                  <a:gd name="connsiteX2" fmla="*/ 0 w 68502"/>
                  <a:gd name="connsiteY2" fmla="*/ 48332 h 95142"/>
                  <a:gd name="connsiteX3" fmla="*/ 35393 w 68502"/>
                  <a:gd name="connsiteY3" fmla="*/ 0 h 95142"/>
                  <a:gd name="connsiteX4" fmla="*/ 70786 w 68502"/>
                  <a:gd name="connsiteY4" fmla="*/ 48332 h 951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502" h="95142">
                    <a:moveTo>
                      <a:pt x="70786" y="48332"/>
                    </a:moveTo>
                    <a:cubicBezTo>
                      <a:pt x="70786" y="75025"/>
                      <a:pt x="54940" y="96664"/>
                      <a:pt x="35393" y="96664"/>
                    </a:cubicBezTo>
                    <a:cubicBezTo>
                      <a:pt x="15846" y="96664"/>
                      <a:pt x="0" y="75025"/>
                      <a:pt x="0" y="48332"/>
                    </a:cubicBezTo>
                    <a:cubicBezTo>
                      <a:pt x="0" y="21639"/>
                      <a:pt x="15846" y="0"/>
                      <a:pt x="35393" y="0"/>
                    </a:cubicBezTo>
                    <a:cubicBezTo>
                      <a:pt x="54940" y="0"/>
                      <a:pt x="70786" y="21639"/>
                      <a:pt x="70786" y="48332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D5744845-0B55-4B3C-A1ED-38D42CCCB9C0}"/>
                  </a:ext>
                </a:extLst>
              </p:cNvPr>
              <p:cNvSpPr/>
              <p:nvPr/>
            </p:nvSpPr>
            <p:spPr>
              <a:xfrm>
                <a:off x="6868512" y="2798673"/>
                <a:ext cx="68502" cy="95142"/>
              </a:xfrm>
              <a:custGeom>
                <a:avLst/>
                <a:gdLst>
                  <a:gd name="connsiteX0" fmla="*/ 70786 w 68502"/>
                  <a:gd name="connsiteY0" fmla="*/ 48332 h 95142"/>
                  <a:gd name="connsiteX1" fmla="*/ 35393 w 68502"/>
                  <a:gd name="connsiteY1" fmla="*/ 96664 h 95142"/>
                  <a:gd name="connsiteX2" fmla="*/ 0 w 68502"/>
                  <a:gd name="connsiteY2" fmla="*/ 48332 h 95142"/>
                  <a:gd name="connsiteX3" fmla="*/ 35393 w 68502"/>
                  <a:gd name="connsiteY3" fmla="*/ 0 h 95142"/>
                  <a:gd name="connsiteX4" fmla="*/ 70786 w 68502"/>
                  <a:gd name="connsiteY4" fmla="*/ 48332 h 951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502" h="95142">
                    <a:moveTo>
                      <a:pt x="70786" y="48332"/>
                    </a:moveTo>
                    <a:cubicBezTo>
                      <a:pt x="70786" y="75025"/>
                      <a:pt x="54940" y="96664"/>
                      <a:pt x="35393" y="96664"/>
                    </a:cubicBezTo>
                    <a:cubicBezTo>
                      <a:pt x="15846" y="96664"/>
                      <a:pt x="0" y="75025"/>
                      <a:pt x="0" y="48332"/>
                    </a:cubicBezTo>
                    <a:cubicBezTo>
                      <a:pt x="0" y="21639"/>
                      <a:pt x="15846" y="0"/>
                      <a:pt x="35393" y="0"/>
                    </a:cubicBezTo>
                    <a:cubicBezTo>
                      <a:pt x="54940" y="0"/>
                      <a:pt x="70786" y="21639"/>
                      <a:pt x="70786" y="48332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486FB51D-AD71-4B02-A014-15D2B581433B}"/>
                  </a:ext>
                </a:extLst>
              </p:cNvPr>
              <p:cNvSpPr/>
              <p:nvPr/>
            </p:nvSpPr>
            <p:spPr>
              <a:xfrm>
                <a:off x="6699920" y="2850050"/>
                <a:ext cx="178867" cy="178867"/>
              </a:xfrm>
              <a:custGeom>
                <a:avLst/>
                <a:gdLst>
                  <a:gd name="connsiteX0" fmla="*/ 181151 w 178867"/>
                  <a:gd name="connsiteY0" fmla="*/ 90575 h 178867"/>
                  <a:gd name="connsiteX1" fmla="*/ 90575 w 178867"/>
                  <a:gd name="connsiteY1" fmla="*/ 181151 h 178867"/>
                  <a:gd name="connsiteX2" fmla="*/ 0 w 178867"/>
                  <a:gd name="connsiteY2" fmla="*/ 90575 h 178867"/>
                  <a:gd name="connsiteX3" fmla="*/ 90575 w 178867"/>
                  <a:gd name="connsiteY3" fmla="*/ 0 h 178867"/>
                  <a:gd name="connsiteX4" fmla="*/ 181151 w 178867"/>
                  <a:gd name="connsiteY4" fmla="*/ 90575 h 17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867" h="178867">
                    <a:moveTo>
                      <a:pt x="181151" y="90575"/>
                    </a:moveTo>
                    <a:cubicBezTo>
                      <a:pt x="181151" y="140599"/>
                      <a:pt x="140599" y="181151"/>
                      <a:pt x="90575" y="181151"/>
                    </a:cubicBezTo>
                    <a:cubicBezTo>
                      <a:pt x="40552" y="181151"/>
                      <a:pt x="0" y="140599"/>
                      <a:pt x="0" y="90575"/>
                    </a:cubicBezTo>
                    <a:cubicBezTo>
                      <a:pt x="0" y="40552"/>
                      <a:pt x="40552" y="0"/>
                      <a:pt x="90575" y="0"/>
                    </a:cubicBezTo>
                    <a:cubicBezTo>
                      <a:pt x="140599" y="0"/>
                      <a:pt x="181151" y="40552"/>
                      <a:pt x="181151" y="90575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CB9C23E9-60C8-4CBC-8879-11747569E8E8}"/>
                </a:ext>
              </a:extLst>
            </p:cNvPr>
            <p:cNvGrpSpPr/>
            <p:nvPr/>
          </p:nvGrpSpPr>
          <p:grpSpPr>
            <a:xfrm>
              <a:off x="10808749" y="3963943"/>
              <a:ext cx="642465" cy="642465"/>
              <a:chOff x="2869059" y="1399451"/>
              <a:chExt cx="140104" cy="140104"/>
            </a:xfrm>
          </p:grpSpPr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91FBA157-23D3-439F-90C4-8814745368CF}"/>
                  </a:ext>
                </a:extLst>
              </p:cNvPr>
              <p:cNvSpPr/>
              <p:nvPr/>
            </p:nvSpPr>
            <p:spPr>
              <a:xfrm>
                <a:off x="2869059" y="1399451"/>
                <a:ext cx="140104" cy="140104"/>
              </a:xfrm>
              <a:custGeom>
                <a:avLst/>
                <a:gdLst>
                  <a:gd name="connsiteX0" fmla="*/ 296617 w 296616"/>
                  <a:gd name="connsiteY0" fmla="*/ 144506 h 296616"/>
                  <a:gd name="connsiteX1" fmla="*/ 202308 w 296616"/>
                  <a:gd name="connsiteY1" fmla="*/ 199266 h 296616"/>
                  <a:gd name="connsiteX2" fmla="*/ 152111 w 296616"/>
                  <a:gd name="connsiteY2" fmla="*/ 296617 h 296616"/>
                  <a:gd name="connsiteX3" fmla="*/ 97351 w 296616"/>
                  <a:gd name="connsiteY3" fmla="*/ 201928 h 296616"/>
                  <a:gd name="connsiteX4" fmla="*/ 0 w 296616"/>
                  <a:gd name="connsiteY4" fmla="*/ 152111 h 296616"/>
                  <a:gd name="connsiteX5" fmla="*/ 94689 w 296616"/>
                  <a:gd name="connsiteY5" fmla="*/ 97351 h 296616"/>
                  <a:gd name="connsiteX6" fmla="*/ 144506 w 296616"/>
                  <a:gd name="connsiteY6" fmla="*/ 0 h 296616"/>
                  <a:gd name="connsiteX7" fmla="*/ 199646 w 296616"/>
                  <a:gd name="connsiteY7" fmla="*/ 94689 h 2966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96616" h="296616">
                    <a:moveTo>
                      <a:pt x="296617" y="144506"/>
                    </a:moveTo>
                    <a:lnTo>
                      <a:pt x="202308" y="199266"/>
                    </a:lnTo>
                    <a:lnTo>
                      <a:pt x="152111" y="296617"/>
                    </a:lnTo>
                    <a:lnTo>
                      <a:pt x="97351" y="201928"/>
                    </a:lnTo>
                    <a:lnTo>
                      <a:pt x="0" y="152111"/>
                    </a:lnTo>
                    <a:lnTo>
                      <a:pt x="94689" y="97351"/>
                    </a:lnTo>
                    <a:lnTo>
                      <a:pt x="144506" y="0"/>
                    </a:lnTo>
                    <a:lnTo>
                      <a:pt x="199646" y="94689"/>
                    </a:lnTo>
                    <a:close/>
                  </a:path>
                </a:pathLst>
              </a:custGeom>
              <a:solidFill>
                <a:srgbClr val="000000"/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3048D6D2-47AE-4969-830E-DF54C81364BC}"/>
                  </a:ext>
                </a:extLst>
              </p:cNvPr>
              <p:cNvSpPr/>
              <p:nvPr/>
            </p:nvSpPr>
            <p:spPr>
              <a:xfrm>
                <a:off x="2882890" y="1413282"/>
                <a:ext cx="111364" cy="111364"/>
              </a:xfrm>
              <a:custGeom>
                <a:avLst/>
                <a:gdLst>
                  <a:gd name="connsiteX0" fmla="*/ 238054 w 235772"/>
                  <a:gd name="connsiteY0" fmla="*/ 115985 h 235772"/>
                  <a:gd name="connsiteX1" fmla="*/ 162379 w 235772"/>
                  <a:gd name="connsiteY1" fmla="*/ 160097 h 235772"/>
                  <a:gd name="connsiteX2" fmla="*/ 122069 w 235772"/>
                  <a:gd name="connsiteY2" fmla="*/ 238054 h 235772"/>
                  <a:gd name="connsiteX3" fmla="*/ 77957 w 235772"/>
                  <a:gd name="connsiteY3" fmla="*/ 162379 h 235772"/>
                  <a:gd name="connsiteX4" fmla="*/ 0 w 235772"/>
                  <a:gd name="connsiteY4" fmla="*/ 122069 h 235772"/>
                  <a:gd name="connsiteX5" fmla="*/ 76056 w 235772"/>
                  <a:gd name="connsiteY5" fmla="*/ 77957 h 235772"/>
                  <a:gd name="connsiteX6" fmla="*/ 115985 w 235772"/>
                  <a:gd name="connsiteY6" fmla="*/ 0 h 235772"/>
                  <a:gd name="connsiteX7" fmla="*/ 160097 w 235772"/>
                  <a:gd name="connsiteY7" fmla="*/ 75675 h 2357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35772" h="235772">
                    <a:moveTo>
                      <a:pt x="238054" y="115985"/>
                    </a:moveTo>
                    <a:lnTo>
                      <a:pt x="162379" y="160097"/>
                    </a:lnTo>
                    <a:lnTo>
                      <a:pt x="122069" y="238054"/>
                    </a:lnTo>
                    <a:lnTo>
                      <a:pt x="77957" y="162379"/>
                    </a:lnTo>
                    <a:lnTo>
                      <a:pt x="0" y="122069"/>
                    </a:lnTo>
                    <a:lnTo>
                      <a:pt x="76056" y="77957"/>
                    </a:lnTo>
                    <a:lnTo>
                      <a:pt x="115985" y="0"/>
                    </a:lnTo>
                    <a:lnTo>
                      <a:pt x="160097" y="75675"/>
                    </a:lnTo>
                    <a:close/>
                  </a:path>
                </a:pathLst>
              </a:custGeom>
              <a:solidFill>
                <a:srgbClr val="F2F2F2"/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F7E8D1D0-7F62-47F1-988B-6B7466FF2E3E}"/>
              </a:ext>
            </a:extLst>
          </p:cNvPr>
          <p:cNvGrpSpPr/>
          <p:nvPr/>
        </p:nvGrpSpPr>
        <p:grpSpPr>
          <a:xfrm rot="14361265" flipH="1">
            <a:off x="1022557" y="1673211"/>
            <a:ext cx="3032014" cy="990426"/>
            <a:chOff x="5005473" y="4141321"/>
            <a:chExt cx="6805425" cy="2223034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C2081E8C-B2FC-4F41-BA01-85DAE655A897}"/>
                </a:ext>
              </a:extLst>
            </p:cNvPr>
            <p:cNvGrpSpPr/>
            <p:nvPr/>
          </p:nvGrpSpPr>
          <p:grpSpPr>
            <a:xfrm>
              <a:off x="5090052" y="5237879"/>
              <a:ext cx="6720846" cy="1126476"/>
              <a:chOff x="3613677" y="4201880"/>
              <a:chExt cx="6720846" cy="1126476"/>
            </a:xfrm>
          </p:grpSpPr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A5BBCD7D-B441-4ABF-A062-5D573CA4F6E4}"/>
                  </a:ext>
                </a:extLst>
              </p:cNvPr>
              <p:cNvSpPr/>
              <p:nvPr/>
            </p:nvSpPr>
            <p:spPr>
              <a:xfrm>
                <a:off x="3731164" y="4201880"/>
                <a:ext cx="1499709" cy="941610"/>
              </a:xfrm>
              <a:custGeom>
                <a:avLst/>
                <a:gdLst>
                  <a:gd name="connsiteX0" fmla="*/ 107118 w 1499709"/>
                  <a:gd name="connsiteY0" fmla="*/ 0 h 941610"/>
                  <a:gd name="connsiteX1" fmla="*/ 205763 w 1499709"/>
                  <a:gd name="connsiteY1" fmla="*/ 65599 h 941610"/>
                  <a:gd name="connsiteX2" fmla="*/ 214239 w 1499709"/>
                  <a:gd name="connsiteY2" fmla="*/ 107112 h 941610"/>
                  <a:gd name="connsiteX3" fmla="*/ 222715 w 1499709"/>
                  <a:gd name="connsiteY3" fmla="*/ 65599 h 941610"/>
                  <a:gd name="connsiteX4" fmla="*/ 321356 w 1499709"/>
                  <a:gd name="connsiteY4" fmla="*/ 0 h 941610"/>
                  <a:gd name="connsiteX5" fmla="*/ 420001 w 1499709"/>
                  <a:gd name="connsiteY5" fmla="*/ 65599 h 941610"/>
                  <a:gd name="connsiteX6" fmla="*/ 428477 w 1499709"/>
                  <a:gd name="connsiteY6" fmla="*/ 107112 h 941610"/>
                  <a:gd name="connsiteX7" fmla="*/ 436953 w 1499709"/>
                  <a:gd name="connsiteY7" fmla="*/ 65599 h 941610"/>
                  <a:gd name="connsiteX8" fmla="*/ 535594 w 1499709"/>
                  <a:gd name="connsiteY8" fmla="*/ 0 h 941610"/>
                  <a:gd name="connsiteX9" fmla="*/ 634239 w 1499709"/>
                  <a:gd name="connsiteY9" fmla="*/ 65599 h 941610"/>
                  <a:gd name="connsiteX10" fmla="*/ 642715 w 1499709"/>
                  <a:gd name="connsiteY10" fmla="*/ 107113 h 941610"/>
                  <a:gd name="connsiteX11" fmla="*/ 651190 w 1499709"/>
                  <a:gd name="connsiteY11" fmla="*/ 65599 h 941610"/>
                  <a:gd name="connsiteX12" fmla="*/ 749832 w 1499709"/>
                  <a:gd name="connsiteY12" fmla="*/ 0 h 941610"/>
                  <a:gd name="connsiteX13" fmla="*/ 848477 w 1499709"/>
                  <a:gd name="connsiteY13" fmla="*/ 65599 h 941610"/>
                  <a:gd name="connsiteX14" fmla="*/ 856953 w 1499709"/>
                  <a:gd name="connsiteY14" fmla="*/ 107113 h 941610"/>
                  <a:gd name="connsiteX15" fmla="*/ 865428 w 1499709"/>
                  <a:gd name="connsiteY15" fmla="*/ 65599 h 941610"/>
                  <a:gd name="connsiteX16" fmla="*/ 964070 w 1499709"/>
                  <a:gd name="connsiteY16" fmla="*/ 0 h 941610"/>
                  <a:gd name="connsiteX17" fmla="*/ 1062715 w 1499709"/>
                  <a:gd name="connsiteY17" fmla="*/ 65599 h 941610"/>
                  <a:gd name="connsiteX18" fmla="*/ 1071191 w 1499709"/>
                  <a:gd name="connsiteY18" fmla="*/ 107113 h 941610"/>
                  <a:gd name="connsiteX19" fmla="*/ 1079666 w 1499709"/>
                  <a:gd name="connsiteY19" fmla="*/ 65599 h 941610"/>
                  <a:gd name="connsiteX20" fmla="*/ 1178308 w 1499709"/>
                  <a:gd name="connsiteY20" fmla="*/ 0 h 941610"/>
                  <a:gd name="connsiteX21" fmla="*/ 1276953 w 1499709"/>
                  <a:gd name="connsiteY21" fmla="*/ 65599 h 941610"/>
                  <a:gd name="connsiteX22" fmla="*/ 1285428 w 1499709"/>
                  <a:gd name="connsiteY22" fmla="*/ 107106 h 941610"/>
                  <a:gd name="connsiteX23" fmla="*/ 1293902 w 1499709"/>
                  <a:gd name="connsiteY23" fmla="*/ 65599 h 941610"/>
                  <a:gd name="connsiteX24" fmla="*/ 1392543 w 1499709"/>
                  <a:gd name="connsiteY24" fmla="*/ 0 h 941610"/>
                  <a:gd name="connsiteX25" fmla="*/ 1499665 w 1499709"/>
                  <a:gd name="connsiteY25" fmla="*/ 107118 h 941610"/>
                  <a:gd name="connsiteX26" fmla="*/ 1499665 w 1499709"/>
                  <a:gd name="connsiteY26" fmla="*/ 834492 h 941610"/>
                  <a:gd name="connsiteX27" fmla="*/ 1394273 w 1499709"/>
                  <a:gd name="connsiteY27" fmla="*/ 941610 h 941610"/>
                  <a:gd name="connsiteX28" fmla="*/ 1293929 w 1499709"/>
                  <a:gd name="connsiteY28" fmla="*/ 876011 h 941610"/>
                  <a:gd name="connsiteX29" fmla="*/ 1285428 w 1499709"/>
                  <a:gd name="connsiteY29" fmla="*/ 834505 h 941610"/>
                  <a:gd name="connsiteX30" fmla="*/ 1277951 w 1499709"/>
                  <a:gd name="connsiteY30" fmla="*/ 876011 h 941610"/>
                  <a:gd name="connsiteX31" fmla="*/ 1180037 w 1499709"/>
                  <a:gd name="connsiteY31" fmla="*/ 941610 h 941610"/>
                  <a:gd name="connsiteX32" fmla="*/ 1079693 w 1499709"/>
                  <a:gd name="connsiteY32" fmla="*/ 876011 h 941610"/>
                  <a:gd name="connsiteX33" fmla="*/ 1071191 w 1499709"/>
                  <a:gd name="connsiteY33" fmla="*/ 834497 h 941610"/>
                  <a:gd name="connsiteX34" fmla="*/ 1063713 w 1499709"/>
                  <a:gd name="connsiteY34" fmla="*/ 876011 h 941610"/>
                  <a:gd name="connsiteX35" fmla="*/ 965799 w 1499709"/>
                  <a:gd name="connsiteY35" fmla="*/ 941610 h 941610"/>
                  <a:gd name="connsiteX36" fmla="*/ 865455 w 1499709"/>
                  <a:gd name="connsiteY36" fmla="*/ 876011 h 941610"/>
                  <a:gd name="connsiteX37" fmla="*/ 856953 w 1499709"/>
                  <a:gd name="connsiteY37" fmla="*/ 834497 h 941610"/>
                  <a:gd name="connsiteX38" fmla="*/ 849475 w 1499709"/>
                  <a:gd name="connsiteY38" fmla="*/ 876011 h 941610"/>
                  <a:gd name="connsiteX39" fmla="*/ 751561 w 1499709"/>
                  <a:gd name="connsiteY39" fmla="*/ 941610 h 941610"/>
                  <a:gd name="connsiteX40" fmla="*/ 651217 w 1499709"/>
                  <a:gd name="connsiteY40" fmla="*/ 876011 h 941610"/>
                  <a:gd name="connsiteX41" fmla="*/ 642715 w 1499709"/>
                  <a:gd name="connsiteY41" fmla="*/ 834497 h 941610"/>
                  <a:gd name="connsiteX42" fmla="*/ 635237 w 1499709"/>
                  <a:gd name="connsiteY42" fmla="*/ 876011 h 941610"/>
                  <a:gd name="connsiteX43" fmla="*/ 537323 w 1499709"/>
                  <a:gd name="connsiteY43" fmla="*/ 941610 h 941610"/>
                  <a:gd name="connsiteX44" fmla="*/ 436980 w 1499709"/>
                  <a:gd name="connsiteY44" fmla="*/ 876011 h 941610"/>
                  <a:gd name="connsiteX45" fmla="*/ 428477 w 1499709"/>
                  <a:gd name="connsiteY45" fmla="*/ 834498 h 941610"/>
                  <a:gd name="connsiteX46" fmla="*/ 420999 w 1499709"/>
                  <a:gd name="connsiteY46" fmla="*/ 876011 h 941610"/>
                  <a:gd name="connsiteX47" fmla="*/ 323085 w 1499709"/>
                  <a:gd name="connsiteY47" fmla="*/ 941610 h 941610"/>
                  <a:gd name="connsiteX48" fmla="*/ 222742 w 1499709"/>
                  <a:gd name="connsiteY48" fmla="*/ 876011 h 941610"/>
                  <a:gd name="connsiteX49" fmla="*/ 214239 w 1499709"/>
                  <a:gd name="connsiteY49" fmla="*/ 834498 h 941610"/>
                  <a:gd name="connsiteX50" fmla="*/ 206761 w 1499709"/>
                  <a:gd name="connsiteY50" fmla="*/ 876011 h 941610"/>
                  <a:gd name="connsiteX51" fmla="*/ 108847 w 1499709"/>
                  <a:gd name="connsiteY51" fmla="*/ 941610 h 941610"/>
                  <a:gd name="connsiteX52" fmla="*/ 0 w 1499709"/>
                  <a:gd name="connsiteY52" fmla="*/ 834492 h 941610"/>
                  <a:gd name="connsiteX53" fmla="*/ 0 w 1499709"/>
                  <a:gd name="connsiteY53" fmla="*/ 107118 h 941610"/>
                  <a:gd name="connsiteX54" fmla="*/ 107118 w 1499709"/>
                  <a:gd name="connsiteY54" fmla="*/ 0 h 9416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</a:cxnLst>
                <a:rect l="l" t="t" r="r" b="b"/>
                <a:pathLst>
                  <a:path w="1499709" h="941610">
                    <a:moveTo>
                      <a:pt x="107118" y="0"/>
                    </a:moveTo>
                    <a:cubicBezTo>
                      <a:pt x="151177" y="0"/>
                      <a:pt x="189404" y="27212"/>
                      <a:pt x="205763" y="65599"/>
                    </a:cubicBezTo>
                    <a:lnTo>
                      <a:pt x="214239" y="107112"/>
                    </a:lnTo>
                    <a:lnTo>
                      <a:pt x="222715" y="65599"/>
                    </a:lnTo>
                    <a:cubicBezTo>
                      <a:pt x="239074" y="27212"/>
                      <a:pt x="277300" y="0"/>
                      <a:pt x="321356" y="0"/>
                    </a:cubicBezTo>
                    <a:cubicBezTo>
                      <a:pt x="365415" y="0"/>
                      <a:pt x="403642" y="27212"/>
                      <a:pt x="420001" y="65599"/>
                    </a:cubicBezTo>
                    <a:lnTo>
                      <a:pt x="428477" y="107112"/>
                    </a:lnTo>
                    <a:lnTo>
                      <a:pt x="436953" y="65599"/>
                    </a:lnTo>
                    <a:cubicBezTo>
                      <a:pt x="453312" y="27212"/>
                      <a:pt x="491538" y="0"/>
                      <a:pt x="535594" y="0"/>
                    </a:cubicBezTo>
                    <a:cubicBezTo>
                      <a:pt x="579653" y="0"/>
                      <a:pt x="617879" y="27212"/>
                      <a:pt x="634239" y="65599"/>
                    </a:cubicBezTo>
                    <a:lnTo>
                      <a:pt x="642715" y="107113"/>
                    </a:lnTo>
                    <a:lnTo>
                      <a:pt x="651190" y="65599"/>
                    </a:lnTo>
                    <a:cubicBezTo>
                      <a:pt x="667550" y="27212"/>
                      <a:pt x="705776" y="0"/>
                      <a:pt x="749832" y="0"/>
                    </a:cubicBezTo>
                    <a:cubicBezTo>
                      <a:pt x="793891" y="0"/>
                      <a:pt x="832117" y="27212"/>
                      <a:pt x="848477" y="65599"/>
                    </a:cubicBezTo>
                    <a:lnTo>
                      <a:pt x="856953" y="107113"/>
                    </a:lnTo>
                    <a:lnTo>
                      <a:pt x="865428" y="65599"/>
                    </a:lnTo>
                    <a:cubicBezTo>
                      <a:pt x="881788" y="27212"/>
                      <a:pt x="920014" y="0"/>
                      <a:pt x="964070" y="0"/>
                    </a:cubicBezTo>
                    <a:cubicBezTo>
                      <a:pt x="1008129" y="0"/>
                      <a:pt x="1046355" y="27212"/>
                      <a:pt x="1062715" y="65599"/>
                    </a:cubicBezTo>
                    <a:lnTo>
                      <a:pt x="1071191" y="107113"/>
                    </a:lnTo>
                    <a:lnTo>
                      <a:pt x="1079666" y="65599"/>
                    </a:lnTo>
                    <a:cubicBezTo>
                      <a:pt x="1096026" y="27212"/>
                      <a:pt x="1134252" y="0"/>
                      <a:pt x="1178308" y="0"/>
                    </a:cubicBezTo>
                    <a:cubicBezTo>
                      <a:pt x="1222367" y="0"/>
                      <a:pt x="1260593" y="27212"/>
                      <a:pt x="1276953" y="65599"/>
                    </a:cubicBezTo>
                    <a:lnTo>
                      <a:pt x="1285428" y="107106"/>
                    </a:lnTo>
                    <a:lnTo>
                      <a:pt x="1293902" y="65599"/>
                    </a:lnTo>
                    <a:cubicBezTo>
                      <a:pt x="1310261" y="27212"/>
                      <a:pt x="1348487" y="0"/>
                      <a:pt x="1392543" y="0"/>
                    </a:cubicBezTo>
                    <a:cubicBezTo>
                      <a:pt x="1451289" y="0"/>
                      <a:pt x="1499665" y="48377"/>
                      <a:pt x="1499665" y="107118"/>
                    </a:cubicBezTo>
                    <a:lnTo>
                      <a:pt x="1499665" y="834492"/>
                    </a:lnTo>
                    <a:cubicBezTo>
                      <a:pt x="1501391" y="893233"/>
                      <a:pt x="1453014" y="941610"/>
                      <a:pt x="1394273" y="941610"/>
                    </a:cubicBezTo>
                    <a:cubicBezTo>
                      <a:pt x="1348919" y="941610"/>
                      <a:pt x="1310369" y="914398"/>
                      <a:pt x="1293929" y="876011"/>
                    </a:cubicBezTo>
                    <a:lnTo>
                      <a:pt x="1285428" y="834505"/>
                    </a:lnTo>
                    <a:lnTo>
                      <a:pt x="1277951" y="876011"/>
                    </a:lnTo>
                    <a:cubicBezTo>
                      <a:pt x="1262319" y="914398"/>
                      <a:pt x="1224093" y="941610"/>
                      <a:pt x="1180037" y="941610"/>
                    </a:cubicBezTo>
                    <a:cubicBezTo>
                      <a:pt x="1134684" y="941610"/>
                      <a:pt x="1096134" y="914398"/>
                      <a:pt x="1079693" y="876011"/>
                    </a:cubicBezTo>
                    <a:lnTo>
                      <a:pt x="1071191" y="834497"/>
                    </a:lnTo>
                    <a:lnTo>
                      <a:pt x="1063713" y="876011"/>
                    </a:lnTo>
                    <a:cubicBezTo>
                      <a:pt x="1048081" y="914398"/>
                      <a:pt x="1009855" y="941610"/>
                      <a:pt x="965799" y="941610"/>
                    </a:cubicBezTo>
                    <a:cubicBezTo>
                      <a:pt x="920446" y="941610"/>
                      <a:pt x="881896" y="914398"/>
                      <a:pt x="865455" y="876011"/>
                    </a:cubicBezTo>
                    <a:lnTo>
                      <a:pt x="856953" y="834497"/>
                    </a:lnTo>
                    <a:lnTo>
                      <a:pt x="849475" y="876011"/>
                    </a:lnTo>
                    <a:cubicBezTo>
                      <a:pt x="833843" y="914398"/>
                      <a:pt x="795617" y="941610"/>
                      <a:pt x="751561" y="941610"/>
                    </a:cubicBezTo>
                    <a:cubicBezTo>
                      <a:pt x="706208" y="941610"/>
                      <a:pt x="667658" y="914398"/>
                      <a:pt x="651217" y="876011"/>
                    </a:cubicBezTo>
                    <a:lnTo>
                      <a:pt x="642715" y="834497"/>
                    </a:lnTo>
                    <a:lnTo>
                      <a:pt x="635237" y="876011"/>
                    </a:lnTo>
                    <a:cubicBezTo>
                      <a:pt x="619605" y="914398"/>
                      <a:pt x="581379" y="941610"/>
                      <a:pt x="537323" y="941610"/>
                    </a:cubicBezTo>
                    <a:cubicBezTo>
                      <a:pt x="491970" y="941610"/>
                      <a:pt x="453420" y="914398"/>
                      <a:pt x="436980" y="876011"/>
                    </a:cubicBezTo>
                    <a:lnTo>
                      <a:pt x="428477" y="834498"/>
                    </a:lnTo>
                    <a:lnTo>
                      <a:pt x="420999" y="876011"/>
                    </a:lnTo>
                    <a:cubicBezTo>
                      <a:pt x="405367" y="914398"/>
                      <a:pt x="367141" y="941610"/>
                      <a:pt x="323085" y="941610"/>
                    </a:cubicBezTo>
                    <a:cubicBezTo>
                      <a:pt x="277732" y="941610"/>
                      <a:pt x="239182" y="914398"/>
                      <a:pt x="222742" y="876011"/>
                    </a:cubicBezTo>
                    <a:lnTo>
                      <a:pt x="214239" y="834498"/>
                    </a:lnTo>
                    <a:lnTo>
                      <a:pt x="206761" y="876011"/>
                    </a:lnTo>
                    <a:cubicBezTo>
                      <a:pt x="191129" y="914398"/>
                      <a:pt x="152903" y="941610"/>
                      <a:pt x="108847" y="941610"/>
                    </a:cubicBezTo>
                    <a:cubicBezTo>
                      <a:pt x="48377" y="941610"/>
                      <a:pt x="0" y="893233"/>
                      <a:pt x="0" y="834492"/>
                    </a:cubicBezTo>
                    <a:lnTo>
                      <a:pt x="0" y="107118"/>
                    </a:lnTo>
                    <a:cubicBezTo>
                      <a:pt x="0" y="48377"/>
                      <a:pt x="48377" y="0"/>
                      <a:pt x="10711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801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1E680D9E-F08C-42C8-92B5-D03DF4256348}"/>
                  </a:ext>
                </a:extLst>
              </p:cNvPr>
              <p:cNvSpPr/>
              <p:nvPr/>
            </p:nvSpPr>
            <p:spPr>
              <a:xfrm>
                <a:off x="3764877" y="4254643"/>
                <a:ext cx="1433462" cy="737743"/>
              </a:xfrm>
              <a:custGeom>
                <a:avLst/>
                <a:gdLst>
                  <a:gd name="connsiteX0" fmla="*/ 1360306 w 1433462"/>
                  <a:gd name="connsiteY0" fmla="*/ 0 h 737743"/>
                  <a:gd name="connsiteX1" fmla="*/ 1433462 w 1433462"/>
                  <a:gd name="connsiteY1" fmla="*/ 82930 h 737743"/>
                  <a:gd name="connsiteX2" fmla="*/ 1433462 w 1433462"/>
                  <a:gd name="connsiteY2" fmla="*/ 737743 h 737743"/>
                  <a:gd name="connsiteX3" fmla="*/ 1287155 w 1433462"/>
                  <a:gd name="connsiteY3" fmla="*/ 737743 h 737743"/>
                  <a:gd name="connsiteX4" fmla="*/ 1287155 w 1433462"/>
                  <a:gd name="connsiteY4" fmla="*/ 82930 h 737743"/>
                  <a:gd name="connsiteX5" fmla="*/ 1360306 w 1433462"/>
                  <a:gd name="connsiteY5" fmla="*/ 0 h 737743"/>
                  <a:gd name="connsiteX6" fmla="*/ 1145781 w 1433462"/>
                  <a:gd name="connsiteY6" fmla="*/ 0 h 737743"/>
                  <a:gd name="connsiteX7" fmla="*/ 1218937 w 1433462"/>
                  <a:gd name="connsiteY7" fmla="*/ 82930 h 737743"/>
                  <a:gd name="connsiteX8" fmla="*/ 1218937 w 1433462"/>
                  <a:gd name="connsiteY8" fmla="*/ 737743 h 737743"/>
                  <a:gd name="connsiteX9" fmla="*/ 1072630 w 1433462"/>
                  <a:gd name="connsiteY9" fmla="*/ 737743 h 737743"/>
                  <a:gd name="connsiteX10" fmla="*/ 1072630 w 1433462"/>
                  <a:gd name="connsiteY10" fmla="*/ 82930 h 737743"/>
                  <a:gd name="connsiteX11" fmla="*/ 1145781 w 1433462"/>
                  <a:gd name="connsiteY11" fmla="*/ 0 h 737743"/>
                  <a:gd name="connsiteX12" fmla="*/ 931255 w 1433462"/>
                  <a:gd name="connsiteY12" fmla="*/ 0 h 737743"/>
                  <a:gd name="connsiteX13" fmla="*/ 1004411 w 1433462"/>
                  <a:gd name="connsiteY13" fmla="*/ 82930 h 737743"/>
                  <a:gd name="connsiteX14" fmla="*/ 1004411 w 1433462"/>
                  <a:gd name="connsiteY14" fmla="*/ 737743 h 737743"/>
                  <a:gd name="connsiteX15" fmla="*/ 858104 w 1433462"/>
                  <a:gd name="connsiteY15" fmla="*/ 737743 h 737743"/>
                  <a:gd name="connsiteX16" fmla="*/ 858104 w 1433462"/>
                  <a:gd name="connsiteY16" fmla="*/ 82930 h 737743"/>
                  <a:gd name="connsiteX17" fmla="*/ 931255 w 1433462"/>
                  <a:gd name="connsiteY17" fmla="*/ 0 h 737743"/>
                  <a:gd name="connsiteX18" fmla="*/ 716729 w 1433462"/>
                  <a:gd name="connsiteY18" fmla="*/ 0 h 737743"/>
                  <a:gd name="connsiteX19" fmla="*/ 789885 w 1433462"/>
                  <a:gd name="connsiteY19" fmla="*/ 82930 h 737743"/>
                  <a:gd name="connsiteX20" fmla="*/ 789885 w 1433462"/>
                  <a:gd name="connsiteY20" fmla="*/ 737743 h 737743"/>
                  <a:gd name="connsiteX21" fmla="*/ 643578 w 1433462"/>
                  <a:gd name="connsiteY21" fmla="*/ 737743 h 737743"/>
                  <a:gd name="connsiteX22" fmla="*/ 643578 w 1433462"/>
                  <a:gd name="connsiteY22" fmla="*/ 82930 h 737743"/>
                  <a:gd name="connsiteX23" fmla="*/ 716729 w 1433462"/>
                  <a:gd name="connsiteY23" fmla="*/ 0 h 737743"/>
                  <a:gd name="connsiteX24" fmla="*/ 502203 w 1433462"/>
                  <a:gd name="connsiteY24" fmla="*/ 0 h 737743"/>
                  <a:gd name="connsiteX25" fmla="*/ 575359 w 1433462"/>
                  <a:gd name="connsiteY25" fmla="*/ 82930 h 737743"/>
                  <a:gd name="connsiteX26" fmla="*/ 575359 w 1433462"/>
                  <a:gd name="connsiteY26" fmla="*/ 737743 h 737743"/>
                  <a:gd name="connsiteX27" fmla="*/ 429052 w 1433462"/>
                  <a:gd name="connsiteY27" fmla="*/ 737743 h 737743"/>
                  <a:gd name="connsiteX28" fmla="*/ 429052 w 1433462"/>
                  <a:gd name="connsiteY28" fmla="*/ 82930 h 737743"/>
                  <a:gd name="connsiteX29" fmla="*/ 502203 w 1433462"/>
                  <a:gd name="connsiteY29" fmla="*/ 0 h 737743"/>
                  <a:gd name="connsiteX30" fmla="*/ 287677 w 1433462"/>
                  <a:gd name="connsiteY30" fmla="*/ 0 h 737743"/>
                  <a:gd name="connsiteX31" fmla="*/ 360833 w 1433462"/>
                  <a:gd name="connsiteY31" fmla="*/ 82930 h 737743"/>
                  <a:gd name="connsiteX32" fmla="*/ 360833 w 1433462"/>
                  <a:gd name="connsiteY32" fmla="*/ 737743 h 737743"/>
                  <a:gd name="connsiteX33" fmla="*/ 214526 w 1433462"/>
                  <a:gd name="connsiteY33" fmla="*/ 737743 h 737743"/>
                  <a:gd name="connsiteX34" fmla="*/ 214526 w 1433462"/>
                  <a:gd name="connsiteY34" fmla="*/ 82930 h 737743"/>
                  <a:gd name="connsiteX35" fmla="*/ 287677 w 1433462"/>
                  <a:gd name="connsiteY35" fmla="*/ 0 h 737743"/>
                  <a:gd name="connsiteX36" fmla="*/ 73151 w 1433462"/>
                  <a:gd name="connsiteY36" fmla="*/ 0 h 737743"/>
                  <a:gd name="connsiteX37" fmla="*/ 146307 w 1433462"/>
                  <a:gd name="connsiteY37" fmla="*/ 82930 h 737743"/>
                  <a:gd name="connsiteX38" fmla="*/ 146307 w 1433462"/>
                  <a:gd name="connsiteY38" fmla="*/ 737743 h 737743"/>
                  <a:gd name="connsiteX39" fmla="*/ 0 w 1433462"/>
                  <a:gd name="connsiteY39" fmla="*/ 737743 h 737743"/>
                  <a:gd name="connsiteX40" fmla="*/ 0 w 1433462"/>
                  <a:gd name="connsiteY40" fmla="*/ 82930 h 737743"/>
                  <a:gd name="connsiteX41" fmla="*/ 73151 w 1433462"/>
                  <a:gd name="connsiteY41" fmla="*/ 0 h 7377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1433462" h="737743">
                    <a:moveTo>
                      <a:pt x="1360306" y="0"/>
                    </a:moveTo>
                    <a:cubicBezTo>
                      <a:pt x="1401457" y="0"/>
                      <a:pt x="1433462" y="38013"/>
                      <a:pt x="1433462" y="82930"/>
                    </a:cubicBezTo>
                    <a:lnTo>
                      <a:pt x="1433462" y="737743"/>
                    </a:lnTo>
                    <a:lnTo>
                      <a:pt x="1287155" y="737743"/>
                    </a:lnTo>
                    <a:lnTo>
                      <a:pt x="1287155" y="82930"/>
                    </a:lnTo>
                    <a:cubicBezTo>
                      <a:pt x="1287155" y="36283"/>
                      <a:pt x="1320685" y="0"/>
                      <a:pt x="1360306" y="0"/>
                    </a:cubicBezTo>
                    <a:close/>
                    <a:moveTo>
                      <a:pt x="1145781" y="0"/>
                    </a:moveTo>
                    <a:cubicBezTo>
                      <a:pt x="1186932" y="0"/>
                      <a:pt x="1218937" y="38013"/>
                      <a:pt x="1218937" y="82930"/>
                    </a:cubicBezTo>
                    <a:lnTo>
                      <a:pt x="1218937" y="737743"/>
                    </a:lnTo>
                    <a:lnTo>
                      <a:pt x="1072630" y="737743"/>
                    </a:lnTo>
                    <a:lnTo>
                      <a:pt x="1072630" y="82930"/>
                    </a:lnTo>
                    <a:cubicBezTo>
                      <a:pt x="1072630" y="36283"/>
                      <a:pt x="1106160" y="0"/>
                      <a:pt x="1145781" y="0"/>
                    </a:cubicBezTo>
                    <a:close/>
                    <a:moveTo>
                      <a:pt x="931255" y="0"/>
                    </a:moveTo>
                    <a:cubicBezTo>
                      <a:pt x="972406" y="0"/>
                      <a:pt x="1004411" y="38013"/>
                      <a:pt x="1004411" y="82930"/>
                    </a:cubicBezTo>
                    <a:lnTo>
                      <a:pt x="1004411" y="737743"/>
                    </a:lnTo>
                    <a:lnTo>
                      <a:pt x="858104" y="737743"/>
                    </a:lnTo>
                    <a:lnTo>
                      <a:pt x="858104" y="82930"/>
                    </a:lnTo>
                    <a:cubicBezTo>
                      <a:pt x="858104" y="36283"/>
                      <a:pt x="891634" y="0"/>
                      <a:pt x="931255" y="0"/>
                    </a:cubicBezTo>
                    <a:close/>
                    <a:moveTo>
                      <a:pt x="716729" y="0"/>
                    </a:moveTo>
                    <a:cubicBezTo>
                      <a:pt x="757880" y="0"/>
                      <a:pt x="789885" y="38013"/>
                      <a:pt x="789885" y="82930"/>
                    </a:cubicBezTo>
                    <a:lnTo>
                      <a:pt x="789885" y="737743"/>
                    </a:lnTo>
                    <a:lnTo>
                      <a:pt x="643578" y="737743"/>
                    </a:lnTo>
                    <a:lnTo>
                      <a:pt x="643578" y="82930"/>
                    </a:lnTo>
                    <a:cubicBezTo>
                      <a:pt x="643578" y="36283"/>
                      <a:pt x="677108" y="0"/>
                      <a:pt x="716729" y="0"/>
                    </a:cubicBezTo>
                    <a:close/>
                    <a:moveTo>
                      <a:pt x="502203" y="0"/>
                    </a:moveTo>
                    <a:cubicBezTo>
                      <a:pt x="543354" y="0"/>
                      <a:pt x="575359" y="38013"/>
                      <a:pt x="575359" y="82930"/>
                    </a:cubicBezTo>
                    <a:lnTo>
                      <a:pt x="575359" y="737743"/>
                    </a:lnTo>
                    <a:lnTo>
                      <a:pt x="429052" y="737743"/>
                    </a:lnTo>
                    <a:lnTo>
                      <a:pt x="429052" y="82930"/>
                    </a:lnTo>
                    <a:cubicBezTo>
                      <a:pt x="429052" y="36283"/>
                      <a:pt x="462582" y="0"/>
                      <a:pt x="502203" y="0"/>
                    </a:cubicBezTo>
                    <a:close/>
                    <a:moveTo>
                      <a:pt x="287677" y="0"/>
                    </a:moveTo>
                    <a:cubicBezTo>
                      <a:pt x="328828" y="0"/>
                      <a:pt x="360833" y="38013"/>
                      <a:pt x="360833" y="82930"/>
                    </a:cubicBezTo>
                    <a:lnTo>
                      <a:pt x="360833" y="737743"/>
                    </a:lnTo>
                    <a:lnTo>
                      <a:pt x="214526" y="737743"/>
                    </a:lnTo>
                    <a:lnTo>
                      <a:pt x="214526" y="82930"/>
                    </a:lnTo>
                    <a:cubicBezTo>
                      <a:pt x="214526" y="36283"/>
                      <a:pt x="248056" y="0"/>
                      <a:pt x="287677" y="0"/>
                    </a:cubicBezTo>
                    <a:close/>
                    <a:moveTo>
                      <a:pt x="73151" y="0"/>
                    </a:moveTo>
                    <a:cubicBezTo>
                      <a:pt x="114302" y="0"/>
                      <a:pt x="146307" y="38013"/>
                      <a:pt x="146307" y="82930"/>
                    </a:cubicBezTo>
                    <a:lnTo>
                      <a:pt x="146307" y="737743"/>
                    </a:lnTo>
                    <a:lnTo>
                      <a:pt x="0" y="737743"/>
                    </a:lnTo>
                    <a:lnTo>
                      <a:pt x="0" y="82930"/>
                    </a:lnTo>
                    <a:cubicBezTo>
                      <a:pt x="0" y="36283"/>
                      <a:pt x="33530" y="0"/>
                      <a:pt x="73151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801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32510973-D355-45B3-A76C-EF746467335B}"/>
                  </a:ext>
                </a:extLst>
              </p:cNvPr>
              <p:cNvSpPr/>
              <p:nvPr/>
            </p:nvSpPr>
            <p:spPr>
              <a:xfrm>
                <a:off x="3613677" y="4585433"/>
                <a:ext cx="6720846" cy="742923"/>
              </a:xfrm>
              <a:custGeom>
                <a:avLst/>
                <a:gdLst>
                  <a:gd name="connsiteX0" fmla="*/ 1457199 w 1480413"/>
                  <a:gd name="connsiteY0" fmla="*/ 24737 h 163644"/>
                  <a:gd name="connsiteX1" fmla="*/ 1456438 w 1480413"/>
                  <a:gd name="connsiteY1" fmla="*/ 24357 h 163644"/>
                  <a:gd name="connsiteX2" fmla="*/ 1349498 w 1480413"/>
                  <a:gd name="connsiteY2" fmla="*/ 15603 h 163644"/>
                  <a:gd name="connsiteX3" fmla="*/ 1237991 w 1480413"/>
                  <a:gd name="connsiteY3" fmla="*/ 8753 h 163644"/>
                  <a:gd name="connsiteX4" fmla="*/ 1124962 w 1480413"/>
                  <a:gd name="connsiteY4" fmla="*/ 3806 h 163644"/>
                  <a:gd name="connsiteX5" fmla="*/ 1010030 w 1480413"/>
                  <a:gd name="connsiteY5" fmla="*/ 381 h 163644"/>
                  <a:gd name="connsiteX6" fmla="*/ 893576 w 1480413"/>
                  <a:gd name="connsiteY6" fmla="*/ 0 h 163644"/>
                  <a:gd name="connsiteX7" fmla="*/ 777122 w 1480413"/>
                  <a:gd name="connsiteY7" fmla="*/ 2283 h 163644"/>
                  <a:gd name="connsiteX8" fmla="*/ 661048 w 1480413"/>
                  <a:gd name="connsiteY8" fmla="*/ 8373 h 163644"/>
                  <a:gd name="connsiteX9" fmla="*/ 558295 w 1480413"/>
                  <a:gd name="connsiteY9" fmla="*/ 17126 h 163644"/>
                  <a:gd name="connsiteX10" fmla="*/ 537744 w 1480413"/>
                  <a:gd name="connsiteY10" fmla="*/ 22454 h 163644"/>
                  <a:gd name="connsiteX11" fmla="*/ 373338 w 1480413"/>
                  <a:gd name="connsiteY11" fmla="*/ 97806 h 163644"/>
                  <a:gd name="connsiteX12" fmla="*/ 354310 w 1480413"/>
                  <a:gd name="connsiteY12" fmla="*/ 101993 h 163644"/>
                  <a:gd name="connsiteX13" fmla="*/ 29684 w 1480413"/>
                  <a:gd name="connsiteY13" fmla="*/ 101993 h 163644"/>
                  <a:gd name="connsiteX14" fmla="*/ 0 w 1480413"/>
                  <a:gd name="connsiteY14" fmla="*/ 131677 h 163644"/>
                  <a:gd name="connsiteX15" fmla="*/ 0 w 1480413"/>
                  <a:gd name="connsiteY15" fmla="*/ 137385 h 163644"/>
                  <a:gd name="connsiteX16" fmla="*/ 29684 w 1480413"/>
                  <a:gd name="connsiteY16" fmla="*/ 167070 h 163644"/>
                  <a:gd name="connsiteX17" fmla="*/ 377524 w 1480413"/>
                  <a:gd name="connsiteY17" fmla="*/ 166689 h 163644"/>
                  <a:gd name="connsiteX18" fmla="*/ 393128 w 1480413"/>
                  <a:gd name="connsiteY18" fmla="*/ 163264 h 163644"/>
                  <a:gd name="connsiteX19" fmla="*/ 553347 w 1480413"/>
                  <a:gd name="connsiteY19" fmla="*/ 87150 h 163644"/>
                  <a:gd name="connsiteX20" fmla="*/ 570092 w 1480413"/>
                  <a:gd name="connsiteY20" fmla="*/ 82203 h 163644"/>
                  <a:gd name="connsiteX21" fmla="*/ 651915 w 1480413"/>
                  <a:gd name="connsiteY21" fmla="*/ 72689 h 163644"/>
                  <a:gd name="connsiteX22" fmla="*/ 750482 w 1480413"/>
                  <a:gd name="connsiteY22" fmla="*/ 64697 h 163644"/>
                  <a:gd name="connsiteX23" fmla="*/ 847908 w 1480413"/>
                  <a:gd name="connsiteY23" fmla="*/ 61272 h 163644"/>
                  <a:gd name="connsiteX24" fmla="*/ 946856 w 1480413"/>
                  <a:gd name="connsiteY24" fmla="*/ 60891 h 163644"/>
                  <a:gd name="connsiteX25" fmla="*/ 1046565 w 1480413"/>
                  <a:gd name="connsiteY25" fmla="*/ 62413 h 163644"/>
                  <a:gd name="connsiteX26" fmla="*/ 1147796 w 1480413"/>
                  <a:gd name="connsiteY26" fmla="*/ 65838 h 163644"/>
                  <a:gd name="connsiteX27" fmla="*/ 1250169 w 1480413"/>
                  <a:gd name="connsiteY27" fmla="*/ 72308 h 163644"/>
                  <a:gd name="connsiteX28" fmla="*/ 1354826 w 1480413"/>
                  <a:gd name="connsiteY28" fmla="*/ 77636 h 163644"/>
                  <a:gd name="connsiteX29" fmla="*/ 1452632 w 1480413"/>
                  <a:gd name="connsiteY29" fmla="*/ 84486 h 163644"/>
                  <a:gd name="connsiteX30" fmla="*/ 1482697 w 1480413"/>
                  <a:gd name="connsiteY30" fmla="*/ 54421 h 163644"/>
                  <a:gd name="connsiteX31" fmla="*/ 1457199 w 1480413"/>
                  <a:gd name="connsiteY31" fmla="*/ 24737 h 1636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480413" h="163644">
                    <a:moveTo>
                      <a:pt x="1457199" y="24737"/>
                    </a:moveTo>
                    <a:lnTo>
                      <a:pt x="1456438" y="24357"/>
                    </a:lnTo>
                    <a:lnTo>
                      <a:pt x="1349498" y="15603"/>
                    </a:lnTo>
                    <a:lnTo>
                      <a:pt x="1237991" y="8753"/>
                    </a:lnTo>
                    <a:lnTo>
                      <a:pt x="1124962" y="3806"/>
                    </a:lnTo>
                    <a:lnTo>
                      <a:pt x="1010030" y="381"/>
                    </a:lnTo>
                    <a:lnTo>
                      <a:pt x="893576" y="0"/>
                    </a:lnTo>
                    <a:lnTo>
                      <a:pt x="777122" y="2283"/>
                    </a:lnTo>
                    <a:lnTo>
                      <a:pt x="661048" y="8373"/>
                    </a:lnTo>
                    <a:lnTo>
                      <a:pt x="558295" y="17126"/>
                    </a:lnTo>
                    <a:cubicBezTo>
                      <a:pt x="551064" y="17887"/>
                      <a:pt x="544214" y="19409"/>
                      <a:pt x="537744" y="22454"/>
                    </a:cubicBezTo>
                    <a:lnTo>
                      <a:pt x="373338" y="97806"/>
                    </a:lnTo>
                    <a:cubicBezTo>
                      <a:pt x="367249" y="100470"/>
                      <a:pt x="360779" y="101993"/>
                      <a:pt x="354310" y="101993"/>
                    </a:cubicBezTo>
                    <a:lnTo>
                      <a:pt x="29684" y="101993"/>
                    </a:lnTo>
                    <a:cubicBezTo>
                      <a:pt x="13320" y="101993"/>
                      <a:pt x="0" y="115312"/>
                      <a:pt x="0" y="131677"/>
                    </a:cubicBezTo>
                    <a:lnTo>
                      <a:pt x="0" y="137385"/>
                    </a:lnTo>
                    <a:cubicBezTo>
                      <a:pt x="0" y="153750"/>
                      <a:pt x="13320" y="167070"/>
                      <a:pt x="29684" y="167070"/>
                    </a:cubicBezTo>
                    <a:lnTo>
                      <a:pt x="377524" y="166689"/>
                    </a:lnTo>
                    <a:cubicBezTo>
                      <a:pt x="382852" y="166689"/>
                      <a:pt x="388180" y="165547"/>
                      <a:pt x="393128" y="163264"/>
                    </a:cubicBezTo>
                    <a:lnTo>
                      <a:pt x="553347" y="87150"/>
                    </a:lnTo>
                    <a:cubicBezTo>
                      <a:pt x="558675" y="84486"/>
                      <a:pt x="564384" y="82964"/>
                      <a:pt x="570092" y="82203"/>
                    </a:cubicBezTo>
                    <a:lnTo>
                      <a:pt x="651915" y="72689"/>
                    </a:lnTo>
                    <a:lnTo>
                      <a:pt x="750482" y="64697"/>
                    </a:lnTo>
                    <a:lnTo>
                      <a:pt x="847908" y="61272"/>
                    </a:lnTo>
                    <a:lnTo>
                      <a:pt x="946856" y="60891"/>
                    </a:lnTo>
                    <a:lnTo>
                      <a:pt x="1046565" y="62413"/>
                    </a:lnTo>
                    <a:lnTo>
                      <a:pt x="1147796" y="65838"/>
                    </a:lnTo>
                    <a:lnTo>
                      <a:pt x="1250169" y="72308"/>
                    </a:lnTo>
                    <a:lnTo>
                      <a:pt x="1354826" y="77636"/>
                    </a:lnTo>
                    <a:cubicBezTo>
                      <a:pt x="1354826" y="77636"/>
                      <a:pt x="1449207" y="84486"/>
                      <a:pt x="1452632" y="84486"/>
                    </a:cubicBezTo>
                    <a:cubicBezTo>
                      <a:pt x="1469377" y="84486"/>
                      <a:pt x="1482697" y="70786"/>
                      <a:pt x="1482697" y="54421"/>
                    </a:cubicBezTo>
                    <a:cubicBezTo>
                      <a:pt x="1482316" y="39579"/>
                      <a:pt x="1471660" y="27020"/>
                      <a:pt x="1457199" y="24737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</p:grpSp>
        <p:pic>
          <p:nvPicPr>
            <p:cNvPr id="78" name="Graphic 77">
              <a:extLst>
                <a:ext uri="{FF2B5EF4-FFF2-40B4-BE49-F238E27FC236}">
                  <a16:creationId xmlns:a16="http://schemas.microsoft.com/office/drawing/2014/main" id="{14206ED7-1A0C-4ED4-B74B-E5FE9B9184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700352">
              <a:off x="5192973" y="3953821"/>
              <a:ext cx="1528840" cy="1903839"/>
            </a:xfrm>
            <a:prstGeom prst="rect">
              <a:avLst/>
            </a:prstGeom>
          </p:spPr>
        </p:pic>
      </p:grpSp>
      <p:sp>
        <p:nvSpPr>
          <p:cNvPr id="99" name="Freeform: Shape 98">
            <a:extLst>
              <a:ext uri="{FF2B5EF4-FFF2-40B4-BE49-F238E27FC236}">
                <a16:creationId xmlns:a16="http://schemas.microsoft.com/office/drawing/2014/main" id="{E683803C-9D39-45DB-A65E-7C549FDCBB00}"/>
              </a:ext>
            </a:extLst>
          </p:cNvPr>
          <p:cNvSpPr/>
          <p:nvPr/>
        </p:nvSpPr>
        <p:spPr>
          <a:xfrm>
            <a:off x="3317727" y="3530141"/>
            <a:ext cx="549545" cy="685276"/>
          </a:xfrm>
          <a:custGeom>
            <a:avLst/>
            <a:gdLst>
              <a:gd name="connsiteX0" fmla="*/ 753841 w 1581150"/>
              <a:gd name="connsiteY0" fmla="*/ 637400 h 1971675"/>
              <a:gd name="connsiteX1" fmla="*/ 753841 w 1581150"/>
              <a:gd name="connsiteY1" fmla="*/ 565962 h 1971675"/>
              <a:gd name="connsiteX2" fmla="*/ 544291 w 1581150"/>
              <a:gd name="connsiteY2" fmla="*/ 585965 h 1971675"/>
              <a:gd name="connsiteX3" fmla="*/ 67089 w 1581150"/>
              <a:gd name="connsiteY3" fmla="*/ 271640 h 1971675"/>
              <a:gd name="connsiteX4" fmla="*/ 6128 w 1581150"/>
              <a:gd name="connsiteY4" fmla="*/ 62090 h 1971675"/>
              <a:gd name="connsiteX5" fmla="*/ 22321 w 1581150"/>
              <a:gd name="connsiteY5" fmla="*/ 3987 h 1971675"/>
              <a:gd name="connsiteX6" fmla="*/ 77566 w 1581150"/>
              <a:gd name="connsiteY6" fmla="*/ 10655 h 1971675"/>
              <a:gd name="connsiteX7" fmla="*/ 356648 w 1581150"/>
              <a:gd name="connsiteY7" fmla="*/ 66852 h 1971675"/>
              <a:gd name="connsiteX8" fmla="*/ 740506 w 1581150"/>
              <a:gd name="connsiteY8" fmla="*/ 156387 h 1971675"/>
              <a:gd name="connsiteX9" fmla="*/ 829088 w 1581150"/>
              <a:gd name="connsiteY9" fmla="*/ 227825 h 1971675"/>
              <a:gd name="connsiteX10" fmla="*/ 902431 w 1581150"/>
              <a:gd name="connsiteY10" fmla="*/ 170675 h 1971675"/>
              <a:gd name="connsiteX11" fmla="*/ 953866 w 1581150"/>
              <a:gd name="connsiteY11" fmla="*/ 182105 h 1971675"/>
              <a:gd name="connsiteX12" fmla="*/ 949104 w 1581150"/>
              <a:gd name="connsiteY12" fmla="*/ 234492 h 1971675"/>
              <a:gd name="connsiteX13" fmla="*/ 840519 w 1581150"/>
              <a:gd name="connsiteY13" fmla="*/ 467855 h 1971675"/>
              <a:gd name="connsiteX14" fmla="*/ 839566 w 1581150"/>
              <a:gd name="connsiteY14" fmla="*/ 637400 h 1971675"/>
              <a:gd name="connsiteX15" fmla="*/ 999586 w 1581150"/>
              <a:gd name="connsiteY15" fmla="*/ 637400 h 1971675"/>
              <a:gd name="connsiteX16" fmla="*/ 1285336 w 1581150"/>
              <a:gd name="connsiteY16" fmla="*/ 716457 h 1971675"/>
              <a:gd name="connsiteX17" fmla="*/ 1587279 w 1581150"/>
              <a:gd name="connsiteY17" fmla="*/ 1242237 h 1971675"/>
              <a:gd name="connsiteX18" fmla="*/ 1275811 w 1581150"/>
              <a:gd name="connsiteY18" fmla="*/ 1902320 h 1971675"/>
              <a:gd name="connsiteX19" fmla="*/ 1006254 w 1581150"/>
              <a:gd name="connsiteY19" fmla="*/ 1980425 h 1971675"/>
              <a:gd name="connsiteX20" fmla="*/ 606204 w 1581150"/>
              <a:gd name="connsiteY20" fmla="*/ 1980425 h 1971675"/>
              <a:gd name="connsiteX21" fmla="*/ 132811 w 1581150"/>
              <a:gd name="connsiteY21" fmla="*/ 1728012 h 1971675"/>
              <a:gd name="connsiteX22" fmla="*/ 122333 w 1581150"/>
              <a:gd name="connsiteY22" fmla="*/ 885050 h 1971675"/>
              <a:gd name="connsiteX23" fmla="*/ 596679 w 1581150"/>
              <a:gd name="connsiteY23" fmla="*/ 638352 h 1971675"/>
              <a:gd name="connsiteX24" fmla="*/ 753841 w 1581150"/>
              <a:gd name="connsiteY24" fmla="*/ 637400 h 1971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581150" h="1971675">
                <a:moveTo>
                  <a:pt x="753841" y="637400"/>
                </a:moveTo>
                <a:cubicBezTo>
                  <a:pt x="753841" y="608825"/>
                  <a:pt x="753841" y="587870"/>
                  <a:pt x="753841" y="565962"/>
                </a:cubicBezTo>
                <a:cubicBezTo>
                  <a:pt x="682404" y="573582"/>
                  <a:pt x="612871" y="586917"/>
                  <a:pt x="544291" y="585965"/>
                </a:cubicBezTo>
                <a:cubicBezTo>
                  <a:pt x="318548" y="584060"/>
                  <a:pt x="156623" y="479285"/>
                  <a:pt x="67089" y="271640"/>
                </a:cubicBezTo>
                <a:cubicBezTo>
                  <a:pt x="38514" y="204965"/>
                  <a:pt x="22321" y="132575"/>
                  <a:pt x="6128" y="62090"/>
                </a:cubicBezTo>
                <a:cubicBezTo>
                  <a:pt x="2319" y="43992"/>
                  <a:pt x="9939" y="15417"/>
                  <a:pt x="22321" y="3987"/>
                </a:cubicBezTo>
                <a:cubicBezTo>
                  <a:pt x="31846" y="-4585"/>
                  <a:pt x="61373" y="2082"/>
                  <a:pt x="77566" y="10655"/>
                </a:cubicBezTo>
                <a:cubicBezTo>
                  <a:pt x="165196" y="57327"/>
                  <a:pt x="255683" y="78282"/>
                  <a:pt x="356648" y="66852"/>
                </a:cubicBezTo>
                <a:cubicBezTo>
                  <a:pt x="493808" y="52565"/>
                  <a:pt x="626206" y="68757"/>
                  <a:pt x="740506" y="156387"/>
                </a:cubicBezTo>
                <a:cubicBezTo>
                  <a:pt x="770986" y="179247"/>
                  <a:pt x="799561" y="204012"/>
                  <a:pt x="829088" y="227825"/>
                </a:cubicBezTo>
                <a:cubicBezTo>
                  <a:pt x="845281" y="214490"/>
                  <a:pt x="870998" y="187820"/>
                  <a:pt x="902431" y="170675"/>
                </a:cubicBezTo>
                <a:cubicBezTo>
                  <a:pt x="914813" y="164007"/>
                  <a:pt x="945294" y="170675"/>
                  <a:pt x="953866" y="182105"/>
                </a:cubicBezTo>
                <a:cubicBezTo>
                  <a:pt x="962438" y="192582"/>
                  <a:pt x="958629" y="226872"/>
                  <a:pt x="949104" y="234492"/>
                </a:cubicBezTo>
                <a:cubicBezTo>
                  <a:pt x="867188" y="291642"/>
                  <a:pt x="849091" y="378320"/>
                  <a:pt x="840519" y="467855"/>
                </a:cubicBezTo>
                <a:cubicBezTo>
                  <a:pt x="835756" y="521195"/>
                  <a:pt x="839566" y="575487"/>
                  <a:pt x="839566" y="637400"/>
                </a:cubicBezTo>
                <a:cubicBezTo>
                  <a:pt x="893858" y="637400"/>
                  <a:pt x="947198" y="637400"/>
                  <a:pt x="999586" y="637400"/>
                </a:cubicBezTo>
                <a:cubicBezTo>
                  <a:pt x="1102456" y="637400"/>
                  <a:pt x="1198658" y="663117"/>
                  <a:pt x="1285336" y="716457"/>
                </a:cubicBezTo>
                <a:cubicBezTo>
                  <a:pt x="1480598" y="836472"/>
                  <a:pt x="1580611" y="1016495"/>
                  <a:pt x="1587279" y="1242237"/>
                </a:cubicBezTo>
                <a:cubicBezTo>
                  <a:pt x="1595851" y="1512747"/>
                  <a:pt x="1513936" y="1747062"/>
                  <a:pt x="1275811" y="1902320"/>
                </a:cubicBezTo>
                <a:cubicBezTo>
                  <a:pt x="1194848" y="1955660"/>
                  <a:pt x="1105313" y="1982330"/>
                  <a:pt x="1006254" y="1980425"/>
                </a:cubicBezTo>
                <a:cubicBezTo>
                  <a:pt x="872904" y="1976615"/>
                  <a:pt x="739554" y="1976615"/>
                  <a:pt x="606204" y="1980425"/>
                </a:cubicBezTo>
                <a:cubicBezTo>
                  <a:pt x="399511" y="1986140"/>
                  <a:pt x="247111" y="1890890"/>
                  <a:pt x="132811" y="1728012"/>
                </a:cubicBezTo>
                <a:cubicBezTo>
                  <a:pt x="-40544" y="1480362"/>
                  <a:pt x="-44354" y="1118412"/>
                  <a:pt x="122333" y="885050"/>
                </a:cubicBezTo>
                <a:cubicBezTo>
                  <a:pt x="237586" y="723125"/>
                  <a:pt x="397606" y="640257"/>
                  <a:pt x="596679" y="638352"/>
                </a:cubicBezTo>
                <a:cubicBezTo>
                  <a:pt x="648113" y="637400"/>
                  <a:pt x="698596" y="637400"/>
                  <a:pt x="753841" y="637400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cs typeface="B Nazanin" panose="00000400000000000000" pitchFamily="2" charset="-78"/>
            </a:endParaRPr>
          </a:p>
        </p:txBody>
      </p: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18C5EB20-ED90-452F-86F4-639112287D8F}"/>
              </a:ext>
            </a:extLst>
          </p:cNvPr>
          <p:cNvSpPr/>
          <p:nvPr/>
        </p:nvSpPr>
        <p:spPr>
          <a:xfrm>
            <a:off x="2028432" y="3546694"/>
            <a:ext cx="393950" cy="652171"/>
          </a:xfrm>
          <a:custGeom>
            <a:avLst/>
            <a:gdLst>
              <a:gd name="connsiteX0" fmla="*/ 365907 w 1133475"/>
              <a:gd name="connsiteY0" fmla="*/ 423863 h 1876425"/>
              <a:gd name="connsiteX1" fmla="*/ 365907 w 1133475"/>
              <a:gd name="connsiteY1" fmla="*/ 338138 h 1876425"/>
              <a:gd name="connsiteX2" fmla="*/ 302090 w 1133475"/>
              <a:gd name="connsiteY2" fmla="*/ 241935 h 1876425"/>
              <a:gd name="connsiteX3" fmla="*/ 301138 w 1133475"/>
              <a:gd name="connsiteY3" fmla="*/ 60960 h 1876425"/>
              <a:gd name="connsiteX4" fmla="*/ 359240 w 1133475"/>
              <a:gd name="connsiteY4" fmla="*/ 0 h 1876425"/>
              <a:gd name="connsiteX5" fmla="*/ 783102 w 1133475"/>
              <a:gd name="connsiteY5" fmla="*/ 0 h 1876425"/>
              <a:gd name="connsiteX6" fmla="*/ 842157 w 1133475"/>
              <a:gd name="connsiteY6" fmla="*/ 60007 h 1876425"/>
              <a:gd name="connsiteX7" fmla="*/ 842157 w 1133475"/>
              <a:gd name="connsiteY7" fmla="*/ 260032 h 1876425"/>
              <a:gd name="connsiteX8" fmla="*/ 780245 w 1133475"/>
              <a:gd name="connsiteY8" fmla="*/ 330518 h 1876425"/>
              <a:gd name="connsiteX9" fmla="*/ 774530 w 1133475"/>
              <a:gd name="connsiteY9" fmla="*/ 350520 h 1876425"/>
              <a:gd name="connsiteX10" fmla="*/ 850730 w 1133475"/>
              <a:gd name="connsiteY10" fmla="*/ 430530 h 1876425"/>
              <a:gd name="connsiteX11" fmla="*/ 988842 w 1133475"/>
              <a:gd name="connsiteY11" fmla="*/ 433388 h 1876425"/>
              <a:gd name="connsiteX12" fmla="*/ 1138385 w 1133475"/>
              <a:gd name="connsiteY12" fmla="*/ 591503 h 1876425"/>
              <a:gd name="connsiteX13" fmla="*/ 1138385 w 1133475"/>
              <a:gd name="connsiteY13" fmla="*/ 739140 h 1876425"/>
              <a:gd name="connsiteX14" fmla="*/ 1031705 w 1133475"/>
              <a:gd name="connsiteY14" fmla="*/ 888682 h 1876425"/>
              <a:gd name="connsiteX15" fmla="*/ 998367 w 1133475"/>
              <a:gd name="connsiteY15" fmla="*/ 936307 h 1876425"/>
              <a:gd name="connsiteX16" fmla="*/ 998367 w 1133475"/>
              <a:gd name="connsiteY16" fmla="*/ 1369695 h 1876425"/>
              <a:gd name="connsiteX17" fmla="*/ 1029800 w 1133475"/>
              <a:gd name="connsiteY17" fmla="*/ 1418273 h 1876425"/>
              <a:gd name="connsiteX18" fmla="*/ 1138385 w 1133475"/>
              <a:gd name="connsiteY18" fmla="*/ 1575435 h 1876425"/>
              <a:gd name="connsiteX19" fmla="*/ 1138385 w 1133475"/>
              <a:gd name="connsiteY19" fmla="*/ 1699260 h 1876425"/>
              <a:gd name="connsiteX20" fmla="*/ 970745 w 1133475"/>
              <a:gd name="connsiteY20" fmla="*/ 1875473 h 1876425"/>
              <a:gd name="connsiteX21" fmla="*/ 170645 w 1133475"/>
              <a:gd name="connsiteY21" fmla="*/ 1875473 h 1876425"/>
              <a:gd name="connsiteX22" fmla="*/ 1100 w 1133475"/>
              <a:gd name="connsiteY22" fmla="*/ 1700213 h 1876425"/>
              <a:gd name="connsiteX23" fmla="*/ 1100 w 1133475"/>
              <a:gd name="connsiteY23" fmla="*/ 1576388 h 1876425"/>
              <a:gd name="connsiteX24" fmla="*/ 118257 w 1133475"/>
              <a:gd name="connsiteY24" fmla="*/ 1412557 h 1876425"/>
              <a:gd name="connsiteX25" fmla="*/ 143975 w 1133475"/>
              <a:gd name="connsiteY25" fmla="*/ 1377315 h 1876425"/>
              <a:gd name="connsiteX26" fmla="*/ 143975 w 1133475"/>
              <a:gd name="connsiteY26" fmla="*/ 929640 h 1876425"/>
              <a:gd name="connsiteX27" fmla="*/ 115400 w 1133475"/>
              <a:gd name="connsiteY27" fmla="*/ 890588 h 1876425"/>
              <a:gd name="connsiteX28" fmla="*/ 7767 w 1133475"/>
              <a:gd name="connsiteY28" fmla="*/ 762953 h 1876425"/>
              <a:gd name="connsiteX29" fmla="*/ 6815 w 1133475"/>
              <a:gd name="connsiteY29" fmla="*/ 573405 h 1876425"/>
              <a:gd name="connsiteX30" fmla="*/ 180170 w 1133475"/>
              <a:gd name="connsiteY30" fmla="*/ 429578 h 1876425"/>
              <a:gd name="connsiteX31" fmla="*/ 351620 w 1133475"/>
              <a:gd name="connsiteY31" fmla="*/ 428625 h 1876425"/>
              <a:gd name="connsiteX32" fmla="*/ 365907 w 1133475"/>
              <a:gd name="connsiteY32" fmla="*/ 423863 h 1876425"/>
              <a:gd name="connsiteX33" fmla="*/ 456395 w 1133475"/>
              <a:gd name="connsiteY33" fmla="*/ 330518 h 1876425"/>
              <a:gd name="connsiteX34" fmla="*/ 456395 w 1133475"/>
              <a:gd name="connsiteY34" fmla="*/ 431482 h 1876425"/>
              <a:gd name="connsiteX35" fmla="*/ 691663 w 1133475"/>
              <a:gd name="connsiteY35" fmla="*/ 431482 h 1876425"/>
              <a:gd name="connsiteX36" fmla="*/ 691663 w 1133475"/>
              <a:gd name="connsiteY36" fmla="*/ 330518 h 1876425"/>
              <a:gd name="connsiteX37" fmla="*/ 456395 w 1133475"/>
              <a:gd name="connsiteY37" fmla="*/ 330518 h 1876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133475" h="1876425">
                <a:moveTo>
                  <a:pt x="365907" y="423863"/>
                </a:moveTo>
                <a:cubicBezTo>
                  <a:pt x="365907" y="394335"/>
                  <a:pt x="365907" y="366713"/>
                  <a:pt x="365907" y="338138"/>
                </a:cubicBezTo>
                <a:cubicBezTo>
                  <a:pt x="302090" y="315278"/>
                  <a:pt x="302090" y="315278"/>
                  <a:pt x="302090" y="241935"/>
                </a:cubicBezTo>
                <a:cubicBezTo>
                  <a:pt x="302090" y="181928"/>
                  <a:pt x="303995" y="120968"/>
                  <a:pt x="301138" y="60960"/>
                </a:cubicBezTo>
                <a:cubicBezTo>
                  <a:pt x="300185" y="18097"/>
                  <a:pt x="316377" y="0"/>
                  <a:pt x="359240" y="0"/>
                </a:cubicBezTo>
                <a:cubicBezTo>
                  <a:pt x="500210" y="953"/>
                  <a:pt x="642132" y="953"/>
                  <a:pt x="783102" y="0"/>
                </a:cubicBezTo>
                <a:cubicBezTo>
                  <a:pt x="825013" y="0"/>
                  <a:pt x="843110" y="17145"/>
                  <a:pt x="842157" y="60007"/>
                </a:cubicBezTo>
                <a:cubicBezTo>
                  <a:pt x="840252" y="126682"/>
                  <a:pt x="839300" y="193357"/>
                  <a:pt x="842157" y="260032"/>
                </a:cubicBezTo>
                <a:cubicBezTo>
                  <a:pt x="844063" y="306705"/>
                  <a:pt x="832632" y="335280"/>
                  <a:pt x="780245" y="330518"/>
                </a:cubicBezTo>
                <a:cubicBezTo>
                  <a:pt x="778340" y="339090"/>
                  <a:pt x="775482" y="344805"/>
                  <a:pt x="774530" y="350520"/>
                </a:cubicBezTo>
                <a:cubicBezTo>
                  <a:pt x="769767" y="430530"/>
                  <a:pt x="769767" y="430530"/>
                  <a:pt x="850730" y="430530"/>
                </a:cubicBezTo>
                <a:cubicBezTo>
                  <a:pt x="896450" y="430530"/>
                  <a:pt x="943122" y="428625"/>
                  <a:pt x="988842" y="433388"/>
                </a:cubicBezTo>
                <a:cubicBezTo>
                  <a:pt x="1073615" y="441960"/>
                  <a:pt x="1134575" y="506730"/>
                  <a:pt x="1138385" y="591503"/>
                </a:cubicBezTo>
                <a:cubicBezTo>
                  <a:pt x="1140290" y="641032"/>
                  <a:pt x="1141242" y="689610"/>
                  <a:pt x="1138385" y="739140"/>
                </a:cubicBezTo>
                <a:cubicBezTo>
                  <a:pt x="1134575" y="810578"/>
                  <a:pt x="1098380" y="862013"/>
                  <a:pt x="1031705" y="888682"/>
                </a:cubicBezTo>
                <a:cubicBezTo>
                  <a:pt x="1006940" y="898207"/>
                  <a:pt x="998367" y="909638"/>
                  <a:pt x="998367" y="936307"/>
                </a:cubicBezTo>
                <a:cubicBezTo>
                  <a:pt x="999320" y="1081088"/>
                  <a:pt x="999320" y="1224915"/>
                  <a:pt x="998367" y="1369695"/>
                </a:cubicBezTo>
                <a:cubicBezTo>
                  <a:pt x="998367" y="1393507"/>
                  <a:pt x="1002177" y="1407795"/>
                  <a:pt x="1029800" y="1418273"/>
                </a:cubicBezTo>
                <a:cubicBezTo>
                  <a:pt x="1099332" y="1444943"/>
                  <a:pt x="1137432" y="1499235"/>
                  <a:pt x="1138385" y="1575435"/>
                </a:cubicBezTo>
                <a:cubicBezTo>
                  <a:pt x="1139338" y="1616393"/>
                  <a:pt x="1139338" y="1658303"/>
                  <a:pt x="1138385" y="1699260"/>
                </a:cubicBezTo>
                <a:cubicBezTo>
                  <a:pt x="1137432" y="1801178"/>
                  <a:pt x="1071710" y="1874520"/>
                  <a:pt x="970745" y="1875473"/>
                </a:cubicBezTo>
                <a:cubicBezTo>
                  <a:pt x="704045" y="1878330"/>
                  <a:pt x="437345" y="1878330"/>
                  <a:pt x="170645" y="1875473"/>
                </a:cubicBezTo>
                <a:cubicBezTo>
                  <a:pt x="68727" y="1874520"/>
                  <a:pt x="3957" y="1802130"/>
                  <a:pt x="1100" y="1700213"/>
                </a:cubicBezTo>
                <a:cubicBezTo>
                  <a:pt x="147" y="1659255"/>
                  <a:pt x="-805" y="1617345"/>
                  <a:pt x="1100" y="1576388"/>
                </a:cubicBezTo>
                <a:cubicBezTo>
                  <a:pt x="4910" y="1497330"/>
                  <a:pt x="43010" y="1442085"/>
                  <a:pt x="118257" y="1412557"/>
                </a:cubicBezTo>
                <a:cubicBezTo>
                  <a:pt x="129688" y="1407795"/>
                  <a:pt x="143975" y="1389698"/>
                  <a:pt x="143975" y="1377315"/>
                </a:cubicBezTo>
                <a:cubicBezTo>
                  <a:pt x="145880" y="1227773"/>
                  <a:pt x="145880" y="1079182"/>
                  <a:pt x="143975" y="929640"/>
                </a:cubicBezTo>
                <a:cubicBezTo>
                  <a:pt x="143975" y="916305"/>
                  <a:pt x="128735" y="896303"/>
                  <a:pt x="115400" y="890588"/>
                </a:cubicBezTo>
                <a:cubicBezTo>
                  <a:pt x="55392" y="866775"/>
                  <a:pt x="14435" y="825818"/>
                  <a:pt x="7767" y="762953"/>
                </a:cubicBezTo>
                <a:cubicBezTo>
                  <a:pt x="1100" y="700088"/>
                  <a:pt x="-805" y="635318"/>
                  <a:pt x="6815" y="573405"/>
                </a:cubicBezTo>
                <a:cubicBezTo>
                  <a:pt x="18245" y="481965"/>
                  <a:pt x="84920" y="432435"/>
                  <a:pt x="180170" y="429578"/>
                </a:cubicBezTo>
                <a:cubicBezTo>
                  <a:pt x="237320" y="428625"/>
                  <a:pt x="294470" y="428625"/>
                  <a:pt x="351620" y="428625"/>
                </a:cubicBezTo>
                <a:cubicBezTo>
                  <a:pt x="354477" y="429578"/>
                  <a:pt x="357335" y="427672"/>
                  <a:pt x="365907" y="423863"/>
                </a:cubicBezTo>
                <a:close/>
                <a:moveTo>
                  <a:pt x="456395" y="330518"/>
                </a:moveTo>
                <a:cubicBezTo>
                  <a:pt x="456395" y="367665"/>
                  <a:pt x="456395" y="399097"/>
                  <a:pt x="456395" y="431482"/>
                </a:cubicBezTo>
                <a:cubicBezTo>
                  <a:pt x="536405" y="431482"/>
                  <a:pt x="613557" y="431482"/>
                  <a:pt x="691663" y="431482"/>
                </a:cubicBezTo>
                <a:cubicBezTo>
                  <a:pt x="691663" y="396240"/>
                  <a:pt x="691663" y="363855"/>
                  <a:pt x="691663" y="330518"/>
                </a:cubicBezTo>
                <a:cubicBezTo>
                  <a:pt x="611652" y="330518"/>
                  <a:pt x="535452" y="330518"/>
                  <a:pt x="456395" y="330518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cs typeface="B Nazanin" panose="00000400000000000000" pitchFamily="2" charset="-78"/>
            </a:endParaRPr>
          </a:p>
        </p:txBody>
      </p:sp>
      <p:sp>
        <p:nvSpPr>
          <p:cNvPr id="102" name="Freeform: Shape 101">
            <a:extLst>
              <a:ext uri="{FF2B5EF4-FFF2-40B4-BE49-F238E27FC236}">
                <a16:creationId xmlns:a16="http://schemas.microsoft.com/office/drawing/2014/main" id="{45D9E084-EEA7-41FB-AE73-23200591F1E0}"/>
              </a:ext>
            </a:extLst>
          </p:cNvPr>
          <p:cNvSpPr/>
          <p:nvPr/>
        </p:nvSpPr>
        <p:spPr>
          <a:xfrm>
            <a:off x="2702874" y="3525175"/>
            <a:ext cx="334361" cy="695208"/>
          </a:xfrm>
          <a:custGeom>
            <a:avLst/>
            <a:gdLst>
              <a:gd name="connsiteX0" fmla="*/ 727844 w 962025"/>
              <a:gd name="connsiteY0" fmla="*/ 368617 h 2000250"/>
              <a:gd name="connsiteX1" fmla="*/ 727844 w 962025"/>
              <a:gd name="connsiteY1" fmla="*/ 436245 h 2000250"/>
              <a:gd name="connsiteX2" fmla="*/ 812617 w 962025"/>
              <a:gd name="connsiteY2" fmla="*/ 436245 h 2000250"/>
              <a:gd name="connsiteX3" fmla="*/ 870719 w 962025"/>
              <a:gd name="connsiteY3" fmla="*/ 488632 h 2000250"/>
              <a:gd name="connsiteX4" fmla="*/ 943109 w 962025"/>
              <a:gd name="connsiteY4" fmla="*/ 1503998 h 2000250"/>
              <a:gd name="connsiteX5" fmla="*/ 962159 w 962025"/>
              <a:gd name="connsiteY5" fmla="*/ 1750695 h 2000250"/>
              <a:gd name="connsiteX6" fmla="*/ 905009 w 962025"/>
              <a:gd name="connsiteY6" fmla="*/ 1847850 h 2000250"/>
              <a:gd name="connsiteX7" fmla="*/ 905009 w 962025"/>
              <a:gd name="connsiteY7" fmla="*/ 1941195 h 2000250"/>
              <a:gd name="connsiteX8" fmla="*/ 847859 w 962025"/>
              <a:gd name="connsiteY8" fmla="*/ 2000250 h 2000250"/>
              <a:gd name="connsiteX9" fmla="*/ 114434 w 962025"/>
              <a:gd name="connsiteY9" fmla="*/ 2000250 h 2000250"/>
              <a:gd name="connsiteX10" fmla="*/ 60142 w 962025"/>
              <a:gd name="connsiteY10" fmla="*/ 1944053 h 2000250"/>
              <a:gd name="connsiteX11" fmla="*/ 60142 w 962025"/>
              <a:gd name="connsiteY11" fmla="*/ 1844040 h 2000250"/>
              <a:gd name="connsiteX12" fmla="*/ 2039 w 962025"/>
              <a:gd name="connsiteY12" fmla="*/ 1744028 h 2000250"/>
              <a:gd name="connsiteX13" fmla="*/ 91574 w 962025"/>
              <a:gd name="connsiteY13" fmla="*/ 516255 h 2000250"/>
              <a:gd name="connsiteX14" fmla="*/ 175394 w 962025"/>
              <a:gd name="connsiteY14" fmla="*/ 436245 h 2000250"/>
              <a:gd name="connsiteX15" fmla="*/ 234449 w 962025"/>
              <a:gd name="connsiteY15" fmla="*/ 436245 h 2000250"/>
              <a:gd name="connsiteX16" fmla="*/ 234449 w 962025"/>
              <a:gd name="connsiteY16" fmla="*/ 369570 h 2000250"/>
              <a:gd name="connsiteX17" fmla="*/ 208732 w 962025"/>
              <a:gd name="connsiteY17" fmla="*/ 365760 h 2000250"/>
              <a:gd name="connsiteX18" fmla="*/ 153487 w 962025"/>
              <a:gd name="connsiteY18" fmla="*/ 311467 h 2000250"/>
              <a:gd name="connsiteX19" fmla="*/ 153487 w 962025"/>
              <a:gd name="connsiteY19" fmla="*/ 54292 h 2000250"/>
              <a:gd name="connsiteX20" fmla="*/ 209684 w 962025"/>
              <a:gd name="connsiteY20" fmla="*/ 0 h 2000250"/>
              <a:gd name="connsiteX21" fmla="*/ 752609 w 962025"/>
              <a:gd name="connsiteY21" fmla="*/ 0 h 2000250"/>
              <a:gd name="connsiteX22" fmla="*/ 808807 w 962025"/>
              <a:gd name="connsiteY22" fmla="*/ 57150 h 2000250"/>
              <a:gd name="connsiteX23" fmla="*/ 808807 w 962025"/>
              <a:gd name="connsiteY23" fmla="*/ 280988 h 2000250"/>
              <a:gd name="connsiteX24" fmla="*/ 727844 w 962025"/>
              <a:gd name="connsiteY24" fmla="*/ 368617 h 2000250"/>
              <a:gd name="connsiteX25" fmla="*/ 141104 w 962025"/>
              <a:gd name="connsiteY25" fmla="*/ 1912620 h 2000250"/>
              <a:gd name="connsiteX26" fmla="*/ 820237 w 962025"/>
              <a:gd name="connsiteY26" fmla="*/ 1912620 h 2000250"/>
              <a:gd name="connsiteX27" fmla="*/ 820237 w 962025"/>
              <a:gd name="connsiteY27" fmla="*/ 1837373 h 2000250"/>
              <a:gd name="connsiteX28" fmla="*/ 141104 w 962025"/>
              <a:gd name="connsiteY28" fmla="*/ 1837373 h 2000250"/>
              <a:gd name="connsiteX29" fmla="*/ 141104 w 962025"/>
              <a:gd name="connsiteY29" fmla="*/ 1912620 h 2000250"/>
              <a:gd name="connsiteX30" fmla="*/ 644976 w 962025"/>
              <a:gd name="connsiteY30" fmla="*/ 365760 h 2000250"/>
              <a:gd name="connsiteX31" fmla="*/ 321126 w 962025"/>
              <a:gd name="connsiteY31" fmla="*/ 365760 h 2000250"/>
              <a:gd name="connsiteX32" fmla="*/ 321126 w 962025"/>
              <a:gd name="connsiteY32" fmla="*/ 435292 h 2000250"/>
              <a:gd name="connsiteX33" fmla="*/ 644976 w 962025"/>
              <a:gd name="connsiteY33" fmla="*/ 435292 h 2000250"/>
              <a:gd name="connsiteX34" fmla="*/ 644976 w 962025"/>
              <a:gd name="connsiteY34" fmla="*/ 365760 h 200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62025" h="2000250">
                <a:moveTo>
                  <a:pt x="727844" y="368617"/>
                </a:moveTo>
                <a:cubicBezTo>
                  <a:pt x="727844" y="390525"/>
                  <a:pt x="727844" y="408622"/>
                  <a:pt x="727844" y="436245"/>
                </a:cubicBezTo>
                <a:cubicBezTo>
                  <a:pt x="757372" y="436245"/>
                  <a:pt x="784994" y="436245"/>
                  <a:pt x="812617" y="436245"/>
                </a:cubicBezTo>
                <a:cubicBezTo>
                  <a:pt x="847859" y="436245"/>
                  <a:pt x="867862" y="449580"/>
                  <a:pt x="870719" y="488632"/>
                </a:cubicBezTo>
                <a:cubicBezTo>
                  <a:pt x="894532" y="826770"/>
                  <a:pt x="918344" y="1164907"/>
                  <a:pt x="943109" y="1503998"/>
                </a:cubicBezTo>
                <a:cubicBezTo>
                  <a:pt x="948824" y="1585913"/>
                  <a:pt x="955492" y="1668780"/>
                  <a:pt x="962159" y="1750695"/>
                </a:cubicBezTo>
                <a:cubicBezTo>
                  <a:pt x="967874" y="1820228"/>
                  <a:pt x="967874" y="1820228"/>
                  <a:pt x="905009" y="1847850"/>
                </a:cubicBezTo>
                <a:cubicBezTo>
                  <a:pt x="905009" y="1878330"/>
                  <a:pt x="905009" y="1909763"/>
                  <a:pt x="905009" y="1941195"/>
                </a:cubicBezTo>
                <a:cubicBezTo>
                  <a:pt x="905962" y="1980248"/>
                  <a:pt x="887864" y="2000250"/>
                  <a:pt x="847859" y="2000250"/>
                </a:cubicBezTo>
                <a:cubicBezTo>
                  <a:pt x="603067" y="2000250"/>
                  <a:pt x="359226" y="2000250"/>
                  <a:pt x="114434" y="2000250"/>
                </a:cubicBezTo>
                <a:cubicBezTo>
                  <a:pt x="77287" y="2000250"/>
                  <a:pt x="59189" y="1981200"/>
                  <a:pt x="60142" y="1944053"/>
                </a:cubicBezTo>
                <a:cubicBezTo>
                  <a:pt x="60142" y="1912620"/>
                  <a:pt x="60142" y="1881188"/>
                  <a:pt x="60142" y="1844040"/>
                </a:cubicBezTo>
                <a:cubicBezTo>
                  <a:pt x="-7486" y="1839278"/>
                  <a:pt x="-1771" y="1793557"/>
                  <a:pt x="2039" y="1744028"/>
                </a:cubicBezTo>
                <a:cubicBezTo>
                  <a:pt x="32519" y="1334453"/>
                  <a:pt x="62047" y="925830"/>
                  <a:pt x="91574" y="516255"/>
                </a:cubicBezTo>
                <a:cubicBezTo>
                  <a:pt x="97289" y="439103"/>
                  <a:pt x="100147" y="436245"/>
                  <a:pt x="175394" y="436245"/>
                </a:cubicBezTo>
                <a:cubicBezTo>
                  <a:pt x="194444" y="436245"/>
                  <a:pt x="212542" y="436245"/>
                  <a:pt x="234449" y="436245"/>
                </a:cubicBezTo>
                <a:cubicBezTo>
                  <a:pt x="234449" y="412432"/>
                  <a:pt x="234449" y="392430"/>
                  <a:pt x="234449" y="369570"/>
                </a:cubicBezTo>
                <a:cubicBezTo>
                  <a:pt x="226829" y="368617"/>
                  <a:pt x="217304" y="364807"/>
                  <a:pt x="208732" y="365760"/>
                </a:cubicBezTo>
                <a:cubicBezTo>
                  <a:pt x="168726" y="368617"/>
                  <a:pt x="153487" y="346710"/>
                  <a:pt x="153487" y="311467"/>
                </a:cubicBezTo>
                <a:cubicBezTo>
                  <a:pt x="153487" y="225742"/>
                  <a:pt x="153487" y="140017"/>
                  <a:pt x="153487" y="54292"/>
                </a:cubicBezTo>
                <a:cubicBezTo>
                  <a:pt x="153487" y="18097"/>
                  <a:pt x="169679" y="0"/>
                  <a:pt x="209684" y="0"/>
                </a:cubicBezTo>
                <a:cubicBezTo>
                  <a:pt x="390659" y="952"/>
                  <a:pt x="571634" y="952"/>
                  <a:pt x="752609" y="0"/>
                </a:cubicBezTo>
                <a:cubicBezTo>
                  <a:pt x="793567" y="0"/>
                  <a:pt x="809759" y="17145"/>
                  <a:pt x="808807" y="57150"/>
                </a:cubicBezTo>
                <a:cubicBezTo>
                  <a:pt x="807854" y="131445"/>
                  <a:pt x="808807" y="206692"/>
                  <a:pt x="808807" y="280988"/>
                </a:cubicBezTo>
                <a:cubicBezTo>
                  <a:pt x="806901" y="360045"/>
                  <a:pt x="806901" y="360045"/>
                  <a:pt x="727844" y="368617"/>
                </a:cubicBezTo>
                <a:close/>
                <a:moveTo>
                  <a:pt x="141104" y="1912620"/>
                </a:moveTo>
                <a:cubicBezTo>
                  <a:pt x="371609" y="1912620"/>
                  <a:pt x="595447" y="1912620"/>
                  <a:pt x="820237" y="1912620"/>
                </a:cubicBezTo>
                <a:cubicBezTo>
                  <a:pt x="820237" y="1885950"/>
                  <a:pt x="820237" y="1862138"/>
                  <a:pt x="820237" y="1837373"/>
                </a:cubicBezTo>
                <a:cubicBezTo>
                  <a:pt x="592589" y="1837373"/>
                  <a:pt x="367799" y="1837373"/>
                  <a:pt x="141104" y="1837373"/>
                </a:cubicBezTo>
                <a:cubicBezTo>
                  <a:pt x="141104" y="1863090"/>
                  <a:pt x="141104" y="1886903"/>
                  <a:pt x="141104" y="1912620"/>
                </a:cubicBezTo>
                <a:close/>
                <a:moveTo>
                  <a:pt x="644976" y="365760"/>
                </a:moveTo>
                <a:cubicBezTo>
                  <a:pt x="536392" y="365760"/>
                  <a:pt x="429712" y="365760"/>
                  <a:pt x="321126" y="365760"/>
                </a:cubicBezTo>
                <a:cubicBezTo>
                  <a:pt x="321126" y="389572"/>
                  <a:pt x="321126" y="411480"/>
                  <a:pt x="321126" y="435292"/>
                </a:cubicBezTo>
                <a:cubicBezTo>
                  <a:pt x="429712" y="435292"/>
                  <a:pt x="536392" y="435292"/>
                  <a:pt x="644976" y="435292"/>
                </a:cubicBezTo>
                <a:cubicBezTo>
                  <a:pt x="644976" y="411480"/>
                  <a:pt x="644976" y="390525"/>
                  <a:pt x="644976" y="365760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cs typeface="B Nazanin" panose="00000400000000000000" pitchFamily="2" charset="-78"/>
            </a:endParaRPr>
          </a:p>
        </p:txBody>
      </p:sp>
      <p:sp>
        <p:nvSpPr>
          <p:cNvPr id="104" name="Freeform: Shape 103">
            <a:extLst>
              <a:ext uri="{FF2B5EF4-FFF2-40B4-BE49-F238E27FC236}">
                <a16:creationId xmlns:a16="http://schemas.microsoft.com/office/drawing/2014/main" id="{0E4912C2-46C0-48AD-9E4C-84AD139174AD}"/>
              </a:ext>
            </a:extLst>
          </p:cNvPr>
          <p:cNvSpPr/>
          <p:nvPr/>
        </p:nvSpPr>
        <p:spPr>
          <a:xfrm>
            <a:off x="4066353" y="4379638"/>
            <a:ext cx="622377" cy="622377"/>
          </a:xfrm>
          <a:custGeom>
            <a:avLst/>
            <a:gdLst>
              <a:gd name="connsiteX0" fmla="*/ 1034741 w 1790700"/>
              <a:gd name="connsiteY0" fmla="*/ 744338 h 1790700"/>
              <a:gd name="connsiteX1" fmla="*/ 921393 w 1790700"/>
              <a:gd name="connsiteY1" fmla="*/ 776723 h 1790700"/>
              <a:gd name="connsiteX2" fmla="*/ 211780 w 1790700"/>
              <a:gd name="connsiteY2" fmla="*/ 1489193 h 1790700"/>
              <a:gd name="connsiteX3" fmla="*/ 88908 w 1790700"/>
              <a:gd name="connsiteY3" fmla="*/ 1559678 h 1790700"/>
              <a:gd name="connsiteX4" fmla="*/ 326 w 1790700"/>
              <a:gd name="connsiteY4" fmla="*/ 1466333 h 1790700"/>
              <a:gd name="connsiteX5" fmla="*/ 14613 w 1790700"/>
              <a:gd name="connsiteY5" fmla="*/ 1388228 h 1790700"/>
              <a:gd name="connsiteX6" fmla="*/ 371801 w 1790700"/>
              <a:gd name="connsiteY6" fmla="*/ 894833 h 1790700"/>
              <a:gd name="connsiteX7" fmla="*/ 1002355 w 1790700"/>
              <a:gd name="connsiteY7" fmla="*/ 422393 h 1790700"/>
              <a:gd name="connsiteX8" fmla="*/ 1047124 w 1790700"/>
              <a:gd name="connsiteY8" fmla="*/ 381435 h 1790700"/>
              <a:gd name="connsiteX9" fmla="*/ 1145230 w 1790700"/>
              <a:gd name="connsiteY9" fmla="*/ 247133 h 1790700"/>
              <a:gd name="connsiteX10" fmla="*/ 1700538 w 1790700"/>
              <a:gd name="connsiteY10" fmla="*/ 1388 h 1790700"/>
              <a:gd name="connsiteX11" fmla="*/ 1789120 w 1790700"/>
              <a:gd name="connsiteY11" fmla="*/ 83303 h 1790700"/>
              <a:gd name="connsiteX12" fmla="*/ 1711016 w 1790700"/>
              <a:gd name="connsiteY12" fmla="*/ 462398 h 1790700"/>
              <a:gd name="connsiteX13" fmla="*/ 1490988 w 1790700"/>
              <a:gd name="connsiteY13" fmla="*/ 686235 h 1790700"/>
              <a:gd name="connsiteX14" fmla="*/ 1324301 w 1790700"/>
              <a:gd name="connsiteY14" fmla="*/ 863401 h 1790700"/>
              <a:gd name="connsiteX15" fmla="*/ 708986 w 1790700"/>
              <a:gd name="connsiteY15" fmla="*/ 1595873 h 1790700"/>
              <a:gd name="connsiteX16" fmla="*/ 387041 w 1790700"/>
              <a:gd name="connsiteY16" fmla="*/ 1786373 h 1790700"/>
              <a:gd name="connsiteX17" fmla="*/ 264168 w 1790700"/>
              <a:gd name="connsiteY17" fmla="*/ 1762560 h 1790700"/>
              <a:gd name="connsiteX18" fmla="*/ 240355 w 1790700"/>
              <a:gd name="connsiteY18" fmla="*/ 1653023 h 1790700"/>
              <a:gd name="connsiteX19" fmla="*/ 313699 w 1790700"/>
              <a:gd name="connsiteY19" fmla="*/ 1576823 h 1790700"/>
              <a:gd name="connsiteX20" fmla="*/ 1017595 w 1790700"/>
              <a:gd name="connsiteY20" fmla="*/ 871021 h 1790700"/>
              <a:gd name="connsiteX21" fmla="*/ 1049028 w 1790700"/>
              <a:gd name="connsiteY21" fmla="*/ 757673 h 1790700"/>
              <a:gd name="connsiteX22" fmla="*/ 1034741 w 1790700"/>
              <a:gd name="connsiteY22" fmla="*/ 744338 h 1790700"/>
              <a:gd name="connsiteX23" fmla="*/ 1594811 w 1790700"/>
              <a:gd name="connsiteY23" fmla="*/ 202365 h 1790700"/>
              <a:gd name="connsiteX24" fmla="*/ 1375736 w 1790700"/>
              <a:gd name="connsiteY24" fmla="*/ 369053 h 1790700"/>
              <a:gd name="connsiteX25" fmla="*/ 1384308 w 1790700"/>
              <a:gd name="connsiteY25" fmla="*/ 416678 h 1790700"/>
              <a:gd name="connsiteX26" fmla="*/ 1429076 w 1790700"/>
              <a:gd name="connsiteY26" fmla="*/ 420488 h 1790700"/>
              <a:gd name="connsiteX27" fmla="*/ 1594811 w 1790700"/>
              <a:gd name="connsiteY27" fmla="*/ 202365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790700" h="1790700">
                <a:moveTo>
                  <a:pt x="1034741" y="744338"/>
                </a:moveTo>
                <a:cubicBezTo>
                  <a:pt x="996641" y="754815"/>
                  <a:pt x="954730" y="758626"/>
                  <a:pt x="921393" y="776723"/>
                </a:cubicBezTo>
                <a:cubicBezTo>
                  <a:pt x="618499" y="947221"/>
                  <a:pt x="387041" y="1191060"/>
                  <a:pt x="211780" y="1489193"/>
                </a:cubicBezTo>
                <a:cubicBezTo>
                  <a:pt x="180348" y="1543485"/>
                  <a:pt x="135580" y="1569203"/>
                  <a:pt x="88908" y="1559678"/>
                </a:cubicBezTo>
                <a:cubicBezTo>
                  <a:pt x="41283" y="1550153"/>
                  <a:pt x="5088" y="1515863"/>
                  <a:pt x="326" y="1466333"/>
                </a:cubicBezTo>
                <a:cubicBezTo>
                  <a:pt x="-1579" y="1440615"/>
                  <a:pt x="5088" y="1412993"/>
                  <a:pt x="14613" y="1388228"/>
                </a:cubicBezTo>
                <a:cubicBezTo>
                  <a:pt x="91766" y="1193918"/>
                  <a:pt x="224163" y="1037708"/>
                  <a:pt x="371801" y="894833"/>
                </a:cubicBezTo>
                <a:cubicBezTo>
                  <a:pt x="562301" y="711001"/>
                  <a:pt x="775661" y="557648"/>
                  <a:pt x="1002355" y="422393"/>
                </a:cubicBezTo>
                <a:cubicBezTo>
                  <a:pt x="1019501" y="411915"/>
                  <a:pt x="1034741" y="397628"/>
                  <a:pt x="1047124" y="381435"/>
                </a:cubicBezTo>
                <a:cubicBezTo>
                  <a:pt x="1081413" y="337621"/>
                  <a:pt x="1112845" y="291901"/>
                  <a:pt x="1145230" y="247133"/>
                </a:cubicBezTo>
                <a:cubicBezTo>
                  <a:pt x="1283343" y="58538"/>
                  <a:pt x="1474795" y="-10994"/>
                  <a:pt x="1700538" y="1388"/>
                </a:cubicBezTo>
                <a:cubicBezTo>
                  <a:pt x="1768166" y="5198"/>
                  <a:pt x="1777691" y="15676"/>
                  <a:pt x="1789120" y="83303"/>
                </a:cubicBezTo>
                <a:cubicBezTo>
                  <a:pt x="1811980" y="219510"/>
                  <a:pt x="1770070" y="342383"/>
                  <a:pt x="1711016" y="462398"/>
                </a:cubicBezTo>
                <a:cubicBezTo>
                  <a:pt x="1662438" y="562410"/>
                  <a:pt x="1581476" y="629085"/>
                  <a:pt x="1490988" y="686235"/>
                </a:cubicBezTo>
                <a:cubicBezTo>
                  <a:pt x="1419551" y="731003"/>
                  <a:pt x="1369068" y="791963"/>
                  <a:pt x="1324301" y="863401"/>
                </a:cubicBezTo>
                <a:cubicBezTo>
                  <a:pt x="1154755" y="1136768"/>
                  <a:pt x="960445" y="1391085"/>
                  <a:pt x="708986" y="1595873"/>
                </a:cubicBezTo>
                <a:cubicBezTo>
                  <a:pt x="611830" y="1675883"/>
                  <a:pt x="506103" y="1743510"/>
                  <a:pt x="387041" y="1786373"/>
                </a:cubicBezTo>
                <a:cubicBezTo>
                  <a:pt x="342274" y="1802565"/>
                  <a:pt x="299411" y="1797803"/>
                  <a:pt x="264168" y="1762560"/>
                </a:cubicBezTo>
                <a:cubicBezTo>
                  <a:pt x="232736" y="1731128"/>
                  <a:pt x="222258" y="1690171"/>
                  <a:pt x="240355" y="1653023"/>
                </a:cubicBezTo>
                <a:cubicBezTo>
                  <a:pt x="255596" y="1622543"/>
                  <a:pt x="284170" y="1594921"/>
                  <a:pt x="313699" y="1576823"/>
                </a:cubicBezTo>
                <a:cubicBezTo>
                  <a:pt x="607068" y="1399658"/>
                  <a:pt x="848051" y="1171058"/>
                  <a:pt x="1017595" y="871021"/>
                </a:cubicBezTo>
                <a:cubicBezTo>
                  <a:pt x="1036645" y="837683"/>
                  <a:pt x="1038551" y="795773"/>
                  <a:pt x="1049028" y="757673"/>
                </a:cubicBezTo>
                <a:cubicBezTo>
                  <a:pt x="1046170" y="754815"/>
                  <a:pt x="1040455" y="750053"/>
                  <a:pt x="1034741" y="744338"/>
                </a:cubicBezTo>
                <a:close/>
                <a:moveTo>
                  <a:pt x="1594811" y="202365"/>
                </a:moveTo>
                <a:cubicBezTo>
                  <a:pt x="1494799" y="240465"/>
                  <a:pt x="1414788" y="279518"/>
                  <a:pt x="1375736" y="369053"/>
                </a:cubicBezTo>
                <a:cubicBezTo>
                  <a:pt x="1370020" y="381435"/>
                  <a:pt x="1374783" y="406201"/>
                  <a:pt x="1384308" y="416678"/>
                </a:cubicBezTo>
                <a:cubicBezTo>
                  <a:pt x="1391928" y="425251"/>
                  <a:pt x="1416693" y="426203"/>
                  <a:pt x="1429076" y="420488"/>
                </a:cubicBezTo>
                <a:cubicBezTo>
                  <a:pt x="1517658" y="379531"/>
                  <a:pt x="1556711" y="299521"/>
                  <a:pt x="1594811" y="202365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cs typeface="B Nazanin" panose="00000400000000000000" pitchFamily="2" charset="-78"/>
            </a:endParaRPr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CF1890B8-B77B-4F2E-B497-A838167C591A}"/>
              </a:ext>
            </a:extLst>
          </p:cNvPr>
          <p:cNvSpPr/>
          <p:nvPr/>
        </p:nvSpPr>
        <p:spPr>
          <a:xfrm>
            <a:off x="4868974" y="3540073"/>
            <a:ext cx="486646" cy="665413"/>
          </a:xfrm>
          <a:custGeom>
            <a:avLst/>
            <a:gdLst>
              <a:gd name="connsiteX0" fmla="*/ 835766 w 1400175"/>
              <a:gd name="connsiteY0" fmla="*/ 164306 h 1914525"/>
              <a:gd name="connsiteX1" fmla="*/ 855768 w 1400175"/>
              <a:gd name="connsiteY1" fmla="*/ 168116 h 1914525"/>
              <a:gd name="connsiteX2" fmla="*/ 1353926 w 1400175"/>
              <a:gd name="connsiteY2" fmla="*/ 235744 h 1914525"/>
              <a:gd name="connsiteX3" fmla="*/ 1409171 w 1400175"/>
              <a:gd name="connsiteY3" fmla="*/ 282416 h 1914525"/>
              <a:gd name="connsiteX4" fmla="*/ 1352021 w 1400175"/>
              <a:gd name="connsiteY4" fmla="*/ 327184 h 1914525"/>
              <a:gd name="connsiteX5" fmla="*/ 863388 w 1400175"/>
              <a:gd name="connsiteY5" fmla="*/ 397669 h 1914525"/>
              <a:gd name="connsiteX6" fmla="*/ 831956 w 1400175"/>
              <a:gd name="connsiteY6" fmla="*/ 431006 h 1914525"/>
              <a:gd name="connsiteX7" fmla="*/ 728133 w 1400175"/>
              <a:gd name="connsiteY7" fmla="*/ 556736 h 1914525"/>
              <a:gd name="connsiteX8" fmla="*/ 577638 w 1400175"/>
              <a:gd name="connsiteY8" fmla="*/ 706279 h 1914525"/>
              <a:gd name="connsiteX9" fmla="*/ 579543 w 1400175"/>
              <a:gd name="connsiteY9" fmla="*/ 743426 h 1914525"/>
              <a:gd name="connsiteX10" fmla="*/ 640504 w 1400175"/>
              <a:gd name="connsiteY10" fmla="*/ 1055847 h 1914525"/>
              <a:gd name="connsiteX11" fmla="*/ 613833 w 1400175"/>
              <a:gd name="connsiteY11" fmla="*/ 1123474 h 1914525"/>
              <a:gd name="connsiteX12" fmla="*/ 486199 w 1400175"/>
              <a:gd name="connsiteY12" fmla="*/ 1384459 h 1914525"/>
              <a:gd name="connsiteX13" fmla="*/ 487151 w 1400175"/>
              <a:gd name="connsiteY13" fmla="*/ 1451134 h 1914525"/>
              <a:gd name="connsiteX14" fmla="*/ 414761 w 1400175"/>
              <a:gd name="connsiteY14" fmla="*/ 1521619 h 1914525"/>
              <a:gd name="connsiteX15" fmla="*/ 354754 w 1400175"/>
              <a:gd name="connsiteY15" fmla="*/ 1521619 h 1914525"/>
              <a:gd name="connsiteX16" fmla="*/ 354754 w 1400175"/>
              <a:gd name="connsiteY16" fmla="*/ 1635919 h 1914525"/>
              <a:gd name="connsiteX17" fmla="*/ 354754 w 1400175"/>
              <a:gd name="connsiteY17" fmla="*/ 1859756 h 1914525"/>
              <a:gd name="connsiteX18" fmla="*/ 312843 w 1400175"/>
              <a:gd name="connsiteY18" fmla="*/ 1915001 h 1914525"/>
              <a:gd name="connsiteX19" fmla="*/ 270933 w 1400175"/>
              <a:gd name="connsiteY19" fmla="*/ 1857851 h 1914525"/>
              <a:gd name="connsiteX20" fmla="*/ 270933 w 1400175"/>
              <a:gd name="connsiteY20" fmla="*/ 1548289 h 1914525"/>
              <a:gd name="connsiteX21" fmla="*/ 268076 w 1400175"/>
              <a:gd name="connsiteY21" fmla="*/ 1521619 h 1914525"/>
              <a:gd name="connsiteX22" fmla="*/ 213783 w 1400175"/>
              <a:gd name="connsiteY22" fmla="*/ 1521619 h 1914525"/>
              <a:gd name="connsiteX23" fmla="*/ 146156 w 1400175"/>
              <a:gd name="connsiteY23" fmla="*/ 1453991 h 1914525"/>
              <a:gd name="connsiteX24" fmla="*/ 146156 w 1400175"/>
              <a:gd name="connsiteY24" fmla="*/ 830104 h 1914525"/>
              <a:gd name="connsiteX25" fmla="*/ 146156 w 1400175"/>
              <a:gd name="connsiteY25" fmla="*/ 565309 h 1914525"/>
              <a:gd name="connsiteX26" fmla="*/ 423 w 1400175"/>
              <a:gd name="connsiteY26" fmla="*/ 385286 h 1914525"/>
              <a:gd name="connsiteX27" fmla="*/ 423 w 1400175"/>
              <a:gd name="connsiteY27" fmla="*/ 137636 h 1914525"/>
              <a:gd name="connsiteX28" fmla="*/ 133773 w 1400175"/>
              <a:gd name="connsiteY28" fmla="*/ 1429 h 1914525"/>
              <a:gd name="connsiteX29" fmla="*/ 695749 w 1400175"/>
              <a:gd name="connsiteY29" fmla="*/ 1429 h 1914525"/>
              <a:gd name="connsiteX30" fmla="*/ 831004 w 1400175"/>
              <a:gd name="connsiteY30" fmla="*/ 130969 h 1914525"/>
              <a:gd name="connsiteX31" fmla="*/ 835766 w 1400175"/>
              <a:gd name="connsiteY31" fmla="*/ 164306 h 1914525"/>
              <a:gd name="connsiteX32" fmla="*/ 1110086 w 1400175"/>
              <a:gd name="connsiteY32" fmla="*/ 292894 h 1914525"/>
              <a:gd name="connsiteX33" fmla="*/ 1109133 w 1400175"/>
              <a:gd name="connsiteY33" fmla="*/ 267176 h 1914525"/>
              <a:gd name="connsiteX34" fmla="*/ 835766 w 1400175"/>
              <a:gd name="connsiteY34" fmla="*/ 244316 h 1914525"/>
              <a:gd name="connsiteX35" fmla="*/ 835766 w 1400175"/>
              <a:gd name="connsiteY35" fmla="*/ 320516 h 1914525"/>
              <a:gd name="connsiteX36" fmla="*/ 1110086 w 1400175"/>
              <a:gd name="connsiteY36" fmla="*/ 292894 h 1914525"/>
              <a:gd name="connsiteX37" fmla="*/ 483341 w 1400175"/>
              <a:gd name="connsiteY37" fmla="*/ 1097756 h 1914525"/>
              <a:gd name="connsiteX38" fmla="*/ 496676 w 1400175"/>
              <a:gd name="connsiteY38" fmla="*/ 1102519 h 1914525"/>
              <a:gd name="connsiteX39" fmla="*/ 551921 w 1400175"/>
              <a:gd name="connsiteY39" fmla="*/ 1033939 h 1914525"/>
              <a:gd name="connsiteX40" fmla="*/ 522393 w 1400175"/>
              <a:gd name="connsiteY40" fmla="*/ 884396 h 1914525"/>
              <a:gd name="connsiteX41" fmla="*/ 510011 w 1400175"/>
              <a:gd name="connsiteY41" fmla="*/ 884396 h 1914525"/>
              <a:gd name="connsiteX42" fmla="*/ 483341 w 1400175"/>
              <a:gd name="connsiteY42" fmla="*/ 1097756 h 1914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400175" h="1914525">
                <a:moveTo>
                  <a:pt x="835766" y="164306"/>
                </a:moveTo>
                <a:cubicBezTo>
                  <a:pt x="844338" y="166211"/>
                  <a:pt x="850054" y="168116"/>
                  <a:pt x="855768" y="168116"/>
                </a:cubicBezTo>
                <a:cubicBezTo>
                  <a:pt x="1026266" y="156686"/>
                  <a:pt x="1188191" y="209074"/>
                  <a:pt x="1353926" y="235744"/>
                </a:cubicBezTo>
                <a:cubicBezTo>
                  <a:pt x="1381549" y="240506"/>
                  <a:pt x="1409171" y="246221"/>
                  <a:pt x="1409171" y="282416"/>
                </a:cubicBezTo>
                <a:cubicBezTo>
                  <a:pt x="1408218" y="319564"/>
                  <a:pt x="1378691" y="323374"/>
                  <a:pt x="1352021" y="327184"/>
                </a:cubicBezTo>
                <a:cubicBezTo>
                  <a:pt x="1189143" y="350996"/>
                  <a:pt x="1031029" y="405289"/>
                  <a:pt x="863388" y="397669"/>
                </a:cubicBezTo>
                <a:cubicBezTo>
                  <a:pt x="852911" y="397669"/>
                  <a:pt x="832908" y="418624"/>
                  <a:pt x="831956" y="431006"/>
                </a:cubicBezTo>
                <a:cubicBezTo>
                  <a:pt x="828146" y="499586"/>
                  <a:pt x="790999" y="537686"/>
                  <a:pt x="728133" y="556736"/>
                </a:cubicBezTo>
                <a:cubicBezTo>
                  <a:pt x="651933" y="579596"/>
                  <a:pt x="612881" y="641509"/>
                  <a:pt x="577638" y="706279"/>
                </a:cubicBezTo>
                <a:cubicBezTo>
                  <a:pt x="572876" y="715804"/>
                  <a:pt x="576686" y="731044"/>
                  <a:pt x="579543" y="743426"/>
                </a:cubicBezTo>
                <a:cubicBezTo>
                  <a:pt x="599546" y="848201"/>
                  <a:pt x="618596" y="952024"/>
                  <a:pt x="640504" y="1055847"/>
                </a:cubicBezTo>
                <a:cubicBezTo>
                  <a:pt x="647171" y="1087279"/>
                  <a:pt x="641456" y="1112044"/>
                  <a:pt x="613833" y="1123474"/>
                </a:cubicBezTo>
                <a:cubicBezTo>
                  <a:pt x="496676" y="1174909"/>
                  <a:pt x="467149" y="1267301"/>
                  <a:pt x="486199" y="1384459"/>
                </a:cubicBezTo>
                <a:cubicBezTo>
                  <a:pt x="490008" y="1406366"/>
                  <a:pt x="487151" y="1429226"/>
                  <a:pt x="487151" y="1451134"/>
                </a:cubicBezTo>
                <a:cubicBezTo>
                  <a:pt x="487151" y="1513047"/>
                  <a:pt x="478579" y="1521619"/>
                  <a:pt x="414761" y="1521619"/>
                </a:cubicBezTo>
                <a:cubicBezTo>
                  <a:pt x="397616" y="1521619"/>
                  <a:pt x="380471" y="1521619"/>
                  <a:pt x="354754" y="1521619"/>
                </a:cubicBezTo>
                <a:cubicBezTo>
                  <a:pt x="354754" y="1561624"/>
                  <a:pt x="354754" y="1598772"/>
                  <a:pt x="354754" y="1635919"/>
                </a:cubicBezTo>
                <a:cubicBezTo>
                  <a:pt x="354754" y="1710214"/>
                  <a:pt x="354754" y="1785461"/>
                  <a:pt x="354754" y="1859756"/>
                </a:cubicBezTo>
                <a:cubicBezTo>
                  <a:pt x="354754" y="1889284"/>
                  <a:pt x="349991" y="1915954"/>
                  <a:pt x="312843" y="1915001"/>
                </a:cubicBezTo>
                <a:cubicBezTo>
                  <a:pt x="276649" y="1914049"/>
                  <a:pt x="270933" y="1887379"/>
                  <a:pt x="270933" y="1857851"/>
                </a:cubicBezTo>
                <a:cubicBezTo>
                  <a:pt x="270933" y="1754981"/>
                  <a:pt x="270933" y="1651159"/>
                  <a:pt x="270933" y="1548289"/>
                </a:cubicBezTo>
                <a:cubicBezTo>
                  <a:pt x="270933" y="1541622"/>
                  <a:pt x="269981" y="1535906"/>
                  <a:pt x="268076" y="1521619"/>
                </a:cubicBezTo>
                <a:cubicBezTo>
                  <a:pt x="249979" y="1521619"/>
                  <a:pt x="231881" y="1521619"/>
                  <a:pt x="213783" y="1521619"/>
                </a:cubicBezTo>
                <a:cubicBezTo>
                  <a:pt x="160443" y="1520666"/>
                  <a:pt x="146156" y="1507331"/>
                  <a:pt x="146156" y="1453991"/>
                </a:cubicBezTo>
                <a:cubicBezTo>
                  <a:pt x="146156" y="1246347"/>
                  <a:pt x="146156" y="1038701"/>
                  <a:pt x="146156" y="830104"/>
                </a:cubicBezTo>
                <a:cubicBezTo>
                  <a:pt x="146156" y="741521"/>
                  <a:pt x="146156" y="652939"/>
                  <a:pt x="146156" y="565309"/>
                </a:cubicBezTo>
                <a:cubicBezTo>
                  <a:pt x="24236" y="536734"/>
                  <a:pt x="423" y="507206"/>
                  <a:pt x="423" y="385286"/>
                </a:cubicBezTo>
                <a:cubicBezTo>
                  <a:pt x="423" y="302419"/>
                  <a:pt x="-529" y="220504"/>
                  <a:pt x="423" y="137636"/>
                </a:cubicBezTo>
                <a:cubicBezTo>
                  <a:pt x="1376" y="56674"/>
                  <a:pt x="51858" y="2381"/>
                  <a:pt x="133773" y="1429"/>
                </a:cubicBezTo>
                <a:cubicBezTo>
                  <a:pt x="321416" y="-476"/>
                  <a:pt x="508106" y="-476"/>
                  <a:pt x="695749" y="1429"/>
                </a:cubicBezTo>
                <a:cubicBezTo>
                  <a:pt x="777663" y="2381"/>
                  <a:pt x="823383" y="48101"/>
                  <a:pt x="831004" y="130969"/>
                </a:cubicBezTo>
                <a:cubicBezTo>
                  <a:pt x="831956" y="141446"/>
                  <a:pt x="833861" y="151924"/>
                  <a:pt x="835766" y="164306"/>
                </a:cubicBezTo>
                <a:close/>
                <a:moveTo>
                  <a:pt x="1110086" y="292894"/>
                </a:moveTo>
                <a:cubicBezTo>
                  <a:pt x="1110086" y="284321"/>
                  <a:pt x="1110086" y="275749"/>
                  <a:pt x="1109133" y="267176"/>
                </a:cubicBezTo>
                <a:cubicBezTo>
                  <a:pt x="1017693" y="259556"/>
                  <a:pt x="927206" y="251936"/>
                  <a:pt x="835766" y="244316"/>
                </a:cubicBezTo>
                <a:cubicBezTo>
                  <a:pt x="835766" y="274796"/>
                  <a:pt x="835766" y="292894"/>
                  <a:pt x="835766" y="320516"/>
                </a:cubicBezTo>
                <a:cubicBezTo>
                  <a:pt x="931016" y="310991"/>
                  <a:pt x="1020551" y="301466"/>
                  <a:pt x="1110086" y="292894"/>
                </a:cubicBezTo>
                <a:close/>
                <a:moveTo>
                  <a:pt x="483341" y="1097756"/>
                </a:moveTo>
                <a:cubicBezTo>
                  <a:pt x="488104" y="1099661"/>
                  <a:pt x="491913" y="1101566"/>
                  <a:pt x="496676" y="1102519"/>
                </a:cubicBezTo>
                <a:cubicBezTo>
                  <a:pt x="516679" y="1080611"/>
                  <a:pt x="561446" y="1081564"/>
                  <a:pt x="551921" y="1033939"/>
                </a:cubicBezTo>
                <a:cubicBezTo>
                  <a:pt x="541443" y="984409"/>
                  <a:pt x="532871" y="934879"/>
                  <a:pt x="522393" y="884396"/>
                </a:cubicBezTo>
                <a:cubicBezTo>
                  <a:pt x="518583" y="884396"/>
                  <a:pt x="513821" y="884396"/>
                  <a:pt x="510011" y="884396"/>
                </a:cubicBezTo>
                <a:cubicBezTo>
                  <a:pt x="500486" y="955834"/>
                  <a:pt x="491913" y="1026319"/>
                  <a:pt x="483341" y="1097756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cs typeface="B Nazanin" panose="00000400000000000000" pitchFamily="2" charset="-78"/>
            </a:endParaRPr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9E5FDE8D-AE54-471E-8465-0B7BA90C77FA}"/>
              </a:ext>
            </a:extLst>
          </p:cNvPr>
          <p:cNvSpPr/>
          <p:nvPr/>
        </p:nvSpPr>
        <p:spPr>
          <a:xfrm>
            <a:off x="4060680" y="3554970"/>
            <a:ext cx="632308" cy="635619"/>
          </a:xfrm>
          <a:custGeom>
            <a:avLst/>
            <a:gdLst>
              <a:gd name="connsiteX0" fmla="*/ 549912 w 1819275"/>
              <a:gd name="connsiteY0" fmla="*/ 1441204 h 1828800"/>
              <a:gd name="connsiteX1" fmla="*/ 387035 w 1819275"/>
              <a:gd name="connsiteY1" fmla="*/ 1605987 h 1828800"/>
              <a:gd name="connsiteX2" fmla="*/ 459424 w 1819275"/>
              <a:gd name="connsiteY2" fmla="*/ 1663137 h 1828800"/>
              <a:gd name="connsiteX3" fmla="*/ 460377 w 1819275"/>
              <a:gd name="connsiteY3" fmla="*/ 1738384 h 1828800"/>
              <a:gd name="connsiteX4" fmla="*/ 457519 w 1819275"/>
              <a:gd name="connsiteY4" fmla="*/ 1742194 h 1828800"/>
              <a:gd name="connsiteX5" fmla="*/ 251779 w 1819275"/>
              <a:gd name="connsiteY5" fmla="*/ 1747909 h 1828800"/>
              <a:gd name="connsiteX6" fmla="*/ 26037 w 1819275"/>
              <a:gd name="connsiteY6" fmla="*/ 1523119 h 1828800"/>
              <a:gd name="connsiteX7" fmla="*/ 24132 w 1819275"/>
              <a:gd name="connsiteY7" fmla="*/ 1435489 h 1828800"/>
              <a:gd name="connsiteX8" fmla="*/ 91759 w 1819275"/>
              <a:gd name="connsiteY8" fmla="*/ 1367862 h 1828800"/>
              <a:gd name="connsiteX9" fmla="*/ 162244 w 1819275"/>
              <a:gd name="connsiteY9" fmla="*/ 1365957 h 1828800"/>
              <a:gd name="connsiteX10" fmla="*/ 224157 w 1819275"/>
              <a:gd name="connsiteY10" fmla="*/ 1434537 h 1828800"/>
              <a:gd name="connsiteX11" fmla="*/ 386082 w 1819275"/>
              <a:gd name="connsiteY11" fmla="*/ 1270707 h 1828800"/>
              <a:gd name="connsiteX12" fmla="*/ 327027 w 1819275"/>
              <a:gd name="connsiteY12" fmla="*/ 1224987 h 1828800"/>
              <a:gd name="connsiteX13" fmla="*/ 327979 w 1819275"/>
              <a:gd name="connsiteY13" fmla="*/ 1130689 h 1828800"/>
              <a:gd name="connsiteX14" fmla="*/ 1042354 w 1819275"/>
              <a:gd name="connsiteY14" fmla="*/ 411552 h 1828800"/>
              <a:gd name="connsiteX15" fmla="*/ 1321437 w 1819275"/>
              <a:gd name="connsiteY15" fmla="*/ 265819 h 1828800"/>
              <a:gd name="connsiteX16" fmla="*/ 1538607 w 1819275"/>
              <a:gd name="connsiteY16" fmla="*/ 213432 h 1828800"/>
              <a:gd name="connsiteX17" fmla="*/ 1581469 w 1819275"/>
              <a:gd name="connsiteY17" fmla="*/ 186762 h 1828800"/>
              <a:gd name="connsiteX18" fmla="*/ 1739585 w 1819275"/>
              <a:gd name="connsiteY18" fmla="*/ 28646 h 1828800"/>
              <a:gd name="connsiteX19" fmla="*/ 1811974 w 1819275"/>
              <a:gd name="connsiteY19" fmla="*/ 13407 h 1828800"/>
              <a:gd name="connsiteX20" fmla="*/ 1797687 w 1819275"/>
              <a:gd name="connsiteY20" fmla="*/ 90559 h 1828800"/>
              <a:gd name="connsiteX21" fmla="*/ 1617665 w 1819275"/>
              <a:gd name="connsiteY21" fmla="*/ 294394 h 1828800"/>
              <a:gd name="connsiteX22" fmla="*/ 1547179 w 1819275"/>
              <a:gd name="connsiteY22" fmla="*/ 559189 h 1828800"/>
              <a:gd name="connsiteX23" fmla="*/ 1416687 w 1819275"/>
              <a:gd name="connsiteY23" fmla="*/ 783027 h 1828800"/>
              <a:gd name="connsiteX24" fmla="*/ 711837 w 1819275"/>
              <a:gd name="connsiteY24" fmla="*/ 1485019 h 1828800"/>
              <a:gd name="connsiteX25" fmla="*/ 586107 w 1819275"/>
              <a:gd name="connsiteY25" fmla="*/ 1485971 h 1828800"/>
              <a:gd name="connsiteX26" fmla="*/ 549912 w 1819275"/>
              <a:gd name="connsiteY26" fmla="*/ 1441204 h 1828800"/>
              <a:gd name="connsiteX27" fmla="*/ 643257 w 1819275"/>
              <a:gd name="connsiteY27" fmla="*/ 1421202 h 1828800"/>
              <a:gd name="connsiteX28" fmla="*/ 1397637 w 1819275"/>
              <a:gd name="connsiteY28" fmla="*/ 667774 h 1828800"/>
              <a:gd name="connsiteX29" fmla="*/ 1156654 w 1819275"/>
              <a:gd name="connsiteY29" fmla="*/ 418219 h 1828800"/>
              <a:gd name="connsiteX30" fmla="*/ 1109982 w 1819275"/>
              <a:gd name="connsiteY30" fmla="*/ 466796 h 1828800"/>
              <a:gd name="connsiteX31" fmla="*/ 1224282 w 1819275"/>
              <a:gd name="connsiteY31" fmla="*/ 576334 h 1828800"/>
              <a:gd name="connsiteX32" fmla="*/ 1236665 w 1819275"/>
              <a:gd name="connsiteY32" fmla="*/ 645866 h 1828800"/>
              <a:gd name="connsiteX33" fmla="*/ 1163322 w 1819275"/>
              <a:gd name="connsiteY33" fmla="*/ 634437 h 1828800"/>
              <a:gd name="connsiteX34" fmla="*/ 1062357 w 1819275"/>
              <a:gd name="connsiteY34" fmla="*/ 523946 h 1828800"/>
              <a:gd name="connsiteX35" fmla="*/ 983299 w 1819275"/>
              <a:gd name="connsiteY35" fmla="*/ 595384 h 1828800"/>
              <a:gd name="connsiteX36" fmla="*/ 1054737 w 1819275"/>
              <a:gd name="connsiteY36" fmla="*/ 662059 h 1828800"/>
              <a:gd name="connsiteX37" fmla="*/ 1061404 w 1819275"/>
              <a:gd name="connsiteY37" fmla="*/ 728734 h 1828800"/>
              <a:gd name="connsiteX38" fmla="*/ 994729 w 1819275"/>
              <a:gd name="connsiteY38" fmla="*/ 722066 h 1828800"/>
              <a:gd name="connsiteX39" fmla="*/ 932817 w 1819275"/>
              <a:gd name="connsiteY39" fmla="*/ 656344 h 1828800"/>
              <a:gd name="connsiteX40" fmla="*/ 861379 w 1819275"/>
              <a:gd name="connsiteY40" fmla="*/ 714446 h 1828800"/>
              <a:gd name="connsiteX41" fmla="*/ 985204 w 1819275"/>
              <a:gd name="connsiteY41" fmla="*/ 832557 h 1828800"/>
              <a:gd name="connsiteX42" fmla="*/ 991872 w 1819275"/>
              <a:gd name="connsiteY42" fmla="*/ 885896 h 1828800"/>
              <a:gd name="connsiteX43" fmla="*/ 943294 w 1819275"/>
              <a:gd name="connsiteY43" fmla="*/ 899232 h 1828800"/>
              <a:gd name="connsiteX44" fmla="*/ 909957 w 1819275"/>
              <a:gd name="connsiteY44" fmla="*/ 873514 h 1828800"/>
              <a:gd name="connsiteX45" fmla="*/ 814707 w 1819275"/>
              <a:gd name="connsiteY45" fmla="*/ 763024 h 1828800"/>
              <a:gd name="connsiteX46" fmla="*/ 803277 w 1819275"/>
              <a:gd name="connsiteY46" fmla="*/ 777312 h 1828800"/>
              <a:gd name="connsiteX47" fmla="*/ 731840 w 1819275"/>
              <a:gd name="connsiteY47" fmla="*/ 843034 h 1828800"/>
              <a:gd name="connsiteX48" fmla="*/ 806135 w 1819275"/>
              <a:gd name="connsiteY48" fmla="*/ 908757 h 1828800"/>
              <a:gd name="connsiteX49" fmla="*/ 813754 w 1819275"/>
              <a:gd name="connsiteY49" fmla="*/ 973527 h 1828800"/>
              <a:gd name="connsiteX50" fmla="*/ 748985 w 1819275"/>
              <a:gd name="connsiteY50" fmla="*/ 966859 h 1828800"/>
              <a:gd name="connsiteX51" fmla="*/ 686119 w 1819275"/>
              <a:gd name="connsiteY51" fmla="*/ 891612 h 1828800"/>
              <a:gd name="connsiteX52" fmla="*/ 673737 w 1819275"/>
              <a:gd name="connsiteY52" fmla="*/ 903041 h 1828800"/>
              <a:gd name="connsiteX53" fmla="*/ 613729 w 1819275"/>
              <a:gd name="connsiteY53" fmla="*/ 956382 h 1828800"/>
              <a:gd name="connsiteX54" fmla="*/ 733744 w 1819275"/>
              <a:gd name="connsiteY54" fmla="*/ 1067824 h 1828800"/>
              <a:gd name="connsiteX55" fmla="*/ 744222 w 1819275"/>
              <a:gd name="connsiteY55" fmla="*/ 1138309 h 1828800"/>
              <a:gd name="connsiteX56" fmla="*/ 674690 w 1819275"/>
              <a:gd name="connsiteY56" fmla="*/ 1126879 h 1828800"/>
              <a:gd name="connsiteX57" fmla="*/ 566104 w 1819275"/>
              <a:gd name="connsiteY57" fmla="*/ 1010674 h 1828800"/>
              <a:gd name="connsiteX58" fmla="*/ 490857 w 1819275"/>
              <a:gd name="connsiteY58" fmla="*/ 1087827 h 1828800"/>
              <a:gd name="connsiteX59" fmla="*/ 565152 w 1819275"/>
              <a:gd name="connsiteY59" fmla="*/ 1155454 h 1828800"/>
              <a:gd name="connsiteX60" fmla="*/ 568010 w 1819275"/>
              <a:gd name="connsiteY60" fmla="*/ 1221177 h 1828800"/>
              <a:gd name="connsiteX61" fmla="*/ 507049 w 1819275"/>
              <a:gd name="connsiteY61" fmla="*/ 1212604 h 1828800"/>
              <a:gd name="connsiteX62" fmla="*/ 436565 w 1819275"/>
              <a:gd name="connsiteY62" fmla="*/ 1137357 h 1828800"/>
              <a:gd name="connsiteX63" fmla="*/ 398465 w 1819275"/>
              <a:gd name="connsiteY63" fmla="*/ 1172599 h 1828800"/>
              <a:gd name="connsiteX64" fmla="*/ 417515 w 1819275"/>
              <a:gd name="connsiteY64" fmla="*/ 1196412 h 1828800"/>
              <a:gd name="connsiteX65" fmla="*/ 643257 w 1819275"/>
              <a:gd name="connsiteY65" fmla="*/ 1421202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819275" h="1828800">
                <a:moveTo>
                  <a:pt x="549912" y="1441204"/>
                </a:moveTo>
                <a:cubicBezTo>
                  <a:pt x="494667" y="1497402"/>
                  <a:pt x="447042" y="1545979"/>
                  <a:pt x="387035" y="1605987"/>
                </a:cubicBezTo>
                <a:cubicBezTo>
                  <a:pt x="409894" y="1624084"/>
                  <a:pt x="435612" y="1642182"/>
                  <a:pt x="459424" y="1663137"/>
                </a:cubicBezTo>
                <a:cubicBezTo>
                  <a:pt x="485142" y="1686949"/>
                  <a:pt x="484190" y="1712666"/>
                  <a:pt x="460377" y="1738384"/>
                </a:cubicBezTo>
                <a:cubicBezTo>
                  <a:pt x="459424" y="1739337"/>
                  <a:pt x="458472" y="1740289"/>
                  <a:pt x="457519" y="1742194"/>
                </a:cubicBezTo>
                <a:cubicBezTo>
                  <a:pt x="341315" y="1857446"/>
                  <a:pt x="361317" y="1858399"/>
                  <a:pt x="251779" y="1747909"/>
                </a:cubicBezTo>
                <a:cubicBezTo>
                  <a:pt x="177484" y="1672662"/>
                  <a:pt x="102237" y="1596462"/>
                  <a:pt x="26037" y="1523119"/>
                </a:cubicBezTo>
                <a:cubicBezTo>
                  <a:pt x="-5396" y="1492639"/>
                  <a:pt x="-11110" y="1466921"/>
                  <a:pt x="24132" y="1435489"/>
                </a:cubicBezTo>
                <a:cubicBezTo>
                  <a:pt x="47944" y="1414534"/>
                  <a:pt x="69852" y="1391674"/>
                  <a:pt x="91759" y="1367862"/>
                </a:cubicBezTo>
                <a:cubicBezTo>
                  <a:pt x="115572" y="1343096"/>
                  <a:pt x="139384" y="1345002"/>
                  <a:pt x="162244" y="1365957"/>
                </a:cubicBezTo>
                <a:cubicBezTo>
                  <a:pt x="185104" y="1387864"/>
                  <a:pt x="205107" y="1412629"/>
                  <a:pt x="224157" y="1434537"/>
                </a:cubicBezTo>
                <a:cubicBezTo>
                  <a:pt x="278449" y="1380244"/>
                  <a:pt x="327027" y="1330714"/>
                  <a:pt x="386082" y="1270707"/>
                </a:cubicBezTo>
                <a:cubicBezTo>
                  <a:pt x="368937" y="1257371"/>
                  <a:pt x="346077" y="1243084"/>
                  <a:pt x="327027" y="1224987"/>
                </a:cubicBezTo>
                <a:cubicBezTo>
                  <a:pt x="287974" y="1186887"/>
                  <a:pt x="288927" y="1169741"/>
                  <a:pt x="327979" y="1130689"/>
                </a:cubicBezTo>
                <a:cubicBezTo>
                  <a:pt x="567057" y="891612"/>
                  <a:pt x="809944" y="656344"/>
                  <a:pt x="1042354" y="411552"/>
                </a:cubicBezTo>
                <a:cubicBezTo>
                  <a:pt x="1122365" y="326779"/>
                  <a:pt x="1215710" y="290584"/>
                  <a:pt x="1321437" y="265819"/>
                </a:cubicBezTo>
                <a:cubicBezTo>
                  <a:pt x="1393827" y="248674"/>
                  <a:pt x="1466217" y="232482"/>
                  <a:pt x="1538607" y="213432"/>
                </a:cubicBezTo>
                <a:cubicBezTo>
                  <a:pt x="1554799" y="209621"/>
                  <a:pt x="1570040" y="198191"/>
                  <a:pt x="1581469" y="186762"/>
                </a:cubicBezTo>
                <a:cubicBezTo>
                  <a:pt x="1634810" y="135327"/>
                  <a:pt x="1687197" y="81987"/>
                  <a:pt x="1739585" y="28646"/>
                </a:cubicBezTo>
                <a:cubicBezTo>
                  <a:pt x="1760540" y="7691"/>
                  <a:pt x="1783399" y="-15168"/>
                  <a:pt x="1811974" y="13407"/>
                </a:cubicBezTo>
                <a:cubicBezTo>
                  <a:pt x="1841502" y="42934"/>
                  <a:pt x="1819594" y="66746"/>
                  <a:pt x="1797687" y="90559"/>
                </a:cubicBezTo>
                <a:cubicBezTo>
                  <a:pt x="1735774" y="157234"/>
                  <a:pt x="1659574" y="216289"/>
                  <a:pt x="1617665" y="294394"/>
                </a:cubicBezTo>
                <a:cubicBezTo>
                  <a:pt x="1575754" y="373452"/>
                  <a:pt x="1564324" y="469654"/>
                  <a:pt x="1547179" y="559189"/>
                </a:cubicBezTo>
                <a:cubicBezTo>
                  <a:pt x="1529082" y="650629"/>
                  <a:pt x="1483362" y="719209"/>
                  <a:pt x="1416687" y="783027"/>
                </a:cubicBezTo>
                <a:cubicBezTo>
                  <a:pt x="1179515" y="1014484"/>
                  <a:pt x="947104" y="1250704"/>
                  <a:pt x="711837" y="1485019"/>
                </a:cubicBezTo>
                <a:cubicBezTo>
                  <a:pt x="652782" y="1544074"/>
                  <a:pt x="645162" y="1545027"/>
                  <a:pt x="586107" y="1485971"/>
                </a:cubicBezTo>
                <a:cubicBezTo>
                  <a:pt x="574677" y="1471684"/>
                  <a:pt x="563247" y="1456444"/>
                  <a:pt x="549912" y="1441204"/>
                </a:cubicBezTo>
                <a:close/>
                <a:moveTo>
                  <a:pt x="643257" y="1421202"/>
                </a:moveTo>
                <a:cubicBezTo>
                  <a:pt x="899479" y="1165932"/>
                  <a:pt x="1151892" y="912566"/>
                  <a:pt x="1397637" y="667774"/>
                </a:cubicBezTo>
                <a:cubicBezTo>
                  <a:pt x="1319532" y="586812"/>
                  <a:pt x="1239522" y="503944"/>
                  <a:pt x="1156654" y="418219"/>
                </a:cubicBezTo>
                <a:cubicBezTo>
                  <a:pt x="1142367" y="433459"/>
                  <a:pt x="1128079" y="448699"/>
                  <a:pt x="1109982" y="466796"/>
                </a:cubicBezTo>
                <a:cubicBezTo>
                  <a:pt x="1150940" y="505849"/>
                  <a:pt x="1187135" y="541091"/>
                  <a:pt x="1224282" y="576334"/>
                </a:cubicBezTo>
                <a:cubicBezTo>
                  <a:pt x="1245237" y="596337"/>
                  <a:pt x="1261429" y="620149"/>
                  <a:pt x="1236665" y="645866"/>
                </a:cubicBezTo>
                <a:cubicBezTo>
                  <a:pt x="1209994" y="673489"/>
                  <a:pt x="1185229" y="657296"/>
                  <a:pt x="1163322" y="634437"/>
                </a:cubicBezTo>
                <a:cubicBezTo>
                  <a:pt x="1128079" y="596337"/>
                  <a:pt x="1092837" y="558237"/>
                  <a:pt x="1062357" y="523946"/>
                </a:cubicBezTo>
                <a:cubicBezTo>
                  <a:pt x="1030924" y="552521"/>
                  <a:pt x="1009017" y="572524"/>
                  <a:pt x="983299" y="595384"/>
                </a:cubicBezTo>
                <a:cubicBezTo>
                  <a:pt x="1008065" y="619196"/>
                  <a:pt x="1031877" y="640152"/>
                  <a:pt x="1054737" y="662059"/>
                </a:cubicBezTo>
                <a:cubicBezTo>
                  <a:pt x="1075692" y="682062"/>
                  <a:pt x="1084265" y="705874"/>
                  <a:pt x="1061404" y="728734"/>
                </a:cubicBezTo>
                <a:cubicBezTo>
                  <a:pt x="1039497" y="750641"/>
                  <a:pt x="1014732" y="743021"/>
                  <a:pt x="994729" y="722066"/>
                </a:cubicBezTo>
                <a:cubicBezTo>
                  <a:pt x="972822" y="698254"/>
                  <a:pt x="949962" y="674441"/>
                  <a:pt x="932817" y="656344"/>
                </a:cubicBezTo>
                <a:cubicBezTo>
                  <a:pt x="907099" y="677299"/>
                  <a:pt x="888049" y="692539"/>
                  <a:pt x="861379" y="714446"/>
                </a:cubicBezTo>
                <a:cubicBezTo>
                  <a:pt x="906147" y="756357"/>
                  <a:pt x="948057" y="792552"/>
                  <a:pt x="985204" y="832557"/>
                </a:cubicBezTo>
                <a:cubicBezTo>
                  <a:pt x="995682" y="843987"/>
                  <a:pt x="998540" y="871609"/>
                  <a:pt x="991872" y="885896"/>
                </a:cubicBezTo>
                <a:cubicBezTo>
                  <a:pt x="987110" y="896374"/>
                  <a:pt x="960440" y="900184"/>
                  <a:pt x="943294" y="899232"/>
                </a:cubicBezTo>
                <a:cubicBezTo>
                  <a:pt x="931865" y="898279"/>
                  <a:pt x="919482" y="883991"/>
                  <a:pt x="909957" y="873514"/>
                </a:cubicBezTo>
                <a:cubicBezTo>
                  <a:pt x="877572" y="837319"/>
                  <a:pt x="846140" y="800171"/>
                  <a:pt x="814707" y="763024"/>
                </a:cubicBezTo>
                <a:cubicBezTo>
                  <a:pt x="810897" y="767787"/>
                  <a:pt x="807087" y="772549"/>
                  <a:pt x="803277" y="777312"/>
                </a:cubicBezTo>
                <a:cubicBezTo>
                  <a:pt x="781369" y="797314"/>
                  <a:pt x="760415" y="817316"/>
                  <a:pt x="731840" y="843034"/>
                </a:cubicBezTo>
                <a:cubicBezTo>
                  <a:pt x="758510" y="866846"/>
                  <a:pt x="782322" y="887802"/>
                  <a:pt x="806135" y="908757"/>
                </a:cubicBezTo>
                <a:cubicBezTo>
                  <a:pt x="828042" y="928759"/>
                  <a:pt x="836615" y="956382"/>
                  <a:pt x="813754" y="973527"/>
                </a:cubicBezTo>
                <a:cubicBezTo>
                  <a:pt x="800419" y="983052"/>
                  <a:pt x="764224" y="978289"/>
                  <a:pt x="748985" y="966859"/>
                </a:cubicBezTo>
                <a:cubicBezTo>
                  <a:pt x="723267" y="947809"/>
                  <a:pt x="707074" y="917329"/>
                  <a:pt x="686119" y="891612"/>
                </a:cubicBezTo>
                <a:cubicBezTo>
                  <a:pt x="682310" y="895421"/>
                  <a:pt x="677547" y="899232"/>
                  <a:pt x="673737" y="903041"/>
                </a:cubicBezTo>
                <a:cubicBezTo>
                  <a:pt x="656592" y="918282"/>
                  <a:pt x="638494" y="934474"/>
                  <a:pt x="613729" y="956382"/>
                </a:cubicBezTo>
                <a:cubicBezTo>
                  <a:pt x="656592" y="996387"/>
                  <a:pt x="695644" y="1031629"/>
                  <a:pt x="733744" y="1067824"/>
                </a:cubicBezTo>
                <a:cubicBezTo>
                  <a:pt x="755652" y="1088779"/>
                  <a:pt x="768035" y="1113544"/>
                  <a:pt x="744222" y="1138309"/>
                </a:cubicBezTo>
                <a:cubicBezTo>
                  <a:pt x="719457" y="1163074"/>
                  <a:pt x="694692" y="1148787"/>
                  <a:pt x="674690" y="1126879"/>
                </a:cubicBezTo>
                <a:cubicBezTo>
                  <a:pt x="639447" y="1088779"/>
                  <a:pt x="603252" y="1050679"/>
                  <a:pt x="566104" y="1010674"/>
                </a:cubicBezTo>
                <a:cubicBezTo>
                  <a:pt x="538482" y="1038296"/>
                  <a:pt x="518479" y="1060204"/>
                  <a:pt x="490857" y="1087827"/>
                </a:cubicBezTo>
                <a:cubicBezTo>
                  <a:pt x="516574" y="1110687"/>
                  <a:pt x="541340" y="1132594"/>
                  <a:pt x="565152" y="1155454"/>
                </a:cubicBezTo>
                <a:cubicBezTo>
                  <a:pt x="586107" y="1175457"/>
                  <a:pt x="592774" y="1204032"/>
                  <a:pt x="568010" y="1221177"/>
                </a:cubicBezTo>
                <a:cubicBezTo>
                  <a:pt x="554674" y="1229749"/>
                  <a:pt x="522290" y="1224034"/>
                  <a:pt x="507049" y="1212604"/>
                </a:cubicBezTo>
                <a:cubicBezTo>
                  <a:pt x="481332" y="1193554"/>
                  <a:pt x="461329" y="1164979"/>
                  <a:pt x="436565" y="1137357"/>
                </a:cubicBezTo>
                <a:cubicBezTo>
                  <a:pt x="419419" y="1153549"/>
                  <a:pt x="409894" y="1162121"/>
                  <a:pt x="398465" y="1172599"/>
                </a:cubicBezTo>
                <a:cubicBezTo>
                  <a:pt x="407990" y="1184029"/>
                  <a:pt x="412752" y="1190696"/>
                  <a:pt x="417515" y="1196412"/>
                </a:cubicBezTo>
                <a:cubicBezTo>
                  <a:pt x="495619" y="1272612"/>
                  <a:pt x="571819" y="1348812"/>
                  <a:pt x="643257" y="1421202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cs typeface="B Nazanin" panose="00000400000000000000" pitchFamily="2" charset="-78"/>
            </a:endParaRPr>
          </a:p>
        </p:txBody>
      </p:sp>
      <p:sp>
        <p:nvSpPr>
          <p:cNvPr id="107" name="Freeform: Shape 106">
            <a:extLst>
              <a:ext uri="{FF2B5EF4-FFF2-40B4-BE49-F238E27FC236}">
                <a16:creationId xmlns:a16="http://schemas.microsoft.com/office/drawing/2014/main" id="{44C221ED-1DBF-41FB-AB16-0CAD0B4FFC07}"/>
              </a:ext>
            </a:extLst>
          </p:cNvPr>
          <p:cNvSpPr/>
          <p:nvPr/>
        </p:nvSpPr>
        <p:spPr>
          <a:xfrm>
            <a:off x="1452892" y="3543465"/>
            <a:ext cx="295048" cy="658629"/>
          </a:xfrm>
          <a:custGeom>
            <a:avLst/>
            <a:gdLst>
              <a:gd name="connsiteX0" fmla="*/ 73498 w 177403"/>
              <a:gd name="connsiteY0" fmla="*/ 31860 h 396013"/>
              <a:gd name="connsiteX1" fmla="*/ 82655 w 177403"/>
              <a:gd name="connsiteY1" fmla="*/ 36837 h 396013"/>
              <a:gd name="connsiteX2" fmla="*/ 76285 w 177403"/>
              <a:gd name="connsiteY2" fmla="*/ 44998 h 396013"/>
              <a:gd name="connsiteX3" fmla="*/ 43243 w 177403"/>
              <a:gd name="connsiteY3" fmla="*/ 80429 h 396013"/>
              <a:gd name="connsiteX4" fmla="*/ 35480 w 177403"/>
              <a:gd name="connsiteY4" fmla="*/ 86600 h 396013"/>
              <a:gd name="connsiteX5" fmla="*/ 29707 w 177403"/>
              <a:gd name="connsiteY5" fmla="*/ 81026 h 396013"/>
              <a:gd name="connsiteX6" fmla="*/ 73498 w 177403"/>
              <a:gd name="connsiteY6" fmla="*/ 31860 h 396013"/>
              <a:gd name="connsiteX7" fmla="*/ 88228 w 177403"/>
              <a:gd name="connsiteY7" fmla="*/ 17329 h 396013"/>
              <a:gd name="connsiteX8" fmla="*/ 17565 w 177403"/>
              <a:gd name="connsiteY8" fmla="*/ 88390 h 396013"/>
              <a:gd name="connsiteX9" fmla="*/ 88427 w 177403"/>
              <a:gd name="connsiteY9" fmla="*/ 160646 h 396013"/>
              <a:gd name="connsiteX10" fmla="*/ 160285 w 177403"/>
              <a:gd name="connsiteY10" fmla="*/ 89386 h 396013"/>
              <a:gd name="connsiteX11" fmla="*/ 88228 w 177403"/>
              <a:gd name="connsiteY11" fmla="*/ 17329 h 396013"/>
              <a:gd name="connsiteX12" fmla="*/ 108133 w 177403"/>
              <a:gd name="connsiteY12" fmla="*/ 2201 h 396013"/>
              <a:gd name="connsiteX13" fmla="*/ 177403 w 177403"/>
              <a:gd name="connsiteY13" fmla="*/ 87992 h 396013"/>
              <a:gd name="connsiteX14" fmla="*/ 118086 w 177403"/>
              <a:gd name="connsiteY14" fmla="*/ 173385 h 396013"/>
              <a:gd name="connsiteX15" fmla="*/ 111119 w 177403"/>
              <a:gd name="connsiteY15" fmla="*/ 180551 h 396013"/>
              <a:gd name="connsiteX16" fmla="*/ 110721 w 177403"/>
              <a:gd name="connsiteY16" fmla="*/ 247233 h 396013"/>
              <a:gd name="connsiteX17" fmla="*/ 125451 w 177403"/>
              <a:gd name="connsiteY17" fmla="*/ 261764 h 396013"/>
              <a:gd name="connsiteX18" fmla="*/ 125252 w 177403"/>
              <a:gd name="connsiteY18" fmla="*/ 381195 h 396013"/>
              <a:gd name="connsiteX19" fmla="*/ 110721 w 177403"/>
              <a:gd name="connsiteY19" fmla="*/ 395925 h 396013"/>
              <a:gd name="connsiteX20" fmla="*/ 65935 w 177403"/>
              <a:gd name="connsiteY20" fmla="*/ 395925 h 396013"/>
              <a:gd name="connsiteX21" fmla="*/ 52598 w 177403"/>
              <a:gd name="connsiteY21" fmla="*/ 382190 h 396013"/>
              <a:gd name="connsiteX22" fmla="*/ 52598 w 177403"/>
              <a:gd name="connsiteY22" fmla="*/ 262759 h 396013"/>
              <a:gd name="connsiteX23" fmla="*/ 67328 w 177403"/>
              <a:gd name="connsiteY23" fmla="*/ 246636 h 396013"/>
              <a:gd name="connsiteX24" fmla="*/ 66930 w 177403"/>
              <a:gd name="connsiteY24" fmla="*/ 179357 h 396013"/>
              <a:gd name="connsiteX25" fmla="*/ 59963 w 177403"/>
              <a:gd name="connsiteY25" fmla="*/ 173186 h 396013"/>
              <a:gd name="connsiteX26" fmla="*/ 9205 w 177403"/>
              <a:gd name="connsiteY26" fmla="*/ 49576 h 396013"/>
              <a:gd name="connsiteX27" fmla="*/ 108133 w 177403"/>
              <a:gd name="connsiteY27" fmla="*/ 2201 h 396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77403" h="396013">
                <a:moveTo>
                  <a:pt x="73498" y="31860"/>
                </a:moveTo>
                <a:cubicBezTo>
                  <a:pt x="76484" y="31662"/>
                  <a:pt x="79669" y="35045"/>
                  <a:pt x="82655" y="36837"/>
                </a:cubicBezTo>
                <a:cubicBezTo>
                  <a:pt x="80465" y="39624"/>
                  <a:pt x="78873" y="44600"/>
                  <a:pt x="76285" y="44998"/>
                </a:cubicBezTo>
                <a:cubicBezTo>
                  <a:pt x="56579" y="48979"/>
                  <a:pt x="45233" y="59927"/>
                  <a:pt x="43243" y="80429"/>
                </a:cubicBezTo>
                <a:cubicBezTo>
                  <a:pt x="43044" y="82818"/>
                  <a:pt x="37868" y="86799"/>
                  <a:pt x="35480" y="86600"/>
                </a:cubicBezTo>
                <a:cubicBezTo>
                  <a:pt x="33091" y="86401"/>
                  <a:pt x="30902" y="82022"/>
                  <a:pt x="29707" y="81026"/>
                </a:cubicBezTo>
                <a:cubicBezTo>
                  <a:pt x="29906" y="55349"/>
                  <a:pt x="50209" y="33652"/>
                  <a:pt x="73498" y="31860"/>
                </a:cubicBezTo>
                <a:close/>
                <a:moveTo>
                  <a:pt x="88228" y="17329"/>
                </a:moveTo>
                <a:cubicBezTo>
                  <a:pt x="49612" y="17528"/>
                  <a:pt x="17764" y="49576"/>
                  <a:pt x="17565" y="88390"/>
                </a:cubicBezTo>
                <a:cubicBezTo>
                  <a:pt x="17366" y="127603"/>
                  <a:pt x="49015" y="159850"/>
                  <a:pt x="88427" y="160646"/>
                </a:cubicBezTo>
                <a:cubicBezTo>
                  <a:pt x="126844" y="161243"/>
                  <a:pt x="159886" y="128400"/>
                  <a:pt x="160285" y="89386"/>
                </a:cubicBezTo>
                <a:cubicBezTo>
                  <a:pt x="160682" y="49974"/>
                  <a:pt x="127839" y="17130"/>
                  <a:pt x="88228" y="17329"/>
                </a:cubicBezTo>
                <a:close/>
                <a:moveTo>
                  <a:pt x="108133" y="2201"/>
                </a:moveTo>
                <a:cubicBezTo>
                  <a:pt x="149138" y="11557"/>
                  <a:pt x="177204" y="46391"/>
                  <a:pt x="177403" y="87992"/>
                </a:cubicBezTo>
                <a:cubicBezTo>
                  <a:pt x="177403" y="127803"/>
                  <a:pt x="155308" y="159452"/>
                  <a:pt x="118086" y="173385"/>
                </a:cubicBezTo>
                <a:cubicBezTo>
                  <a:pt x="115100" y="174381"/>
                  <a:pt x="111318" y="178163"/>
                  <a:pt x="111119" y="180551"/>
                </a:cubicBezTo>
                <a:cubicBezTo>
                  <a:pt x="110323" y="202248"/>
                  <a:pt x="110721" y="224143"/>
                  <a:pt x="110721" y="247233"/>
                </a:cubicBezTo>
                <a:cubicBezTo>
                  <a:pt x="122266" y="246636"/>
                  <a:pt x="125650" y="252010"/>
                  <a:pt x="125451" y="261764"/>
                </a:cubicBezTo>
                <a:cubicBezTo>
                  <a:pt x="125252" y="301574"/>
                  <a:pt x="125451" y="341385"/>
                  <a:pt x="125252" y="381195"/>
                </a:cubicBezTo>
                <a:cubicBezTo>
                  <a:pt x="125252" y="393138"/>
                  <a:pt x="122664" y="395725"/>
                  <a:pt x="110721" y="395925"/>
                </a:cubicBezTo>
                <a:cubicBezTo>
                  <a:pt x="95792" y="395925"/>
                  <a:pt x="80863" y="396123"/>
                  <a:pt x="65935" y="395925"/>
                </a:cubicBezTo>
                <a:cubicBezTo>
                  <a:pt x="55186" y="395725"/>
                  <a:pt x="52598" y="392939"/>
                  <a:pt x="52598" y="382190"/>
                </a:cubicBezTo>
                <a:cubicBezTo>
                  <a:pt x="52598" y="342380"/>
                  <a:pt x="52598" y="302569"/>
                  <a:pt x="52598" y="262759"/>
                </a:cubicBezTo>
                <a:cubicBezTo>
                  <a:pt x="52598" y="250020"/>
                  <a:pt x="53792" y="248826"/>
                  <a:pt x="67328" y="246636"/>
                </a:cubicBezTo>
                <a:cubicBezTo>
                  <a:pt x="67328" y="224342"/>
                  <a:pt x="67527" y="201850"/>
                  <a:pt x="66930" y="179357"/>
                </a:cubicBezTo>
                <a:cubicBezTo>
                  <a:pt x="66930" y="177167"/>
                  <a:pt x="62750" y="174182"/>
                  <a:pt x="59963" y="173186"/>
                </a:cubicBezTo>
                <a:cubicBezTo>
                  <a:pt x="8807" y="154475"/>
                  <a:pt x="-14283" y="98144"/>
                  <a:pt x="9205" y="49576"/>
                </a:cubicBezTo>
                <a:cubicBezTo>
                  <a:pt x="26921" y="13149"/>
                  <a:pt x="68522" y="-6955"/>
                  <a:pt x="108133" y="220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cs typeface="B Nazanin" panose="00000400000000000000" pitchFamily="2" charset="-78"/>
            </a:endParaRPr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E8690988-5869-46D5-886F-BDBF79B2BA98}"/>
              </a:ext>
            </a:extLst>
          </p:cNvPr>
          <p:cNvSpPr/>
          <p:nvPr/>
        </p:nvSpPr>
        <p:spPr>
          <a:xfrm>
            <a:off x="443656" y="3604186"/>
            <a:ext cx="728744" cy="537187"/>
          </a:xfrm>
          <a:custGeom>
            <a:avLst/>
            <a:gdLst>
              <a:gd name="connsiteX0" fmla="*/ 285241 w 438171"/>
              <a:gd name="connsiteY0" fmla="*/ 156774 h 322994"/>
              <a:gd name="connsiteX1" fmla="*/ 250805 w 438171"/>
              <a:gd name="connsiteY1" fmla="*/ 191807 h 322994"/>
              <a:gd name="connsiteX2" fmla="*/ 285639 w 438171"/>
              <a:gd name="connsiteY2" fmla="*/ 225646 h 322994"/>
              <a:gd name="connsiteX3" fmla="*/ 320273 w 438171"/>
              <a:gd name="connsiteY3" fmla="*/ 190812 h 322994"/>
              <a:gd name="connsiteX4" fmla="*/ 285241 w 438171"/>
              <a:gd name="connsiteY4" fmla="*/ 156774 h 322994"/>
              <a:gd name="connsiteX5" fmla="*/ 286435 w 438171"/>
              <a:gd name="connsiteY5" fmla="*/ 113978 h 322994"/>
              <a:gd name="connsiteX6" fmla="*/ 362671 w 438171"/>
              <a:gd name="connsiteY6" fmla="*/ 190812 h 322994"/>
              <a:gd name="connsiteX7" fmla="*/ 285440 w 438171"/>
              <a:gd name="connsiteY7" fmla="*/ 267844 h 322994"/>
              <a:gd name="connsiteX8" fmla="*/ 209004 w 438171"/>
              <a:gd name="connsiteY8" fmla="*/ 190613 h 322994"/>
              <a:gd name="connsiteX9" fmla="*/ 286435 w 438171"/>
              <a:gd name="connsiteY9" fmla="*/ 113978 h 322994"/>
              <a:gd name="connsiteX10" fmla="*/ 286236 w 438171"/>
              <a:gd name="connsiteY10" fmla="*/ 97457 h 322994"/>
              <a:gd name="connsiteX11" fmla="*/ 192084 w 438171"/>
              <a:gd name="connsiteY11" fmla="*/ 190414 h 322994"/>
              <a:gd name="connsiteX12" fmla="*/ 282056 w 438171"/>
              <a:gd name="connsiteY12" fmla="*/ 284565 h 322994"/>
              <a:gd name="connsiteX13" fmla="*/ 378993 w 438171"/>
              <a:gd name="connsiteY13" fmla="*/ 193798 h 322994"/>
              <a:gd name="connsiteX14" fmla="*/ 286236 w 438171"/>
              <a:gd name="connsiteY14" fmla="*/ 97457 h 322994"/>
              <a:gd name="connsiteX15" fmla="*/ 166407 w 438171"/>
              <a:gd name="connsiteY15" fmla="*/ 89893 h 322994"/>
              <a:gd name="connsiteX16" fmla="*/ 285639 w 438171"/>
              <a:gd name="connsiteY16" fmla="*/ 90291 h 322994"/>
              <a:gd name="connsiteX17" fmla="*/ 405069 w 438171"/>
              <a:gd name="connsiteY17" fmla="*/ 90092 h 322994"/>
              <a:gd name="connsiteX18" fmla="*/ 419600 w 438171"/>
              <a:gd name="connsiteY18" fmla="*/ 98850 h 322994"/>
              <a:gd name="connsiteX19" fmla="*/ 415022 w 438171"/>
              <a:gd name="connsiteY19" fmla="*/ 250527 h 322994"/>
              <a:gd name="connsiteX20" fmla="*/ 278075 w 438171"/>
              <a:gd name="connsiteY20" fmla="*/ 322782 h 322994"/>
              <a:gd name="connsiteX21" fmla="*/ 151677 w 438171"/>
              <a:gd name="connsiteY21" fmla="*/ 98452 h 322994"/>
              <a:gd name="connsiteX22" fmla="*/ 166407 w 438171"/>
              <a:gd name="connsiteY22" fmla="*/ 89893 h 322994"/>
              <a:gd name="connsiteX23" fmla="*/ 156304 w 438171"/>
              <a:gd name="connsiteY23" fmla="*/ 494 h 322994"/>
              <a:gd name="connsiteX24" fmla="*/ 197060 w 438171"/>
              <a:gd name="connsiteY24" fmla="*/ 15249 h 322994"/>
              <a:gd name="connsiteX25" fmla="*/ 209402 w 438171"/>
              <a:gd name="connsiteY25" fmla="*/ 39135 h 322994"/>
              <a:gd name="connsiteX26" fmla="*/ 400689 w 438171"/>
              <a:gd name="connsiteY26" fmla="*/ 72575 h 322994"/>
              <a:gd name="connsiteX27" fmla="*/ 169193 w 438171"/>
              <a:gd name="connsiteY27" fmla="*/ 72575 h 322994"/>
              <a:gd name="connsiteX28" fmla="*/ 182131 w 438171"/>
              <a:gd name="connsiteY28" fmla="*/ 59438 h 322994"/>
              <a:gd name="connsiteX29" fmla="*/ 174965 w 438171"/>
              <a:gd name="connsiteY29" fmla="*/ 20225 h 322994"/>
              <a:gd name="connsiteX30" fmla="*/ 135752 w 438171"/>
              <a:gd name="connsiteY30" fmla="*/ 32367 h 322994"/>
              <a:gd name="connsiteX31" fmla="*/ 123212 w 438171"/>
              <a:gd name="connsiteY31" fmla="*/ 78746 h 322994"/>
              <a:gd name="connsiteX32" fmla="*/ 100919 w 438171"/>
              <a:gd name="connsiteY32" fmla="*/ 177873 h 322994"/>
              <a:gd name="connsiteX33" fmla="*/ 49762 w 438171"/>
              <a:gd name="connsiteY33" fmla="*/ 219873 h 322994"/>
              <a:gd name="connsiteX34" fmla="*/ 6170 w 438171"/>
              <a:gd name="connsiteY34" fmla="*/ 213901 h 322994"/>
              <a:gd name="connsiteX35" fmla="*/ 0 w 438171"/>
              <a:gd name="connsiteY35" fmla="*/ 203153 h 322994"/>
              <a:gd name="connsiteX36" fmla="*/ 11346 w 438171"/>
              <a:gd name="connsiteY36" fmla="*/ 197778 h 322994"/>
              <a:gd name="connsiteX37" fmla="*/ 13336 w 438171"/>
              <a:gd name="connsiteY37" fmla="*/ 198177 h 322994"/>
              <a:gd name="connsiteX38" fmla="*/ 89174 w 438171"/>
              <a:gd name="connsiteY38" fmla="*/ 162148 h 322994"/>
              <a:gd name="connsiteX39" fmla="*/ 105298 w 438171"/>
              <a:gd name="connsiteY39" fmla="*/ 85712 h 322994"/>
              <a:gd name="connsiteX40" fmla="*/ 118833 w 438171"/>
              <a:gd name="connsiteY40" fmla="*/ 26196 h 322994"/>
              <a:gd name="connsiteX41" fmla="*/ 156304 w 438171"/>
              <a:gd name="connsiteY41" fmla="*/ 494 h 32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438171" h="322994">
                <a:moveTo>
                  <a:pt x="285241" y="156774"/>
                </a:moveTo>
                <a:cubicBezTo>
                  <a:pt x="266530" y="156973"/>
                  <a:pt x="250407" y="173096"/>
                  <a:pt x="250805" y="191807"/>
                </a:cubicBezTo>
                <a:cubicBezTo>
                  <a:pt x="251203" y="210120"/>
                  <a:pt x="267326" y="225845"/>
                  <a:pt x="285639" y="225646"/>
                </a:cubicBezTo>
                <a:cubicBezTo>
                  <a:pt x="304748" y="225646"/>
                  <a:pt x="320472" y="209921"/>
                  <a:pt x="320273" y="190812"/>
                </a:cubicBezTo>
                <a:cubicBezTo>
                  <a:pt x="320074" y="171902"/>
                  <a:pt x="304548" y="156575"/>
                  <a:pt x="285241" y="156774"/>
                </a:cubicBezTo>
                <a:close/>
                <a:moveTo>
                  <a:pt x="286435" y="113978"/>
                </a:moveTo>
                <a:cubicBezTo>
                  <a:pt x="328434" y="114177"/>
                  <a:pt x="362671" y="148613"/>
                  <a:pt x="362671" y="190812"/>
                </a:cubicBezTo>
                <a:cubicBezTo>
                  <a:pt x="362671" y="233608"/>
                  <a:pt x="328236" y="267844"/>
                  <a:pt x="285440" y="267844"/>
                </a:cubicBezTo>
                <a:cubicBezTo>
                  <a:pt x="242445" y="267844"/>
                  <a:pt x="208805" y="234006"/>
                  <a:pt x="209004" y="190613"/>
                </a:cubicBezTo>
                <a:cubicBezTo>
                  <a:pt x="209004" y="147817"/>
                  <a:pt x="243241" y="113978"/>
                  <a:pt x="286435" y="113978"/>
                </a:cubicBezTo>
                <a:close/>
                <a:moveTo>
                  <a:pt x="286236" y="97457"/>
                </a:moveTo>
                <a:cubicBezTo>
                  <a:pt x="234682" y="97059"/>
                  <a:pt x="192681" y="138262"/>
                  <a:pt x="192084" y="190414"/>
                </a:cubicBezTo>
                <a:cubicBezTo>
                  <a:pt x="191487" y="240773"/>
                  <a:pt x="232890" y="284166"/>
                  <a:pt x="282056" y="284565"/>
                </a:cubicBezTo>
                <a:cubicBezTo>
                  <a:pt x="336198" y="284963"/>
                  <a:pt x="378396" y="245352"/>
                  <a:pt x="378993" y="193798"/>
                </a:cubicBezTo>
                <a:cubicBezTo>
                  <a:pt x="379591" y="140054"/>
                  <a:pt x="338984" y="97855"/>
                  <a:pt x="286236" y="97457"/>
                </a:cubicBezTo>
                <a:close/>
                <a:moveTo>
                  <a:pt x="166407" y="89893"/>
                </a:moveTo>
                <a:cubicBezTo>
                  <a:pt x="206018" y="90490"/>
                  <a:pt x="245828" y="90291"/>
                  <a:pt x="285639" y="90291"/>
                </a:cubicBezTo>
                <a:cubicBezTo>
                  <a:pt x="325449" y="90291"/>
                  <a:pt x="365259" y="90490"/>
                  <a:pt x="405069" y="90092"/>
                </a:cubicBezTo>
                <a:cubicBezTo>
                  <a:pt x="412434" y="90092"/>
                  <a:pt x="416415" y="92480"/>
                  <a:pt x="419600" y="98850"/>
                </a:cubicBezTo>
                <a:cubicBezTo>
                  <a:pt x="445078" y="150205"/>
                  <a:pt x="445078" y="201560"/>
                  <a:pt x="415022" y="250527"/>
                </a:cubicBezTo>
                <a:cubicBezTo>
                  <a:pt x="384169" y="300887"/>
                  <a:pt x="337193" y="325569"/>
                  <a:pt x="278075" y="322782"/>
                </a:cubicBezTo>
                <a:cubicBezTo>
                  <a:pt x="166208" y="317806"/>
                  <a:pt x="98132" y="196186"/>
                  <a:pt x="151677" y="98452"/>
                </a:cubicBezTo>
                <a:cubicBezTo>
                  <a:pt x="155260" y="92082"/>
                  <a:pt x="159042" y="89893"/>
                  <a:pt x="166407" y="89893"/>
                </a:cubicBezTo>
                <a:close/>
                <a:moveTo>
                  <a:pt x="156304" y="494"/>
                </a:moveTo>
                <a:cubicBezTo>
                  <a:pt x="171183" y="-1621"/>
                  <a:pt x="186610" y="3007"/>
                  <a:pt x="197060" y="15249"/>
                </a:cubicBezTo>
                <a:cubicBezTo>
                  <a:pt x="202434" y="21817"/>
                  <a:pt x="205022" y="30775"/>
                  <a:pt x="209402" y="39135"/>
                </a:cubicBezTo>
                <a:cubicBezTo>
                  <a:pt x="278074" y="-277"/>
                  <a:pt x="360680" y="21618"/>
                  <a:pt x="400689" y="72575"/>
                </a:cubicBezTo>
                <a:cubicBezTo>
                  <a:pt x="323856" y="72575"/>
                  <a:pt x="247819" y="72575"/>
                  <a:pt x="169193" y="72575"/>
                </a:cubicBezTo>
                <a:cubicBezTo>
                  <a:pt x="174368" y="67201"/>
                  <a:pt x="178150" y="63220"/>
                  <a:pt x="182131" y="59438"/>
                </a:cubicBezTo>
                <a:cubicBezTo>
                  <a:pt x="194871" y="47495"/>
                  <a:pt x="191288" y="26993"/>
                  <a:pt x="174965" y="20225"/>
                </a:cubicBezTo>
                <a:cubicBezTo>
                  <a:pt x="160236" y="14054"/>
                  <a:pt x="144909" y="18433"/>
                  <a:pt x="135752" y="32367"/>
                </a:cubicBezTo>
                <a:cubicBezTo>
                  <a:pt x="126596" y="46300"/>
                  <a:pt x="124008" y="62423"/>
                  <a:pt x="123212" y="78746"/>
                </a:cubicBezTo>
                <a:cubicBezTo>
                  <a:pt x="121421" y="112982"/>
                  <a:pt x="116843" y="146821"/>
                  <a:pt x="100919" y="177873"/>
                </a:cubicBezTo>
                <a:cubicBezTo>
                  <a:pt x="89772" y="199172"/>
                  <a:pt x="74445" y="215295"/>
                  <a:pt x="49762" y="219873"/>
                </a:cubicBezTo>
                <a:cubicBezTo>
                  <a:pt x="34635" y="222660"/>
                  <a:pt x="19905" y="219873"/>
                  <a:pt x="6170" y="213901"/>
                </a:cubicBezTo>
                <a:cubicBezTo>
                  <a:pt x="3185" y="212508"/>
                  <a:pt x="1990" y="206935"/>
                  <a:pt x="0" y="203153"/>
                </a:cubicBezTo>
                <a:cubicBezTo>
                  <a:pt x="3782" y="201361"/>
                  <a:pt x="7564" y="199371"/>
                  <a:pt x="11346" y="197778"/>
                </a:cubicBezTo>
                <a:cubicBezTo>
                  <a:pt x="11744" y="197579"/>
                  <a:pt x="12540" y="197977"/>
                  <a:pt x="13336" y="198177"/>
                </a:cubicBezTo>
                <a:cubicBezTo>
                  <a:pt x="52549" y="208925"/>
                  <a:pt x="72653" y="199570"/>
                  <a:pt x="89174" y="162148"/>
                </a:cubicBezTo>
                <a:cubicBezTo>
                  <a:pt x="99923" y="137864"/>
                  <a:pt x="103904" y="111987"/>
                  <a:pt x="105298" y="85712"/>
                </a:cubicBezTo>
                <a:cubicBezTo>
                  <a:pt x="106492" y="65011"/>
                  <a:pt x="108483" y="44708"/>
                  <a:pt x="118833" y="26196"/>
                </a:cubicBezTo>
                <a:cubicBezTo>
                  <a:pt x="127094" y="11467"/>
                  <a:pt x="141425" y="2609"/>
                  <a:pt x="156304" y="494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cs typeface="B Nazanin" panose="00000400000000000000" pitchFamily="2" charset="-78"/>
            </a:endParaRPr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6BDC0139-A869-4C6C-BDBF-B35ED099FAA6}"/>
              </a:ext>
            </a:extLst>
          </p:cNvPr>
          <p:cNvGrpSpPr/>
          <p:nvPr/>
        </p:nvGrpSpPr>
        <p:grpSpPr>
          <a:xfrm>
            <a:off x="5752303" y="924747"/>
            <a:ext cx="2033283" cy="3044617"/>
            <a:chOff x="1619288" y="2822617"/>
            <a:chExt cx="1911391" cy="2862097"/>
          </a:xfrm>
          <a:effectLst>
            <a:outerShdw blurRad="127000" dir="21000000" sy="23000" kx="-1200000" algn="bl" rotWithShape="0">
              <a:prstClr val="black">
                <a:alpha val="11000"/>
              </a:prstClr>
            </a:outerShdw>
          </a:effectLst>
        </p:grpSpPr>
        <p:sp>
          <p:nvSpPr>
            <p:cNvPr id="112" name="Graphic 56">
              <a:extLst>
                <a:ext uri="{FF2B5EF4-FFF2-40B4-BE49-F238E27FC236}">
                  <a16:creationId xmlns:a16="http://schemas.microsoft.com/office/drawing/2014/main" id="{AFF24951-D387-42CD-9077-B6006F806995}"/>
                </a:ext>
              </a:extLst>
            </p:cNvPr>
            <p:cNvSpPr/>
            <p:nvPr/>
          </p:nvSpPr>
          <p:spPr>
            <a:xfrm>
              <a:off x="2027897" y="3607755"/>
              <a:ext cx="1502782" cy="1948770"/>
            </a:xfrm>
            <a:custGeom>
              <a:avLst/>
              <a:gdLst>
                <a:gd name="connsiteX0" fmla="*/ 632709 w 629878"/>
                <a:gd name="connsiteY0" fmla="*/ 150360 h 816810"/>
                <a:gd name="connsiteX1" fmla="*/ 604670 w 629878"/>
                <a:gd name="connsiteY1" fmla="*/ 57707 h 816810"/>
                <a:gd name="connsiteX2" fmla="*/ 501044 w 629878"/>
                <a:gd name="connsiteY2" fmla="*/ 409 h 816810"/>
                <a:gd name="connsiteX3" fmla="*/ 396607 w 629878"/>
                <a:gd name="connsiteY3" fmla="*/ 19915 h 816810"/>
                <a:gd name="connsiteX4" fmla="*/ 316957 w 629878"/>
                <a:gd name="connsiteY4" fmla="*/ 31293 h 816810"/>
                <a:gd name="connsiteX5" fmla="*/ 237308 w 629878"/>
                <a:gd name="connsiteY5" fmla="*/ 19915 h 816810"/>
                <a:gd name="connsiteX6" fmla="*/ 132870 w 629878"/>
                <a:gd name="connsiteY6" fmla="*/ 409 h 816810"/>
                <a:gd name="connsiteX7" fmla="*/ 29245 w 629878"/>
                <a:gd name="connsiteY7" fmla="*/ 57707 h 816810"/>
                <a:gd name="connsiteX8" fmla="*/ 799 w 629878"/>
                <a:gd name="connsiteY8" fmla="*/ 150360 h 816810"/>
                <a:gd name="connsiteX9" fmla="*/ 13397 w 629878"/>
                <a:gd name="connsiteY9" fmla="*/ 252766 h 816810"/>
                <a:gd name="connsiteX10" fmla="*/ 18680 w 629878"/>
                <a:gd name="connsiteY10" fmla="*/ 270647 h 816810"/>
                <a:gd name="connsiteX11" fmla="*/ 66225 w 629878"/>
                <a:gd name="connsiteY11" fmla="*/ 386463 h 816810"/>
                <a:gd name="connsiteX12" fmla="*/ 80042 w 629878"/>
                <a:gd name="connsiteY12" fmla="*/ 503092 h 816810"/>
                <a:gd name="connsiteX13" fmla="*/ 94265 w 629878"/>
                <a:gd name="connsiteY13" fmla="*/ 640446 h 816810"/>
                <a:gd name="connsiteX14" fmla="*/ 136934 w 629878"/>
                <a:gd name="connsiteY14" fmla="*/ 772518 h 816810"/>
                <a:gd name="connsiteX15" fmla="*/ 182854 w 629878"/>
                <a:gd name="connsiteY15" fmla="*/ 817625 h 816810"/>
                <a:gd name="connsiteX16" fmla="*/ 191795 w 629878"/>
                <a:gd name="connsiteY16" fmla="*/ 817625 h 816810"/>
                <a:gd name="connsiteX17" fmla="*/ 218615 w 629878"/>
                <a:gd name="connsiteY17" fmla="*/ 768454 h 816810"/>
                <a:gd name="connsiteX18" fmla="*/ 228774 w 629878"/>
                <a:gd name="connsiteY18" fmla="*/ 670112 h 816810"/>
                <a:gd name="connsiteX19" fmla="*/ 240966 w 629878"/>
                <a:gd name="connsiteY19" fmla="*/ 564861 h 816810"/>
                <a:gd name="connsiteX20" fmla="*/ 282822 w 629878"/>
                <a:gd name="connsiteY20" fmla="*/ 494965 h 816810"/>
                <a:gd name="connsiteX21" fmla="*/ 316957 w 629878"/>
                <a:gd name="connsiteY21" fmla="*/ 488056 h 816810"/>
                <a:gd name="connsiteX22" fmla="*/ 351093 w 629878"/>
                <a:gd name="connsiteY22" fmla="*/ 494965 h 816810"/>
                <a:gd name="connsiteX23" fmla="*/ 392949 w 629878"/>
                <a:gd name="connsiteY23" fmla="*/ 564861 h 816810"/>
                <a:gd name="connsiteX24" fmla="*/ 405140 w 629878"/>
                <a:gd name="connsiteY24" fmla="*/ 670112 h 816810"/>
                <a:gd name="connsiteX25" fmla="*/ 415300 w 629878"/>
                <a:gd name="connsiteY25" fmla="*/ 768454 h 816810"/>
                <a:gd name="connsiteX26" fmla="*/ 442120 w 629878"/>
                <a:gd name="connsiteY26" fmla="*/ 817625 h 816810"/>
                <a:gd name="connsiteX27" fmla="*/ 451061 w 629878"/>
                <a:gd name="connsiteY27" fmla="*/ 817625 h 816810"/>
                <a:gd name="connsiteX28" fmla="*/ 496981 w 629878"/>
                <a:gd name="connsiteY28" fmla="*/ 772518 h 816810"/>
                <a:gd name="connsiteX29" fmla="*/ 539650 w 629878"/>
                <a:gd name="connsiteY29" fmla="*/ 640446 h 816810"/>
                <a:gd name="connsiteX30" fmla="*/ 553873 w 629878"/>
                <a:gd name="connsiteY30" fmla="*/ 503092 h 816810"/>
                <a:gd name="connsiteX31" fmla="*/ 567690 w 629878"/>
                <a:gd name="connsiteY31" fmla="*/ 386463 h 816810"/>
                <a:gd name="connsiteX32" fmla="*/ 615235 w 629878"/>
                <a:gd name="connsiteY32" fmla="*/ 270647 h 816810"/>
                <a:gd name="connsiteX33" fmla="*/ 620518 w 629878"/>
                <a:gd name="connsiteY33" fmla="*/ 252766 h 816810"/>
                <a:gd name="connsiteX34" fmla="*/ 632709 w 629878"/>
                <a:gd name="connsiteY34" fmla="*/ 150360 h 816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629878" h="816810">
                  <a:moveTo>
                    <a:pt x="632709" y="150360"/>
                  </a:moveTo>
                  <a:cubicBezTo>
                    <a:pt x="630271" y="117444"/>
                    <a:pt x="623363" y="84934"/>
                    <a:pt x="604670" y="57707"/>
                  </a:cubicBezTo>
                  <a:cubicBezTo>
                    <a:pt x="579881" y="21540"/>
                    <a:pt x="541682" y="3660"/>
                    <a:pt x="501044" y="409"/>
                  </a:cubicBezTo>
                  <a:cubicBezTo>
                    <a:pt x="463252" y="-2436"/>
                    <a:pt x="431961" y="10162"/>
                    <a:pt x="396607" y="19915"/>
                  </a:cubicBezTo>
                  <a:cubicBezTo>
                    <a:pt x="370599" y="27229"/>
                    <a:pt x="343778" y="30887"/>
                    <a:pt x="316957" y="31293"/>
                  </a:cubicBezTo>
                  <a:cubicBezTo>
                    <a:pt x="290137" y="30887"/>
                    <a:pt x="263316" y="27229"/>
                    <a:pt x="237308" y="19915"/>
                  </a:cubicBezTo>
                  <a:cubicBezTo>
                    <a:pt x="201954" y="10162"/>
                    <a:pt x="170663" y="-2436"/>
                    <a:pt x="132870" y="409"/>
                  </a:cubicBezTo>
                  <a:cubicBezTo>
                    <a:pt x="92233" y="3660"/>
                    <a:pt x="54034" y="21134"/>
                    <a:pt x="29245" y="57707"/>
                  </a:cubicBezTo>
                  <a:cubicBezTo>
                    <a:pt x="10146" y="84934"/>
                    <a:pt x="3237" y="117444"/>
                    <a:pt x="799" y="150360"/>
                  </a:cubicBezTo>
                  <a:cubicBezTo>
                    <a:pt x="-2045" y="186121"/>
                    <a:pt x="2831" y="218631"/>
                    <a:pt x="13397" y="252766"/>
                  </a:cubicBezTo>
                  <a:cubicBezTo>
                    <a:pt x="13397" y="252766"/>
                    <a:pt x="18680" y="270647"/>
                    <a:pt x="18680" y="270647"/>
                  </a:cubicBezTo>
                  <a:cubicBezTo>
                    <a:pt x="32496" y="309659"/>
                    <a:pt x="53221" y="347451"/>
                    <a:pt x="66225" y="386463"/>
                  </a:cubicBezTo>
                  <a:cubicBezTo>
                    <a:pt x="78823" y="424256"/>
                    <a:pt x="78416" y="463268"/>
                    <a:pt x="80042" y="503092"/>
                  </a:cubicBezTo>
                  <a:cubicBezTo>
                    <a:pt x="82074" y="549012"/>
                    <a:pt x="84512" y="595339"/>
                    <a:pt x="94265" y="640446"/>
                  </a:cubicBezTo>
                  <a:cubicBezTo>
                    <a:pt x="104018" y="685960"/>
                    <a:pt x="118241" y="730255"/>
                    <a:pt x="136934" y="772518"/>
                  </a:cubicBezTo>
                  <a:cubicBezTo>
                    <a:pt x="145062" y="790804"/>
                    <a:pt x="159691" y="817625"/>
                    <a:pt x="182854" y="817625"/>
                  </a:cubicBezTo>
                  <a:cubicBezTo>
                    <a:pt x="182854" y="817625"/>
                    <a:pt x="191795" y="817625"/>
                    <a:pt x="191795" y="817625"/>
                  </a:cubicBezTo>
                  <a:cubicBezTo>
                    <a:pt x="205611" y="817625"/>
                    <a:pt x="215771" y="778613"/>
                    <a:pt x="218615" y="768454"/>
                  </a:cubicBezTo>
                  <a:cubicBezTo>
                    <a:pt x="227149" y="736757"/>
                    <a:pt x="225930" y="702621"/>
                    <a:pt x="228774" y="670112"/>
                  </a:cubicBezTo>
                  <a:cubicBezTo>
                    <a:pt x="231619" y="634757"/>
                    <a:pt x="234870" y="599809"/>
                    <a:pt x="240966" y="564861"/>
                  </a:cubicBezTo>
                  <a:cubicBezTo>
                    <a:pt x="245436" y="538447"/>
                    <a:pt x="258846" y="509594"/>
                    <a:pt x="282822" y="494965"/>
                  </a:cubicBezTo>
                  <a:cubicBezTo>
                    <a:pt x="292981" y="488869"/>
                    <a:pt x="305173" y="486837"/>
                    <a:pt x="316957" y="488056"/>
                  </a:cubicBezTo>
                  <a:cubicBezTo>
                    <a:pt x="329149" y="486837"/>
                    <a:pt x="341340" y="488869"/>
                    <a:pt x="351093" y="494965"/>
                  </a:cubicBezTo>
                  <a:cubicBezTo>
                    <a:pt x="375069" y="509594"/>
                    <a:pt x="388479" y="538853"/>
                    <a:pt x="392949" y="564861"/>
                  </a:cubicBezTo>
                  <a:cubicBezTo>
                    <a:pt x="398638" y="599809"/>
                    <a:pt x="401889" y="635163"/>
                    <a:pt x="405140" y="670112"/>
                  </a:cubicBezTo>
                  <a:cubicBezTo>
                    <a:pt x="407985" y="702621"/>
                    <a:pt x="406766" y="736757"/>
                    <a:pt x="415300" y="768454"/>
                  </a:cubicBezTo>
                  <a:cubicBezTo>
                    <a:pt x="418144" y="778613"/>
                    <a:pt x="427897" y="817625"/>
                    <a:pt x="442120" y="817625"/>
                  </a:cubicBezTo>
                  <a:cubicBezTo>
                    <a:pt x="442120" y="817625"/>
                    <a:pt x="451061" y="817625"/>
                    <a:pt x="451061" y="817625"/>
                  </a:cubicBezTo>
                  <a:cubicBezTo>
                    <a:pt x="474224" y="817625"/>
                    <a:pt x="488853" y="790398"/>
                    <a:pt x="496981" y="772518"/>
                  </a:cubicBezTo>
                  <a:cubicBezTo>
                    <a:pt x="516080" y="730255"/>
                    <a:pt x="529897" y="685554"/>
                    <a:pt x="539650" y="640446"/>
                  </a:cubicBezTo>
                  <a:cubicBezTo>
                    <a:pt x="549403" y="595745"/>
                    <a:pt x="551841" y="549012"/>
                    <a:pt x="553873" y="503092"/>
                  </a:cubicBezTo>
                  <a:cubicBezTo>
                    <a:pt x="555498" y="463268"/>
                    <a:pt x="555092" y="424256"/>
                    <a:pt x="567690" y="386463"/>
                  </a:cubicBezTo>
                  <a:cubicBezTo>
                    <a:pt x="580694" y="347045"/>
                    <a:pt x="601825" y="309252"/>
                    <a:pt x="615235" y="270647"/>
                  </a:cubicBezTo>
                  <a:cubicBezTo>
                    <a:pt x="615235" y="270647"/>
                    <a:pt x="620518" y="252766"/>
                    <a:pt x="620518" y="252766"/>
                  </a:cubicBezTo>
                  <a:cubicBezTo>
                    <a:pt x="630271" y="219037"/>
                    <a:pt x="635554" y="186121"/>
                    <a:pt x="632709" y="15036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8900000" scaled="1"/>
              <a:tileRect/>
            </a:gradFill>
            <a:ln w="4030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54C78DCD-79FC-46DA-986C-EB960165920D}"/>
                </a:ext>
              </a:extLst>
            </p:cNvPr>
            <p:cNvSpPr/>
            <p:nvPr/>
          </p:nvSpPr>
          <p:spPr>
            <a:xfrm rot="900000">
              <a:off x="1619288" y="2822617"/>
              <a:ext cx="611164" cy="2862097"/>
            </a:xfrm>
            <a:custGeom>
              <a:avLst/>
              <a:gdLst>
                <a:gd name="connsiteX0" fmla="*/ 201533 w 403066"/>
                <a:gd name="connsiteY0" fmla="*/ 40925 h 1887569"/>
                <a:gd name="connsiteX1" fmla="*/ 40925 w 403066"/>
                <a:gd name="connsiteY1" fmla="*/ 201533 h 1887569"/>
                <a:gd name="connsiteX2" fmla="*/ 201533 w 403066"/>
                <a:gd name="connsiteY2" fmla="*/ 362141 h 1887569"/>
                <a:gd name="connsiteX3" fmla="*/ 362141 w 403066"/>
                <a:gd name="connsiteY3" fmla="*/ 201533 h 1887569"/>
                <a:gd name="connsiteX4" fmla="*/ 201533 w 403066"/>
                <a:gd name="connsiteY4" fmla="*/ 40925 h 1887569"/>
                <a:gd name="connsiteX5" fmla="*/ 201533 w 403066"/>
                <a:gd name="connsiteY5" fmla="*/ 0 h 1887569"/>
                <a:gd name="connsiteX6" fmla="*/ 403066 w 403066"/>
                <a:gd name="connsiteY6" fmla="*/ 201533 h 1887569"/>
                <a:gd name="connsiteX7" fmla="*/ 280001 w 403066"/>
                <a:gd name="connsiteY7" fmla="*/ 387236 h 1887569"/>
                <a:gd name="connsiteX8" fmla="*/ 217951 w 403066"/>
                <a:gd name="connsiteY8" fmla="*/ 399754 h 1887569"/>
                <a:gd name="connsiteX9" fmla="*/ 217951 w 403066"/>
                <a:gd name="connsiteY9" fmla="*/ 550599 h 1887569"/>
                <a:gd name="connsiteX10" fmla="*/ 218427 w 403066"/>
                <a:gd name="connsiteY10" fmla="*/ 550599 h 1887569"/>
                <a:gd name="connsiteX11" fmla="*/ 218427 w 403066"/>
                <a:gd name="connsiteY11" fmla="*/ 556309 h 1887569"/>
                <a:gd name="connsiteX12" fmla="*/ 234369 w 403066"/>
                <a:gd name="connsiteY12" fmla="*/ 561782 h 1887569"/>
                <a:gd name="connsiteX13" fmla="*/ 244124 w 403066"/>
                <a:gd name="connsiteY13" fmla="*/ 570348 h 1887569"/>
                <a:gd name="connsiteX14" fmla="*/ 248645 w 403066"/>
                <a:gd name="connsiteY14" fmla="*/ 580103 h 1887569"/>
                <a:gd name="connsiteX15" fmla="*/ 248645 w 403066"/>
                <a:gd name="connsiteY15" fmla="*/ 742377 h 1887569"/>
                <a:gd name="connsiteX16" fmla="*/ 262207 w 403066"/>
                <a:gd name="connsiteY16" fmla="*/ 749990 h 1887569"/>
                <a:gd name="connsiteX17" fmla="*/ 270535 w 403066"/>
                <a:gd name="connsiteY17" fmla="*/ 759270 h 1887569"/>
                <a:gd name="connsiteX18" fmla="*/ 272914 w 403066"/>
                <a:gd name="connsiteY18" fmla="*/ 769263 h 1887569"/>
                <a:gd name="connsiteX19" fmla="*/ 272914 w 403066"/>
                <a:gd name="connsiteY19" fmla="*/ 1317471 h 1887569"/>
                <a:gd name="connsiteX20" fmla="*/ 270535 w 403066"/>
                <a:gd name="connsiteY20" fmla="*/ 1327227 h 1887569"/>
                <a:gd name="connsiteX21" fmla="*/ 262207 w 403066"/>
                <a:gd name="connsiteY21" fmla="*/ 1336744 h 1887569"/>
                <a:gd name="connsiteX22" fmla="*/ 248645 w 403066"/>
                <a:gd name="connsiteY22" fmla="*/ 1344358 h 1887569"/>
                <a:gd name="connsiteX23" fmla="*/ 248645 w 403066"/>
                <a:gd name="connsiteY23" fmla="*/ 1860206 h 1887569"/>
                <a:gd name="connsiteX24" fmla="*/ 245552 w 403066"/>
                <a:gd name="connsiteY24" fmla="*/ 1871389 h 1887569"/>
                <a:gd name="connsiteX25" fmla="*/ 234369 w 403066"/>
                <a:gd name="connsiteY25" fmla="*/ 1879955 h 1887569"/>
                <a:gd name="connsiteX26" fmla="*/ 219141 w 403066"/>
                <a:gd name="connsiteY26" fmla="*/ 1885428 h 1887569"/>
                <a:gd name="connsiteX27" fmla="*/ 201771 w 403066"/>
                <a:gd name="connsiteY27" fmla="*/ 1887569 h 1887569"/>
                <a:gd name="connsiteX28" fmla="*/ 183688 w 403066"/>
                <a:gd name="connsiteY28" fmla="*/ 1885428 h 1887569"/>
                <a:gd name="connsiteX29" fmla="*/ 168460 w 403066"/>
                <a:gd name="connsiteY29" fmla="*/ 1879955 h 1887569"/>
                <a:gd name="connsiteX30" fmla="*/ 158704 w 403066"/>
                <a:gd name="connsiteY30" fmla="*/ 1871389 h 1887569"/>
                <a:gd name="connsiteX31" fmla="*/ 154898 w 403066"/>
                <a:gd name="connsiteY31" fmla="*/ 1860206 h 1887569"/>
                <a:gd name="connsiteX32" fmla="*/ 154898 w 403066"/>
                <a:gd name="connsiteY32" fmla="*/ 1344358 h 1887569"/>
                <a:gd name="connsiteX33" fmla="*/ 143001 w 403066"/>
                <a:gd name="connsiteY33" fmla="*/ 1336744 h 1887569"/>
                <a:gd name="connsiteX34" fmla="*/ 134673 w 403066"/>
                <a:gd name="connsiteY34" fmla="*/ 1327227 h 1887569"/>
                <a:gd name="connsiteX35" fmla="*/ 130152 w 403066"/>
                <a:gd name="connsiteY35" fmla="*/ 1317471 h 1887569"/>
                <a:gd name="connsiteX36" fmla="*/ 130152 w 403066"/>
                <a:gd name="connsiteY36" fmla="*/ 769263 h 1887569"/>
                <a:gd name="connsiteX37" fmla="*/ 134673 w 403066"/>
                <a:gd name="connsiteY37" fmla="*/ 759270 h 1887569"/>
                <a:gd name="connsiteX38" fmla="*/ 143001 w 403066"/>
                <a:gd name="connsiteY38" fmla="*/ 749990 h 1887569"/>
                <a:gd name="connsiteX39" fmla="*/ 154898 w 403066"/>
                <a:gd name="connsiteY39" fmla="*/ 742377 h 1887569"/>
                <a:gd name="connsiteX40" fmla="*/ 154898 w 403066"/>
                <a:gd name="connsiteY40" fmla="*/ 580103 h 1887569"/>
                <a:gd name="connsiteX41" fmla="*/ 158704 w 403066"/>
                <a:gd name="connsiteY41" fmla="*/ 571299 h 1887569"/>
                <a:gd name="connsiteX42" fmla="*/ 167032 w 403066"/>
                <a:gd name="connsiteY42" fmla="*/ 562734 h 1887569"/>
                <a:gd name="connsiteX43" fmla="*/ 181784 w 403066"/>
                <a:gd name="connsiteY43" fmla="*/ 557261 h 1887569"/>
                <a:gd name="connsiteX44" fmla="*/ 182260 w 403066"/>
                <a:gd name="connsiteY44" fmla="*/ 557261 h 1887569"/>
                <a:gd name="connsiteX45" fmla="*/ 182022 w 403066"/>
                <a:gd name="connsiteY45" fmla="*/ 550599 h 1887569"/>
                <a:gd name="connsiteX46" fmla="*/ 183450 w 403066"/>
                <a:gd name="connsiteY46" fmla="*/ 550599 h 1887569"/>
                <a:gd name="connsiteX47" fmla="*/ 183450 w 403066"/>
                <a:gd name="connsiteY47" fmla="*/ 399418 h 1887569"/>
                <a:gd name="connsiteX48" fmla="*/ 123066 w 403066"/>
                <a:gd name="connsiteY48" fmla="*/ 387236 h 1887569"/>
                <a:gd name="connsiteX49" fmla="*/ 0 w 403066"/>
                <a:gd name="connsiteY49" fmla="*/ 201533 h 1887569"/>
                <a:gd name="connsiteX50" fmla="*/ 201533 w 403066"/>
                <a:gd name="connsiteY50" fmla="*/ 0 h 1887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403066" h="1887569">
                  <a:moveTo>
                    <a:pt x="201533" y="40925"/>
                  </a:moveTo>
                  <a:cubicBezTo>
                    <a:pt x="112782" y="40925"/>
                    <a:pt x="40925" y="112782"/>
                    <a:pt x="40925" y="201533"/>
                  </a:cubicBezTo>
                  <a:cubicBezTo>
                    <a:pt x="40925" y="290284"/>
                    <a:pt x="112782" y="362141"/>
                    <a:pt x="201533" y="362141"/>
                  </a:cubicBezTo>
                  <a:cubicBezTo>
                    <a:pt x="290046" y="362141"/>
                    <a:pt x="361903" y="290284"/>
                    <a:pt x="362141" y="201533"/>
                  </a:cubicBezTo>
                  <a:cubicBezTo>
                    <a:pt x="362141" y="112782"/>
                    <a:pt x="290284" y="40925"/>
                    <a:pt x="201533" y="40925"/>
                  </a:cubicBezTo>
                  <a:close/>
                  <a:moveTo>
                    <a:pt x="201533" y="0"/>
                  </a:moveTo>
                  <a:cubicBezTo>
                    <a:pt x="312888" y="0"/>
                    <a:pt x="403066" y="90178"/>
                    <a:pt x="403066" y="201533"/>
                  </a:cubicBezTo>
                  <a:cubicBezTo>
                    <a:pt x="403066" y="285050"/>
                    <a:pt x="352341" y="356654"/>
                    <a:pt x="280001" y="387236"/>
                  </a:cubicBezTo>
                  <a:lnTo>
                    <a:pt x="217951" y="399754"/>
                  </a:lnTo>
                  <a:lnTo>
                    <a:pt x="217951" y="550599"/>
                  </a:lnTo>
                  <a:lnTo>
                    <a:pt x="218427" y="550599"/>
                  </a:lnTo>
                  <a:lnTo>
                    <a:pt x="218427" y="556309"/>
                  </a:lnTo>
                  <a:lnTo>
                    <a:pt x="234369" y="561782"/>
                  </a:lnTo>
                  <a:lnTo>
                    <a:pt x="244124" y="570348"/>
                  </a:lnTo>
                  <a:lnTo>
                    <a:pt x="248645" y="580103"/>
                  </a:lnTo>
                  <a:lnTo>
                    <a:pt x="248645" y="742377"/>
                  </a:lnTo>
                  <a:lnTo>
                    <a:pt x="262207" y="749990"/>
                  </a:lnTo>
                  <a:lnTo>
                    <a:pt x="270535" y="759270"/>
                  </a:lnTo>
                  <a:lnTo>
                    <a:pt x="272914" y="769263"/>
                  </a:lnTo>
                  <a:lnTo>
                    <a:pt x="272914" y="1317471"/>
                  </a:lnTo>
                  <a:lnTo>
                    <a:pt x="270535" y="1327227"/>
                  </a:lnTo>
                  <a:lnTo>
                    <a:pt x="262207" y="1336744"/>
                  </a:lnTo>
                  <a:lnTo>
                    <a:pt x="248645" y="1344358"/>
                  </a:lnTo>
                  <a:lnTo>
                    <a:pt x="248645" y="1860206"/>
                  </a:lnTo>
                  <a:lnTo>
                    <a:pt x="245552" y="1871389"/>
                  </a:lnTo>
                  <a:lnTo>
                    <a:pt x="234369" y="1879955"/>
                  </a:lnTo>
                  <a:lnTo>
                    <a:pt x="219141" y="1885428"/>
                  </a:lnTo>
                  <a:lnTo>
                    <a:pt x="201771" y="1887569"/>
                  </a:lnTo>
                  <a:lnTo>
                    <a:pt x="183688" y="1885428"/>
                  </a:lnTo>
                  <a:lnTo>
                    <a:pt x="168460" y="1879955"/>
                  </a:lnTo>
                  <a:lnTo>
                    <a:pt x="158704" y="1871389"/>
                  </a:lnTo>
                  <a:lnTo>
                    <a:pt x="154898" y="1860206"/>
                  </a:lnTo>
                  <a:lnTo>
                    <a:pt x="154898" y="1344358"/>
                  </a:lnTo>
                  <a:lnTo>
                    <a:pt x="143001" y="1336744"/>
                  </a:lnTo>
                  <a:lnTo>
                    <a:pt x="134673" y="1327227"/>
                  </a:lnTo>
                  <a:lnTo>
                    <a:pt x="130152" y="1317471"/>
                  </a:lnTo>
                  <a:lnTo>
                    <a:pt x="130152" y="769263"/>
                  </a:lnTo>
                  <a:lnTo>
                    <a:pt x="134673" y="759270"/>
                  </a:lnTo>
                  <a:lnTo>
                    <a:pt x="143001" y="749990"/>
                  </a:lnTo>
                  <a:lnTo>
                    <a:pt x="154898" y="742377"/>
                  </a:lnTo>
                  <a:lnTo>
                    <a:pt x="154898" y="580103"/>
                  </a:lnTo>
                  <a:lnTo>
                    <a:pt x="158704" y="571299"/>
                  </a:lnTo>
                  <a:lnTo>
                    <a:pt x="167032" y="562734"/>
                  </a:lnTo>
                  <a:lnTo>
                    <a:pt x="181784" y="557261"/>
                  </a:lnTo>
                  <a:lnTo>
                    <a:pt x="182260" y="557261"/>
                  </a:lnTo>
                  <a:lnTo>
                    <a:pt x="182022" y="550599"/>
                  </a:lnTo>
                  <a:lnTo>
                    <a:pt x="183450" y="550599"/>
                  </a:lnTo>
                  <a:lnTo>
                    <a:pt x="183450" y="399418"/>
                  </a:lnTo>
                  <a:lnTo>
                    <a:pt x="123066" y="387236"/>
                  </a:lnTo>
                  <a:cubicBezTo>
                    <a:pt x="50725" y="356654"/>
                    <a:pt x="0" y="285050"/>
                    <a:pt x="0" y="201533"/>
                  </a:cubicBezTo>
                  <a:cubicBezTo>
                    <a:pt x="0" y="90178"/>
                    <a:pt x="90178" y="0"/>
                    <a:pt x="201533" y="0"/>
                  </a:cubicBezTo>
                  <a:close/>
                </a:path>
              </a:pathLst>
            </a:custGeom>
            <a:solidFill>
              <a:schemeClr val="accent2"/>
            </a:solidFill>
            <a:ln w="23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schemeClr val="accent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14" name="Freeform: Shape 113">
            <a:extLst>
              <a:ext uri="{FF2B5EF4-FFF2-40B4-BE49-F238E27FC236}">
                <a16:creationId xmlns:a16="http://schemas.microsoft.com/office/drawing/2014/main" id="{C2F9E552-1272-4A0C-8AEE-EBC69780E23E}"/>
              </a:ext>
            </a:extLst>
          </p:cNvPr>
          <p:cNvSpPr/>
          <p:nvPr/>
        </p:nvSpPr>
        <p:spPr>
          <a:xfrm>
            <a:off x="1334830" y="4381921"/>
            <a:ext cx="460679" cy="617810"/>
          </a:xfrm>
          <a:custGeom>
            <a:avLst/>
            <a:gdLst>
              <a:gd name="connsiteX0" fmla="*/ 354439 w 1228725"/>
              <a:gd name="connsiteY0" fmla="*/ 990534 h 1647825"/>
              <a:gd name="connsiteX1" fmla="*/ 354439 w 1228725"/>
              <a:gd name="connsiteY1" fmla="*/ 1056257 h 1647825"/>
              <a:gd name="connsiteX2" fmla="*/ 405874 w 1228725"/>
              <a:gd name="connsiteY2" fmla="*/ 1056257 h 1647825"/>
              <a:gd name="connsiteX3" fmla="*/ 891649 w 1228725"/>
              <a:gd name="connsiteY3" fmla="*/ 1056257 h 1647825"/>
              <a:gd name="connsiteX4" fmla="*/ 960229 w 1228725"/>
              <a:gd name="connsiteY4" fmla="*/ 1125789 h 1647825"/>
              <a:gd name="connsiteX5" fmla="*/ 960229 w 1228725"/>
              <a:gd name="connsiteY5" fmla="*/ 1211514 h 1647825"/>
              <a:gd name="connsiteX6" fmla="*/ 889744 w 1228725"/>
              <a:gd name="connsiteY6" fmla="*/ 1280094 h 1647825"/>
              <a:gd name="connsiteX7" fmla="*/ 527794 w 1228725"/>
              <a:gd name="connsiteY7" fmla="*/ 1280094 h 1647825"/>
              <a:gd name="connsiteX8" fmla="*/ 494457 w 1228725"/>
              <a:gd name="connsiteY8" fmla="*/ 1281047 h 1647825"/>
              <a:gd name="connsiteX9" fmla="*/ 464929 w 1228725"/>
              <a:gd name="connsiteY9" fmla="*/ 1302002 h 1647825"/>
              <a:gd name="connsiteX10" fmla="*/ 494457 w 1228725"/>
              <a:gd name="connsiteY10" fmla="*/ 1327719 h 1647825"/>
              <a:gd name="connsiteX11" fmla="*/ 775444 w 1228725"/>
              <a:gd name="connsiteY11" fmla="*/ 1328672 h 1647825"/>
              <a:gd name="connsiteX12" fmla="*/ 845929 w 1228725"/>
              <a:gd name="connsiteY12" fmla="*/ 1400109 h 1647825"/>
              <a:gd name="connsiteX13" fmla="*/ 722104 w 1228725"/>
              <a:gd name="connsiteY13" fmla="*/ 1523934 h 1647825"/>
              <a:gd name="connsiteX14" fmla="*/ 635427 w 1228725"/>
              <a:gd name="connsiteY14" fmla="*/ 1523934 h 1647825"/>
              <a:gd name="connsiteX15" fmla="*/ 631617 w 1228725"/>
              <a:gd name="connsiteY15" fmla="*/ 1589657 h 1647825"/>
              <a:gd name="connsiteX16" fmla="*/ 587802 w 1228725"/>
              <a:gd name="connsiteY16" fmla="*/ 1649664 h 1647825"/>
              <a:gd name="connsiteX17" fmla="*/ 545892 w 1228725"/>
              <a:gd name="connsiteY17" fmla="*/ 1591562 h 1647825"/>
              <a:gd name="connsiteX18" fmla="*/ 545892 w 1228725"/>
              <a:gd name="connsiteY18" fmla="*/ 1501074 h 1647825"/>
              <a:gd name="connsiteX19" fmla="*/ 608757 w 1228725"/>
              <a:gd name="connsiteY19" fmla="*/ 1437257 h 1647825"/>
              <a:gd name="connsiteX20" fmla="*/ 718294 w 1228725"/>
              <a:gd name="connsiteY20" fmla="*/ 1437257 h 1647825"/>
              <a:gd name="connsiteX21" fmla="*/ 762109 w 1228725"/>
              <a:gd name="connsiteY21" fmla="*/ 1432494 h 1647825"/>
              <a:gd name="connsiteX22" fmla="*/ 763062 w 1228725"/>
              <a:gd name="connsiteY22" fmla="*/ 1417254 h 1647825"/>
              <a:gd name="connsiteX23" fmla="*/ 719247 w 1228725"/>
              <a:gd name="connsiteY23" fmla="*/ 1409634 h 1647825"/>
              <a:gd name="connsiteX24" fmla="*/ 443022 w 1228725"/>
              <a:gd name="connsiteY24" fmla="*/ 1408682 h 1647825"/>
              <a:gd name="connsiteX25" fmla="*/ 379204 w 1228725"/>
              <a:gd name="connsiteY25" fmla="*/ 1343912 h 1647825"/>
              <a:gd name="connsiteX26" fmla="*/ 379204 w 1228725"/>
              <a:gd name="connsiteY26" fmla="*/ 1258187 h 1647825"/>
              <a:gd name="connsiteX27" fmla="*/ 441117 w 1228725"/>
              <a:gd name="connsiteY27" fmla="*/ 1196274 h 1647825"/>
              <a:gd name="connsiteX28" fmla="*/ 845929 w 1228725"/>
              <a:gd name="connsiteY28" fmla="*/ 1197227 h 1647825"/>
              <a:gd name="connsiteX29" fmla="*/ 873552 w 1228725"/>
              <a:gd name="connsiteY29" fmla="*/ 1195322 h 1647825"/>
              <a:gd name="connsiteX30" fmla="*/ 876409 w 1228725"/>
              <a:gd name="connsiteY30" fmla="*/ 1139124 h 1647825"/>
              <a:gd name="connsiteX31" fmla="*/ 822117 w 1228725"/>
              <a:gd name="connsiteY31" fmla="*/ 1139124 h 1647825"/>
              <a:gd name="connsiteX32" fmla="*/ 341104 w 1228725"/>
              <a:gd name="connsiteY32" fmla="*/ 1139124 h 1647825"/>
              <a:gd name="connsiteX33" fmla="*/ 268714 w 1228725"/>
              <a:gd name="connsiteY33" fmla="*/ 1064829 h 1647825"/>
              <a:gd name="connsiteX34" fmla="*/ 268714 w 1228725"/>
              <a:gd name="connsiteY34" fmla="*/ 989582 h 1647825"/>
              <a:gd name="connsiteX35" fmla="*/ 216327 w 1228725"/>
              <a:gd name="connsiteY35" fmla="*/ 989582 h 1647825"/>
              <a:gd name="connsiteX36" fmla="*/ 108694 w 1228725"/>
              <a:gd name="connsiteY36" fmla="*/ 914334 h 1647825"/>
              <a:gd name="connsiteX37" fmla="*/ 63927 w 1228725"/>
              <a:gd name="connsiteY37" fmla="*/ 664779 h 1647825"/>
              <a:gd name="connsiteX38" fmla="*/ 52497 w 1228725"/>
              <a:gd name="connsiteY38" fmla="*/ 614297 h 1647825"/>
              <a:gd name="connsiteX39" fmla="*/ 2014 w 1228725"/>
              <a:gd name="connsiteY39" fmla="*/ 387602 h 1647825"/>
              <a:gd name="connsiteX40" fmla="*/ 392539 w 1228725"/>
              <a:gd name="connsiteY40" fmla="*/ 5649 h 1647825"/>
              <a:gd name="connsiteX41" fmla="*/ 576372 w 1228725"/>
              <a:gd name="connsiteY41" fmla="*/ 75182 h 1647825"/>
              <a:gd name="connsiteX42" fmla="*/ 651619 w 1228725"/>
              <a:gd name="connsiteY42" fmla="*/ 74229 h 1647825"/>
              <a:gd name="connsiteX43" fmla="*/ 957372 w 1228725"/>
              <a:gd name="connsiteY43" fmla="*/ 11364 h 1647825"/>
              <a:gd name="connsiteX44" fmla="*/ 1225024 w 1228725"/>
              <a:gd name="connsiteY44" fmla="*/ 418082 h 1647825"/>
              <a:gd name="connsiteX45" fmla="*/ 1205974 w 1228725"/>
              <a:gd name="connsiteY45" fmla="*/ 516189 h 1647825"/>
              <a:gd name="connsiteX46" fmla="*/ 1162159 w 1228725"/>
              <a:gd name="connsiteY46" fmla="*/ 771459 h 1647825"/>
              <a:gd name="connsiteX47" fmla="*/ 1094532 w 1228725"/>
              <a:gd name="connsiteY47" fmla="*/ 967674 h 1647825"/>
              <a:gd name="connsiteX48" fmla="*/ 1037382 w 1228725"/>
              <a:gd name="connsiteY48" fmla="*/ 987677 h 1647825"/>
              <a:gd name="connsiteX49" fmla="*/ 408732 w 1228725"/>
              <a:gd name="connsiteY49" fmla="*/ 988629 h 1647825"/>
              <a:gd name="connsiteX50" fmla="*/ 354439 w 1228725"/>
              <a:gd name="connsiteY50" fmla="*/ 990534 h 1647825"/>
              <a:gd name="connsiteX51" fmla="*/ 1057384 w 1228725"/>
              <a:gd name="connsiteY51" fmla="*/ 832419 h 1647825"/>
              <a:gd name="connsiteX52" fmla="*/ 173464 w 1228725"/>
              <a:gd name="connsiteY52" fmla="*/ 832419 h 1647825"/>
              <a:gd name="connsiteX53" fmla="*/ 263952 w 1228725"/>
              <a:gd name="connsiteY53" fmla="*/ 906714 h 1647825"/>
              <a:gd name="connsiteX54" fmla="*/ 967849 w 1228725"/>
              <a:gd name="connsiteY54" fmla="*/ 906714 h 1647825"/>
              <a:gd name="connsiteX55" fmla="*/ 1057384 w 1228725"/>
              <a:gd name="connsiteY55" fmla="*/ 832419 h 1647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28725" h="1647825">
                <a:moveTo>
                  <a:pt x="354439" y="990534"/>
                </a:moveTo>
                <a:cubicBezTo>
                  <a:pt x="354439" y="1015299"/>
                  <a:pt x="354439" y="1032444"/>
                  <a:pt x="354439" y="1056257"/>
                </a:cubicBezTo>
                <a:cubicBezTo>
                  <a:pt x="372537" y="1056257"/>
                  <a:pt x="389682" y="1056257"/>
                  <a:pt x="405874" y="1056257"/>
                </a:cubicBezTo>
                <a:cubicBezTo>
                  <a:pt x="567799" y="1056257"/>
                  <a:pt x="729724" y="1056257"/>
                  <a:pt x="891649" y="1056257"/>
                </a:cubicBezTo>
                <a:cubicBezTo>
                  <a:pt x="950704" y="1056257"/>
                  <a:pt x="960229" y="1066734"/>
                  <a:pt x="960229" y="1125789"/>
                </a:cubicBezTo>
                <a:cubicBezTo>
                  <a:pt x="960229" y="1154364"/>
                  <a:pt x="960229" y="1182939"/>
                  <a:pt x="960229" y="1211514"/>
                </a:cubicBezTo>
                <a:cubicBezTo>
                  <a:pt x="960229" y="1269617"/>
                  <a:pt x="949752" y="1280094"/>
                  <a:pt x="889744" y="1280094"/>
                </a:cubicBezTo>
                <a:cubicBezTo>
                  <a:pt x="768777" y="1280094"/>
                  <a:pt x="648762" y="1280094"/>
                  <a:pt x="527794" y="1280094"/>
                </a:cubicBezTo>
                <a:cubicBezTo>
                  <a:pt x="516364" y="1280094"/>
                  <a:pt x="504934" y="1277237"/>
                  <a:pt x="494457" y="1281047"/>
                </a:cubicBezTo>
                <a:cubicBezTo>
                  <a:pt x="483979" y="1284857"/>
                  <a:pt x="474454" y="1295334"/>
                  <a:pt x="464929" y="1302002"/>
                </a:cubicBezTo>
                <a:cubicBezTo>
                  <a:pt x="474454" y="1310574"/>
                  <a:pt x="484932" y="1326767"/>
                  <a:pt x="494457" y="1327719"/>
                </a:cubicBezTo>
                <a:cubicBezTo>
                  <a:pt x="587802" y="1329624"/>
                  <a:pt x="682099" y="1328672"/>
                  <a:pt x="775444" y="1328672"/>
                </a:cubicBezTo>
                <a:cubicBezTo>
                  <a:pt x="839262" y="1328672"/>
                  <a:pt x="845929" y="1335339"/>
                  <a:pt x="845929" y="1400109"/>
                </a:cubicBezTo>
                <a:cubicBezTo>
                  <a:pt x="845929" y="1529649"/>
                  <a:pt x="856407" y="1524887"/>
                  <a:pt x="722104" y="1523934"/>
                </a:cubicBezTo>
                <a:cubicBezTo>
                  <a:pt x="695434" y="1523934"/>
                  <a:pt x="668764" y="1523934"/>
                  <a:pt x="635427" y="1523934"/>
                </a:cubicBezTo>
                <a:cubicBezTo>
                  <a:pt x="634474" y="1547747"/>
                  <a:pt x="631617" y="1568702"/>
                  <a:pt x="631617" y="1589657"/>
                </a:cubicBezTo>
                <a:cubicBezTo>
                  <a:pt x="631617" y="1621089"/>
                  <a:pt x="624949" y="1650617"/>
                  <a:pt x="587802" y="1649664"/>
                </a:cubicBezTo>
                <a:cubicBezTo>
                  <a:pt x="554464" y="1648712"/>
                  <a:pt x="544939" y="1622042"/>
                  <a:pt x="545892" y="1591562"/>
                </a:cubicBezTo>
                <a:cubicBezTo>
                  <a:pt x="546844" y="1561082"/>
                  <a:pt x="546844" y="1531554"/>
                  <a:pt x="545892" y="1501074"/>
                </a:cubicBezTo>
                <a:cubicBezTo>
                  <a:pt x="543987" y="1456307"/>
                  <a:pt x="563989" y="1436304"/>
                  <a:pt x="608757" y="1437257"/>
                </a:cubicBezTo>
                <a:cubicBezTo>
                  <a:pt x="644952" y="1438209"/>
                  <a:pt x="682099" y="1438209"/>
                  <a:pt x="718294" y="1437257"/>
                </a:cubicBezTo>
                <a:cubicBezTo>
                  <a:pt x="732582" y="1437257"/>
                  <a:pt x="746869" y="1434399"/>
                  <a:pt x="762109" y="1432494"/>
                </a:cubicBezTo>
                <a:cubicBezTo>
                  <a:pt x="762109" y="1427732"/>
                  <a:pt x="763062" y="1422017"/>
                  <a:pt x="763062" y="1417254"/>
                </a:cubicBezTo>
                <a:cubicBezTo>
                  <a:pt x="748774" y="1414397"/>
                  <a:pt x="733534" y="1409634"/>
                  <a:pt x="719247" y="1409634"/>
                </a:cubicBezTo>
                <a:cubicBezTo>
                  <a:pt x="626854" y="1408682"/>
                  <a:pt x="535414" y="1409634"/>
                  <a:pt x="443022" y="1408682"/>
                </a:cubicBezTo>
                <a:cubicBezTo>
                  <a:pt x="390634" y="1408682"/>
                  <a:pt x="380157" y="1398204"/>
                  <a:pt x="379204" y="1343912"/>
                </a:cubicBezTo>
                <a:cubicBezTo>
                  <a:pt x="379204" y="1315337"/>
                  <a:pt x="380157" y="1286762"/>
                  <a:pt x="379204" y="1258187"/>
                </a:cubicBezTo>
                <a:cubicBezTo>
                  <a:pt x="377299" y="1214372"/>
                  <a:pt x="395397" y="1195322"/>
                  <a:pt x="441117" y="1196274"/>
                </a:cubicBezTo>
                <a:cubicBezTo>
                  <a:pt x="576372" y="1198179"/>
                  <a:pt x="710674" y="1197227"/>
                  <a:pt x="845929" y="1197227"/>
                </a:cubicBezTo>
                <a:cubicBezTo>
                  <a:pt x="853549" y="1197227"/>
                  <a:pt x="861169" y="1196274"/>
                  <a:pt x="873552" y="1195322"/>
                </a:cubicBezTo>
                <a:cubicBezTo>
                  <a:pt x="874504" y="1178177"/>
                  <a:pt x="875457" y="1161984"/>
                  <a:pt x="876409" y="1139124"/>
                </a:cubicBezTo>
                <a:cubicBezTo>
                  <a:pt x="856407" y="1139124"/>
                  <a:pt x="839262" y="1139124"/>
                  <a:pt x="822117" y="1139124"/>
                </a:cubicBezTo>
                <a:cubicBezTo>
                  <a:pt x="662097" y="1139124"/>
                  <a:pt x="501124" y="1139124"/>
                  <a:pt x="341104" y="1139124"/>
                </a:cubicBezTo>
                <a:cubicBezTo>
                  <a:pt x="275382" y="1139124"/>
                  <a:pt x="268714" y="1132457"/>
                  <a:pt x="268714" y="1064829"/>
                </a:cubicBezTo>
                <a:cubicBezTo>
                  <a:pt x="268714" y="1041969"/>
                  <a:pt x="268714" y="1018157"/>
                  <a:pt x="268714" y="989582"/>
                </a:cubicBezTo>
                <a:cubicBezTo>
                  <a:pt x="247759" y="989582"/>
                  <a:pt x="231567" y="989582"/>
                  <a:pt x="216327" y="989582"/>
                </a:cubicBezTo>
                <a:cubicBezTo>
                  <a:pt x="137269" y="989582"/>
                  <a:pt x="139174" y="988629"/>
                  <a:pt x="108694" y="914334"/>
                </a:cubicBezTo>
                <a:cubicBezTo>
                  <a:pt x="76309" y="834324"/>
                  <a:pt x="53449" y="753362"/>
                  <a:pt x="63927" y="664779"/>
                </a:cubicBezTo>
                <a:cubicBezTo>
                  <a:pt x="65832" y="648587"/>
                  <a:pt x="56307" y="631442"/>
                  <a:pt x="52497" y="614297"/>
                </a:cubicBezTo>
                <a:cubicBezTo>
                  <a:pt x="35352" y="539049"/>
                  <a:pt x="9634" y="463802"/>
                  <a:pt x="2014" y="387602"/>
                </a:cubicBezTo>
                <a:cubicBezTo>
                  <a:pt x="-20846" y="152334"/>
                  <a:pt x="153462" y="-19116"/>
                  <a:pt x="392539" y="5649"/>
                </a:cubicBezTo>
                <a:cubicBezTo>
                  <a:pt x="455404" y="12317"/>
                  <a:pt x="517317" y="45654"/>
                  <a:pt x="576372" y="75182"/>
                </a:cubicBezTo>
                <a:cubicBezTo>
                  <a:pt x="605899" y="90422"/>
                  <a:pt x="623044" y="96137"/>
                  <a:pt x="651619" y="74229"/>
                </a:cubicBezTo>
                <a:cubicBezTo>
                  <a:pt x="743059" y="4697"/>
                  <a:pt x="846882" y="-15306"/>
                  <a:pt x="957372" y="11364"/>
                </a:cubicBezTo>
                <a:cubicBezTo>
                  <a:pt x="1157397" y="59942"/>
                  <a:pt x="1253599" y="207579"/>
                  <a:pt x="1225024" y="418082"/>
                </a:cubicBezTo>
                <a:cubicBezTo>
                  <a:pt x="1220262" y="451419"/>
                  <a:pt x="1216452" y="484757"/>
                  <a:pt x="1205974" y="516189"/>
                </a:cubicBezTo>
                <a:cubicBezTo>
                  <a:pt x="1177399" y="599057"/>
                  <a:pt x="1168827" y="683829"/>
                  <a:pt x="1162159" y="771459"/>
                </a:cubicBezTo>
                <a:cubicBezTo>
                  <a:pt x="1157397" y="838134"/>
                  <a:pt x="1122154" y="903857"/>
                  <a:pt x="1094532" y="967674"/>
                </a:cubicBezTo>
                <a:cubicBezTo>
                  <a:pt x="1088817" y="981009"/>
                  <a:pt x="1057384" y="987677"/>
                  <a:pt x="1037382" y="987677"/>
                </a:cubicBezTo>
                <a:cubicBezTo>
                  <a:pt x="827832" y="989582"/>
                  <a:pt x="618282" y="988629"/>
                  <a:pt x="408732" y="988629"/>
                </a:cubicBezTo>
                <a:cubicBezTo>
                  <a:pt x="393492" y="990534"/>
                  <a:pt x="376347" y="990534"/>
                  <a:pt x="354439" y="990534"/>
                </a:cubicBezTo>
                <a:close/>
                <a:moveTo>
                  <a:pt x="1057384" y="832419"/>
                </a:moveTo>
                <a:cubicBezTo>
                  <a:pt x="761157" y="832419"/>
                  <a:pt x="467787" y="832419"/>
                  <a:pt x="173464" y="832419"/>
                </a:cubicBezTo>
                <a:cubicBezTo>
                  <a:pt x="193467" y="906714"/>
                  <a:pt x="193467" y="906714"/>
                  <a:pt x="263952" y="906714"/>
                </a:cubicBezTo>
                <a:cubicBezTo>
                  <a:pt x="498267" y="906714"/>
                  <a:pt x="733534" y="906714"/>
                  <a:pt x="967849" y="906714"/>
                </a:cubicBezTo>
                <a:cubicBezTo>
                  <a:pt x="1038334" y="906714"/>
                  <a:pt x="1038334" y="906714"/>
                  <a:pt x="1057384" y="83241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cs typeface="B Nazanin" panose="00000400000000000000" pitchFamily="2" charset="-78"/>
            </a:endParaRPr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C3F24D96-81D0-4DE5-B672-3E8E665D2FD5}"/>
              </a:ext>
            </a:extLst>
          </p:cNvPr>
          <p:cNvSpPr/>
          <p:nvPr/>
        </p:nvSpPr>
        <p:spPr>
          <a:xfrm>
            <a:off x="2040529" y="4383707"/>
            <a:ext cx="460680" cy="614238"/>
          </a:xfrm>
          <a:custGeom>
            <a:avLst/>
            <a:gdLst>
              <a:gd name="connsiteX0" fmla="*/ 679748 w 1228725"/>
              <a:gd name="connsiteY0" fmla="*/ 401923 h 1638300"/>
              <a:gd name="connsiteX1" fmla="*/ 575926 w 1228725"/>
              <a:gd name="connsiteY1" fmla="*/ 570516 h 1638300"/>
              <a:gd name="connsiteX2" fmla="*/ 553065 w 1228725"/>
              <a:gd name="connsiteY2" fmla="*/ 611473 h 1638300"/>
              <a:gd name="connsiteX3" fmla="*/ 565448 w 1228725"/>
              <a:gd name="connsiteY3" fmla="*/ 672433 h 1638300"/>
              <a:gd name="connsiteX4" fmla="*/ 626408 w 1228725"/>
              <a:gd name="connsiteY4" fmla="*/ 661956 h 1638300"/>
              <a:gd name="connsiteX5" fmla="*/ 804526 w 1228725"/>
              <a:gd name="connsiteY5" fmla="*/ 375253 h 1638300"/>
              <a:gd name="connsiteX6" fmla="*/ 758806 w 1228725"/>
              <a:gd name="connsiteY6" fmla="*/ 307626 h 1638300"/>
              <a:gd name="connsiteX7" fmla="*/ 608310 w 1228725"/>
              <a:gd name="connsiteY7" fmla="*/ 307626 h 1638300"/>
              <a:gd name="connsiteX8" fmla="*/ 665460 w 1228725"/>
              <a:gd name="connsiteY8" fmla="*/ 139033 h 1638300"/>
              <a:gd name="connsiteX9" fmla="*/ 838815 w 1228725"/>
              <a:gd name="connsiteY9" fmla="*/ 4731 h 1638300"/>
              <a:gd name="connsiteX10" fmla="*/ 1227435 w 1228725"/>
              <a:gd name="connsiteY10" fmla="*/ 389541 h 1638300"/>
              <a:gd name="connsiteX11" fmla="*/ 1176953 w 1228725"/>
              <a:gd name="connsiteY11" fmla="*/ 620998 h 1638300"/>
              <a:gd name="connsiteX12" fmla="*/ 1166476 w 1228725"/>
              <a:gd name="connsiteY12" fmla="*/ 723868 h 1638300"/>
              <a:gd name="connsiteX13" fmla="*/ 1027410 w 1228725"/>
              <a:gd name="connsiteY13" fmla="*/ 1362996 h 1638300"/>
              <a:gd name="connsiteX14" fmla="*/ 863581 w 1228725"/>
              <a:gd name="connsiteY14" fmla="*/ 1588738 h 1638300"/>
              <a:gd name="connsiteX15" fmla="*/ 806431 w 1228725"/>
              <a:gd name="connsiteY15" fmla="*/ 1629696 h 1638300"/>
              <a:gd name="connsiteX16" fmla="*/ 687368 w 1228725"/>
              <a:gd name="connsiteY16" fmla="*/ 1551591 h 1638300"/>
              <a:gd name="connsiteX17" fmla="*/ 718801 w 1228725"/>
              <a:gd name="connsiteY17" fmla="*/ 1355376 h 1638300"/>
              <a:gd name="connsiteX18" fmla="*/ 675938 w 1228725"/>
              <a:gd name="connsiteY18" fmla="*/ 1048671 h 1638300"/>
              <a:gd name="connsiteX19" fmla="*/ 617835 w 1228725"/>
              <a:gd name="connsiteY19" fmla="*/ 996283 h 1638300"/>
              <a:gd name="connsiteX20" fmla="*/ 557828 w 1228725"/>
              <a:gd name="connsiteY20" fmla="*/ 1045813 h 1638300"/>
              <a:gd name="connsiteX21" fmla="*/ 535920 w 1228725"/>
              <a:gd name="connsiteY21" fmla="*/ 1492536 h 1638300"/>
              <a:gd name="connsiteX22" fmla="*/ 545445 w 1228725"/>
              <a:gd name="connsiteY22" fmla="*/ 1538256 h 1638300"/>
              <a:gd name="connsiteX23" fmla="*/ 513060 w 1228725"/>
              <a:gd name="connsiteY23" fmla="*/ 1619218 h 1638300"/>
              <a:gd name="connsiteX24" fmla="*/ 421620 w 1228725"/>
              <a:gd name="connsiteY24" fmla="*/ 1624933 h 1638300"/>
              <a:gd name="connsiteX25" fmla="*/ 318751 w 1228725"/>
              <a:gd name="connsiteY25" fmla="*/ 1535398 h 1638300"/>
              <a:gd name="connsiteX26" fmla="*/ 92056 w 1228725"/>
              <a:gd name="connsiteY26" fmla="*/ 1020096 h 1638300"/>
              <a:gd name="connsiteX27" fmla="*/ 65385 w 1228725"/>
              <a:gd name="connsiteY27" fmla="*/ 674338 h 1638300"/>
              <a:gd name="connsiteX28" fmla="*/ 49193 w 1228725"/>
              <a:gd name="connsiteY28" fmla="*/ 605758 h 1638300"/>
              <a:gd name="connsiteX29" fmla="*/ 9188 w 1228725"/>
              <a:gd name="connsiteY29" fmla="*/ 269526 h 1638300"/>
              <a:gd name="connsiteX30" fmla="*/ 463531 w 1228725"/>
              <a:gd name="connsiteY30" fmla="*/ 17113 h 1638300"/>
              <a:gd name="connsiteX31" fmla="*/ 550208 w 1228725"/>
              <a:gd name="connsiteY31" fmla="*/ 185706 h 1638300"/>
              <a:gd name="connsiteX32" fmla="*/ 500678 w 1228725"/>
              <a:gd name="connsiteY32" fmla="*/ 324771 h 1638300"/>
              <a:gd name="connsiteX33" fmla="*/ 553065 w 1228725"/>
              <a:gd name="connsiteY33" fmla="*/ 400018 h 1638300"/>
              <a:gd name="connsiteX34" fmla="*/ 679748 w 1228725"/>
              <a:gd name="connsiteY34" fmla="*/ 401923 h 163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228725" h="1638300">
                <a:moveTo>
                  <a:pt x="679748" y="401923"/>
                </a:moveTo>
                <a:cubicBezTo>
                  <a:pt x="641648" y="463836"/>
                  <a:pt x="608310" y="517176"/>
                  <a:pt x="575926" y="570516"/>
                </a:cubicBezTo>
                <a:cubicBezTo>
                  <a:pt x="567353" y="583851"/>
                  <a:pt x="554018" y="597186"/>
                  <a:pt x="553065" y="611473"/>
                </a:cubicBezTo>
                <a:cubicBezTo>
                  <a:pt x="552113" y="631476"/>
                  <a:pt x="553065" y="659098"/>
                  <a:pt x="565448" y="672433"/>
                </a:cubicBezTo>
                <a:cubicBezTo>
                  <a:pt x="584498" y="694341"/>
                  <a:pt x="611168" y="684816"/>
                  <a:pt x="626408" y="661956"/>
                </a:cubicBezTo>
                <a:cubicBezTo>
                  <a:pt x="687368" y="566706"/>
                  <a:pt x="747376" y="472408"/>
                  <a:pt x="804526" y="375253"/>
                </a:cubicBezTo>
                <a:cubicBezTo>
                  <a:pt x="823576" y="342868"/>
                  <a:pt x="799763" y="309531"/>
                  <a:pt x="758806" y="307626"/>
                </a:cubicBezTo>
                <a:cubicBezTo>
                  <a:pt x="711181" y="305721"/>
                  <a:pt x="663556" y="307626"/>
                  <a:pt x="608310" y="307626"/>
                </a:cubicBezTo>
                <a:cubicBezTo>
                  <a:pt x="629265" y="247618"/>
                  <a:pt x="654983" y="195231"/>
                  <a:pt x="665460" y="139033"/>
                </a:cubicBezTo>
                <a:cubicBezTo>
                  <a:pt x="684510" y="39021"/>
                  <a:pt x="754043" y="13303"/>
                  <a:pt x="838815" y="4731"/>
                </a:cubicBezTo>
                <a:cubicBezTo>
                  <a:pt x="1073131" y="-18129"/>
                  <a:pt x="1252201" y="156178"/>
                  <a:pt x="1227435" y="389541"/>
                </a:cubicBezTo>
                <a:cubicBezTo>
                  <a:pt x="1218863" y="467646"/>
                  <a:pt x="1193145" y="542893"/>
                  <a:pt x="1176953" y="620998"/>
                </a:cubicBezTo>
                <a:cubicBezTo>
                  <a:pt x="1170285" y="654336"/>
                  <a:pt x="1166476" y="689578"/>
                  <a:pt x="1166476" y="723868"/>
                </a:cubicBezTo>
                <a:cubicBezTo>
                  <a:pt x="1167428" y="947706"/>
                  <a:pt x="1133138" y="1164876"/>
                  <a:pt x="1027410" y="1362996"/>
                </a:cubicBezTo>
                <a:cubicBezTo>
                  <a:pt x="983595" y="1443958"/>
                  <a:pt x="920731" y="1515396"/>
                  <a:pt x="863581" y="1588738"/>
                </a:cubicBezTo>
                <a:cubicBezTo>
                  <a:pt x="849293" y="1606836"/>
                  <a:pt x="827385" y="1620171"/>
                  <a:pt x="806431" y="1629696"/>
                </a:cubicBezTo>
                <a:cubicBezTo>
                  <a:pt x="744518" y="1658271"/>
                  <a:pt x="681653" y="1618266"/>
                  <a:pt x="687368" y="1551591"/>
                </a:cubicBezTo>
                <a:cubicBezTo>
                  <a:pt x="693083" y="1485868"/>
                  <a:pt x="711181" y="1421098"/>
                  <a:pt x="718801" y="1355376"/>
                </a:cubicBezTo>
                <a:cubicBezTo>
                  <a:pt x="732135" y="1249648"/>
                  <a:pt x="723563" y="1145826"/>
                  <a:pt x="675938" y="1048671"/>
                </a:cubicBezTo>
                <a:cubicBezTo>
                  <a:pt x="664508" y="1025811"/>
                  <a:pt x="637838" y="997236"/>
                  <a:pt x="617835" y="996283"/>
                </a:cubicBezTo>
                <a:cubicBezTo>
                  <a:pt x="597833" y="995331"/>
                  <a:pt x="569258" y="1022953"/>
                  <a:pt x="557828" y="1045813"/>
                </a:cubicBezTo>
                <a:cubicBezTo>
                  <a:pt x="487343" y="1190593"/>
                  <a:pt x="501631" y="1341088"/>
                  <a:pt x="535920" y="1492536"/>
                </a:cubicBezTo>
                <a:cubicBezTo>
                  <a:pt x="539731" y="1507776"/>
                  <a:pt x="548303" y="1524921"/>
                  <a:pt x="545445" y="1538256"/>
                </a:cubicBezTo>
                <a:cubicBezTo>
                  <a:pt x="538778" y="1566831"/>
                  <a:pt x="533063" y="1605883"/>
                  <a:pt x="513060" y="1619218"/>
                </a:cubicBezTo>
                <a:cubicBezTo>
                  <a:pt x="490201" y="1634458"/>
                  <a:pt x="446385" y="1637316"/>
                  <a:pt x="421620" y="1624933"/>
                </a:cubicBezTo>
                <a:cubicBezTo>
                  <a:pt x="382568" y="1603978"/>
                  <a:pt x="348278" y="1569688"/>
                  <a:pt x="318751" y="1535398"/>
                </a:cubicBezTo>
                <a:cubicBezTo>
                  <a:pt x="191115" y="1386808"/>
                  <a:pt x="121583" y="1210596"/>
                  <a:pt x="92056" y="1020096"/>
                </a:cubicBezTo>
                <a:cubicBezTo>
                  <a:pt x="74910" y="906748"/>
                  <a:pt x="74910" y="789591"/>
                  <a:pt x="65385" y="674338"/>
                </a:cubicBezTo>
                <a:cubicBezTo>
                  <a:pt x="63481" y="651478"/>
                  <a:pt x="56813" y="627666"/>
                  <a:pt x="49193" y="605758"/>
                </a:cubicBezTo>
                <a:cubicBezTo>
                  <a:pt x="11093" y="496221"/>
                  <a:pt x="-14624" y="384778"/>
                  <a:pt x="9188" y="269526"/>
                </a:cubicBezTo>
                <a:cubicBezTo>
                  <a:pt x="52051" y="70453"/>
                  <a:pt x="263506" y="-45752"/>
                  <a:pt x="463531" y="17113"/>
                </a:cubicBezTo>
                <a:cubicBezTo>
                  <a:pt x="586403" y="55213"/>
                  <a:pt x="592118" y="66643"/>
                  <a:pt x="550208" y="185706"/>
                </a:cubicBezTo>
                <a:cubicBezTo>
                  <a:pt x="534015" y="232378"/>
                  <a:pt x="516870" y="278098"/>
                  <a:pt x="500678" y="324771"/>
                </a:cubicBezTo>
                <a:cubicBezTo>
                  <a:pt x="484485" y="372396"/>
                  <a:pt x="501631" y="398113"/>
                  <a:pt x="553065" y="400018"/>
                </a:cubicBezTo>
                <a:cubicBezTo>
                  <a:pt x="593070" y="402876"/>
                  <a:pt x="632123" y="401923"/>
                  <a:pt x="679748" y="401923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cs typeface="B Nazanin" panose="00000400000000000000" pitchFamily="2" charset="-78"/>
            </a:endParaRPr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30CF51CC-FC2B-416A-A447-A01111E37394}"/>
              </a:ext>
            </a:extLst>
          </p:cNvPr>
          <p:cNvSpPr/>
          <p:nvPr/>
        </p:nvSpPr>
        <p:spPr>
          <a:xfrm>
            <a:off x="2746229" y="4383708"/>
            <a:ext cx="457107" cy="614237"/>
          </a:xfrm>
          <a:custGeom>
            <a:avLst/>
            <a:gdLst>
              <a:gd name="connsiteX0" fmla="*/ 1222071 w 1219200"/>
              <a:gd name="connsiteY0" fmla="*/ 359222 h 1638300"/>
              <a:gd name="connsiteX1" fmla="*/ 1195401 w 1219200"/>
              <a:gd name="connsiteY1" fmla="*/ 517337 h 1638300"/>
              <a:gd name="connsiteX2" fmla="*/ 1151586 w 1219200"/>
              <a:gd name="connsiteY2" fmla="*/ 821184 h 1638300"/>
              <a:gd name="connsiteX3" fmla="*/ 927748 w 1219200"/>
              <a:gd name="connsiteY3" fmla="*/ 1502222 h 1638300"/>
              <a:gd name="connsiteX4" fmla="*/ 830593 w 1219200"/>
              <a:gd name="connsiteY4" fmla="*/ 1606045 h 1638300"/>
              <a:gd name="connsiteX5" fmla="*/ 708673 w 1219200"/>
              <a:gd name="connsiteY5" fmla="*/ 1623189 h 1638300"/>
              <a:gd name="connsiteX6" fmla="*/ 681051 w 1219200"/>
              <a:gd name="connsiteY6" fmla="*/ 1507937 h 1638300"/>
              <a:gd name="connsiteX7" fmla="*/ 687718 w 1219200"/>
              <a:gd name="connsiteY7" fmla="*/ 1104077 h 1638300"/>
              <a:gd name="connsiteX8" fmla="*/ 656286 w 1219200"/>
              <a:gd name="connsiteY8" fmla="*/ 1029782 h 1638300"/>
              <a:gd name="connsiteX9" fmla="*/ 554368 w 1219200"/>
              <a:gd name="connsiteY9" fmla="*/ 1027877 h 1638300"/>
              <a:gd name="connsiteX10" fmla="*/ 499123 w 1219200"/>
              <a:gd name="connsiteY10" fmla="*/ 1261239 h 1638300"/>
              <a:gd name="connsiteX11" fmla="*/ 530556 w 1219200"/>
              <a:gd name="connsiteY11" fmla="*/ 1515557 h 1638300"/>
              <a:gd name="connsiteX12" fmla="*/ 498171 w 1219200"/>
              <a:gd name="connsiteY12" fmla="*/ 1625095 h 1638300"/>
              <a:gd name="connsiteX13" fmla="*/ 380061 w 1219200"/>
              <a:gd name="connsiteY13" fmla="*/ 1608902 h 1638300"/>
              <a:gd name="connsiteX14" fmla="*/ 136221 w 1219200"/>
              <a:gd name="connsiteY14" fmla="*/ 1234570 h 1638300"/>
              <a:gd name="connsiteX15" fmla="*/ 50496 w 1219200"/>
              <a:gd name="connsiteY15" fmla="*/ 721172 h 1638300"/>
              <a:gd name="connsiteX16" fmla="*/ 28588 w 1219200"/>
              <a:gd name="connsiteY16" fmla="*/ 577344 h 1638300"/>
              <a:gd name="connsiteX17" fmla="*/ 1918 w 1219200"/>
              <a:gd name="connsiteY17" fmla="*/ 462092 h 1638300"/>
              <a:gd name="connsiteX18" fmla="*/ 59068 w 1219200"/>
              <a:gd name="connsiteY18" fmla="*/ 402084 h 1638300"/>
              <a:gd name="connsiteX19" fmla="*/ 176226 w 1219200"/>
              <a:gd name="connsiteY19" fmla="*/ 393512 h 1638300"/>
              <a:gd name="connsiteX20" fmla="*/ 351486 w 1219200"/>
              <a:gd name="connsiteY20" fmla="*/ 85854 h 1638300"/>
              <a:gd name="connsiteX21" fmla="*/ 425781 w 1219200"/>
              <a:gd name="connsiteY21" fmla="*/ 10607 h 1638300"/>
              <a:gd name="connsiteX22" fmla="*/ 566751 w 1219200"/>
              <a:gd name="connsiteY22" fmla="*/ 75377 h 1638300"/>
              <a:gd name="connsiteX23" fmla="*/ 641046 w 1219200"/>
              <a:gd name="connsiteY23" fmla="*/ 75377 h 1638300"/>
              <a:gd name="connsiteX24" fmla="*/ 1093484 w 1219200"/>
              <a:gd name="connsiteY24" fmla="*/ 78234 h 1638300"/>
              <a:gd name="connsiteX25" fmla="*/ 1222071 w 1219200"/>
              <a:gd name="connsiteY25" fmla="*/ 359222 h 163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19200" h="1638300">
                <a:moveTo>
                  <a:pt x="1222071" y="359222"/>
                </a:moveTo>
                <a:cubicBezTo>
                  <a:pt x="1213498" y="412562"/>
                  <a:pt x="1214451" y="468759"/>
                  <a:pt x="1195401" y="517337"/>
                </a:cubicBezTo>
                <a:cubicBezTo>
                  <a:pt x="1157301" y="616397"/>
                  <a:pt x="1157301" y="718314"/>
                  <a:pt x="1151586" y="821184"/>
                </a:cubicBezTo>
                <a:cubicBezTo>
                  <a:pt x="1138251" y="1067882"/>
                  <a:pt x="1080148" y="1301245"/>
                  <a:pt x="927748" y="1502222"/>
                </a:cubicBezTo>
                <a:cubicBezTo>
                  <a:pt x="899173" y="1540322"/>
                  <a:pt x="864883" y="1574612"/>
                  <a:pt x="830593" y="1606045"/>
                </a:cubicBezTo>
                <a:cubicBezTo>
                  <a:pt x="790588" y="1642239"/>
                  <a:pt x="742963" y="1647002"/>
                  <a:pt x="708673" y="1623189"/>
                </a:cubicBezTo>
                <a:cubicBezTo>
                  <a:pt x="664858" y="1593662"/>
                  <a:pt x="669621" y="1551752"/>
                  <a:pt x="681051" y="1507937"/>
                </a:cubicBezTo>
                <a:cubicBezTo>
                  <a:pt x="713436" y="1373634"/>
                  <a:pt x="727723" y="1239332"/>
                  <a:pt x="687718" y="1104077"/>
                </a:cubicBezTo>
                <a:cubicBezTo>
                  <a:pt x="680098" y="1078359"/>
                  <a:pt x="669621" y="1053595"/>
                  <a:pt x="656286" y="1029782"/>
                </a:cubicBezTo>
                <a:cubicBezTo>
                  <a:pt x="628663" y="978347"/>
                  <a:pt x="583896" y="977394"/>
                  <a:pt x="554368" y="1027877"/>
                </a:cubicBezTo>
                <a:cubicBezTo>
                  <a:pt x="512458" y="1099314"/>
                  <a:pt x="495313" y="1180277"/>
                  <a:pt x="499123" y="1261239"/>
                </a:cubicBezTo>
                <a:cubicBezTo>
                  <a:pt x="502933" y="1346012"/>
                  <a:pt x="516268" y="1430784"/>
                  <a:pt x="530556" y="1515557"/>
                </a:cubicBezTo>
                <a:cubicBezTo>
                  <a:pt x="538176" y="1559372"/>
                  <a:pt x="540081" y="1598425"/>
                  <a:pt x="498171" y="1625095"/>
                </a:cubicBezTo>
                <a:cubicBezTo>
                  <a:pt x="455308" y="1651764"/>
                  <a:pt x="415303" y="1638430"/>
                  <a:pt x="380061" y="1608902"/>
                </a:cubicBezTo>
                <a:cubicBezTo>
                  <a:pt x="261951" y="1507937"/>
                  <a:pt x="188608" y="1378397"/>
                  <a:pt x="136221" y="1234570"/>
                </a:cubicBezTo>
                <a:cubicBezTo>
                  <a:pt x="75261" y="1068834"/>
                  <a:pt x="57163" y="895479"/>
                  <a:pt x="50496" y="721172"/>
                </a:cubicBezTo>
                <a:cubicBezTo>
                  <a:pt x="48591" y="673547"/>
                  <a:pt x="38113" y="624969"/>
                  <a:pt x="28588" y="577344"/>
                </a:cubicBezTo>
                <a:cubicBezTo>
                  <a:pt x="20968" y="538292"/>
                  <a:pt x="8586" y="501144"/>
                  <a:pt x="1918" y="462092"/>
                </a:cubicBezTo>
                <a:cubicBezTo>
                  <a:pt x="-5702" y="413514"/>
                  <a:pt x="8586" y="401132"/>
                  <a:pt x="59068" y="402084"/>
                </a:cubicBezTo>
                <a:cubicBezTo>
                  <a:pt x="98121" y="403037"/>
                  <a:pt x="139078" y="403989"/>
                  <a:pt x="176226" y="393512"/>
                </a:cubicBezTo>
                <a:cubicBezTo>
                  <a:pt x="309576" y="355412"/>
                  <a:pt x="384823" y="218252"/>
                  <a:pt x="351486" y="85854"/>
                </a:cubicBezTo>
                <a:cubicBezTo>
                  <a:pt x="332436" y="9654"/>
                  <a:pt x="349581" y="-10348"/>
                  <a:pt x="425781" y="10607"/>
                </a:cubicBezTo>
                <a:cubicBezTo>
                  <a:pt x="475311" y="24894"/>
                  <a:pt x="522936" y="47754"/>
                  <a:pt x="566751" y="75377"/>
                </a:cubicBezTo>
                <a:cubicBezTo>
                  <a:pt x="595326" y="93474"/>
                  <a:pt x="612471" y="95379"/>
                  <a:pt x="641046" y="75377"/>
                </a:cubicBezTo>
                <a:cubicBezTo>
                  <a:pt x="782968" y="-26541"/>
                  <a:pt x="953466" y="-24636"/>
                  <a:pt x="1093484" y="78234"/>
                </a:cubicBezTo>
                <a:cubicBezTo>
                  <a:pt x="1177304" y="140147"/>
                  <a:pt x="1217309" y="230634"/>
                  <a:pt x="1222071" y="359222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17" name="Freeform: Shape 116">
            <a:extLst>
              <a:ext uri="{FF2B5EF4-FFF2-40B4-BE49-F238E27FC236}">
                <a16:creationId xmlns:a16="http://schemas.microsoft.com/office/drawing/2014/main" id="{F989CF61-A931-44FB-B5E4-949CAB908991}"/>
              </a:ext>
            </a:extLst>
          </p:cNvPr>
          <p:cNvSpPr/>
          <p:nvPr/>
        </p:nvSpPr>
        <p:spPr>
          <a:xfrm>
            <a:off x="3448356" y="4383803"/>
            <a:ext cx="460061" cy="614046"/>
          </a:xfrm>
          <a:custGeom>
            <a:avLst/>
            <a:gdLst>
              <a:gd name="connsiteX0" fmla="*/ 174965 w 256431"/>
              <a:gd name="connsiteY0" fmla="*/ 130696 h 342260"/>
              <a:gd name="connsiteX1" fmla="*/ 242841 w 256431"/>
              <a:gd name="connsiteY1" fmla="*/ 130696 h 342260"/>
              <a:gd name="connsiteX2" fmla="*/ 180738 w 256431"/>
              <a:gd name="connsiteY2" fmla="*/ 330543 h 342260"/>
              <a:gd name="connsiteX3" fmla="*/ 176358 w 256431"/>
              <a:gd name="connsiteY3" fmla="*/ 334723 h 342260"/>
              <a:gd name="connsiteX4" fmla="*/ 149885 w 256431"/>
              <a:gd name="connsiteY4" fmla="*/ 339103 h 342260"/>
              <a:gd name="connsiteX5" fmla="*/ 143714 w 256431"/>
              <a:gd name="connsiteY5" fmla="*/ 314221 h 342260"/>
              <a:gd name="connsiteX6" fmla="*/ 148491 w 256431"/>
              <a:gd name="connsiteY6" fmla="*/ 245349 h 342260"/>
              <a:gd name="connsiteX7" fmla="*/ 138539 w 256431"/>
              <a:gd name="connsiteY7" fmla="*/ 215492 h 342260"/>
              <a:gd name="connsiteX8" fmla="*/ 127591 w 256431"/>
              <a:gd name="connsiteY8" fmla="*/ 207530 h 342260"/>
              <a:gd name="connsiteX9" fmla="*/ 116643 w 256431"/>
              <a:gd name="connsiteY9" fmla="*/ 215890 h 342260"/>
              <a:gd name="connsiteX10" fmla="*/ 105895 w 256431"/>
              <a:gd name="connsiteY10" fmla="*/ 279586 h 342260"/>
              <a:gd name="connsiteX11" fmla="*/ 112065 w 256431"/>
              <a:gd name="connsiteY11" fmla="*/ 314818 h 342260"/>
              <a:gd name="connsiteX12" fmla="*/ 105496 w 256431"/>
              <a:gd name="connsiteY12" fmla="*/ 339500 h 342260"/>
              <a:gd name="connsiteX13" fmla="*/ 80018 w 256431"/>
              <a:gd name="connsiteY13" fmla="*/ 335122 h 342260"/>
              <a:gd name="connsiteX14" fmla="*/ 34236 w 256431"/>
              <a:gd name="connsiteY14" fmla="*/ 268639 h 342260"/>
              <a:gd name="connsiteX15" fmla="*/ 13336 w 256431"/>
              <a:gd name="connsiteY15" fmla="*/ 131691 h 342260"/>
              <a:gd name="connsiteX16" fmla="*/ 80018 w 256431"/>
              <a:gd name="connsiteY16" fmla="*/ 131691 h 342260"/>
              <a:gd name="connsiteX17" fmla="*/ 109876 w 256431"/>
              <a:gd name="connsiteY17" fmla="*/ 152791 h 342260"/>
              <a:gd name="connsiteX18" fmla="*/ 151676 w 256431"/>
              <a:gd name="connsiteY18" fmla="*/ 152791 h 342260"/>
              <a:gd name="connsiteX19" fmla="*/ 174965 w 256431"/>
              <a:gd name="connsiteY19" fmla="*/ 130696 h 342260"/>
              <a:gd name="connsiteX20" fmla="*/ 98131 w 256431"/>
              <a:gd name="connsiteY20" fmla="*/ 109796 h 342260"/>
              <a:gd name="connsiteX21" fmla="*/ 158244 w 256431"/>
              <a:gd name="connsiteY21" fmla="*/ 109796 h 342260"/>
              <a:gd name="connsiteX22" fmla="*/ 158045 w 256431"/>
              <a:gd name="connsiteY22" fmla="*/ 131493 h 342260"/>
              <a:gd name="connsiteX23" fmla="*/ 153268 w 256431"/>
              <a:gd name="connsiteY23" fmla="*/ 136071 h 342260"/>
              <a:gd name="connsiteX24" fmla="*/ 98131 w 256431"/>
              <a:gd name="connsiteY24" fmla="*/ 136270 h 342260"/>
              <a:gd name="connsiteX25" fmla="*/ 98131 w 256431"/>
              <a:gd name="connsiteY25" fmla="*/ 109796 h 342260"/>
              <a:gd name="connsiteX26" fmla="*/ 81231 w 256431"/>
              <a:gd name="connsiteY26" fmla="*/ 318 h 342260"/>
              <a:gd name="connsiteX27" fmla="*/ 117838 w 256431"/>
              <a:gd name="connsiteY27" fmla="*/ 13853 h 342260"/>
              <a:gd name="connsiteX28" fmla="*/ 138141 w 256431"/>
              <a:gd name="connsiteY28" fmla="*/ 13853 h 342260"/>
              <a:gd name="connsiteX29" fmla="*/ 251600 w 256431"/>
              <a:gd name="connsiteY29" fmla="*/ 45303 h 342260"/>
              <a:gd name="connsiteX30" fmla="*/ 249809 w 256431"/>
              <a:gd name="connsiteY30" fmla="*/ 113976 h 342260"/>
              <a:gd name="connsiteX31" fmla="*/ 175165 w 256431"/>
              <a:gd name="connsiteY31" fmla="*/ 113976 h 342260"/>
              <a:gd name="connsiteX32" fmla="*/ 150881 w 256431"/>
              <a:gd name="connsiteY32" fmla="*/ 93474 h 342260"/>
              <a:gd name="connsiteX33" fmla="*/ 106094 w 256431"/>
              <a:gd name="connsiteY33" fmla="*/ 93474 h 342260"/>
              <a:gd name="connsiteX34" fmla="*/ 80615 w 256431"/>
              <a:gd name="connsiteY34" fmla="*/ 113976 h 342260"/>
              <a:gd name="connsiteX35" fmla="*/ 10350 w 256431"/>
              <a:gd name="connsiteY35" fmla="*/ 113777 h 342260"/>
              <a:gd name="connsiteX36" fmla="*/ 4180 w 256431"/>
              <a:gd name="connsiteY36" fmla="*/ 107805 h 342260"/>
              <a:gd name="connsiteX37" fmla="*/ 0 w 256431"/>
              <a:gd name="connsiteY37" fmla="*/ 68393 h 342260"/>
              <a:gd name="connsiteX38" fmla="*/ 81231 w 256431"/>
              <a:gd name="connsiteY38" fmla="*/ 318 h 3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56431" h="342260">
                <a:moveTo>
                  <a:pt x="174965" y="130696"/>
                </a:moveTo>
                <a:cubicBezTo>
                  <a:pt x="197657" y="130696"/>
                  <a:pt x="219752" y="130696"/>
                  <a:pt x="242841" y="130696"/>
                </a:cubicBezTo>
                <a:cubicBezTo>
                  <a:pt x="244235" y="204345"/>
                  <a:pt x="234680" y="274212"/>
                  <a:pt x="180738" y="330543"/>
                </a:cubicBezTo>
                <a:cubicBezTo>
                  <a:pt x="179344" y="331937"/>
                  <a:pt x="177951" y="333330"/>
                  <a:pt x="176358" y="334723"/>
                </a:cubicBezTo>
                <a:cubicBezTo>
                  <a:pt x="167003" y="342486"/>
                  <a:pt x="157648" y="344079"/>
                  <a:pt x="149885" y="339103"/>
                </a:cubicBezTo>
                <a:cubicBezTo>
                  <a:pt x="140131" y="332733"/>
                  <a:pt x="141326" y="323377"/>
                  <a:pt x="143714" y="314221"/>
                </a:cubicBezTo>
                <a:cubicBezTo>
                  <a:pt x="149487" y="291529"/>
                  <a:pt x="152870" y="268639"/>
                  <a:pt x="148491" y="245349"/>
                </a:cubicBezTo>
                <a:cubicBezTo>
                  <a:pt x="146501" y="234999"/>
                  <a:pt x="142918" y="225046"/>
                  <a:pt x="138539" y="215492"/>
                </a:cubicBezTo>
                <a:cubicBezTo>
                  <a:pt x="136946" y="211710"/>
                  <a:pt x="131373" y="207331"/>
                  <a:pt x="127591" y="207530"/>
                </a:cubicBezTo>
                <a:cubicBezTo>
                  <a:pt x="123809" y="207530"/>
                  <a:pt x="118634" y="211909"/>
                  <a:pt x="116643" y="215890"/>
                </a:cubicBezTo>
                <a:cubicBezTo>
                  <a:pt x="106094" y="235795"/>
                  <a:pt x="103506" y="257492"/>
                  <a:pt x="105895" y="279586"/>
                </a:cubicBezTo>
                <a:cubicBezTo>
                  <a:pt x="107089" y="291330"/>
                  <a:pt x="109876" y="303074"/>
                  <a:pt x="112065" y="314818"/>
                </a:cubicBezTo>
                <a:cubicBezTo>
                  <a:pt x="113658" y="324174"/>
                  <a:pt x="115449" y="333529"/>
                  <a:pt x="105496" y="339500"/>
                </a:cubicBezTo>
                <a:cubicBezTo>
                  <a:pt x="95942" y="345074"/>
                  <a:pt x="87382" y="341491"/>
                  <a:pt x="80018" y="335122"/>
                </a:cubicBezTo>
                <a:cubicBezTo>
                  <a:pt x="58918" y="317008"/>
                  <a:pt x="44786" y="293918"/>
                  <a:pt x="34236" y="268639"/>
                </a:cubicBezTo>
                <a:cubicBezTo>
                  <a:pt x="16321" y="225046"/>
                  <a:pt x="10947" y="179464"/>
                  <a:pt x="13336" y="131691"/>
                </a:cubicBezTo>
                <a:cubicBezTo>
                  <a:pt x="35828" y="131691"/>
                  <a:pt x="57923" y="131691"/>
                  <a:pt x="80018" y="131691"/>
                </a:cubicBezTo>
                <a:cubicBezTo>
                  <a:pt x="86188" y="152194"/>
                  <a:pt x="86984" y="152791"/>
                  <a:pt x="109876" y="152791"/>
                </a:cubicBezTo>
                <a:cubicBezTo>
                  <a:pt x="123809" y="152791"/>
                  <a:pt x="137743" y="152791"/>
                  <a:pt x="151676" y="152791"/>
                </a:cubicBezTo>
                <a:cubicBezTo>
                  <a:pt x="168197" y="152194"/>
                  <a:pt x="172975" y="148013"/>
                  <a:pt x="174965" y="130696"/>
                </a:cubicBezTo>
                <a:close/>
                <a:moveTo>
                  <a:pt x="98131" y="109796"/>
                </a:moveTo>
                <a:cubicBezTo>
                  <a:pt x="117837" y="109796"/>
                  <a:pt x="137344" y="109796"/>
                  <a:pt x="158244" y="109796"/>
                </a:cubicBezTo>
                <a:cubicBezTo>
                  <a:pt x="158244" y="117161"/>
                  <a:pt x="158642" y="124327"/>
                  <a:pt x="158045" y="131493"/>
                </a:cubicBezTo>
                <a:cubicBezTo>
                  <a:pt x="157846" y="133085"/>
                  <a:pt x="155060" y="136071"/>
                  <a:pt x="153268" y="136071"/>
                </a:cubicBezTo>
                <a:cubicBezTo>
                  <a:pt x="135155" y="136469"/>
                  <a:pt x="117041" y="136270"/>
                  <a:pt x="98131" y="136270"/>
                </a:cubicBezTo>
                <a:cubicBezTo>
                  <a:pt x="98131" y="127114"/>
                  <a:pt x="98131" y="118953"/>
                  <a:pt x="98131" y="109796"/>
                </a:cubicBezTo>
                <a:close/>
                <a:moveTo>
                  <a:pt x="81231" y="318"/>
                </a:moveTo>
                <a:cubicBezTo>
                  <a:pt x="94288" y="1487"/>
                  <a:pt x="107040" y="5891"/>
                  <a:pt x="117838" y="13853"/>
                </a:cubicBezTo>
                <a:cubicBezTo>
                  <a:pt x="125800" y="19626"/>
                  <a:pt x="130578" y="19228"/>
                  <a:pt x="138141" y="13853"/>
                </a:cubicBezTo>
                <a:cubicBezTo>
                  <a:pt x="177952" y="-13815"/>
                  <a:pt x="236672" y="2707"/>
                  <a:pt x="251600" y="45303"/>
                </a:cubicBezTo>
                <a:cubicBezTo>
                  <a:pt x="259562" y="68194"/>
                  <a:pt x="256776" y="90886"/>
                  <a:pt x="249809" y="113976"/>
                </a:cubicBezTo>
                <a:cubicBezTo>
                  <a:pt x="224530" y="113976"/>
                  <a:pt x="199847" y="113976"/>
                  <a:pt x="175165" y="113976"/>
                </a:cubicBezTo>
                <a:cubicBezTo>
                  <a:pt x="172179" y="96459"/>
                  <a:pt x="168795" y="93474"/>
                  <a:pt x="150881" y="93474"/>
                </a:cubicBezTo>
                <a:cubicBezTo>
                  <a:pt x="135952" y="93474"/>
                  <a:pt x="121023" y="93474"/>
                  <a:pt x="106094" y="93474"/>
                </a:cubicBezTo>
                <a:cubicBezTo>
                  <a:pt x="86985" y="93474"/>
                  <a:pt x="84397" y="95663"/>
                  <a:pt x="80615" y="113976"/>
                </a:cubicBezTo>
                <a:cubicBezTo>
                  <a:pt x="57326" y="113976"/>
                  <a:pt x="33838" y="114175"/>
                  <a:pt x="10350" y="113777"/>
                </a:cubicBezTo>
                <a:cubicBezTo>
                  <a:pt x="8161" y="113777"/>
                  <a:pt x="4578" y="110194"/>
                  <a:pt x="4180" y="107805"/>
                </a:cubicBezTo>
                <a:cubicBezTo>
                  <a:pt x="2189" y="94668"/>
                  <a:pt x="0" y="81531"/>
                  <a:pt x="0" y="68393"/>
                </a:cubicBezTo>
                <a:cubicBezTo>
                  <a:pt x="149" y="22413"/>
                  <a:pt x="42062" y="-3190"/>
                  <a:pt x="81231" y="318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cs typeface="B Nazanin" panose="00000400000000000000" pitchFamily="2" charset="-78"/>
            </a:endParaRPr>
          </a:p>
        </p:txBody>
      </p:sp>
      <p:sp>
        <p:nvSpPr>
          <p:cNvPr id="118" name="Freeform: Shape 117">
            <a:extLst>
              <a:ext uri="{FF2B5EF4-FFF2-40B4-BE49-F238E27FC236}">
                <a16:creationId xmlns:a16="http://schemas.microsoft.com/office/drawing/2014/main" id="{44746126-D81A-4416-9D76-95981E5EFEDD}"/>
              </a:ext>
            </a:extLst>
          </p:cNvPr>
          <p:cNvSpPr/>
          <p:nvPr/>
        </p:nvSpPr>
        <p:spPr>
          <a:xfrm>
            <a:off x="526247" y="4359356"/>
            <a:ext cx="563563" cy="662940"/>
          </a:xfrm>
          <a:custGeom>
            <a:avLst/>
            <a:gdLst>
              <a:gd name="connsiteX0" fmla="*/ 9686 w 326585"/>
              <a:gd name="connsiteY0" fmla="*/ 90755 h 384174"/>
              <a:gd name="connsiteX1" fmla="*/ 32378 w 326585"/>
              <a:gd name="connsiteY1" fmla="*/ 92148 h 384174"/>
              <a:gd name="connsiteX2" fmla="*/ 32179 w 326585"/>
              <a:gd name="connsiteY2" fmla="*/ 93143 h 384174"/>
              <a:gd name="connsiteX3" fmla="*/ 52880 w 326585"/>
              <a:gd name="connsiteY3" fmla="*/ 93541 h 384174"/>
              <a:gd name="connsiteX4" fmla="*/ 63431 w 326585"/>
              <a:gd name="connsiteY4" fmla="*/ 102300 h 384174"/>
              <a:gd name="connsiteX5" fmla="*/ 52880 w 326585"/>
              <a:gd name="connsiteY5" fmla="*/ 110660 h 384174"/>
              <a:gd name="connsiteX6" fmla="*/ 8492 w 326585"/>
              <a:gd name="connsiteY6" fmla="*/ 107475 h 384174"/>
              <a:gd name="connsiteX7" fmla="*/ 132 w 326585"/>
              <a:gd name="connsiteY7" fmla="*/ 99115 h 384174"/>
              <a:gd name="connsiteX8" fmla="*/ 9686 w 326585"/>
              <a:gd name="connsiteY8" fmla="*/ 90755 h 384174"/>
              <a:gd name="connsiteX9" fmla="*/ 147777 w 326585"/>
              <a:gd name="connsiteY9" fmla="*/ 41514 h 384174"/>
              <a:gd name="connsiteX10" fmla="*/ 190822 w 326585"/>
              <a:gd name="connsiteY10" fmla="*/ 57115 h 384174"/>
              <a:gd name="connsiteX11" fmla="*/ 207144 w 326585"/>
              <a:gd name="connsiteY11" fmla="*/ 57314 h 384174"/>
              <a:gd name="connsiteX12" fmla="*/ 294926 w 326585"/>
              <a:gd name="connsiteY12" fmla="*/ 54129 h 384174"/>
              <a:gd name="connsiteX13" fmla="*/ 326575 w 326585"/>
              <a:gd name="connsiteY13" fmla="*/ 109067 h 384174"/>
              <a:gd name="connsiteX14" fmla="*/ 318214 w 326585"/>
              <a:gd name="connsiteY14" fmla="*/ 163607 h 384174"/>
              <a:gd name="connsiteX15" fmla="*/ 313835 w 326585"/>
              <a:gd name="connsiteY15" fmla="*/ 212772 h 384174"/>
              <a:gd name="connsiteX16" fmla="*/ 272234 w 326585"/>
              <a:gd name="connsiteY16" fmla="*/ 347928 h 384174"/>
              <a:gd name="connsiteX17" fmla="*/ 246755 w 326585"/>
              <a:gd name="connsiteY17" fmla="*/ 376989 h 384174"/>
              <a:gd name="connsiteX18" fmla="*/ 220481 w 326585"/>
              <a:gd name="connsiteY18" fmla="*/ 380771 h 384174"/>
              <a:gd name="connsiteX19" fmla="*/ 214907 w 326585"/>
              <a:gd name="connsiteY19" fmla="*/ 356487 h 384174"/>
              <a:gd name="connsiteX20" fmla="*/ 217495 w 326585"/>
              <a:gd name="connsiteY20" fmla="*/ 276867 h 384174"/>
              <a:gd name="connsiteX21" fmla="*/ 209533 w 326585"/>
              <a:gd name="connsiteY21" fmla="*/ 256564 h 384174"/>
              <a:gd name="connsiteX22" fmla="*/ 188433 w 326585"/>
              <a:gd name="connsiteY22" fmla="*/ 256564 h 384174"/>
              <a:gd name="connsiteX23" fmla="*/ 177486 w 326585"/>
              <a:gd name="connsiteY23" fmla="*/ 326032 h 384174"/>
              <a:gd name="connsiteX24" fmla="*/ 183059 w 326585"/>
              <a:gd name="connsiteY24" fmla="*/ 356288 h 384174"/>
              <a:gd name="connsiteX25" fmla="*/ 176689 w 326585"/>
              <a:gd name="connsiteY25" fmla="*/ 381169 h 384174"/>
              <a:gd name="connsiteX26" fmla="*/ 150415 w 326585"/>
              <a:gd name="connsiteY26" fmla="*/ 376392 h 384174"/>
              <a:gd name="connsiteX27" fmla="*/ 97865 w 326585"/>
              <a:gd name="connsiteY27" fmla="*/ 290004 h 384174"/>
              <a:gd name="connsiteX28" fmla="*/ 83932 w 326585"/>
              <a:gd name="connsiteY28" fmla="*/ 188886 h 384174"/>
              <a:gd name="connsiteX29" fmla="*/ 71790 w 326585"/>
              <a:gd name="connsiteY29" fmla="*/ 126982 h 384174"/>
              <a:gd name="connsiteX30" fmla="*/ 103837 w 326585"/>
              <a:gd name="connsiteY30" fmla="*/ 53532 h 384174"/>
              <a:gd name="connsiteX31" fmla="*/ 147777 w 326585"/>
              <a:gd name="connsiteY31" fmla="*/ 41514 h 384174"/>
              <a:gd name="connsiteX32" fmla="*/ 15458 w 326585"/>
              <a:gd name="connsiteY32" fmla="*/ 32034 h 384174"/>
              <a:gd name="connsiteX33" fmla="*/ 55866 w 326585"/>
              <a:gd name="connsiteY33" fmla="*/ 55323 h 384174"/>
              <a:gd name="connsiteX34" fmla="*/ 66813 w 326585"/>
              <a:gd name="connsiteY34" fmla="*/ 62091 h 384174"/>
              <a:gd name="connsiteX35" fmla="*/ 71591 w 326585"/>
              <a:gd name="connsiteY35" fmla="*/ 67665 h 384174"/>
              <a:gd name="connsiteX36" fmla="*/ 59250 w 326585"/>
              <a:gd name="connsiteY36" fmla="*/ 77219 h 384174"/>
              <a:gd name="connsiteX37" fmla="*/ 4510 w 326585"/>
              <a:gd name="connsiteY37" fmla="*/ 44973 h 384174"/>
              <a:gd name="connsiteX38" fmla="*/ 2321 w 326585"/>
              <a:gd name="connsiteY38" fmla="*/ 33826 h 384174"/>
              <a:gd name="connsiteX39" fmla="*/ 15458 w 326585"/>
              <a:gd name="connsiteY39" fmla="*/ 32034 h 384174"/>
              <a:gd name="connsiteX40" fmla="*/ 63380 w 326585"/>
              <a:gd name="connsiteY40" fmla="*/ 37 h 384174"/>
              <a:gd name="connsiteX41" fmla="*/ 68406 w 326585"/>
              <a:gd name="connsiteY41" fmla="*/ 1779 h 384174"/>
              <a:gd name="connsiteX42" fmla="*/ 95079 w 326585"/>
              <a:gd name="connsiteY42" fmla="*/ 42186 h 384174"/>
              <a:gd name="connsiteX43" fmla="*/ 95875 w 326585"/>
              <a:gd name="connsiteY43" fmla="*/ 46366 h 384174"/>
              <a:gd name="connsiteX44" fmla="*/ 90103 w 326585"/>
              <a:gd name="connsiteY44" fmla="*/ 52338 h 384174"/>
              <a:gd name="connsiteX45" fmla="*/ 80548 w 326585"/>
              <a:gd name="connsiteY45" fmla="*/ 49949 h 384174"/>
              <a:gd name="connsiteX46" fmla="*/ 55468 w 326585"/>
              <a:gd name="connsiteY46" fmla="*/ 11930 h 384174"/>
              <a:gd name="connsiteX47" fmla="*/ 58056 w 326585"/>
              <a:gd name="connsiteY47" fmla="*/ 983 h 384174"/>
              <a:gd name="connsiteX48" fmla="*/ 63380 w 326585"/>
              <a:gd name="connsiteY48" fmla="*/ 37 h 384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26585" h="384174">
                <a:moveTo>
                  <a:pt x="9686" y="90755"/>
                </a:moveTo>
                <a:cubicBezTo>
                  <a:pt x="17250" y="91153"/>
                  <a:pt x="24814" y="91750"/>
                  <a:pt x="32378" y="92148"/>
                </a:cubicBezTo>
                <a:cubicBezTo>
                  <a:pt x="32179" y="92546"/>
                  <a:pt x="32179" y="92745"/>
                  <a:pt x="32179" y="93143"/>
                </a:cubicBezTo>
                <a:cubicBezTo>
                  <a:pt x="39146" y="93143"/>
                  <a:pt x="46312" y="92148"/>
                  <a:pt x="52880" y="93541"/>
                </a:cubicBezTo>
                <a:cubicBezTo>
                  <a:pt x="57061" y="94537"/>
                  <a:pt x="62833" y="98916"/>
                  <a:pt x="63431" y="102300"/>
                </a:cubicBezTo>
                <a:cubicBezTo>
                  <a:pt x="64227" y="108072"/>
                  <a:pt x="59251" y="111257"/>
                  <a:pt x="52880" y="110660"/>
                </a:cubicBezTo>
                <a:cubicBezTo>
                  <a:pt x="38151" y="109465"/>
                  <a:pt x="23222" y="109067"/>
                  <a:pt x="8492" y="107475"/>
                </a:cubicBezTo>
                <a:cubicBezTo>
                  <a:pt x="5307" y="107077"/>
                  <a:pt x="729" y="102499"/>
                  <a:pt x="132" y="99115"/>
                </a:cubicBezTo>
                <a:cubicBezTo>
                  <a:pt x="-864" y="93143"/>
                  <a:pt x="3914" y="90556"/>
                  <a:pt x="9686" y="90755"/>
                </a:cubicBezTo>
                <a:close/>
                <a:moveTo>
                  <a:pt x="147777" y="41514"/>
                </a:moveTo>
                <a:cubicBezTo>
                  <a:pt x="162358" y="41937"/>
                  <a:pt x="176789" y="46963"/>
                  <a:pt x="190822" y="57115"/>
                </a:cubicBezTo>
                <a:cubicBezTo>
                  <a:pt x="196993" y="61494"/>
                  <a:pt x="200774" y="61693"/>
                  <a:pt x="207144" y="57314"/>
                </a:cubicBezTo>
                <a:cubicBezTo>
                  <a:pt x="235608" y="37011"/>
                  <a:pt x="265267" y="37210"/>
                  <a:pt x="294926" y="54129"/>
                </a:cubicBezTo>
                <a:cubicBezTo>
                  <a:pt x="316025" y="66072"/>
                  <a:pt x="326973" y="85380"/>
                  <a:pt x="326575" y="109067"/>
                </a:cubicBezTo>
                <a:cubicBezTo>
                  <a:pt x="326176" y="127380"/>
                  <a:pt x="323788" y="146290"/>
                  <a:pt x="318214" y="163607"/>
                </a:cubicBezTo>
                <a:cubicBezTo>
                  <a:pt x="313039" y="180128"/>
                  <a:pt x="315030" y="196450"/>
                  <a:pt x="313835" y="212772"/>
                </a:cubicBezTo>
                <a:cubicBezTo>
                  <a:pt x="310452" y="261142"/>
                  <a:pt x="300101" y="307321"/>
                  <a:pt x="272234" y="347928"/>
                </a:cubicBezTo>
                <a:cubicBezTo>
                  <a:pt x="265068" y="358478"/>
                  <a:pt x="256111" y="368032"/>
                  <a:pt x="246755" y="376989"/>
                </a:cubicBezTo>
                <a:cubicBezTo>
                  <a:pt x="237997" y="385349"/>
                  <a:pt x="227845" y="386146"/>
                  <a:pt x="220481" y="380771"/>
                </a:cubicBezTo>
                <a:cubicBezTo>
                  <a:pt x="211523" y="374402"/>
                  <a:pt x="212519" y="365643"/>
                  <a:pt x="214907" y="356487"/>
                </a:cubicBezTo>
                <a:cubicBezTo>
                  <a:pt x="221476" y="330212"/>
                  <a:pt x="224262" y="303540"/>
                  <a:pt x="217495" y="276867"/>
                </a:cubicBezTo>
                <a:cubicBezTo>
                  <a:pt x="215703" y="269900"/>
                  <a:pt x="212917" y="263132"/>
                  <a:pt x="209533" y="256564"/>
                </a:cubicBezTo>
                <a:cubicBezTo>
                  <a:pt x="204158" y="246014"/>
                  <a:pt x="194206" y="245815"/>
                  <a:pt x="188433" y="256564"/>
                </a:cubicBezTo>
                <a:cubicBezTo>
                  <a:pt x="176490" y="278260"/>
                  <a:pt x="174699" y="301947"/>
                  <a:pt x="177486" y="326032"/>
                </a:cubicBezTo>
                <a:cubicBezTo>
                  <a:pt x="178680" y="336184"/>
                  <a:pt x="180869" y="346336"/>
                  <a:pt x="183059" y="356288"/>
                </a:cubicBezTo>
                <a:cubicBezTo>
                  <a:pt x="186045" y="369027"/>
                  <a:pt x="184452" y="376193"/>
                  <a:pt x="176689" y="381169"/>
                </a:cubicBezTo>
                <a:cubicBezTo>
                  <a:pt x="168926" y="385947"/>
                  <a:pt x="159571" y="384553"/>
                  <a:pt x="150415" y="376392"/>
                </a:cubicBezTo>
                <a:cubicBezTo>
                  <a:pt x="124140" y="352904"/>
                  <a:pt x="108415" y="323047"/>
                  <a:pt x="97865" y="290004"/>
                </a:cubicBezTo>
                <a:cubicBezTo>
                  <a:pt x="88709" y="260744"/>
                  <a:pt x="84330" y="231085"/>
                  <a:pt x="83932" y="188886"/>
                </a:cubicBezTo>
                <a:cubicBezTo>
                  <a:pt x="81344" y="175749"/>
                  <a:pt x="75174" y="151465"/>
                  <a:pt x="71790" y="126982"/>
                </a:cubicBezTo>
                <a:cubicBezTo>
                  <a:pt x="67610" y="96726"/>
                  <a:pt x="75372" y="69655"/>
                  <a:pt x="103837" y="53532"/>
                </a:cubicBezTo>
                <a:cubicBezTo>
                  <a:pt x="118467" y="45271"/>
                  <a:pt x="133197" y="41091"/>
                  <a:pt x="147777" y="41514"/>
                </a:cubicBezTo>
                <a:close/>
                <a:moveTo>
                  <a:pt x="15458" y="32034"/>
                </a:moveTo>
                <a:cubicBezTo>
                  <a:pt x="29392" y="39001"/>
                  <a:pt x="42529" y="47361"/>
                  <a:pt x="55866" y="55323"/>
                </a:cubicBezTo>
                <a:cubicBezTo>
                  <a:pt x="59648" y="57513"/>
                  <a:pt x="63429" y="59504"/>
                  <a:pt x="66813" y="62091"/>
                </a:cubicBezTo>
                <a:cubicBezTo>
                  <a:pt x="69202" y="63883"/>
                  <a:pt x="70595" y="66470"/>
                  <a:pt x="71591" y="67665"/>
                </a:cubicBezTo>
                <a:cubicBezTo>
                  <a:pt x="71989" y="75826"/>
                  <a:pt x="65619" y="80802"/>
                  <a:pt x="59250" y="77219"/>
                </a:cubicBezTo>
                <a:cubicBezTo>
                  <a:pt x="40737" y="67068"/>
                  <a:pt x="22425" y="56319"/>
                  <a:pt x="4510" y="44973"/>
                </a:cubicBezTo>
                <a:cubicBezTo>
                  <a:pt x="2321" y="43579"/>
                  <a:pt x="2918" y="37608"/>
                  <a:pt x="2321" y="33826"/>
                </a:cubicBezTo>
                <a:cubicBezTo>
                  <a:pt x="6700" y="33229"/>
                  <a:pt x="12273" y="30442"/>
                  <a:pt x="15458" y="32034"/>
                </a:cubicBezTo>
                <a:close/>
                <a:moveTo>
                  <a:pt x="63380" y="37"/>
                </a:moveTo>
                <a:cubicBezTo>
                  <a:pt x="65570" y="187"/>
                  <a:pt x="67710" y="784"/>
                  <a:pt x="68406" y="1779"/>
                </a:cubicBezTo>
                <a:cubicBezTo>
                  <a:pt x="77762" y="14916"/>
                  <a:pt x="86321" y="28651"/>
                  <a:pt x="95079" y="42186"/>
                </a:cubicBezTo>
                <a:cubicBezTo>
                  <a:pt x="95477" y="42783"/>
                  <a:pt x="95278" y="43978"/>
                  <a:pt x="95875" y="46366"/>
                </a:cubicBezTo>
                <a:cubicBezTo>
                  <a:pt x="94283" y="47959"/>
                  <a:pt x="92690" y="51740"/>
                  <a:pt x="90103" y="52338"/>
                </a:cubicBezTo>
                <a:cubicBezTo>
                  <a:pt x="87117" y="52935"/>
                  <a:pt x="82141" y="52138"/>
                  <a:pt x="80548" y="49949"/>
                </a:cubicBezTo>
                <a:cubicBezTo>
                  <a:pt x="71591" y="37608"/>
                  <a:pt x="63231" y="24869"/>
                  <a:pt x="55468" y="11930"/>
                </a:cubicBezTo>
                <a:cubicBezTo>
                  <a:pt x="54074" y="9542"/>
                  <a:pt x="55667" y="3371"/>
                  <a:pt x="58056" y="983"/>
                </a:cubicBezTo>
                <a:cubicBezTo>
                  <a:pt x="58952" y="187"/>
                  <a:pt x="61191" y="-112"/>
                  <a:pt x="63380" y="37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cs typeface="B Nazanin" panose="00000400000000000000" pitchFamily="2" charset="-78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41023413-CEAE-4852-9580-7BAC94C691EE}"/>
              </a:ext>
            </a:extLst>
          </p:cNvPr>
          <p:cNvSpPr/>
          <p:nvPr/>
        </p:nvSpPr>
        <p:spPr>
          <a:xfrm>
            <a:off x="4785703" y="4417709"/>
            <a:ext cx="566098" cy="546235"/>
          </a:xfrm>
          <a:custGeom>
            <a:avLst/>
            <a:gdLst>
              <a:gd name="connsiteX0" fmla="*/ 434340 w 1628775"/>
              <a:gd name="connsiteY0" fmla="*/ 348984 h 1571625"/>
              <a:gd name="connsiteX1" fmla="*/ 708660 w 1628775"/>
              <a:gd name="connsiteY1" fmla="*/ 18466 h 1571625"/>
              <a:gd name="connsiteX2" fmla="*/ 1204913 w 1628775"/>
              <a:gd name="connsiteY2" fmla="*/ 308979 h 1571625"/>
              <a:gd name="connsiteX3" fmla="*/ 1258253 w 1628775"/>
              <a:gd name="connsiteY3" fmla="*/ 349936 h 1571625"/>
              <a:gd name="connsiteX4" fmla="*/ 1463040 w 1628775"/>
              <a:gd name="connsiteY4" fmla="*/ 348984 h 1571625"/>
              <a:gd name="connsiteX5" fmla="*/ 1636395 w 1628775"/>
              <a:gd name="connsiteY5" fmla="*/ 520434 h 1571625"/>
              <a:gd name="connsiteX6" fmla="*/ 1636395 w 1628775"/>
              <a:gd name="connsiteY6" fmla="*/ 1411021 h 1571625"/>
              <a:gd name="connsiteX7" fmla="*/ 1470660 w 1628775"/>
              <a:gd name="connsiteY7" fmla="*/ 1579613 h 1571625"/>
              <a:gd name="connsiteX8" fmla="*/ 165735 w 1628775"/>
              <a:gd name="connsiteY8" fmla="*/ 1579613 h 1571625"/>
              <a:gd name="connsiteX9" fmla="*/ 0 w 1628775"/>
              <a:gd name="connsiteY9" fmla="*/ 1411974 h 1571625"/>
              <a:gd name="connsiteX10" fmla="*/ 0 w 1628775"/>
              <a:gd name="connsiteY10" fmla="*/ 516624 h 1571625"/>
              <a:gd name="connsiteX11" fmla="*/ 166688 w 1628775"/>
              <a:gd name="connsiteY11" fmla="*/ 348984 h 1571625"/>
              <a:gd name="connsiteX12" fmla="*/ 434340 w 1628775"/>
              <a:gd name="connsiteY12" fmla="*/ 348984 h 1571625"/>
              <a:gd name="connsiteX13" fmla="*/ 504825 w 1628775"/>
              <a:gd name="connsiteY13" fmla="*/ 881431 h 1571625"/>
              <a:gd name="connsiteX14" fmla="*/ 504825 w 1628775"/>
              <a:gd name="connsiteY14" fmla="*/ 1051929 h 1571625"/>
              <a:gd name="connsiteX15" fmla="*/ 670560 w 1628775"/>
              <a:gd name="connsiteY15" fmla="*/ 1050976 h 1571625"/>
              <a:gd name="connsiteX16" fmla="*/ 732472 w 1628775"/>
              <a:gd name="connsiteY16" fmla="*/ 1112888 h 1571625"/>
              <a:gd name="connsiteX17" fmla="*/ 732472 w 1628775"/>
              <a:gd name="connsiteY17" fmla="*/ 1279576 h 1571625"/>
              <a:gd name="connsiteX18" fmla="*/ 902970 w 1628775"/>
              <a:gd name="connsiteY18" fmla="*/ 1279576 h 1571625"/>
              <a:gd name="connsiteX19" fmla="*/ 902970 w 1628775"/>
              <a:gd name="connsiteY19" fmla="*/ 1154799 h 1571625"/>
              <a:gd name="connsiteX20" fmla="*/ 1002983 w 1628775"/>
              <a:gd name="connsiteY20" fmla="*/ 1051929 h 1571625"/>
              <a:gd name="connsiteX21" fmla="*/ 1131570 w 1628775"/>
              <a:gd name="connsiteY21" fmla="*/ 1051929 h 1571625"/>
              <a:gd name="connsiteX22" fmla="*/ 1131570 w 1628775"/>
              <a:gd name="connsiteY22" fmla="*/ 881431 h 1571625"/>
              <a:gd name="connsiteX23" fmla="*/ 962025 w 1628775"/>
              <a:gd name="connsiteY23" fmla="*/ 881431 h 1571625"/>
              <a:gd name="connsiteX24" fmla="*/ 902018 w 1628775"/>
              <a:gd name="connsiteY24" fmla="*/ 820471 h 1571625"/>
              <a:gd name="connsiteX25" fmla="*/ 902018 w 1628775"/>
              <a:gd name="connsiteY25" fmla="*/ 652831 h 1571625"/>
              <a:gd name="connsiteX26" fmla="*/ 731520 w 1628775"/>
              <a:gd name="connsiteY26" fmla="*/ 652831 h 1571625"/>
              <a:gd name="connsiteX27" fmla="*/ 731520 w 1628775"/>
              <a:gd name="connsiteY27" fmla="*/ 812851 h 1571625"/>
              <a:gd name="connsiteX28" fmla="*/ 665797 w 1628775"/>
              <a:gd name="connsiteY28" fmla="*/ 880479 h 1571625"/>
              <a:gd name="connsiteX29" fmla="*/ 504825 w 1628775"/>
              <a:gd name="connsiteY29" fmla="*/ 881431 h 1571625"/>
              <a:gd name="connsiteX30" fmla="*/ 516255 w 1628775"/>
              <a:gd name="connsiteY30" fmla="*/ 346126 h 1571625"/>
              <a:gd name="connsiteX31" fmla="*/ 1129665 w 1628775"/>
              <a:gd name="connsiteY31" fmla="*/ 346126 h 1571625"/>
              <a:gd name="connsiteX32" fmla="*/ 850583 w 1628775"/>
              <a:gd name="connsiteY32" fmla="*/ 79426 h 1571625"/>
              <a:gd name="connsiteX33" fmla="*/ 516255 w 1628775"/>
              <a:gd name="connsiteY33" fmla="*/ 346126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628775" h="1571625">
                <a:moveTo>
                  <a:pt x="434340" y="348984"/>
                </a:moveTo>
                <a:cubicBezTo>
                  <a:pt x="464820" y="181343"/>
                  <a:pt x="552450" y="67996"/>
                  <a:pt x="708660" y="18466"/>
                </a:cubicBezTo>
                <a:cubicBezTo>
                  <a:pt x="929640" y="-51066"/>
                  <a:pt x="1155383" y="82284"/>
                  <a:pt x="1204913" y="308979"/>
                </a:cubicBezTo>
                <a:cubicBezTo>
                  <a:pt x="1212533" y="344221"/>
                  <a:pt x="1225868" y="350888"/>
                  <a:pt x="1258253" y="349936"/>
                </a:cubicBezTo>
                <a:cubicBezTo>
                  <a:pt x="1326833" y="348031"/>
                  <a:pt x="1394460" y="348984"/>
                  <a:pt x="1463040" y="348984"/>
                </a:cubicBezTo>
                <a:cubicBezTo>
                  <a:pt x="1568768" y="349936"/>
                  <a:pt x="1636395" y="415659"/>
                  <a:pt x="1636395" y="520434"/>
                </a:cubicBezTo>
                <a:cubicBezTo>
                  <a:pt x="1636395" y="817613"/>
                  <a:pt x="1636395" y="1113841"/>
                  <a:pt x="1636395" y="1411021"/>
                </a:cubicBezTo>
                <a:cubicBezTo>
                  <a:pt x="1636395" y="1511986"/>
                  <a:pt x="1569720" y="1579613"/>
                  <a:pt x="1470660" y="1579613"/>
                </a:cubicBezTo>
                <a:cubicBezTo>
                  <a:pt x="1035368" y="1580566"/>
                  <a:pt x="601028" y="1580566"/>
                  <a:pt x="165735" y="1579613"/>
                </a:cubicBezTo>
                <a:cubicBezTo>
                  <a:pt x="63818" y="1579613"/>
                  <a:pt x="0" y="1513891"/>
                  <a:pt x="0" y="1411974"/>
                </a:cubicBezTo>
                <a:cubicBezTo>
                  <a:pt x="0" y="1113841"/>
                  <a:pt x="0" y="814756"/>
                  <a:pt x="0" y="516624"/>
                </a:cubicBezTo>
                <a:cubicBezTo>
                  <a:pt x="0" y="415659"/>
                  <a:pt x="65722" y="348984"/>
                  <a:pt x="166688" y="348984"/>
                </a:cubicBezTo>
                <a:cubicBezTo>
                  <a:pt x="254318" y="348031"/>
                  <a:pt x="342900" y="348984"/>
                  <a:pt x="434340" y="348984"/>
                </a:cubicBezTo>
                <a:close/>
                <a:moveTo>
                  <a:pt x="504825" y="881431"/>
                </a:moveTo>
                <a:cubicBezTo>
                  <a:pt x="504825" y="941438"/>
                  <a:pt x="504825" y="994779"/>
                  <a:pt x="504825" y="1051929"/>
                </a:cubicBezTo>
                <a:cubicBezTo>
                  <a:pt x="562928" y="1051929"/>
                  <a:pt x="617220" y="1053834"/>
                  <a:pt x="670560" y="1050976"/>
                </a:cubicBezTo>
                <a:cubicBezTo>
                  <a:pt x="716280" y="1049071"/>
                  <a:pt x="733425" y="1068121"/>
                  <a:pt x="732472" y="1112888"/>
                </a:cubicBezTo>
                <a:cubicBezTo>
                  <a:pt x="730568" y="1168134"/>
                  <a:pt x="732472" y="1222426"/>
                  <a:pt x="732472" y="1279576"/>
                </a:cubicBezTo>
                <a:cubicBezTo>
                  <a:pt x="791528" y="1279576"/>
                  <a:pt x="844868" y="1279576"/>
                  <a:pt x="902970" y="1279576"/>
                </a:cubicBezTo>
                <a:cubicBezTo>
                  <a:pt x="902970" y="1235761"/>
                  <a:pt x="902970" y="1194804"/>
                  <a:pt x="902970" y="1154799"/>
                </a:cubicBezTo>
                <a:cubicBezTo>
                  <a:pt x="902970" y="1051929"/>
                  <a:pt x="902970" y="1051929"/>
                  <a:pt x="1002983" y="1051929"/>
                </a:cubicBezTo>
                <a:cubicBezTo>
                  <a:pt x="1044893" y="1051929"/>
                  <a:pt x="1087755" y="1051929"/>
                  <a:pt x="1131570" y="1051929"/>
                </a:cubicBezTo>
                <a:cubicBezTo>
                  <a:pt x="1131570" y="992874"/>
                  <a:pt x="1131570" y="938581"/>
                  <a:pt x="1131570" y="881431"/>
                </a:cubicBezTo>
                <a:cubicBezTo>
                  <a:pt x="1072515" y="881431"/>
                  <a:pt x="1017270" y="881431"/>
                  <a:pt x="962025" y="881431"/>
                </a:cubicBezTo>
                <a:cubicBezTo>
                  <a:pt x="921068" y="881431"/>
                  <a:pt x="901065" y="863334"/>
                  <a:pt x="902018" y="820471"/>
                </a:cubicBezTo>
                <a:cubicBezTo>
                  <a:pt x="903922" y="765226"/>
                  <a:pt x="902018" y="709981"/>
                  <a:pt x="902018" y="652831"/>
                </a:cubicBezTo>
                <a:cubicBezTo>
                  <a:pt x="842010" y="652831"/>
                  <a:pt x="787718" y="652831"/>
                  <a:pt x="731520" y="652831"/>
                </a:cubicBezTo>
                <a:cubicBezTo>
                  <a:pt x="731520" y="709029"/>
                  <a:pt x="731520" y="760463"/>
                  <a:pt x="731520" y="812851"/>
                </a:cubicBezTo>
                <a:cubicBezTo>
                  <a:pt x="731520" y="869049"/>
                  <a:pt x="720090" y="880479"/>
                  <a:pt x="665797" y="880479"/>
                </a:cubicBezTo>
                <a:cubicBezTo>
                  <a:pt x="612458" y="881431"/>
                  <a:pt x="559118" y="881431"/>
                  <a:pt x="504825" y="881431"/>
                </a:cubicBezTo>
                <a:close/>
                <a:moveTo>
                  <a:pt x="516255" y="346126"/>
                </a:moveTo>
                <a:cubicBezTo>
                  <a:pt x="722947" y="346126"/>
                  <a:pt x="925830" y="346126"/>
                  <a:pt x="1129665" y="346126"/>
                </a:cubicBezTo>
                <a:cubicBezTo>
                  <a:pt x="1119188" y="208966"/>
                  <a:pt x="989647" y="86093"/>
                  <a:pt x="850583" y="79426"/>
                </a:cubicBezTo>
                <a:cubicBezTo>
                  <a:pt x="679133" y="70854"/>
                  <a:pt x="543878" y="176581"/>
                  <a:pt x="516255" y="346126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cs typeface="B Nazanin" panose="00000400000000000000" pitchFamily="2" charset="-78"/>
            </a:endParaRPr>
          </a:p>
        </p:txBody>
      </p: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C078F9AA-13B2-4BF9-A7AD-4DC775AB6AEF}"/>
              </a:ext>
            </a:extLst>
          </p:cNvPr>
          <p:cNvGrpSpPr/>
          <p:nvPr/>
        </p:nvGrpSpPr>
        <p:grpSpPr>
          <a:xfrm>
            <a:off x="291851" y="5218632"/>
            <a:ext cx="4583050" cy="1400416"/>
            <a:chOff x="442499" y="4478595"/>
            <a:chExt cx="6484729" cy="1981501"/>
          </a:xfrm>
        </p:grpSpPr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3F50BDAE-6EE1-422B-B70C-33835A1624C8}"/>
                </a:ext>
              </a:extLst>
            </p:cNvPr>
            <p:cNvGrpSpPr/>
            <p:nvPr/>
          </p:nvGrpSpPr>
          <p:grpSpPr>
            <a:xfrm>
              <a:off x="442499" y="4812269"/>
              <a:ext cx="1686472" cy="1647827"/>
              <a:chOff x="9372489" y="2123147"/>
              <a:chExt cx="1665405" cy="1627243"/>
            </a:xfrm>
          </p:grpSpPr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A59AA907-D541-4685-AC33-BA3D8AD35546}"/>
                  </a:ext>
                </a:extLst>
              </p:cNvPr>
              <p:cNvSpPr/>
              <p:nvPr/>
            </p:nvSpPr>
            <p:spPr>
              <a:xfrm>
                <a:off x="9372489" y="2123147"/>
                <a:ext cx="1665405" cy="1624085"/>
              </a:xfrm>
              <a:custGeom>
                <a:avLst/>
                <a:gdLst>
                  <a:gd name="connsiteX0" fmla="*/ 1158866 w 1665405"/>
                  <a:gd name="connsiteY0" fmla="*/ 1301 h 1624085"/>
                  <a:gd name="connsiteX1" fmla="*/ 1449853 w 1665405"/>
                  <a:gd name="connsiteY1" fmla="*/ 60843 h 1624085"/>
                  <a:gd name="connsiteX2" fmla="*/ 1662199 w 1665405"/>
                  <a:gd name="connsiteY2" fmla="*/ 444872 h 1624085"/>
                  <a:gd name="connsiteX3" fmla="*/ 1473734 w 1665405"/>
                  <a:gd name="connsiteY3" fmla="*/ 1180016 h 1624085"/>
                  <a:gd name="connsiteX4" fmla="*/ 1129075 w 1665405"/>
                  <a:gd name="connsiteY4" fmla="*/ 1620845 h 1624085"/>
                  <a:gd name="connsiteX5" fmla="*/ 837341 w 1665405"/>
                  <a:gd name="connsiteY5" fmla="*/ 1490469 h 1624085"/>
                  <a:gd name="connsiteX6" fmla="*/ 506236 w 1665405"/>
                  <a:gd name="connsiteY6" fmla="*/ 1624071 h 1624085"/>
                  <a:gd name="connsiteX7" fmla="*/ 275172 w 1665405"/>
                  <a:gd name="connsiteY7" fmla="*/ 1329756 h 1624085"/>
                  <a:gd name="connsiteX8" fmla="*/ 87998 w 1665405"/>
                  <a:gd name="connsiteY8" fmla="*/ 920553 h 1624085"/>
                  <a:gd name="connsiteX9" fmla="*/ 4201 w 1665405"/>
                  <a:gd name="connsiteY9" fmla="*/ 644746 h 1624085"/>
                  <a:gd name="connsiteX10" fmla="*/ 0 w 1665405"/>
                  <a:gd name="connsiteY10" fmla="*/ 600873 h 1624085"/>
                  <a:gd name="connsiteX11" fmla="*/ 35 w 1665405"/>
                  <a:gd name="connsiteY11" fmla="*/ 600866 h 1624085"/>
                  <a:gd name="connsiteX12" fmla="*/ 130601 w 1665405"/>
                  <a:gd name="connsiteY12" fmla="*/ 511446 h 1624085"/>
                  <a:gd name="connsiteX13" fmla="*/ 206659 w 1665405"/>
                  <a:gd name="connsiteY13" fmla="*/ 371664 h 1624085"/>
                  <a:gd name="connsiteX14" fmla="*/ 390981 w 1665405"/>
                  <a:gd name="connsiteY14" fmla="*/ 217491 h 1624085"/>
                  <a:gd name="connsiteX15" fmla="*/ 451964 w 1665405"/>
                  <a:gd name="connsiteY15" fmla="*/ 116765 h 1624085"/>
                  <a:gd name="connsiteX16" fmla="*/ 569821 w 1665405"/>
                  <a:gd name="connsiteY16" fmla="*/ 72226 h 1624085"/>
                  <a:gd name="connsiteX17" fmla="*/ 584896 w 1665405"/>
                  <a:gd name="connsiteY17" fmla="*/ 43073 h 1624085"/>
                  <a:gd name="connsiteX18" fmla="*/ 583260 w 1665405"/>
                  <a:gd name="connsiteY18" fmla="*/ 12250 h 1624085"/>
                  <a:gd name="connsiteX19" fmla="*/ 598865 w 1665405"/>
                  <a:gd name="connsiteY19" fmla="*/ 14542 h 1624085"/>
                  <a:gd name="connsiteX20" fmla="*/ 690829 w 1665405"/>
                  <a:gd name="connsiteY20" fmla="*/ 40834 h 1624085"/>
                  <a:gd name="connsiteX21" fmla="*/ 1058079 w 1665405"/>
                  <a:gd name="connsiteY21" fmla="*/ 16307 h 1624085"/>
                  <a:gd name="connsiteX22" fmla="*/ 1158866 w 1665405"/>
                  <a:gd name="connsiteY22" fmla="*/ 1301 h 16240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665405" h="1624085">
                    <a:moveTo>
                      <a:pt x="1158866" y="1301"/>
                    </a:moveTo>
                    <a:cubicBezTo>
                      <a:pt x="1258766" y="-5355"/>
                      <a:pt x="1355944" y="13404"/>
                      <a:pt x="1449853" y="60843"/>
                    </a:cubicBezTo>
                    <a:cubicBezTo>
                      <a:pt x="1593138" y="133130"/>
                      <a:pt x="1648645" y="295133"/>
                      <a:pt x="1662199" y="444872"/>
                    </a:cubicBezTo>
                    <a:cubicBezTo>
                      <a:pt x="1685434" y="703045"/>
                      <a:pt x="1578293" y="950244"/>
                      <a:pt x="1473734" y="1180016"/>
                    </a:cubicBezTo>
                    <a:cubicBezTo>
                      <a:pt x="1410482" y="1318783"/>
                      <a:pt x="1329803" y="1653116"/>
                      <a:pt x="1129075" y="1620845"/>
                    </a:cubicBezTo>
                    <a:cubicBezTo>
                      <a:pt x="1023870" y="1604064"/>
                      <a:pt x="947065" y="1488532"/>
                      <a:pt x="837341" y="1490469"/>
                    </a:cubicBezTo>
                    <a:cubicBezTo>
                      <a:pt x="719228" y="1492404"/>
                      <a:pt x="633386" y="1622136"/>
                      <a:pt x="506236" y="1624071"/>
                    </a:cubicBezTo>
                    <a:cubicBezTo>
                      <a:pt x="364242" y="1626008"/>
                      <a:pt x="322289" y="1433025"/>
                      <a:pt x="275172" y="1329756"/>
                    </a:cubicBezTo>
                    <a:cubicBezTo>
                      <a:pt x="212566" y="1192924"/>
                      <a:pt x="152541" y="1056094"/>
                      <a:pt x="87998" y="920553"/>
                    </a:cubicBezTo>
                    <a:cubicBezTo>
                      <a:pt x="48788" y="838261"/>
                      <a:pt x="18928" y="742990"/>
                      <a:pt x="4201" y="644746"/>
                    </a:cubicBezTo>
                    <a:lnTo>
                      <a:pt x="0" y="600873"/>
                    </a:lnTo>
                    <a:lnTo>
                      <a:pt x="35" y="600866"/>
                    </a:lnTo>
                    <a:cubicBezTo>
                      <a:pt x="41052" y="585320"/>
                      <a:pt x="123406" y="525836"/>
                      <a:pt x="130601" y="511446"/>
                    </a:cubicBezTo>
                    <a:cubicBezTo>
                      <a:pt x="157324" y="457315"/>
                      <a:pt x="134711" y="395646"/>
                      <a:pt x="206659" y="371664"/>
                    </a:cubicBezTo>
                    <a:cubicBezTo>
                      <a:pt x="289570" y="344255"/>
                      <a:pt x="345072" y="290123"/>
                      <a:pt x="390981" y="217491"/>
                    </a:cubicBezTo>
                    <a:cubicBezTo>
                      <a:pt x="410167" y="187342"/>
                      <a:pt x="423871" y="140063"/>
                      <a:pt x="451964" y="116765"/>
                    </a:cubicBezTo>
                    <a:cubicBezTo>
                      <a:pt x="486226" y="88672"/>
                      <a:pt x="537617" y="103061"/>
                      <a:pt x="569821" y="72226"/>
                    </a:cubicBezTo>
                    <a:cubicBezTo>
                      <a:pt x="577872" y="64689"/>
                      <a:pt x="582797" y="54411"/>
                      <a:pt x="584896" y="43073"/>
                    </a:cubicBezTo>
                    <a:lnTo>
                      <a:pt x="583260" y="12250"/>
                    </a:lnTo>
                    <a:lnTo>
                      <a:pt x="598865" y="14542"/>
                    </a:lnTo>
                    <a:cubicBezTo>
                      <a:pt x="629675" y="21309"/>
                      <a:pt x="660333" y="30184"/>
                      <a:pt x="690829" y="40834"/>
                    </a:cubicBezTo>
                    <a:cubicBezTo>
                      <a:pt x="822497" y="86659"/>
                      <a:pt x="930283" y="45352"/>
                      <a:pt x="1058079" y="16307"/>
                    </a:cubicBezTo>
                    <a:cubicBezTo>
                      <a:pt x="1091964" y="8562"/>
                      <a:pt x="1125566" y="3520"/>
                      <a:pt x="1158866" y="130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9200000" scaled="0"/>
              </a:gradFill>
              <a:ln w="3801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A7C5AC6C-C638-4503-B632-9F1E0AB282CA}"/>
                  </a:ext>
                </a:extLst>
              </p:cNvPr>
              <p:cNvSpPr/>
              <p:nvPr/>
            </p:nvSpPr>
            <p:spPr>
              <a:xfrm>
                <a:off x="10124595" y="2396335"/>
                <a:ext cx="154904" cy="19363"/>
              </a:xfrm>
              <a:custGeom>
                <a:avLst/>
                <a:gdLst>
                  <a:gd name="connsiteX0" fmla="*/ 44549 w 91336"/>
                  <a:gd name="connsiteY0" fmla="*/ 13320 h 11417"/>
                  <a:gd name="connsiteX1" fmla="*/ 7253 w 91336"/>
                  <a:gd name="connsiteY1" fmla="*/ 10656 h 11417"/>
                  <a:gd name="connsiteX2" fmla="*/ 22 w 91336"/>
                  <a:gd name="connsiteY2" fmla="*/ 4947 h 11417"/>
                  <a:gd name="connsiteX3" fmla="*/ 7634 w 91336"/>
                  <a:gd name="connsiteY3" fmla="*/ 0 h 11417"/>
                  <a:gd name="connsiteX4" fmla="*/ 84889 w 91336"/>
                  <a:gd name="connsiteY4" fmla="*/ 0 h 11417"/>
                  <a:gd name="connsiteX5" fmla="*/ 92501 w 91336"/>
                  <a:gd name="connsiteY5" fmla="*/ 4947 h 11417"/>
                  <a:gd name="connsiteX6" fmla="*/ 84889 w 91336"/>
                  <a:gd name="connsiteY6" fmla="*/ 9895 h 11417"/>
                  <a:gd name="connsiteX7" fmla="*/ 44549 w 91336"/>
                  <a:gd name="connsiteY7" fmla="*/ 13320 h 114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1336" h="11417">
                    <a:moveTo>
                      <a:pt x="44549" y="13320"/>
                    </a:moveTo>
                    <a:cubicBezTo>
                      <a:pt x="31990" y="14462"/>
                      <a:pt x="19812" y="12178"/>
                      <a:pt x="7253" y="10656"/>
                    </a:cubicBezTo>
                    <a:cubicBezTo>
                      <a:pt x="4208" y="10275"/>
                      <a:pt x="-358" y="9895"/>
                      <a:pt x="22" y="4947"/>
                    </a:cubicBezTo>
                    <a:cubicBezTo>
                      <a:pt x="403" y="761"/>
                      <a:pt x="4208" y="0"/>
                      <a:pt x="7634" y="0"/>
                    </a:cubicBezTo>
                    <a:cubicBezTo>
                      <a:pt x="33512" y="0"/>
                      <a:pt x="59011" y="0"/>
                      <a:pt x="84889" y="0"/>
                    </a:cubicBezTo>
                    <a:cubicBezTo>
                      <a:pt x="88314" y="0"/>
                      <a:pt x="92501" y="761"/>
                      <a:pt x="92501" y="4947"/>
                    </a:cubicBezTo>
                    <a:cubicBezTo>
                      <a:pt x="92501" y="9895"/>
                      <a:pt x="87934" y="9514"/>
                      <a:pt x="84889" y="9895"/>
                    </a:cubicBezTo>
                    <a:cubicBezTo>
                      <a:pt x="71569" y="12178"/>
                      <a:pt x="58249" y="14462"/>
                      <a:pt x="44549" y="13320"/>
                    </a:cubicBezTo>
                    <a:close/>
                  </a:path>
                </a:pathLst>
              </a:custGeom>
              <a:solidFill>
                <a:srgbClr val="F2F2F2"/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C2AB383B-F783-4F06-9D28-FC4B9E097613}"/>
                  </a:ext>
                </a:extLst>
              </p:cNvPr>
              <p:cNvSpPr/>
              <p:nvPr/>
            </p:nvSpPr>
            <p:spPr>
              <a:xfrm>
                <a:off x="10342583" y="2564483"/>
                <a:ext cx="277535" cy="116176"/>
              </a:xfrm>
              <a:custGeom>
                <a:avLst/>
                <a:gdLst>
                  <a:gd name="connsiteX0" fmla="*/ 163086 w 163644"/>
                  <a:gd name="connsiteY0" fmla="*/ 54802 h 68502"/>
                  <a:gd name="connsiteX1" fmla="*/ 152811 w 163644"/>
                  <a:gd name="connsiteY1" fmla="*/ 50235 h 68502"/>
                  <a:gd name="connsiteX2" fmla="*/ 121604 w 163644"/>
                  <a:gd name="connsiteY2" fmla="*/ 55563 h 68502"/>
                  <a:gd name="connsiteX3" fmla="*/ 91539 w 163644"/>
                  <a:gd name="connsiteY3" fmla="*/ 50616 h 68502"/>
                  <a:gd name="connsiteX4" fmla="*/ 98770 w 163644"/>
                  <a:gd name="connsiteY4" fmla="*/ 46429 h 68502"/>
                  <a:gd name="connsiteX5" fmla="*/ 112090 w 163644"/>
                  <a:gd name="connsiteY5" fmla="*/ 19409 h 68502"/>
                  <a:gd name="connsiteX6" fmla="*/ 86211 w 163644"/>
                  <a:gd name="connsiteY6" fmla="*/ 0 h 68502"/>
                  <a:gd name="connsiteX7" fmla="*/ 63758 w 163644"/>
                  <a:gd name="connsiteY7" fmla="*/ 20551 h 68502"/>
                  <a:gd name="connsiteX8" fmla="*/ 62616 w 163644"/>
                  <a:gd name="connsiteY8" fmla="*/ 31968 h 68502"/>
                  <a:gd name="connsiteX9" fmla="*/ 51960 w 163644"/>
                  <a:gd name="connsiteY9" fmla="*/ 40340 h 68502"/>
                  <a:gd name="connsiteX10" fmla="*/ 22276 w 163644"/>
                  <a:gd name="connsiteY10" fmla="*/ 20931 h 68502"/>
                  <a:gd name="connsiteX11" fmla="*/ 13903 w 163644"/>
                  <a:gd name="connsiteY11" fmla="*/ 7611 h 68502"/>
                  <a:gd name="connsiteX12" fmla="*/ 4389 w 163644"/>
                  <a:gd name="connsiteY12" fmla="*/ 3806 h 68502"/>
                  <a:gd name="connsiteX13" fmla="*/ 583 w 163644"/>
                  <a:gd name="connsiteY13" fmla="*/ 13320 h 68502"/>
                  <a:gd name="connsiteX14" fmla="*/ 3247 w 163644"/>
                  <a:gd name="connsiteY14" fmla="*/ 20551 h 68502"/>
                  <a:gd name="connsiteX15" fmla="*/ 27223 w 163644"/>
                  <a:gd name="connsiteY15" fmla="*/ 47571 h 68502"/>
                  <a:gd name="connsiteX16" fmla="*/ 42827 w 163644"/>
                  <a:gd name="connsiteY16" fmla="*/ 54421 h 68502"/>
                  <a:gd name="connsiteX17" fmla="*/ 72130 w 163644"/>
                  <a:gd name="connsiteY17" fmla="*/ 57085 h 68502"/>
                  <a:gd name="connsiteX18" fmla="*/ 158139 w 163644"/>
                  <a:gd name="connsiteY18" fmla="*/ 64697 h 68502"/>
                  <a:gd name="connsiteX19" fmla="*/ 163086 w 163644"/>
                  <a:gd name="connsiteY19" fmla="*/ 54802 h 68502"/>
                  <a:gd name="connsiteX20" fmla="*/ 81264 w 163644"/>
                  <a:gd name="connsiteY20" fmla="*/ 36915 h 68502"/>
                  <a:gd name="connsiteX21" fmla="*/ 77078 w 163644"/>
                  <a:gd name="connsiteY21" fmla="*/ 28923 h 68502"/>
                  <a:gd name="connsiteX22" fmla="*/ 87734 w 163644"/>
                  <a:gd name="connsiteY22" fmla="*/ 15603 h 68502"/>
                  <a:gd name="connsiteX23" fmla="*/ 97248 w 163644"/>
                  <a:gd name="connsiteY23" fmla="*/ 25118 h 68502"/>
                  <a:gd name="connsiteX24" fmla="*/ 81264 w 163644"/>
                  <a:gd name="connsiteY24" fmla="*/ 36915 h 68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63644" h="68502">
                    <a:moveTo>
                      <a:pt x="163086" y="54802"/>
                    </a:moveTo>
                    <a:cubicBezTo>
                      <a:pt x="161564" y="49855"/>
                      <a:pt x="157378" y="49474"/>
                      <a:pt x="152811" y="50235"/>
                    </a:cubicBezTo>
                    <a:cubicBezTo>
                      <a:pt x="142536" y="52138"/>
                      <a:pt x="131880" y="54041"/>
                      <a:pt x="121604" y="55563"/>
                    </a:cubicBezTo>
                    <a:cubicBezTo>
                      <a:pt x="111709" y="56705"/>
                      <a:pt x="101815" y="55944"/>
                      <a:pt x="91539" y="50616"/>
                    </a:cubicBezTo>
                    <a:cubicBezTo>
                      <a:pt x="94965" y="48713"/>
                      <a:pt x="96867" y="47571"/>
                      <a:pt x="98770" y="46429"/>
                    </a:cubicBezTo>
                    <a:cubicBezTo>
                      <a:pt x="110568" y="39199"/>
                      <a:pt x="115135" y="30065"/>
                      <a:pt x="112090" y="19409"/>
                    </a:cubicBezTo>
                    <a:cubicBezTo>
                      <a:pt x="109045" y="9134"/>
                      <a:pt x="96867" y="0"/>
                      <a:pt x="86211" y="0"/>
                    </a:cubicBezTo>
                    <a:cubicBezTo>
                      <a:pt x="75175" y="0"/>
                      <a:pt x="67183" y="7231"/>
                      <a:pt x="63758" y="20551"/>
                    </a:cubicBezTo>
                    <a:cubicBezTo>
                      <a:pt x="62997" y="24356"/>
                      <a:pt x="62236" y="28162"/>
                      <a:pt x="62616" y="31968"/>
                    </a:cubicBezTo>
                    <a:cubicBezTo>
                      <a:pt x="62997" y="39960"/>
                      <a:pt x="58811" y="41863"/>
                      <a:pt x="51960" y="40340"/>
                    </a:cubicBezTo>
                    <a:cubicBezTo>
                      <a:pt x="39401" y="37676"/>
                      <a:pt x="29507" y="31207"/>
                      <a:pt x="22276" y="20931"/>
                    </a:cubicBezTo>
                    <a:cubicBezTo>
                      <a:pt x="19231" y="16745"/>
                      <a:pt x="16948" y="11798"/>
                      <a:pt x="13903" y="7611"/>
                    </a:cubicBezTo>
                    <a:cubicBezTo>
                      <a:pt x="11620" y="4186"/>
                      <a:pt x="8575" y="1903"/>
                      <a:pt x="4389" y="3806"/>
                    </a:cubicBezTo>
                    <a:cubicBezTo>
                      <a:pt x="583" y="5709"/>
                      <a:pt x="-939" y="9134"/>
                      <a:pt x="583" y="13320"/>
                    </a:cubicBezTo>
                    <a:cubicBezTo>
                      <a:pt x="1344" y="15984"/>
                      <a:pt x="2486" y="18267"/>
                      <a:pt x="3247" y="20551"/>
                    </a:cubicBezTo>
                    <a:cubicBezTo>
                      <a:pt x="7814" y="32729"/>
                      <a:pt x="16948" y="40340"/>
                      <a:pt x="27223" y="47571"/>
                    </a:cubicBezTo>
                    <a:cubicBezTo>
                      <a:pt x="31029" y="52518"/>
                      <a:pt x="37879" y="51377"/>
                      <a:pt x="42827" y="54421"/>
                    </a:cubicBezTo>
                    <a:cubicBezTo>
                      <a:pt x="52341" y="59369"/>
                      <a:pt x="62236" y="58988"/>
                      <a:pt x="72130" y="57085"/>
                    </a:cubicBezTo>
                    <a:cubicBezTo>
                      <a:pt x="99151" y="77636"/>
                      <a:pt x="128455" y="71928"/>
                      <a:pt x="158139" y="64697"/>
                    </a:cubicBezTo>
                    <a:cubicBezTo>
                      <a:pt x="161945" y="63174"/>
                      <a:pt x="164989" y="59749"/>
                      <a:pt x="163086" y="54802"/>
                    </a:cubicBezTo>
                    <a:close/>
                    <a:moveTo>
                      <a:pt x="81264" y="36915"/>
                    </a:moveTo>
                    <a:cubicBezTo>
                      <a:pt x="76317" y="36154"/>
                      <a:pt x="77078" y="32348"/>
                      <a:pt x="77078" y="28923"/>
                    </a:cubicBezTo>
                    <a:cubicBezTo>
                      <a:pt x="79361" y="23595"/>
                      <a:pt x="78219" y="15223"/>
                      <a:pt x="87734" y="15603"/>
                    </a:cubicBezTo>
                    <a:cubicBezTo>
                      <a:pt x="93062" y="15984"/>
                      <a:pt x="96867" y="19409"/>
                      <a:pt x="97248" y="25118"/>
                    </a:cubicBezTo>
                    <a:cubicBezTo>
                      <a:pt x="97628" y="30065"/>
                      <a:pt x="86972" y="38057"/>
                      <a:pt x="81264" y="36915"/>
                    </a:cubicBezTo>
                    <a:close/>
                  </a:path>
                </a:pathLst>
              </a:custGeom>
              <a:solidFill>
                <a:srgbClr val="8E8E8E"/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390507A6-4C93-48B5-879F-AFC87DFDA922}"/>
                  </a:ext>
                </a:extLst>
              </p:cNvPr>
              <p:cNvSpPr/>
              <p:nvPr/>
            </p:nvSpPr>
            <p:spPr>
              <a:xfrm>
                <a:off x="10040697" y="3043055"/>
                <a:ext cx="322714" cy="122631"/>
              </a:xfrm>
              <a:custGeom>
                <a:avLst/>
                <a:gdLst>
                  <a:gd name="connsiteX0" fmla="*/ 174699 w 190284"/>
                  <a:gd name="connsiteY0" fmla="*/ 66980 h 72308"/>
                  <a:gd name="connsiteX1" fmla="*/ 137784 w 190284"/>
                  <a:gd name="connsiteY1" fmla="*/ 27020 h 72308"/>
                  <a:gd name="connsiteX2" fmla="*/ 54439 w 190284"/>
                  <a:gd name="connsiteY2" fmla="*/ 27401 h 72308"/>
                  <a:gd name="connsiteX3" fmla="*/ 21330 w 190284"/>
                  <a:gd name="connsiteY3" fmla="*/ 59369 h 72308"/>
                  <a:gd name="connsiteX4" fmla="*/ 6488 w 190284"/>
                  <a:gd name="connsiteY4" fmla="*/ 69264 h 72308"/>
                  <a:gd name="connsiteX5" fmla="*/ 2682 w 190284"/>
                  <a:gd name="connsiteY5" fmla="*/ 50996 h 72308"/>
                  <a:gd name="connsiteX6" fmla="*/ 49873 w 190284"/>
                  <a:gd name="connsiteY6" fmla="*/ 7992 h 72308"/>
                  <a:gd name="connsiteX7" fmla="*/ 143493 w 190284"/>
                  <a:gd name="connsiteY7" fmla="*/ 7992 h 72308"/>
                  <a:gd name="connsiteX8" fmla="*/ 191825 w 190284"/>
                  <a:gd name="connsiteY8" fmla="*/ 54421 h 72308"/>
                  <a:gd name="connsiteX9" fmla="*/ 190303 w 190284"/>
                  <a:gd name="connsiteY9" fmla="*/ 70025 h 72308"/>
                  <a:gd name="connsiteX10" fmla="*/ 174699 w 190284"/>
                  <a:gd name="connsiteY10" fmla="*/ 66980 h 72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0284" h="72308">
                    <a:moveTo>
                      <a:pt x="174699" y="66980"/>
                    </a:moveTo>
                    <a:cubicBezTo>
                      <a:pt x="170133" y="46429"/>
                      <a:pt x="156432" y="34251"/>
                      <a:pt x="137784" y="27020"/>
                    </a:cubicBezTo>
                    <a:cubicBezTo>
                      <a:pt x="110003" y="16745"/>
                      <a:pt x="82221" y="17126"/>
                      <a:pt x="54439" y="27401"/>
                    </a:cubicBezTo>
                    <a:cubicBezTo>
                      <a:pt x="39217" y="33110"/>
                      <a:pt x="26658" y="43004"/>
                      <a:pt x="21330" y="59369"/>
                    </a:cubicBezTo>
                    <a:cubicBezTo>
                      <a:pt x="18285" y="65458"/>
                      <a:pt x="15241" y="73069"/>
                      <a:pt x="6488" y="69264"/>
                    </a:cubicBezTo>
                    <a:cubicBezTo>
                      <a:pt x="-2646" y="65458"/>
                      <a:pt x="-362" y="57847"/>
                      <a:pt x="2682" y="50996"/>
                    </a:cubicBezTo>
                    <a:cubicBezTo>
                      <a:pt x="11816" y="29684"/>
                      <a:pt x="28180" y="15603"/>
                      <a:pt x="49873" y="7992"/>
                    </a:cubicBezTo>
                    <a:cubicBezTo>
                      <a:pt x="81079" y="-2664"/>
                      <a:pt x="112286" y="-2664"/>
                      <a:pt x="143493" y="7992"/>
                    </a:cubicBezTo>
                    <a:cubicBezTo>
                      <a:pt x="166327" y="15984"/>
                      <a:pt x="183072" y="31207"/>
                      <a:pt x="191825" y="54421"/>
                    </a:cubicBezTo>
                    <a:cubicBezTo>
                      <a:pt x="193728" y="59749"/>
                      <a:pt x="196011" y="65458"/>
                      <a:pt x="190303" y="70025"/>
                    </a:cubicBezTo>
                    <a:cubicBezTo>
                      <a:pt x="184214" y="74972"/>
                      <a:pt x="179266" y="71547"/>
                      <a:pt x="174699" y="6698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F84FC2E2-2465-4F4B-8D23-B7B7D66B60D2}"/>
                  </a:ext>
                </a:extLst>
              </p:cNvPr>
              <p:cNvSpPr/>
              <p:nvPr/>
            </p:nvSpPr>
            <p:spPr>
              <a:xfrm>
                <a:off x="10498982" y="2855234"/>
                <a:ext cx="303351" cy="303351"/>
              </a:xfrm>
              <a:custGeom>
                <a:avLst/>
                <a:gdLst>
                  <a:gd name="connsiteX0" fmla="*/ 181151 w 178867"/>
                  <a:gd name="connsiteY0" fmla="*/ 90575 h 178867"/>
                  <a:gd name="connsiteX1" fmla="*/ 90575 w 178867"/>
                  <a:gd name="connsiteY1" fmla="*/ 181151 h 178867"/>
                  <a:gd name="connsiteX2" fmla="*/ 0 w 178867"/>
                  <a:gd name="connsiteY2" fmla="*/ 90575 h 178867"/>
                  <a:gd name="connsiteX3" fmla="*/ 90575 w 178867"/>
                  <a:gd name="connsiteY3" fmla="*/ 0 h 178867"/>
                  <a:gd name="connsiteX4" fmla="*/ 181151 w 178867"/>
                  <a:gd name="connsiteY4" fmla="*/ 90575 h 17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867" h="178867">
                    <a:moveTo>
                      <a:pt x="181151" y="90575"/>
                    </a:moveTo>
                    <a:cubicBezTo>
                      <a:pt x="181151" y="140599"/>
                      <a:pt x="140599" y="181151"/>
                      <a:pt x="90575" y="181151"/>
                    </a:cubicBezTo>
                    <a:cubicBezTo>
                      <a:pt x="40552" y="181151"/>
                      <a:pt x="0" y="140599"/>
                      <a:pt x="0" y="90575"/>
                    </a:cubicBezTo>
                    <a:cubicBezTo>
                      <a:pt x="0" y="40552"/>
                      <a:pt x="40552" y="0"/>
                      <a:pt x="90575" y="0"/>
                    </a:cubicBezTo>
                    <a:cubicBezTo>
                      <a:pt x="140599" y="0"/>
                      <a:pt x="181151" y="40552"/>
                      <a:pt x="181151" y="90575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2B177DCA-BCF3-4D21-9BD7-57DFF627A459}"/>
                  </a:ext>
                </a:extLst>
              </p:cNvPr>
              <p:cNvSpPr/>
              <p:nvPr/>
            </p:nvSpPr>
            <p:spPr>
              <a:xfrm>
                <a:off x="10404750" y="2768101"/>
                <a:ext cx="116176" cy="161357"/>
              </a:xfrm>
              <a:custGeom>
                <a:avLst/>
                <a:gdLst>
                  <a:gd name="connsiteX0" fmla="*/ 70786 w 68502"/>
                  <a:gd name="connsiteY0" fmla="*/ 48332 h 95142"/>
                  <a:gd name="connsiteX1" fmla="*/ 35393 w 68502"/>
                  <a:gd name="connsiteY1" fmla="*/ 96664 h 95142"/>
                  <a:gd name="connsiteX2" fmla="*/ 0 w 68502"/>
                  <a:gd name="connsiteY2" fmla="*/ 48332 h 95142"/>
                  <a:gd name="connsiteX3" fmla="*/ 35393 w 68502"/>
                  <a:gd name="connsiteY3" fmla="*/ 0 h 95142"/>
                  <a:gd name="connsiteX4" fmla="*/ 70786 w 68502"/>
                  <a:gd name="connsiteY4" fmla="*/ 48332 h 951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502" h="95142">
                    <a:moveTo>
                      <a:pt x="70786" y="48332"/>
                    </a:moveTo>
                    <a:cubicBezTo>
                      <a:pt x="70786" y="75025"/>
                      <a:pt x="54940" y="96664"/>
                      <a:pt x="35393" y="96664"/>
                    </a:cubicBezTo>
                    <a:cubicBezTo>
                      <a:pt x="15846" y="96664"/>
                      <a:pt x="0" y="75025"/>
                      <a:pt x="0" y="48332"/>
                    </a:cubicBezTo>
                    <a:cubicBezTo>
                      <a:pt x="0" y="21639"/>
                      <a:pt x="15846" y="0"/>
                      <a:pt x="35393" y="0"/>
                    </a:cubicBezTo>
                    <a:cubicBezTo>
                      <a:pt x="54940" y="0"/>
                      <a:pt x="70786" y="21639"/>
                      <a:pt x="70786" y="48332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77BF8467-69AA-4F6A-87CF-2820EF994F08}"/>
                  </a:ext>
                </a:extLst>
              </p:cNvPr>
              <p:cNvSpPr/>
              <p:nvPr/>
            </p:nvSpPr>
            <p:spPr>
              <a:xfrm>
                <a:off x="9841290" y="2768101"/>
                <a:ext cx="116176" cy="161357"/>
              </a:xfrm>
              <a:custGeom>
                <a:avLst/>
                <a:gdLst>
                  <a:gd name="connsiteX0" fmla="*/ 70786 w 68502"/>
                  <a:gd name="connsiteY0" fmla="*/ 48332 h 95142"/>
                  <a:gd name="connsiteX1" fmla="*/ 35393 w 68502"/>
                  <a:gd name="connsiteY1" fmla="*/ 96664 h 95142"/>
                  <a:gd name="connsiteX2" fmla="*/ 0 w 68502"/>
                  <a:gd name="connsiteY2" fmla="*/ 48332 h 95142"/>
                  <a:gd name="connsiteX3" fmla="*/ 35393 w 68502"/>
                  <a:gd name="connsiteY3" fmla="*/ 0 h 95142"/>
                  <a:gd name="connsiteX4" fmla="*/ 70786 w 68502"/>
                  <a:gd name="connsiteY4" fmla="*/ 48332 h 951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502" h="95142">
                    <a:moveTo>
                      <a:pt x="70786" y="48332"/>
                    </a:moveTo>
                    <a:cubicBezTo>
                      <a:pt x="70786" y="75025"/>
                      <a:pt x="54940" y="96664"/>
                      <a:pt x="35393" y="96664"/>
                    </a:cubicBezTo>
                    <a:cubicBezTo>
                      <a:pt x="15846" y="96664"/>
                      <a:pt x="0" y="75025"/>
                      <a:pt x="0" y="48332"/>
                    </a:cubicBezTo>
                    <a:cubicBezTo>
                      <a:pt x="0" y="21639"/>
                      <a:pt x="15846" y="0"/>
                      <a:pt x="35393" y="0"/>
                    </a:cubicBezTo>
                    <a:cubicBezTo>
                      <a:pt x="54940" y="0"/>
                      <a:pt x="70786" y="21639"/>
                      <a:pt x="70786" y="48332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A0D54868-9ABE-4420-B5E0-6EC02E5DB0E0}"/>
                  </a:ext>
                </a:extLst>
              </p:cNvPr>
              <p:cNvSpPr/>
              <p:nvPr/>
            </p:nvSpPr>
            <p:spPr>
              <a:xfrm>
                <a:off x="9555365" y="2855234"/>
                <a:ext cx="303351" cy="303351"/>
              </a:xfrm>
              <a:custGeom>
                <a:avLst/>
                <a:gdLst>
                  <a:gd name="connsiteX0" fmla="*/ 181151 w 178867"/>
                  <a:gd name="connsiteY0" fmla="*/ 90575 h 178867"/>
                  <a:gd name="connsiteX1" fmla="*/ 90575 w 178867"/>
                  <a:gd name="connsiteY1" fmla="*/ 181151 h 178867"/>
                  <a:gd name="connsiteX2" fmla="*/ 0 w 178867"/>
                  <a:gd name="connsiteY2" fmla="*/ 90575 h 178867"/>
                  <a:gd name="connsiteX3" fmla="*/ 90575 w 178867"/>
                  <a:gd name="connsiteY3" fmla="*/ 0 h 178867"/>
                  <a:gd name="connsiteX4" fmla="*/ 181151 w 178867"/>
                  <a:gd name="connsiteY4" fmla="*/ 90575 h 17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867" h="178867">
                    <a:moveTo>
                      <a:pt x="181151" y="90575"/>
                    </a:moveTo>
                    <a:cubicBezTo>
                      <a:pt x="181151" y="140599"/>
                      <a:pt x="140599" y="181151"/>
                      <a:pt x="90575" y="181151"/>
                    </a:cubicBezTo>
                    <a:cubicBezTo>
                      <a:pt x="40552" y="181151"/>
                      <a:pt x="0" y="140599"/>
                      <a:pt x="0" y="90575"/>
                    </a:cubicBezTo>
                    <a:cubicBezTo>
                      <a:pt x="0" y="40552"/>
                      <a:pt x="40552" y="0"/>
                      <a:pt x="90575" y="0"/>
                    </a:cubicBezTo>
                    <a:cubicBezTo>
                      <a:pt x="140599" y="0"/>
                      <a:pt x="181151" y="40552"/>
                      <a:pt x="181151" y="90575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9953E9E3-B758-4990-AF8C-DC7090AC34FE}"/>
                  </a:ext>
                </a:extLst>
              </p:cNvPr>
              <p:cNvSpPr/>
              <p:nvPr/>
            </p:nvSpPr>
            <p:spPr>
              <a:xfrm>
                <a:off x="9545400" y="3209419"/>
                <a:ext cx="1353799" cy="540971"/>
              </a:xfrm>
              <a:custGeom>
                <a:avLst/>
                <a:gdLst>
                  <a:gd name="connsiteX0" fmla="*/ 0 w 1353799"/>
                  <a:gd name="connsiteY0" fmla="*/ 0 h 540971"/>
                  <a:gd name="connsiteX1" fmla="*/ 1353799 w 1353799"/>
                  <a:gd name="connsiteY1" fmla="*/ 0 h 540971"/>
                  <a:gd name="connsiteX2" fmla="*/ 1311379 w 1353799"/>
                  <a:gd name="connsiteY2" fmla="*/ 96902 h 540971"/>
                  <a:gd name="connsiteX3" fmla="*/ 966720 w 1353799"/>
                  <a:gd name="connsiteY3" fmla="*/ 537731 h 540971"/>
                  <a:gd name="connsiteX4" fmla="*/ 674986 w 1353799"/>
                  <a:gd name="connsiteY4" fmla="*/ 407355 h 540971"/>
                  <a:gd name="connsiteX5" fmla="*/ 343881 w 1353799"/>
                  <a:gd name="connsiteY5" fmla="*/ 540957 h 540971"/>
                  <a:gd name="connsiteX6" fmla="*/ 112817 w 1353799"/>
                  <a:gd name="connsiteY6" fmla="*/ 246642 h 540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53799" h="540971">
                    <a:moveTo>
                      <a:pt x="0" y="0"/>
                    </a:moveTo>
                    <a:lnTo>
                      <a:pt x="1353799" y="0"/>
                    </a:lnTo>
                    <a:lnTo>
                      <a:pt x="1311379" y="96902"/>
                    </a:lnTo>
                    <a:cubicBezTo>
                      <a:pt x="1248127" y="235669"/>
                      <a:pt x="1167448" y="570002"/>
                      <a:pt x="966720" y="537731"/>
                    </a:cubicBezTo>
                    <a:cubicBezTo>
                      <a:pt x="861515" y="520950"/>
                      <a:pt x="784710" y="405418"/>
                      <a:pt x="674986" y="407355"/>
                    </a:cubicBezTo>
                    <a:cubicBezTo>
                      <a:pt x="556873" y="409290"/>
                      <a:pt x="471031" y="539022"/>
                      <a:pt x="343881" y="540957"/>
                    </a:cubicBezTo>
                    <a:cubicBezTo>
                      <a:pt x="201887" y="542894"/>
                      <a:pt x="159934" y="349911"/>
                      <a:pt x="112817" y="24664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4">
                      <a:lumMod val="40000"/>
                      <a:lumOff val="60000"/>
                    </a:schemeClr>
                  </a:gs>
                  <a:gs pos="100000">
                    <a:schemeClr val="bg1">
                      <a:lumMod val="95000"/>
                      <a:alpha val="0"/>
                    </a:schemeClr>
                  </a:gs>
                </a:gsLst>
                <a:lin ang="16200000" scaled="1"/>
                <a:tileRect/>
              </a:gradFill>
              <a:ln w="3801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90F2BC27-3E25-48AE-ADE3-1C7BBA26A3C2}"/>
                  </a:ext>
                </a:extLst>
              </p:cNvPr>
              <p:cNvSpPr/>
              <p:nvPr/>
            </p:nvSpPr>
            <p:spPr>
              <a:xfrm>
                <a:off x="9375104" y="2132440"/>
                <a:ext cx="665593" cy="681587"/>
              </a:xfrm>
              <a:custGeom>
                <a:avLst/>
                <a:gdLst>
                  <a:gd name="connsiteX0" fmla="*/ 583260 w 665593"/>
                  <a:gd name="connsiteY0" fmla="*/ 0 h 681587"/>
                  <a:gd name="connsiteX1" fmla="*/ 598865 w 665593"/>
                  <a:gd name="connsiteY1" fmla="*/ 2292 h 681587"/>
                  <a:gd name="connsiteX2" fmla="*/ 665593 w 665593"/>
                  <a:gd name="connsiteY2" fmla="*/ 21369 h 681587"/>
                  <a:gd name="connsiteX3" fmla="*/ 663059 w 665593"/>
                  <a:gd name="connsiteY3" fmla="*/ 21965 h 681587"/>
                  <a:gd name="connsiteX4" fmla="*/ 582681 w 665593"/>
                  <a:gd name="connsiteY4" fmla="*/ 50563 h 681587"/>
                  <a:gd name="connsiteX5" fmla="*/ 500575 w 665593"/>
                  <a:gd name="connsiteY5" fmla="*/ 186177 h 681587"/>
                  <a:gd name="connsiteX6" fmla="*/ 252411 w 665593"/>
                  <a:gd name="connsiteY6" fmla="*/ 393750 h 681587"/>
                  <a:gd name="connsiteX7" fmla="*/ 150010 w 665593"/>
                  <a:gd name="connsiteY7" fmla="*/ 581947 h 681587"/>
                  <a:gd name="connsiteX8" fmla="*/ 23623 w 665593"/>
                  <a:gd name="connsiteY8" fmla="*/ 677422 h 681587"/>
                  <a:gd name="connsiteX9" fmla="*/ 15364 w 665593"/>
                  <a:gd name="connsiteY9" fmla="*/ 681587 h 681587"/>
                  <a:gd name="connsiteX10" fmla="*/ 4201 w 665593"/>
                  <a:gd name="connsiteY10" fmla="*/ 632496 h 681587"/>
                  <a:gd name="connsiteX11" fmla="*/ 0 w 665593"/>
                  <a:gd name="connsiteY11" fmla="*/ 588623 h 681587"/>
                  <a:gd name="connsiteX12" fmla="*/ 35 w 665593"/>
                  <a:gd name="connsiteY12" fmla="*/ 588616 h 681587"/>
                  <a:gd name="connsiteX13" fmla="*/ 130601 w 665593"/>
                  <a:gd name="connsiteY13" fmla="*/ 499196 h 681587"/>
                  <a:gd name="connsiteX14" fmla="*/ 206659 w 665593"/>
                  <a:gd name="connsiteY14" fmla="*/ 359414 h 681587"/>
                  <a:gd name="connsiteX15" fmla="*/ 390981 w 665593"/>
                  <a:gd name="connsiteY15" fmla="*/ 205241 h 681587"/>
                  <a:gd name="connsiteX16" fmla="*/ 451964 w 665593"/>
                  <a:gd name="connsiteY16" fmla="*/ 104515 h 681587"/>
                  <a:gd name="connsiteX17" fmla="*/ 569821 w 665593"/>
                  <a:gd name="connsiteY17" fmla="*/ 59976 h 681587"/>
                  <a:gd name="connsiteX18" fmla="*/ 584896 w 665593"/>
                  <a:gd name="connsiteY18" fmla="*/ 30823 h 6815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665593" h="681587">
                    <a:moveTo>
                      <a:pt x="583260" y="0"/>
                    </a:moveTo>
                    <a:lnTo>
                      <a:pt x="598865" y="2292"/>
                    </a:lnTo>
                    <a:lnTo>
                      <a:pt x="665593" y="21369"/>
                    </a:lnTo>
                    <a:lnTo>
                      <a:pt x="663059" y="21965"/>
                    </a:lnTo>
                    <a:cubicBezTo>
                      <a:pt x="634575" y="27039"/>
                      <a:pt x="605745" y="31652"/>
                      <a:pt x="582681" y="50563"/>
                    </a:cubicBezTo>
                    <a:cubicBezTo>
                      <a:pt x="544857" y="81931"/>
                      <a:pt x="526407" y="145585"/>
                      <a:pt x="500575" y="186177"/>
                    </a:cubicBezTo>
                    <a:cubicBezTo>
                      <a:pt x="438765" y="283966"/>
                      <a:pt x="364039" y="356847"/>
                      <a:pt x="252411" y="393750"/>
                    </a:cubicBezTo>
                    <a:cubicBezTo>
                      <a:pt x="155543" y="426038"/>
                      <a:pt x="185988" y="509067"/>
                      <a:pt x="150010" y="581947"/>
                    </a:cubicBezTo>
                    <a:cubicBezTo>
                      <a:pt x="142744" y="596478"/>
                      <a:pt x="78559" y="645159"/>
                      <a:pt x="23623" y="677422"/>
                    </a:cubicBezTo>
                    <a:lnTo>
                      <a:pt x="15364" y="681587"/>
                    </a:lnTo>
                    <a:lnTo>
                      <a:pt x="4201" y="632496"/>
                    </a:lnTo>
                    <a:lnTo>
                      <a:pt x="0" y="588623"/>
                    </a:lnTo>
                    <a:lnTo>
                      <a:pt x="35" y="588616"/>
                    </a:lnTo>
                    <a:cubicBezTo>
                      <a:pt x="41052" y="573070"/>
                      <a:pt x="123406" y="513586"/>
                      <a:pt x="130601" y="499196"/>
                    </a:cubicBezTo>
                    <a:cubicBezTo>
                      <a:pt x="157324" y="445065"/>
                      <a:pt x="134711" y="383396"/>
                      <a:pt x="206659" y="359414"/>
                    </a:cubicBezTo>
                    <a:cubicBezTo>
                      <a:pt x="289570" y="332005"/>
                      <a:pt x="345072" y="277873"/>
                      <a:pt x="390981" y="205241"/>
                    </a:cubicBezTo>
                    <a:cubicBezTo>
                      <a:pt x="410167" y="175092"/>
                      <a:pt x="423871" y="127813"/>
                      <a:pt x="451964" y="104515"/>
                    </a:cubicBezTo>
                    <a:cubicBezTo>
                      <a:pt x="486226" y="76422"/>
                      <a:pt x="537617" y="90811"/>
                      <a:pt x="569821" y="59976"/>
                    </a:cubicBezTo>
                    <a:cubicBezTo>
                      <a:pt x="577872" y="52439"/>
                      <a:pt x="582797" y="42161"/>
                      <a:pt x="584896" y="30823"/>
                    </a:cubicBezTo>
                    <a:close/>
                  </a:path>
                </a:pathLst>
              </a:custGeom>
              <a:solidFill>
                <a:schemeClr val="tx1"/>
              </a:solidFill>
              <a:ln w="3801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 dirty="0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31" name="Isosceles Triangle 10246">
              <a:extLst>
                <a:ext uri="{FF2B5EF4-FFF2-40B4-BE49-F238E27FC236}">
                  <a16:creationId xmlns:a16="http://schemas.microsoft.com/office/drawing/2014/main" id="{56481AC7-DFEA-4D20-9A0B-089692F5A916}"/>
                </a:ext>
              </a:extLst>
            </p:cNvPr>
            <p:cNvSpPr/>
            <p:nvPr/>
          </p:nvSpPr>
          <p:spPr>
            <a:xfrm rot="2760000">
              <a:off x="1233222" y="4578290"/>
              <a:ext cx="146808" cy="454238"/>
            </a:xfrm>
            <a:custGeom>
              <a:avLst/>
              <a:gdLst>
                <a:gd name="connsiteX0" fmla="*/ 0 w 383406"/>
                <a:gd name="connsiteY0" fmla="*/ 0 h 1691846"/>
                <a:gd name="connsiteX1" fmla="*/ 183669 w 383406"/>
                <a:gd name="connsiteY1" fmla="*/ 777446 h 1691846"/>
                <a:gd name="connsiteX2" fmla="*/ 383406 w 383406"/>
                <a:gd name="connsiteY2" fmla="*/ 686420 h 1691846"/>
                <a:gd name="connsiteX3" fmla="*/ 383406 w 383406"/>
                <a:gd name="connsiteY3" fmla="*/ 1691846 h 1691846"/>
                <a:gd name="connsiteX4" fmla="*/ 199737 w 383406"/>
                <a:gd name="connsiteY4" fmla="*/ 914400 h 1691846"/>
                <a:gd name="connsiteX5" fmla="*/ 0 w 383406"/>
                <a:gd name="connsiteY5" fmla="*/ 914400 h 1691846"/>
                <a:gd name="connsiteX6" fmla="*/ 0 w 383406"/>
                <a:gd name="connsiteY6" fmla="*/ 0 h 1691846"/>
                <a:gd name="connsiteX0" fmla="*/ 0 w 383406"/>
                <a:gd name="connsiteY0" fmla="*/ 0 h 1691846"/>
                <a:gd name="connsiteX1" fmla="*/ 183669 w 383406"/>
                <a:gd name="connsiteY1" fmla="*/ 777446 h 1691846"/>
                <a:gd name="connsiteX2" fmla="*/ 383406 w 383406"/>
                <a:gd name="connsiteY2" fmla="*/ 686420 h 1691846"/>
                <a:gd name="connsiteX3" fmla="*/ 383406 w 383406"/>
                <a:gd name="connsiteY3" fmla="*/ 1691846 h 1691846"/>
                <a:gd name="connsiteX4" fmla="*/ 199737 w 383406"/>
                <a:gd name="connsiteY4" fmla="*/ 914400 h 1691846"/>
                <a:gd name="connsiteX5" fmla="*/ 20688 w 383406"/>
                <a:gd name="connsiteY5" fmla="*/ 1009564 h 1691846"/>
                <a:gd name="connsiteX6" fmla="*/ 0 w 383406"/>
                <a:gd name="connsiteY6" fmla="*/ 0 h 1691846"/>
                <a:gd name="connsiteX0" fmla="*/ 0 w 383406"/>
                <a:gd name="connsiteY0" fmla="*/ 0 h 1691846"/>
                <a:gd name="connsiteX1" fmla="*/ 183669 w 383406"/>
                <a:gd name="connsiteY1" fmla="*/ 777446 h 1691846"/>
                <a:gd name="connsiteX2" fmla="*/ 383406 w 383406"/>
                <a:gd name="connsiteY2" fmla="*/ 686420 h 1691846"/>
                <a:gd name="connsiteX3" fmla="*/ 383406 w 383406"/>
                <a:gd name="connsiteY3" fmla="*/ 1691846 h 1691846"/>
                <a:gd name="connsiteX4" fmla="*/ 245250 w 383406"/>
                <a:gd name="connsiteY4" fmla="*/ 868887 h 1691846"/>
                <a:gd name="connsiteX5" fmla="*/ 20688 w 383406"/>
                <a:gd name="connsiteY5" fmla="*/ 1009564 h 1691846"/>
                <a:gd name="connsiteX6" fmla="*/ 0 w 383406"/>
                <a:gd name="connsiteY6" fmla="*/ 0 h 1691846"/>
                <a:gd name="connsiteX0" fmla="*/ 0 w 383406"/>
                <a:gd name="connsiteY0" fmla="*/ 0 h 1691846"/>
                <a:gd name="connsiteX1" fmla="*/ 183669 w 383406"/>
                <a:gd name="connsiteY1" fmla="*/ 777446 h 1691846"/>
                <a:gd name="connsiteX2" fmla="*/ 383406 w 383406"/>
                <a:gd name="connsiteY2" fmla="*/ 686420 h 1691846"/>
                <a:gd name="connsiteX3" fmla="*/ 383406 w 383406"/>
                <a:gd name="connsiteY3" fmla="*/ 1691846 h 1691846"/>
                <a:gd name="connsiteX4" fmla="*/ 212150 w 383406"/>
                <a:gd name="connsiteY4" fmla="*/ 885437 h 1691846"/>
                <a:gd name="connsiteX5" fmla="*/ 20688 w 383406"/>
                <a:gd name="connsiteY5" fmla="*/ 1009564 h 1691846"/>
                <a:gd name="connsiteX6" fmla="*/ 0 w 383406"/>
                <a:gd name="connsiteY6" fmla="*/ 0 h 1691846"/>
                <a:gd name="connsiteX0" fmla="*/ 0 w 383406"/>
                <a:gd name="connsiteY0" fmla="*/ 0 h 1691846"/>
                <a:gd name="connsiteX1" fmla="*/ 183669 w 383406"/>
                <a:gd name="connsiteY1" fmla="*/ 777446 h 1691846"/>
                <a:gd name="connsiteX2" fmla="*/ 375131 w 383406"/>
                <a:gd name="connsiteY2" fmla="*/ 636770 h 1691846"/>
                <a:gd name="connsiteX3" fmla="*/ 383406 w 383406"/>
                <a:gd name="connsiteY3" fmla="*/ 1691846 h 1691846"/>
                <a:gd name="connsiteX4" fmla="*/ 212150 w 383406"/>
                <a:gd name="connsiteY4" fmla="*/ 885437 h 1691846"/>
                <a:gd name="connsiteX5" fmla="*/ 20688 w 383406"/>
                <a:gd name="connsiteY5" fmla="*/ 1009564 h 1691846"/>
                <a:gd name="connsiteX6" fmla="*/ 0 w 383406"/>
                <a:gd name="connsiteY6" fmla="*/ 0 h 1691846"/>
                <a:gd name="connsiteX0" fmla="*/ 0 w 383406"/>
                <a:gd name="connsiteY0" fmla="*/ 0 h 1691846"/>
                <a:gd name="connsiteX1" fmla="*/ 183669 w 383406"/>
                <a:gd name="connsiteY1" fmla="*/ 777446 h 1691846"/>
                <a:gd name="connsiteX2" fmla="*/ 318931 w 383406"/>
                <a:gd name="connsiteY2" fmla="*/ 538809 h 1691846"/>
                <a:gd name="connsiteX3" fmla="*/ 383406 w 383406"/>
                <a:gd name="connsiteY3" fmla="*/ 1691846 h 1691846"/>
                <a:gd name="connsiteX4" fmla="*/ 212150 w 383406"/>
                <a:gd name="connsiteY4" fmla="*/ 885437 h 1691846"/>
                <a:gd name="connsiteX5" fmla="*/ 20688 w 383406"/>
                <a:gd name="connsiteY5" fmla="*/ 1009564 h 1691846"/>
                <a:gd name="connsiteX6" fmla="*/ 0 w 383406"/>
                <a:gd name="connsiteY6" fmla="*/ 0 h 1691846"/>
                <a:gd name="connsiteX0" fmla="*/ 0 w 383406"/>
                <a:gd name="connsiteY0" fmla="*/ 0 h 1691846"/>
                <a:gd name="connsiteX1" fmla="*/ 183669 w 383406"/>
                <a:gd name="connsiteY1" fmla="*/ 777446 h 1691846"/>
                <a:gd name="connsiteX2" fmla="*/ 318931 w 383406"/>
                <a:gd name="connsiteY2" fmla="*/ 538809 h 1691846"/>
                <a:gd name="connsiteX3" fmla="*/ 383406 w 383406"/>
                <a:gd name="connsiteY3" fmla="*/ 1691846 h 1691846"/>
                <a:gd name="connsiteX4" fmla="*/ 187172 w 383406"/>
                <a:gd name="connsiteY4" fmla="*/ 903248 h 1691846"/>
                <a:gd name="connsiteX5" fmla="*/ 20688 w 383406"/>
                <a:gd name="connsiteY5" fmla="*/ 1009564 h 1691846"/>
                <a:gd name="connsiteX6" fmla="*/ 0 w 383406"/>
                <a:gd name="connsiteY6" fmla="*/ 0 h 1691846"/>
                <a:gd name="connsiteX0" fmla="*/ 0 w 383406"/>
                <a:gd name="connsiteY0" fmla="*/ 0 h 1691846"/>
                <a:gd name="connsiteX1" fmla="*/ 164938 w 383406"/>
                <a:gd name="connsiteY1" fmla="*/ 634959 h 1691846"/>
                <a:gd name="connsiteX2" fmla="*/ 318931 w 383406"/>
                <a:gd name="connsiteY2" fmla="*/ 538809 h 1691846"/>
                <a:gd name="connsiteX3" fmla="*/ 383406 w 383406"/>
                <a:gd name="connsiteY3" fmla="*/ 1691846 h 1691846"/>
                <a:gd name="connsiteX4" fmla="*/ 187172 w 383406"/>
                <a:gd name="connsiteY4" fmla="*/ 903248 h 1691846"/>
                <a:gd name="connsiteX5" fmla="*/ 20688 w 383406"/>
                <a:gd name="connsiteY5" fmla="*/ 1009564 h 1691846"/>
                <a:gd name="connsiteX6" fmla="*/ 0 w 383406"/>
                <a:gd name="connsiteY6" fmla="*/ 0 h 1691846"/>
                <a:gd name="connsiteX0" fmla="*/ 0 w 383406"/>
                <a:gd name="connsiteY0" fmla="*/ 0 h 1691846"/>
                <a:gd name="connsiteX1" fmla="*/ 164938 w 383406"/>
                <a:gd name="connsiteY1" fmla="*/ 634959 h 1691846"/>
                <a:gd name="connsiteX2" fmla="*/ 318931 w 383406"/>
                <a:gd name="connsiteY2" fmla="*/ 538809 h 1691846"/>
                <a:gd name="connsiteX3" fmla="*/ 383406 w 383406"/>
                <a:gd name="connsiteY3" fmla="*/ 1691846 h 1691846"/>
                <a:gd name="connsiteX4" fmla="*/ 187172 w 383406"/>
                <a:gd name="connsiteY4" fmla="*/ 903248 h 1691846"/>
                <a:gd name="connsiteX5" fmla="*/ 51909 w 383406"/>
                <a:gd name="connsiteY5" fmla="*/ 1009564 h 1691846"/>
                <a:gd name="connsiteX6" fmla="*/ 0 w 383406"/>
                <a:gd name="connsiteY6" fmla="*/ 0 h 1691846"/>
                <a:gd name="connsiteX0" fmla="*/ 0 w 383406"/>
                <a:gd name="connsiteY0" fmla="*/ 0 h 1691846"/>
                <a:gd name="connsiteX1" fmla="*/ 164938 w 383406"/>
                <a:gd name="connsiteY1" fmla="*/ 634959 h 1691846"/>
                <a:gd name="connsiteX2" fmla="*/ 300199 w 383406"/>
                <a:gd name="connsiteY2" fmla="*/ 538809 h 1691846"/>
                <a:gd name="connsiteX3" fmla="*/ 383406 w 383406"/>
                <a:gd name="connsiteY3" fmla="*/ 1691846 h 1691846"/>
                <a:gd name="connsiteX4" fmla="*/ 187172 w 383406"/>
                <a:gd name="connsiteY4" fmla="*/ 903248 h 1691846"/>
                <a:gd name="connsiteX5" fmla="*/ 51909 w 383406"/>
                <a:gd name="connsiteY5" fmla="*/ 1009564 h 1691846"/>
                <a:gd name="connsiteX6" fmla="*/ 0 w 383406"/>
                <a:gd name="connsiteY6" fmla="*/ 0 h 1691846"/>
                <a:gd name="connsiteX0" fmla="*/ 0 w 383406"/>
                <a:gd name="connsiteY0" fmla="*/ 0 h 1691846"/>
                <a:gd name="connsiteX1" fmla="*/ 164938 w 383406"/>
                <a:gd name="connsiteY1" fmla="*/ 634959 h 1691846"/>
                <a:gd name="connsiteX2" fmla="*/ 300199 w 383406"/>
                <a:gd name="connsiteY2" fmla="*/ 538809 h 1691846"/>
                <a:gd name="connsiteX3" fmla="*/ 383406 w 383406"/>
                <a:gd name="connsiteY3" fmla="*/ 1691846 h 1691846"/>
                <a:gd name="connsiteX4" fmla="*/ 187172 w 383406"/>
                <a:gd name="connsiteY4" fmla="*/ 903248 h 1691846"/>
                <a:gd name="connsiteX5" fmla="*/ 51909 w 383406"/>
                <a:gd name="connsiteY5" fmla="*/ 1009564 h 1691846"/>
                <a:gd name="connsiteX6" fmla="*/ 0 w 383406"/>
                <a:gd name="connsiteY6" fmla="*/ 0 h 1691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3406" h="1691846">
                  <a:moveTo>
                    <a:pt x="0" y="0"/>
                  </a:moveTo>
                  <a:lnTo>
                    <a:pt x="164938" y="634959"/>
                  </a:lnTo>
                  <a:lnTo>
                    <a:pt x="300199" y="538809"/>
                  </a:lnTo>
                  <a:cubicBezTo>
                    <a:pt x="321692" y="899409"/>
                    <a:pt x="380648" y="1340154"/>
                    <a:pt x="383406" y="1691846"/>
                  </a:cubicBezTo>
                  <a:lnTo>
                    <a:pt x="187172" y="903248"/>
                  </a:lnTo>
                  <a:lnTo>
                    <a:pt x="51909" y="100956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8100000" scaled="1"/>
              <a:tileRect/>
            </a:gradFill>
            <a:ln>
              <a:noFill/>
            </a:ln>
            <a:effectLst>
              <a:outerShdw blurRad="127000" dist="88900" dir="8100000" algn="tr" rotWithShape="0">
                <a:prstClr val="black">
                  <a:alpha val="1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1">
                <a:cs typeface="B Nazanin" panose="00000400000000000000" pitchFamily="2" charset="-78"/>
              </a:endParaRPr>
            </a:p>
          </p:txBody>
        </p: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026032B7-A8AE-42F1-9782-EE799D1B5623}"/>
                </a:ext>
              </a:extLst>
            </p:cNvPr>
            <p:cNvGrpSpPr/>
            <p:nvPr/>
          </p:nvGrpSpPr>
          <p:grpSpPr>
            <a:xfrm>
              <a:off x="2529692" y="4478595"/>
              <a:ext cx="2038033" cy="1937082"/>
              <a:chOff x="3044974" y="1530457"/>
              <a:chExt cx="2038033" cy="1937082"/>
            </a:xfrm>
          </p:grpSpPr>
          <p:grpSp>
            <p:nvGrpSpPr>
              <p:cNvPr id="133" name="Group 132">
                <a:extLst>
                  <a:ext uri="{FF2B5EF4-FFF2-40B4-BE49-F238E27FC236}">
                    <a16:creationId xmlns:a16="http://schemas.microsoft.com/office/drawing/2014/main" id="{FEB847BA-7E78-4ECE-9A66-8CBD53C08F15}"/>
                  </a:ext>
                </a:extLst>
              </p:cNvPr>
              <p:cNvGrpSpPr/>
              <p:nvPr/>
            </p:nvGrpSpPr>
            <p:grpSpPr>
              <a:xfrm>
                <a:off x="3396535" y="1819712"/>
                <a:ext cx="1686472" cy="1647827"/>
                <a:chOff x="9372489" y="2123147"/>
                <a:chExt cx="1665405" cy="1627243"/>
              </a:xfrm>
            </p:grpSpPr>
            <p:sp>
              <p:nvSpPr>
                <p:cNvPr id="136" name="Freeform: Shape 135">
                  <a:extLst>
                    <a:ext uri="{FF2B5EF4-FFF2-40B4-BE49-F238E27FC236}">
                      <a16:creationId xmlns:a16="http://schemas.microsoft.com/office/drawing/2014/main" id="{4E0EB57E-CC8D-4920-BC03-3CB6034A519B}"/>
                    </a:ext>
                  </a:extLst>
                </p:cNvPr>
                <p:cNvSpPr/>
                <p:nvPr/>
              </p:nvSpPr>
              <p:spPr>
                <a:xfrm>
                  <a:off x="9372489" y="2123147"/>
                  <a:ext cx="1665405" cy="1624085"/>
                </a:xfrm>
                <a:custGeom>
                  <a:avLst/>
                  <a:gdLst>
                    <a:gd name="connsiteX0" fmla="*/ 1158866 w 1665405"/>
                    <a:gd name="connsiteY0" fmla="*/ 1301 h 1624085"/>
                    <a:gd name="connsiteX1" fmla="*/ 1449853 w 1665405"/>
                    <a:gd name="connsiteY1" fmla="*/ 60843 h 1624085"/>
                    <a:gd name="connsiteX2" fmla="*/ 1662199 w 1665405"/>
                    <a:gd name="connsiteY2" fmla="*/ 444872 h 1624085"/>
                    <a:gd name="connsiteX3" fmla="*/ 1473734 w 1665405"/>
                    <a:gd name="connsiteY3" fmla="*/ 1180016 h 1624085"/>
                    <a:gd name="connsiteX4" fmla="*/ 1129075 w 1665405"/>
                    <a:gd name="connsiteY4" fmla="*/ 1620845 h 1624085"/>
                    <a:gd name="connsiteX5" fmla="*/ 837341 w 1665405"/>
                    <a:gd name="connsiteY5" fmla="*/ 1490469 h 1624085"/>
                    <a:gd name="connsiteX6" fmla="*/ 506236 w 1665405"/>
                    <a:gd name="connsiteY6" fmla="*/ 1624071 h 1624085"/>
                    <a:gd name="connsiteX7" fmla="*/ 275172 w 1665405"/>
                    <a:gd name="connsiteY7" fmla="*/ 1329756 h 1624085"/>
                    <a:gd name="connsiteX8" fmla="*/ 87998 w 1665405"/>
                    <a:gd name="connsiteY8" fmla="*/ 920553 h 1624085"/>
                    <a:gd name="connsiteX9" fmla="*/ 4201 w 1665405"/>
                    <a:gd name="connsiteY9" fmla="*/ 644746 h 1624085"/>
                    <a:gd name="connsiteX10" fmla="*/ 0 w 1665405"/>
                    <a:gd name="connsiteY10" fmla="*/ 600873 h 1624085"/>
                    <a:gd name="connsiteX11" fmla="*/ 35 w 1665405"/>
                    <a:gd name="connsiteY11" fmla="*/ 600866 h 1624085"/>
                    <a:gd name="connsiteX12" fmla="*/ 130601 w 1665405"/>
                    <a:gd name="connsiteY12" fmla="*/ 511446 h 1624085"/>
                    <a:gd name="connsiteX13" fmla="*/ 206659 w 1665405"/>
                    <a:gd name="connsiteY13" fmla="*/ 371664 h 1624085"/>
                    <a:gd name="connsiteX14" fmla="*/ 390981 w 1665405"/>
                    <a:gd name="connsiteY14" fmla="*/ 217491 h 1624085"/>
                    <a:gd name="connsiteX15" fmla="*/ 451964 w 1665405"/>
                    <a:gd name="connsiteY15" fmla="*/ 116765 h 1624085"/>
                    <a:gd name="connsiteX16" fmla="*/ 569821 w 1665405"/>
                    <a:gd name="connsiteY16" fmla="*/ 72226 h 1624085"/>
                    <a:gd name="connsiteX17" fmla="*/ 584896 w 1665405"/>
                    <a:gd name="connsiteY17" fmla="*/ 43073 h 1624085"/>
                    <a:gd name="connsiteX18" fmla="*/ 583260 w 1665405"/>
                    <a:gd name="connsiteY18" fmla="*/ 12250 h 1624085"/>
                    <a:gd name="connsiteX19" fmla="*/ 598865 w 1665405"/>
                    <a:gd name="connsiteY19" fmla="*/ 14542 h 1624085"/>
                    <a:gd name="connsiteX20" fmla="*/ 690829 w 1665405"/>
                    <a:gd name="connsiteY20" fmla="*/ 40834 h 1624085"/>
                    <a:gd name="connsiteX21" fmla="*/ 1058079 w 1665405"/>
                    <a:gd name="connsiteY21" fmla="*/ 16307 h 1624085"/>
                    <a:gd name="connsiteX22" fmla="*/ 1158866 w 1665405"/>
                    <a:gd name="connsiteY22" fmla="*/ 1301 h 16240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665405" h="1624085">
                      <a:moveTo>
                        <a:pt x="1158866" y="1301"/>
                      </a:moveTo>
                      <a:cubicBezTo>
                        <a:pt x="1258766" y="-5355"/>
                        <a:pt x="1355944" y="13404"/>
                        <a:pt x="1449853" y="60843"/>
                      </a:cubicBezTo>
                      <a:cubicBezTo>
                        <a:pt x="1593138" y="133130"/>
                        <a:pt x="1648645" y="295133"/>
                        <a:pt x="1662199" y="444872"/>
                      </a:cubicBezTo>
                      <a:cubicBezTo>
                        <a:pt x="1685434" y="703045"/>
                        <a:pt x="1578293" y="950244"/>
                        <a:pt x="1473734" y="1180016"/>
                      </a:cubicBezTo>
                      <a:cubicBezTo>
                        <a:pt x="1410482" y="1318783"/>
                        <a:pt x="1329803" y="1653116"/>
                        <a:pt x="1129075" y="1620845"/>
                      </a:cubicBezTo>
                      <a:cubicBezTo>
                        <a:pt x="1023870" y="1604064"/>
                        <a:pt x="947065" y="1488532"/>
                        <a:pt x="837341" y="1490469"/>
                      </a:cubicBezTo>
                      <a:cubicBezTo>
                        <a:pt x="719228" y="1492404"/>
                        <a:pt x="633386" y="1622136"/>
                        <a:pt x="506236" y="1624071"/>
                      </a:cubicBezTo>
                      <a:cubicBezTo>
                        <a:pt x="364242" y="1626008"/>
                        <a:pt x="322289" y="1433025"/>
                        <a:pt x="275172" y="1329756"/>
                      </a:cubicBezTo>
                      <a:cubicBezTo>
                        <a:pt x="212566" y="1192924"/>
                        <a:pt x="152541" y="1056094"/>
                        <a:pt x="87998" y="920553"/>
                      </a:cubicBezTo>
                      <a:cubicBezTo>
                        <a:pt x="48788" y="838261"/>
                        <a:pt x="18928" y="742990"/>
                        <a:pt x="4201" y="644746"/>
                      </a:cubicBezTo>
                      <a:lnTo>
                        <a:pt x="0" y="600873"/>
                      </a:lnTo>
                      <a:lnTo>
                        <a:pt x="35" y="600866"/>
                      </a:lnTo>
                      <a:cubicBezTo>
                        <a:pt x="41052" y="585320"/>
                        <a:pt x="123406" y="525836"/>
                        <a:pt x="130601" y="511446"/>
                      </a:cubicBezTo>
                      <a:cubicBezTo>
                        <a:pt x="157324" y="457315"/>
                        <a:pt x="134711" y="395646"/>
                        <a:pt x="206659" y="371664"/>
                      </a:cubicBezTo>
                      <a:cubicBezTo>
                        <a:pt x="289570" y="344255"/>
                        <a:pt x="345072" y="290123"/>
                        <a:pt x="390981" y="217491"/>
                      </a:cubicBezTo>
                      <a:cubicBezTo>
                        <a:pt x="410167" y="187342"/>
                        <a:pt x="423871" y="140063"/>
                        <a:pt x="451964" y="116765"/>
                      </a:cubicBezTo>
                      <a:cubicBezTo>
                        <a:pt x="486226" y="88672"/>
                        <a:pt x="537617" y="103061"/>
                        <a:pt x="569821" y="72226"/>
                      </a:cubicBezTo>
                      <a:cubicBezTo>
                        <a:pt x="577872" y="64689"/>
                        <a:pt x="582797" y="54411"/>
                        <a:pt x="584896" y="43073"/>
                      </a:cubicBezTo>
                      <a:lnTo>
                        <a:pt x="583260" y="12250"/>
                      </a:lnTo>
                      <a:lnTo>
                        <a:pt x="598865" y="14542"/>
                      </a:lnTo>
                      <a:cubicBezTo>
                        <a:pt x="629675" y="21309"/>
                        <a:pt x="660333" y="30184"/>
                        <a:pt x="690829" y="40834"/>
                      </a:cubicBezTo>
                      <a:cubicBezTo>
                        <a:pt x="822497" y="86659"/>
                        <a:pt x="930283" y="45352"/>
                        <a:pt x="1058079" y="16307"/>
                      </a:cubicBezTo>
                      <a:cubicBezTo>
                        <a:pt x="1091964" y="8562"/>
                        <a:pt x="1125566" y="3520"/>
                        <a:pt x="1158866" y="130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19200000" scaled="0"/>
                </a:gradFill>
                <a:ln w="3801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wrap="square" rtlCol="0" anchor="ctr">
                  <a:noAutofit/>
                </a:bodyPr>
                <a:lstStyle/>
                <a:p>
                  <a:endParaRPr lang="en-US" dirty="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37" name="Freeform: Shape 136">
                  <a:extLst>
                    <a:ext uri="{FF2B5EF4-FFF2-40B4-BE49-F238E27FC236}">
                      <a16:creationId xmlns:a16="http://schemas.microsoft.com/office/drawing/2014/main" id="{21997B1D-C630-4BF4-B9D5-B40D5F98BA6A}"/>
                    </a:ext>
                  </a:extLst>
                </p:cNvPr>
                <p:cNvSpPr/>
                <p:nvPr/>
              </p:nvSpPr>
              <p:spPr>
                <a:xfrm>
                  <a:off x="10124595" y="2396335"/>
                  <a:ext cx="154904" cy="19363"/>
                </a:xfrm>
                <a:custGeom>
                  <a:avLst/>
                  <a:gdLst>
                    <a:gd name="connsiteX0" fmla="*/ 44549 w 91336"/>
                    <a:gd name="connsiteY0" fmla="*/ 13320 h 11417"/>
                    <a:gd name="connsiteX1" fmla="*/ 7253 w 91336"/>
                    <a:gd name="connsiteY1" fmla="*/ 10656 h 11417"/>
                    <a:gd name="connsiteX2" fmla="*/ 22 w 91336"/>
                    <a:gd name="connsiteY2" fmla="*/ 4947 h 11417"/>
                    <a:gd name="connsiteX3" fmla="*/ 7634 w 91336"/>
                    <a:gd name="connsiteY3" fmla="*/ 0 h 11417"/>
                    <a:gd name="connsiteX4" fmla="*/ 84889 w 91336"/>
                    <a:gd name="connsiteY4" fmla="*/ 0 h 11417"/>
                    <a:gd name="connsiteX5" fmla="*/ 92501 w 91336"/>
                    <a:gd name="connsiteY5" fmla="*/ 4947 h 11417"/>
                    <a:gd name="connsiteX6" fmla="*/ 84889 w 91336"/>
                    <a:gd name="connsiteY6" fmla="*/ 9895 h 11417"/>
                    <a:gd name="connsiteX7" fmla="*/ 44549 w 91336"/>
                    <a:gd name="connsiteY7" fmla="*/ 13320 h 114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91336" h="11417">
                      <a:moveTo>
                        <a:pt x="44549" y="13320"/>
                      </a:moveTo>
                      <a:cubicBezTo>
                        <a:pt x="31990" y="14462"/>
                        <a:pt x="19812" y="12178"/>
                        <a:pt x="7253" y="10656"/>
                      </a:cubicBezTo>
                      <a:cubicBezTo>
                        <a:pt x="4208" y="10275"/>
                        <a:pt x="-358" y="9895"/>
                        <a:pt x="22" y="4947"/>
                      </a:cubicBezTo>
                      <a:cubicBezTo>
                        <a:pt x="403" y="761"/>
                        <a:pt x="4208" y="0"/>
                        <a:pt x="7634" y="0"/>
                      </a:cubicBezTo>
                      <a:cubicBezTo>
                        <a:pt x="33512" y="0"/>
                        <a:pt x="59011" y="0"/>
                        <a:pt x="84889" y="0"/>
                      </a:cubicBezTo>
                      <a:cubicBezTo>
                        <a:pt x="88314" y="0"/>
                        <a:pt x="92501" y="761"/>
                        <a:pt x="92501" y="4947"/>
                      </a:cubicBezTo>
                      <a:cubicBezTo>
                        <a:pt x="92501" y="9895"/>
                        <a:pt x="87934" y="9514"/>
                        <a:pt x="84889" y="9895"/>
                      </a:cubicBezTo>
                      <a:cubicBezTo>
                        <a:pt x="71569" y="12178"/>
                        <a:pt x="58249" y="14462"/>
                        <a:pt x="44549" y="13320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38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2E46356F-F398-4CFA-9E6B-5CAD8C20AE58}"/>
                    </a:ext>
                  </a:extLst>
                </p:cNvPr>
                <p:cNvSpPr/>
                <p:nvPr/>
              </p:nvSpPr>
              <p:spPr>
                <a:xfrm>
                  <a:off x="10342583" y="2564483"/>
                  <a:ext cx="277535" cy="116176"/>
                </a:xfrm>
                <a:custGeom>
                  <a:avLst/>
                  <a:gdLst>
                    <a:gd name="connsiteX0" fmla="*/ 163086 w 163644"/>
                    <a:gd name="connsiteY0" fmla="*/ 54802 h 68502"/>
                    <a:gd name="connsiteX1" fmla="*/ 152811 w 163644"/>
                    <a:gd name="connsiteY1" fmla="*/ 50235 h 68502"/>
                    <a:gd name="connsiteX2" fmla="*/ 121604 w 163644"/>
                    <a:gd name="connsiteY2" fmla="*/ 55563 h 68502"/>
                    <a:gd name="connsiteX3" fmla="*/ 91539 w 163644"/>
                    <a:gd name="connsiteY3" fmla="*/ 50616 h 68502"/>
                    <a:gd name="connsiteX4" fmla="*/ 98770 w 163644"/>
                    <a:gd name="connsiteY4" fmla="*/ 46429 h 68502"/>
                    <a:gd name="connsiteX5" fmla="*/ 112090 w 163644"/>
                    <a:gd name="connsiteY5" fmla="*/ 19409 h 68502"/>
                    <a:gd name="connsiteX6" fmla="*/ 86211 w 163644"/>
                    <a:gd name="connsiteY6" fmla="*/ 0 h 68502"/>
                    <a:gd name="connsiteX7" fmla="*/ 63758 w 163644"/>
                    <a:gd name="connsiteY7" fmla="*/ 20551 h 68502"/>
                    <a:gd name="connsiteX8" fmla="*/ 62616 w 163644"/>
                    <a:gd name="connsiteY8" fmla="*/ 31968 h 68502"/>
                    <a:gd name="connsiteX9" fmla="*/ 51960 w 163644"/>
                    <a:gd name="connsiteY9" fmla="*/ 40340 h 68502"/>
                    <a:gd name="connsiteX10" fmla="*/ 22276 w 163644"/>
                    <a:gd name="connsiteY10" fmla="*/ 20931 h 68502"/>
                    <a:gd name="connsiteX11" fmla="*/ 13903 w 163644"/>
                    <a:gd name="connsiteY11" fmla="*/ 7611 h 68502"/>
                    <a:gd name="connsiteX12" fmla="*/ 4389 w 163644"/>
                    <a:gd name="connsiteY12" fmla="*/ 3806 h 68502"/>
                    <a:gd name="connsiteX13" fmla="*/ 583 w 163644"/>
                    <a:gd name="connsiteY13" fmla="*/ 13320 h 68502"/>
                    <a:gd name="connsiteX14" fmla="*/ 3247 w 163644"/>
                    <a:gd name="connsiteY14" fmla="*/ 20551 h 68502"/>
                    <a:gd name="connsiteX15" fmla="*/ 27223 w 163644"/>
                    <a:gd name="connsiteY15" fmla="*/ 47571 h 68502"/>
                    <a:gd name="connsiteX16" fmla="*/ 42827 w 163644"/>
                    <a:gd name="connsiteY16" fmla="*/ 54421 h 68502"/>
                    <a:gd name="connsiteX17" fmla="*/ 72130 w 163644"/>
                    <a:gd name="connsiteY17" fmla="*/ 57085 h 68502"/>
                    <a:gd name="connsiteX18" fmla="*/ 158139 w 163644"/>
                    <a:gd name="connsiteY18" fmla="*/ 64697 h 68502"/>
                    <a:gd name="connsiteX19" fmla="*/ 163086 w 163644"/>
                    <a:gd name="connsiteY19" fmla="*/ 54802 h 68502"/>
                    <a:gd name="connsiteX20" fmla="*/ 81264 w 163644"/>
                    <a:gd name="connsiteY20" fmla="*/ 36915 h 68502"/>
                    <a:gd name="connsiteX21" fmla="*/ 77078 w 163644"/>
                    <a:gd name="connsiteY21" fmla="*/ 28923 h 68502"/>
                    <a:gd name="connsiteX22" fmla="*/ 87734 w 163644"/>
                    <a:gd name="connsiteY22" fmla="*/ 15603 h 68502"/>
                    <a:gd name="connsiteX23" fmla="*/ 97248 w 163644"/>
                    <a:gd name="connsiteY23" fmla="*/ 25118 h 68502"/>
                    <a:gd name="connsiteX24" fmla="*/ 81264 w 163644"/>
                    <a:gd name="connsiteY24" fmla="*/ 36915 h 685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644" h="68502">
                      <a:moveTo>
                        <a:pt x="163086" y="54802"/>
                      </a:moveTo>
                      <a:cubicBezTo>
                        <a:pt x="161564" y="49855"/>
                        <a:pt x="157378" y="49474"/>
                        <a:pt x="152811" y="50235"/>
                      </a:cubicBezTo>
                      <a:cubicBezTo>
                        <a:pt x="142536" y="52138"/>
                        <a:pt x="131880" y="54041"/>
                        <a:pt x="121604" y="55563"/>
                      </a:cubicBezTo>
                      <a:cubicBezTo>
                        <a:pt x="111709" y="56705"/>
                        <a:pt x="101815" y="55944"/>
                        <a:pt x="91539" y="50616"/>
                      </a:cubicBezTo>
                      <a:cubicBezTo>
                        <a:pt x="94965" y="48713"/>
                        <a:pt x="96867" y="47571"/>
                        <a:pt x="98770" y="46429"/>
                      </a:cubicBezTo>
                      <a:cubicBezTo>
                        <a:pt x="110568" y="39199"/>
                        <a:pt x="115135" y="30065"/>
                        <a:pt x="112090" y="19409"/>
                      </a:cubicBezTo>
                      <a:cubicBezTo>
                        <a:pt x="109045" y="9134"/>
                        <a:pt x="96867" y="0"/>
                        <a:pt x="86211" y="0"/>
                      </a:cubicBezTo>
                      <a:cubicBezTo>
                        <a:pt x="75175" y="0"/>
                        <a:pt x="67183" y="7231"/>
                        <a:pt x="63758" y="20551"/>
                      </a:cubicBezTo>
                      <a:cubicBezTo>
                        <a:pt x="62997" y="24356"/>
                        <a:pt x="62236" y="28162"/>
                        <a:pt x="62616" y="31968"/>
                      </a:cubicBezTo>
                      <a:cubicBezTo>
                        <a:pt x="62997" y="39960"/>
                        <a:pt x="58811" y="41863"/>
                        <a:pt x="51960" y="40340"/>
                      </a:cubicBezTo>
                      <a:cubicBezTo>
                        <a:pt x="39401" y="37676"/>
                        <a:pt x="29507" y="31207"/>
                        <a:pt x="22276" y="20931"/>
                      </a:cubicBezTo>
                      <a:cubicBezTo>
                        <a:pt x="19231" y="16745"/>
                        <a:pt x="16948" y="11798"/>
                        <a:pt x="13903" y="7611"/>
                      </a:cubicBezTo>
                      <a:cubicBezTo>
                        <a:pt x="11620" y="4186"/>
                        <a:pt x="8575" y="1903"/>
                        <a:pt x="4389" y="3806"/>
                      </a:cubicBezTo>
                      <a:cubicBezTo>
                        <a:pt x="583" y="5709"/>
                        <a:pt x="-939" y="9134"/>
                        <a:pt x="583" y="13320"/>
                      </a:cubicBezTo>
                      <a:cubicBezTo>
                        <a:pt x="1344" y="15984"/>
                        <a:pt x="2486" y="18267"/>
                        <a:pt x="3247" y="20551"/>
                      </a:cubicBezTo>
                      <a:cubicBezTo>
                        <a:pt x="7814" y="32729"/>
                        <a:pt x="16948" y="40340"/>
                        <a:pt x="27223" y="47571"/>
                      </a:cubicBezTo>
                      <a:cubicBezTo>
                        <a:pt x="31029" y="52518"/>
                        <a:pt x="37879" y="51377"/>
                        <a:pt x="42827" y="54421"/>
                      </a:cubicBezTo>
                      <a:cubicBezTo>
                        <a:pt x="52341" y="59369"/>
                        <a:pt x="62236" y="58988"/>
                        <a:pt x="72130" y="57085"/>
                      </a:cubicBezTo>
                      <a:cubicBezTo>
                        <a:pt x="99151" y="77636"/>
                        <a:pt x="128455" y="71928"/>
                        <a:pt x="158139" y="64697"/>
                      </a:cubicBezTo>
                      <a:cubicBezTo>
                        <a:pt x="161945" y="63174"/>
                        <a:pt x="164989" y="59749"/>
                        <a:pt x="163086" y="54802"/>
                      </a:cubicBezTo>
                      <a:close/>
                      <a:moveTo>
                        <a:pt x="81264" y="36915"/>
                      </a:moveTo>
                      <a:cubicBezTo>
                        <a:pt x="76317" y="36154"/>
                        <a:pt x="77078" y="32348"/>
                        <a:pt x="77078" y="28923"/>
                      </a:cubicBezTo>
                      <a:cubicBezTo>
                        <a:pt x="79361" y="23595"/>
                        <a:pt x="78219" y="15223"/>
                        <a:pt x="87734" y="15603"/>
                      </a:cubicBezTo>
                      <a:cubicBezTo>
                        <a:pt x="93062" y="15984"/>
                        <a:pt x="96867" y="19409"/>
                        <a:pt x="97248" y="25118"/>
                      </a:cubicBezTo>
                      <a:cubicBezTo>
                        <a:pt x="97628" y="30065"/>
                        <a:pt x="86972" y="38057"/>
                        <a:pt x="81264" y="36915"/>
                      </a:cubicBezTo>
                      <a:close/>
                    </a:path>
                  </a:pathLst>
                </a:custGeom>
                <a:solidFill>
                  <a:srgbClr val="8E8E8E"/>
                </a:solidFill>
                <a:ln w="38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39" name="Freeform: Shape 138">
                  <a:extLst>
                    <a:ext uri="{FF2B5EF4-FFF2-40B4-BE49-F238E27FC236}">
                      <a16:creationId xmlns:a16="http://schemas.microsoft.com/office/drawing/2014/main" id="{979890B4-840B-404B-8315-B967F930FA6A}"/>
                    </a:ext>
                  </a:extLst>
                </p:cNvPr>
                <p:cNvSpPr/>
                <p:nvPr/>
              </p:nvSpPr>
              <p:spPr>
                <a:xfrm>
                  <a:off x="10040697" y="3043055"/>
                  <a:ext cx="322714" cy="122631"/>
                </a:xfrm>
                <a:custGeom>
                  <a:avLst/>
                  <a:gdLst>
                    <a:gd name="connsiteX0" fmla="*/ 174699 w 190284"/>
                    <a:gd name="connsiteY0" fmla="*/ 66980 h 72308"/>
                    <a:gd name="connsiteX1" fmla="*/ 137784 w 190284"/>
                    <a:gd name="connsiteY1" fmla="*/ 27020 h 72308"/>
                    <a:gd name="connsiteX2" fmla="*/ 54439 w 190284"/>
                    <a:gd name="connsiteY2" fmla="*/ 27401 h 72308"/>
                    <a:gd name="connsiteX3" fmla="*/ 21330 w 190284"/>
                    <a:gd name="connsiteY3" fmla="*/ 59369 h 72308"/>
                    <a:gd name="connsiteX4" fmla="*/ 6488 w 190284"/>
                    <a:gd name="connsiteY4" fmla="*/ 69264 h 72308"/>
                    <a:gd name="connsiteX5" fmla="*/ 2682 w 190284"/>
                    <a:gd name="connsiteY5" fmla="*/ 50996 h 72308"/>
                    <a:gd name="connsiteX6" fmla="*/ 49873 w 190284"/>
                    <a:gd name="connsiteY6" fmla="*/ 7992 h 72308"/>
                    <a:gd name="connsiteX7" fmla="*/ 143493 w 190284"/>
                    <a:gd name="connsiteY7" fmla="*/ 7992 h 72308"/>
                    <a:gd name="connsiteX8" fmla="*/ 191825 w 190284"/>
                    <a:gd name="connsiteY8" fmla="*/ 54421 h 72308"/>
                    <a:gd name="connsiteX9" fmla="*/ 190303 w 190284"/>
                    <a:gd name="connsiteY9" fmla="*/ 70025 h 72308"/>
                    <a:gd name="connsiteX10" fmla="*/ 174699 w 190284"/>
                    <a:gd name="connsiteY10" fmla="*/ 66980 h 723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0284" h="72308">
                      <a:moveTo>
                        <a:pt x="174699" y="66980"/>
                      </a:moveTo>
                      <a:cubicBezTo>
                        <a:pt x="170133" y="46429"/>
                        <a:pt x="156432" y="34251"/>
                        <a:pt x="137784" y="27020"/>
                      </a:cubicBezTo>
                      <a:cubicBezTo>
                        <a:pt x="110003" y="16745"/>
                        <a:pt x="82221" y="17126"/>
                        <a:pt x="54439" y="27401"/>
                      </a:cubicBezTo>
                      <a:cubicBezTo>
                        <a:pt x="39217" y="33110"/>
                        <a:pt x="26658" y="43004"/>
                        <a:pt x="21330" y="59369"/>
                      </a:cubicBezTo>
                      <a:cubicBezTo>
                        <a:pt x="18285" y="65458"/>
                        <a:pt x="15241" y="73069"/>
                        <a:pt x="6488" y="69264"/>
                      </a:cubicBezTo>
                      <a:cubicBezTo>
                        <a:pt x="-2646" y="65458"/>
                        <a:pt x="-362" y="57847"/>
                        <a:pt x="2682" y="50996"/>
                      </a:cubicBezTo>
                      <a:cubicBezTo>
                        <a:pt x="11816" y="29684"/>
                        <a:pt x="28180" y="15603"/>
                        <a:pt x="49873" y="7992"/>
                      </a:cubicBezTo>
                      <a:cubicBezTo>
                        <a:pt x="81079" y="-2664"/>
                        <a:pt x="112286" y="-2664"/>
                        <a:pt x="143493" y="7992"/>
                      </a:cubicBezTo>
                      <a:cubicBezTo>
                        <a:pt x="166327" y="15984"/>
                        <a:pt x="183072" y="31207"/>
                        <a:pt x="191825" y="54421"/>
                      </a:cubicBezTo>
                      <a:cubicBezTo>
                        <a:pt x="193728" y="59749"/>
                        <a:pt x="196011" y="65458"/>
                        <a:pt x="190303" y="70025"/>
                      </a:cubicBezTo>
                      <a:cubicBezTo>
                        <a:pt x="184214" y="74972"/>
                        <a:pt x="179266" y="71547"/>
                        <a:pt x="174699" y="6698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 w="38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40" name="Freeform: Shape 139">
                  <a:extLst>
                    <a:ext uri="{FF2B5EF4-FFF2-40B4-BE49-F238E27FC236}">
                      <a16:creationId xmlns:a16="http://schemas.microsoft.com/office/drawing/2014/main" id="{E63B1B7D-2C05-4A87-BFA4-4E3F78587C37}"/>
                    </a:ext>
                  </a:extLst>
                </p:cNvPr>
                <p:cNvSpPr/>
                <p:nvPr/>
              </p:nvSpPr>
              <p:spPr>
                <a:xfrm>
                  <a:off x="10498982" y="2855234"/>
                  <a:ext cx="303351" cy="303351"/>
                </a:xfrm>
                <a:custGeom>
                  <a:avLst/>
                  <a:gdLst>
                    <a:gd name="connsiteX0" fmla="*/ 181151 w 178867"/>
                    <a:gd name="connsiteY0" fmla="*/ 90575 h 178867"/>
                    <a:gd name="connsiteX1" fmla="*/ 90575 w 178867"/>
                    <a:gd name="connsiteY1" fmla="*/ 181151 h 178867"/>
                    <a:gd name="connsiteX2" fmla="*/ 0 w 178867"/>
                    <a:gd name="connsiteY2" fmla="*/ 90575 h 178867"/>
                    <a:gd name="connsiteX3" fmla="*/ 90575 w 178867"/>
                    <a:gd name="connsiteY3" fmla="*/ 0 h 178867"/>
                    <a:gd name="connsiteX4" fmla="*/ 181151 w 178867"/>
                    <a:gd name="connsiteY4" fmla="*/ 90575 h 178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8867" h="178867">
                      <a:moveTo>
                        <a:pt x="181151" y="90575"/>
                      </a:moveTo>
                      <a:cubicBezTo>
                        <a:pt x="181151" y="140599"/>
                        <a:pt x="140599" y="181151"/>
                        <a:pt x="90575" y="181151"/>
                      </a:cubicBezTo>
                      <a:cubicBezTo>
                        <a:pt x="40552" y="181151"/>
                        <a:pt x="0" y="140599"/>
                        <a:pt x="0" y="90575"/>
                      </a:cubicBezTo>
                      <a:cubicBezTo>
                        <a:pt x="0" y="40552"/>
                        <a:pt x="40552" y="0"/>
                        <a:pt x="90575" y="0"/>
                      </a:cubicBezTo>
                      <a:cubicBezTo>
                        <a:pt x="140599" y="0"/>
                        <a:pt x="181151" y="40552"/>
                        <a:pt x="181151" y="90575"/>
                      </a:cubicBezTo>
                      <a:close/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38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41" name="Freeform: Shape 140">
                  <a:extLst>
                    <a:ext uri="{FF2B5EF4-FFF2-40B4-BE49-F238E27FC236}">
                      <a16:creationId xmlns:a16="http://schemas.microsoft.com/office/drawing/2014/main" id="{B5BF9238-516A-40AF-A55B-8D451A602444}"/>
                    </a:ext>
                  </a:extLst>
                </p:cNvPr>
                <p:cNvSpPr/>
                <p:nvPr/>
              </p:nvSpPr>
              <p:spPr>
                <a:xfrm>
                  <a:off x="10404750" y="2768101"/>
                  <a:ext cx="116176" cy="161357"/>
                </a:xfrm>
                <a:custGeom>
                  <a:avLst/>
                  <a:gdLst>
                    <a:gd name="connsiteX0" fmla="*/ 70786 w 68502"/>
                    <a:gd name="connsiteY0" fmla="*/ 48332 h 95142"/>
                    <a:gd name="connsiteX1" fmla="*/ 35393 w 68502"/>
                    <a:gd name="connsiteY1" fmla="*/ 96664 h 95142"/>
                    <a:gd name="connsiteX2" fmla="*/ 0 w 68502"/>
                    <a:gd name="connsiteY2" fmla="*/ 48332 h 95142"/>
                    <a:gd name="connsiteX3" fmla="*/ 35393 w 68502"/>
                    <a:gd name="connsiteY3" fmla="*/ 0 h 95142"/>
                    <a:gd name="connsiteX4" fmla="*/ 70786 w 68502"/>
                    <a:gd name="connsiteY4" fmla="*/ 48332 h 95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8502" h="95142">
                      <a:moveTo>
                        <a:pt x="70786" y="48332"/>
                      </a:moveTo>
                      <a:cubicBezTo>
                        <a:pt x="70786" y="75025"/>
                        <a:pt x="54940" y="96664"/>
                        <a:pt x="35393" y="96664"/>
                      </a:cubicBezTo>
                      <a:cubicBezTo>
                        <a:pt x="15846" y="96664"/>
                        <a:pt x="0" y="75025"/>
                        <a:pt x="0" y="48332"/>
                      </a:cubicBezTo>
                      <a:cubicBezTo>
                        <a:pt x="0" y="21639"/>
                        <a:pt x="15846" y="0"/>
                        <a:pt x="35393" y="0"/>
                      </a:cubicBezTo>
                      <a:cubicBezTo>
                        <a:pt x="54940" y="0"/>
                        <a:pt x="70786" y="21639"/>
                        <a:pt x="70786" y="48332"/>
                      </a:cubicBez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38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42" name="Freeform: Shape 141">
                  <a:extLst>
                    <a:ext uri="{FF2B5EF4-FFF2-40B4-BE49-F238E27FC236}">
                      <a16:creationId xmlns:a16="http://schemas.microsoft.com/office/drawing/2014/main" id="{9BA91768-8FDA-4FA1-93FF-5107E024E3E1}"/>
                    </a:ext>
                  </a:extLst>
                </p:cNvPr>
                <p:cNvSpPr/>
                <p:nvPr/>
              </p:nvSpPr>
              <p:spPr>
                <a:xfrm>
                  <a:off x="9841290" y="2768101"/>
                  <a:ext cx="116176" cy="161357"/>
                </a:xfrm>
                <a:custGeom>
                  <a:avLst/>
                  <a:gdLst>
                    <a:gd name="connsiteX0" fmla="*/ 70786 w 68502"/>
                    <a:gd name="connsiteY0" fmla="*/ 48332 h 95142"/>
                    <a:gd name="connsiteX1" fmla="*/ 35393 w 68502"/>
                    <a:gd name="connsiteY1" fmla="*/ 96664 h 95142"/>
                    <a:gd name="connsiteX2" fmla="*/ 0 w 68502"/>
                    <a:gd name="connsiteY2" fmla="*/ 48332 h 95142"/>
                    <a:gd name="connsiteX3" fmla="*/ 35393 w 68502"/>
                    <a:gd name="connsiteY3" fmla="*/ 0 h 95142"/>
                    <a:gd name="connsiteX4" fmla="*/ 70786 w 68502"/>
                    <a:gd name="connsiteY4" fmla="*/ 48332 h 95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8502" h="95142">
                      <a:moveTo>
                        <a:pt x="70786" y="48332"/>
                      </a:moveTo>
                      <a:cubicBezTo>
                        <a:pt x="70786" y="75025"/>
                        <a:pt x="54940" y="96664"/>
                        <a:pt x="35393" y="96664"/>
                      </a:cubicBezTo>
                      <a:cubicBezTo>
                        <a:pt x="15846" y="96664"/>
                        <a:pt x="0" y="75025"/>
                        <a:pt x="0" y="48332"/>
                      </a:cubicBezTo>
                      <a:cubicBezTo>
                        <a:pt x="0" y="21639"/>
                        <a:pt x="15846" y="0"/>
                        <a:pt x="35393" y="0"/>
                      </a:cubicBezTo>
                      <a:cubicBezTo>
                        <a:pt x="54940" y="0"/>
                        <a:pt x="70786" y="21639"/>
                        <a:pt x="70786" y="48332"/>
                      </a:cubicBez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38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43" name="Freeform: Shape 142">
                  <a:extLst>
                    <a:ext uri="{FF2B5EF4-FFF2-40B4-BE49-F238E27FC236}">
                      <a16:creationId xmlns:a16="http://schemas.microsoft.com/office/drawing/2014/main" id="{93E819FE-2F7F-4153-8706-F75FA6CCB1A2}"/>
                    </a:ext>
                  </a:extLst>
                </p:cNvPr>
                <p:cNvSpPr/>
                <p:nvPr/>
              </p:nvSpPr>
              <p:spPr>
                <a:xfrm>
                  <a:off x="9555365" y="2855234"/>
                  <a:ext cx="303351" cy="303351"/>
                </a:xfrm>
                <a:custGeom>
                  <a:avLst/>
                  <a:gdLst>
                    <a:gd name="connsiteX0" fmla="*/ 181151 w 178867"/>
                    <a:gd name="connsiteY0" fmla="*/ 90575 h 178867"/>
                    <a:gd name="connsiteX1" fmla="*/ 90575 w 178867"/>
                    <a:gd name="connsiteY1" fmla="*/ 181151 h 178867"/>
                    <a:gd name="connsiteX2" fmla="*/ 0 w 178867"/>
                    <a:gd name="connsiteY2" fmla="*/ 90575 h 178867"/>
                    <a:gd name="connsiteX3" fmla="*/ 90575 w 178867"/>
                    <a:gd name="connsiteY3" fmla="*/ 0 h 178867"/>
                    <a:gd name="connsiteX4" fmla="*/ 181151 w 178867"/>
                    <a:gd name="connsiteY4" fmla="*/ 90575 h 178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8867" h="178867">
                      <a:moveTo>
                        <a:pt x="181151" y="90575"/>
                      </a:moveTo>
                      <a:cubicBezTo>
                        <a:pt x="181151" y="140599"/>
                        <a:pt x="140599" y="181151"/>
                        <a:pt x="90575" y="181151"/>
                      </a:cubicBezTo>
                      <a:cubicBezTo>
                        <a:pt x="40552" y="181151"/>
                        <a:pt x="0" y="140599"/>
                        <a:pt x="0" y="90575"/>
                      </a:cubicBezTo>
                      <a:cubicBezTo>
                        <a:pt x="0" y="40552"/>
                        <a:pt x="40552" y="0"/>
                        <a:pt x="90575" y="0"/>
                      </a:cubicBezTo>
                      <a:cubicBezTo>
                        <a:pt x="140599" y="0"/>
                        <a:pt x="181151" y="40552"/>
                        <a:pt x="181151" y="90575"/>
                      </a:cubicBezTo>
                      <a:close/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38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44" name="Freeform: Shape 143">
                  <a:extLst>
                    <a:ext uri="{FF2B5EF4-FFF2-40B4-BE49-F238E27FC236}">
                      <a16:creationId xmlns:a16="http://schemas.microsoft.com/office/drawing/2014/main" id="{467C266F-1BDC-4CB8-91E9-9CCBCC98391B}"/>
                    </a:ext>
                  </a:extLst>
                </p:cNvPr>
                <p:cNvSpPr/>
                <p:nvPr/>
              </p:nvSpPr>
              <p:spPr>
                <a:xfrm>
                  <a:off x="9545400" y="3209419"/>
                  <a:ext cx="1353799" cy="540971"/>
                </a:xfrm>
                <a:custGeom>
                  <a:avLst/>
                  <a:gdLst>
                    <a:gd name="connsiteX0" fmla="*/ 0 w 1353799"/>
                    <a:gd name="connsiteY0" fmla="*/ 0 h 540971"/>
                    <a:gd name="connsiteX1" fmla="*/ 1353799 w 1353799"/>
                    <a:gd name="connsiteY1" fmla="*/ 0 h 540971"/>
                    <a:gd name="connsiteX2" fmla="*/ 1311379 w 1353799"/>
                    <a:gd name="connsiteY2" fmla="*/ 96902 h 540971"/>
                    <a:gd name="connsiteX3" fmla="*/ 966720 w 1353799"/>
                    <a:gd name="connsiteY3" fmla="*/ 537731 h 540971"/>
                    <a:gd name="connsiteX4" fmla="*/ 674986 w 1353799"/>
                    <a:gd name="connsiteY4" fmla="*/ 407355 h 540971"/>
                    <a:gd name="connsiteX5" fmla="*/ 343881 w 1353799"/>
                    <a:gd name="connsiteY5" fmla="*/ 540957 h 540971"/>
                    <a:gd name="connsiteX6" fmla="*/ 112817 w 1353799"/>
                    <a:gd name="connsiteY6" fmla="*/ 246642 h 5409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353799" h="540971">
                      <a:moveTo>
                        <a:pt x="0" y="0"/>
                      </a:moveTo>
                      <a:lnTo>
                        <a:pt x="1353799" y="0"/>
                      </a:lnTo>
                      <a:lnTo>
                        <a:pt x="1311379" y="96902"/>
                      </a:lnTo>
                      <a:cubicBezTo>
                        <a:pt x="1248127" y="235669"/>
                        <a:pt x="1167448" y="570002"/>
                        <a:pt x="966720" y="537731"/>
                      </a:cubicBezTo>
                      <a:cubicBezTo>
                        <a:pt x="861515" y="520950"/>
                        <a:pt x="784710" y="405418"/>
                        <a:pt x="674986" y="407355"/>
                      </a:cubicBezTo>
                      <a:cubicBezTo>
                        <a:pt x="556873" y="409290"/>
                        <a:pt x="471031" y="539022"/>
                        <a:pt x="343881" y="540957"/>
                      </a:cubicBezTo>
                      <a:cubicBezTo>
                        <a:pt x="201887" y="542894"/>
                        <a:pt x="159934" y="349911"/>
                        <a:pt x="112817" y="24664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95000"/>
                        <a:alpha val="0"/>
                      </a:schemeClr>
                    </a:gs>
                  </a:gsLst>
                  <a:lin ang="16200000" scaled="1"/>
                  <a:tileRect/>
                </a:gradFill>
                <a:ln w="3801" cap="flat">
                  <a:noFill/>
                  <a:prstDash val="solid"/>
                  <a:miter/>
                </a:ln>
              </p:spPr>
              <p:txBody>
                <a:bodyPr wrap="square" rtlCol="0" anchor="ctr">
                  <a:noAutofit/>
                </a:bodyPr>
                <a:lstStyle/>
                <a:p>
                  <a:endParaRPr lang="en-US" dirty="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45" name="Freeform: Shape 144">
                  <a:extLst>
                    <a:ext uri="{FF2B5EF4-FFF2-40B4-BE49-F238E27FC236}">
                      <a16:creationId xmlns:a16="http://schemas.microsoft.com/office/drawing/2014/main" id="{1ABDC27A-B8D4-46D9-825B-A99D35AED95A}"/>
                    </a:ext>
                  </a:extLst>
                </p:cNvPr>
                <p:cNvSpPr/>
                <p:nvPr/>
              </p:nvSpPr>
              <p:spPr>
                <a:xfrm>
                  <a:off x="9375104" y="2132440"/>
                  <a:ext cx="665593" cy="681587"/>
                </a:xfrm>
                <a:custGeom>
                  <a:avLst/>
                  <a:gdLst>
                    <a:gd name="connsiteX0" fmla="*/ 583260 w 665593"/>
                    <a:gd name="connsiteY0" fmla="*/ 0 h 681587"/>
                    <a:gd name="connsiteX1" fmla="*/ 598865 w 665593"/>
                    <a:gd name="connsiteY1" fmla="*/ 2292 h 681587"/>
                    <a:gd name="connsiteX2" fmla="*/ 665593 w 665593"/>
                    <a:gd name="connsiteY2" fmla="*/ 21369 h 681587"/>
                    <a:gd name="connsiteX3" fmla="*/ 663059 w 665593"/>
                    <a:gd name="connsiteY3" fmla="*/ 21965 h 681587"/>
                    <a:gd name="connsiteX4" fmla="*/ 582681 w 665593"/>
                    <a:gd name="connsiteY4" fmla="*/ 50563 h 681587"/>
                    <a:gd name="connsiteX5" fmla="*/ 500575 w 665593"/>
                    <a:gd name="connsiteY5" fmla="*/ 186177 h 681587"/>
                    <a:gd name="connsiteX6" fmla="*/ 252411 w 665593"/>
                    <a:gd name="connsiteY6" fmla="*/ 393750 h 681587"/>
                    <a:gd name="connsiteX7" fmla="*/ 150010 w 665593"/>
                    <a:gd name="connsiteY7" fmla="*/ 581947 h 681587"/>
                    <a:gd name="connsiteX8" fmla="*/ 23623 w 665593"/>
                    <a:gd name="connsiteY8" fmla="*/ 677422 h 681587"/>
                    <a:gd name="connsiteX9" fmla="*/ 15364 w 665593"/>
                    <a:gd name="connsiteY9" fmla="*/ 681587 h 681587"/>
                    <a:gd name="connsiteX10" fmla="*/ 4201 w 665593"/>
                    <a:gd name="connsiteY10" fmla="*/ 632496 h 681587"/>
                    <a:gd name="connsiteX11" fmla="*/ 0 w 665593"/>
                    <a:gd name="connsiteY11" fmla="*/ 588623 h 681587"/>
                    <a:gd name="connsiteX12" fmla="*/ 35 w 665593"/>
                    <a:gd name="connsiteY12" fmla="*/ 588616 h 681587"/>
                    <a:gd name="connsiteX13" fmla="*/ 130601 w 665593"/>
                    <a:gd name="connsiteY13" fmla="*/ 499196 h 681587"/>
                    <a:gd name="connsiteX14" fmla="*/ 206659 w 665593"/>
                    <a:gd name="connsiteY14" fmla="*/ 359414 h 681587"/>
                    <a:gd name="connsiteX15" fmla="*/ 390981 w 665593"/>
                    <a:gd name="connsiteY15" fmla="*/ 205241 h 681587"/>
                    <a:gd name="connsiteX16" fmla="*/ 451964 w 665593"/>
                    <a:gd name="connsiteY16" fmla="*/ 104515 h 681587"/>
                    <a:gd name="connsiteX17" fmla="*/ 569821 w 665593"/>
                    <a:gd name="connsiteY17" fmla="*/ 59976 h 681587"/>
                    <a:gd name="connsiteX18" fmla="*/ 584896 w 665593"/>
                    <a:gd name="connsiteY18" fmla="*/ 30823 h 6815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665593" h="681587">
                      <a:moveTo>
                        <a:pt x="583260" y="0"/>
                      </a:moveTo>
                      <a:lnTo>
                        <a:pt x="598865" y="2292"/>
                      </a:lnTo>
                      <a:lnTo>
                        <a:pt x="665593" y="21369"/>
                      </a:lnTo>
                      <a:lnTo>
                        <a:pt x="663059" y="21965"/>
                      </a:lnTo>
                      <a:cubicBezTo>
                        <a:pt x="634575" y="27039"/>
                        <a:pt x="605745" y="31652"/>
                        <a:pt x="582681" y="50563"/>
                      </a:cubicBezTo>
                      <a:cubicBezTo>
                        <a:pt x="544857" y="81931"/>
                        <a:pt x="526407" y="145585"/>
                        <a:pt x="500575" y="186177"/>
                      </a:cubicBezTo>
                      <a:cubicBezTo>
                        <a:pt x="438765" y="283966"/>
                        <a:pt x="364039" y="356847"/>
                        <a:pt x="252411" y="393750"/>
                      </a:cubicBezTo>
                      <a:cubicBezTo>
                        <a:pt x="155543" y="426038"/>
                        <a:pt x="185988" y="509067"/>
                        <a:pt x="150010" y="581947"/>
                      </a:cubicBezTo>
                      <a:cubicBezTo>
                        <a:pt x="142744" y="596478"/>
                        <a:pt x="78559" y="645159"/>
                        <a:pt x="23623" y="677422"/>
                      </a:cubicBezTo>
                      <a:lnTo>
                        <a:pt x="15364" y="681587"/>
                      </a:lnTo>
                      <a:lnTo>
                        <a:pt x="4201" y="632496"/>
                      </a:lnTo>
                      <a:lnTo>
                        <a:pt x="0" y="588623"/>
                      </a:lnTo>
                      <a:lnTo>
                        <a:pt x="35" y="588616"/>
                      </a:lnTo>
                      <a:cubicBezTo>
                        <a:pt x="41052" y="573070"/>
                        <a:pt x="123406" y="513586"/>
                        <a:pt x="130601" y="499196"/>
                      </a:cubicBezTo>
                      <a:cubicBezTo>
                        <a:pt x="157324" y="445065"/>
                        <a:pt x="134711" y="383396"/>
                        <a:pt x="206659" y="359414"/>
                      </a:cubicBezTo>
                      <a:cubicBezTo>
                        <a:pt x="289570" y="332005"/>
                        <a:pt x="345072" y="277873"/>
                        <a:pt x="390981" y="205241"/>
                      </a:cubicBezTo>
                      <a:cubicBezTo>
                        <a:pt x="410167" y="175092"/>
                        <a:pt x="423871" y="127813"/>
                        <a:pt x="451964" y="104515"/>
                      </a:cubicBezTo>
                      <a:cubicBezTo>
                        <a:pt x="486226" y="76422"/>
                        <a:pt x="537617" y="90811"/>
                        <a:pt x="569821" y="59976"/>
                      </a:cubicBezTo>
                      <a:cubicBezTo>
                        <a:pt x="577872" y="52439"/>
                        <a:pt x="582797" y="42161"/>
                        <a:pt x="584896" y="30823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3801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wrap="square" rtlCol="0" anchor="ctr">
                  <a:noAutofit/>
                </a:bodyPr>
                <a:lstStyle/>
                <a:p>
                  <a:endParaRPr lang="en-US" dirty="0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D023F6A8-42A3-4DC8-8AF7-11D25E09A82B}"/>
                  </a:ext>
                </a:extLst>
              </p:cNvPr>
              <p:cNvSpPr/>
              <p:nvPr/>
            </p:nvSpPr>
            <p:spPr>
              <a:xfrm>
                <a:off x="3044974" y="1530457"/>
                <a:ext cx="674012" cy="735285"/>
              </a:xfrm>
              <a:custGeom>
                <a:avLst/>
                <a:gdLst>
                  <a:gd name="connsiteX0" fmla="*/ 310569 w 334900"/>
                  <a:gd name="connsiteY0" fmla="*/ 7503 h 365346"/>
                  <a:gd name="connsiteX1" fmla="*/ 285071 w 334900"/>
                  <a:gd name="connsiteY1" fmla="*/ 2937 h 365346"/>
                  <a:gd name="connsiteX2" fmla="*/ 19053 w 334900"/>
                  <a:gd name="connsiteY2" fmla="*/ 180662 h 365346"/>
                  <a:gd name="connsiteX3" fmla="*/ 405 w 334900"/>
                  <a:gd name="connsiteY3" fmla="*/ 363335 h 365346"/>
                  <a:gd name="connsiteX4" fmla="*/ 85653 w 334900"/>
                  <a:gd name="connsiteY4" fmla="*/ 315003 h 365346"/>
                  <a:gd name="connsiteX5" fmla="*/ 127896 w 334900"/>
                  <a:gd name="connsiteY5" fmla="*/ 237367 h 365346"/>
                  <a:gd name="connsiteX6" fmla="*/ 230269 w 334900"/>
                  <a:gd name="connsiteY6" fmla="*/ 151739 h 365346"/>
                  <a:gd name="connsiteX7" fmla="*/ 264139 w 334900"/>
                  <a:gd name="connsiteY7" fmla="*/ 95795 h 365346"/>
                  <a:gd name="connsiteX8" fmla="*/ 329597 w 334900"/>
                  <a:gd name="connsiteY8" fmla="*/ 71058 h 365346"/>
                  <a:gd name="connsiteX9" fmla="*/ 310569 w 334900"/>
                  <a:gd name="connsiteY9" fmla="*/ 7503 h 365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34900" h="365346">
                    <a:moveTo>
                      <a:pt x="310569" y="7503"/>
                    </a:moveTo>
                    <a:cubicBezTo>
                      <a:pt x="302197" y="5601"/>
                      <a:pt x="293443" y="4459"/>
                      <a:pt x="285071" y="2937"/>
                    </a:cubicBezTo>
                    <a:cubicBezTo>
                      <a:pt x="167475" y="-17234"/>
                      <a:pt x="48737" y="69156"/>
                      <a:pt x="19053" y="180662"/>
                    </a:cubicBezTo>
                    <a:cubicBezTo>
                      <a:pt x="3069" y="240412"/>
                      <a:pt x="-1498" y="301683"/>
                      <a:pt x="405" y="363335"/>
                    </a:cubicBezTo>
                    <a:cubicBezTo>
                      <a:pt x="786" y="380841"/>
                      <a:pt x="80325" y="325659"/>
                      <a:pt x="85653" y="315003"/>
                    </a:cubicBezTo>
                    <a:cubicBezTo>
                      <a:pt x="100495" y="284938"/>
                      <a:pt x="87936" y="250687"/>
                      <a:pt x="127896" y="237367"/>
                    </a:cubicBezTo>
                    <a:cubicBezTo>
                      <a:pt x="173945" y="222144"/>
                      <a:pt x="204771" y="192079"/>
                      <a:pt x="230269" y="151739"/>
                    </a:cubicBezTo>
                    <a:cubicBezTo>
                      <a:pt x="240925" y="134994"/>
                      <a:pt x="248536" y="108735"/>
                      <a:pt x="264139" y="95795"/>
                    </a:cubicBezTo>
                    <a:cubicBezTo>
                      <a:pt x="283168" y="80192"/>
                      <a:pt x="311711" y="88184"/>
                      <a:pt x="329597" y="71058"/>
                    </a:cubicBezTo>
                    <a:cubicBezTo>
                      <a:pt x="347484" y="54313"/>
                      <a:pt x="337589" y="13212"/>
                      <a:pt x="310569" y="7503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35" name="Arrow: Right 134">
                <a:extLst>
                  <a:ext uri="{FF2B5EF4-FFF2-40B4-BE49-F238E27FC236}">
                    <a16:creationId xmlns:a16="http://schemas.microsoft.com/office/drawing/2014/main" id="{FC55FA6D-71DE-4E7E-8CD6-50B8221D38A5}"/>
                  </a:ext>
                </a:extLst>
              </p:cNvPr>
              <p:cNvSpPr/>
              <p:nvPr/>
            </p:nvSpPr>
            <p:spPr>
              <a:xfrm rot="2005346">
                <a:off x="3469507" y="1913592"/>
                <a:ext cx="302546" cy="235606"/>
              </a:xfrm>
              <a:prstGeom prst="rightArrow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26FD5499-2F91-4DF5-8C75-36AD7BF99F67}"/>
                </a:ext>
              </a:extLst>
            </p:cNvPr>
            <p:cNvGrpSpPr/>
            <p:nvPr/>
          </p:nvGrpSpPr>
          <p:grpSpPr>
            <a:xfrm>
              <a:off x="5240756" y="4777700"/>
              <a:ext cx="1686472" cy="1681386"/>
              <a:chOff x="6116551" y="1807359"/>
              <a:chExt cx="1686472" cy="1681386"/>
            </a:xfrm>
          </p:grpSpPr>
          <p:grpSp>
            <p:nvGrpSpPr>
              <p:cNvPr id="147" name="Group 146">
                <a:extLst>
                  <a:ext uri="{FF2B5EF4-FFF2-40B4-BE49-F238E27FC236}">
                    <a16:creationId xmlns:a16="http://schemas.microsoft.com/office/drawing/2014/main" id="{71C3B908-4524-4A59-A31B-ECDB7055ED4F}"/>
                  </a:ext>
                </a:extLst>
              </p:cNvPr>
              <p:cNvGrpSpPr/>
              <p:nvPr/>
            </p:nvGrpSpPr>
            <p:grpSpPr>
              <a:xfrm>
                <a:off x="6116551" y="1848030"/>
                <a:ext cx="1686472" cy="1640715"/>
                <a:chOff x="6588576" y="2418039"/>
                <a:chExt cx="981868" cy="955228"/>
              </a:xfrm>
            </p:grpSpPr>
            <p:sp>
              <p:nvSpPr>
                <p:cNvPr id="149" name="Freeform: Shape 148">
                  <a:extLst>
                    <a:ext uri="{FF2B5EF4-FFF2-40B4-BE49-F238E27FC236}">
                      <a16:creationId xmlns:a16="http://schemas.microsoft.com/office/drawing/2014/main" id="{060627E4-69F0-45D6-95D3-6466054A14A2}"/>
                    </a:ext>
                  </a:extLst>
                </p:cNvPr>
                <p:cNvSpPr/>
                <p:nvPr/>
              </p:nvSpPr>
              <p:spPr>
                <a:xfrm>
                  <a:off x="6588576" y="2418039"/>
                  <a:ext cx="981868" cy="955228"/>
                </a:xfrm>
                <a:custGeom>
                  <a:avLst/>
                  <a:gdLst>
                    <a:gd name="connsiteX0" fmla="*/ 983608 w 981868"/>
                    <a:gd name="connsiteY0" fmla="*/ 262658 h 955227"/>
                    <a:gd name="connsiteX1" fmla="*/ 858401 w 981868"/>
                    <a:gd name="connsiteY1" fmla="*/ 36220 h 955227"/>
                    <a:gd name="connsiteX2" fmla="*/ 627396 w 981868"/>
                    <a:gd name="connsiteY2" fmla="*/ 9960 h 955227"/>
                    <a:gd name="connsiteX3" fmla="*/ 410852 w 981868"/>
                    <a:gd name="connsiteY3" fmla="*/ 24422 h 955227"/>
                    <a:gd name="connsiteX4" fmla="*/ 190883 w 981868"/>
                    <a:gd name="connsiteY4" fmla="*/ 11863 h 955227"/>
                    <a:gd name="connsiteX5" fmla="*/ 52736 w 981868"/>
                    <a:gd name="connsiteY5" fmla="*/ 103580 h 955227"/>
                    <a:gd name="connsiteX6" fmla="*/ 55400 w 981868"/>
                    <a:gd name="connsiteY6" fmla="*/ 543137 h 955227"/>
                    <a:gd name="connsiteX7" fmla="*/ 165765 w 981868"/>
                    <a:gd name="connsiteY7" fmla="*/ 784418 h 955227"/>
                    <a:gd name="connsiteX8" fmla="*/ 302009 w 981868"/>
                    <a:gd name="connsiteY8" fmla="*/ 957957 h 955227"/>
                    <a:gd name="connsiteX9" fmla="*/ 497241 w 981868"/>
                    <a:gd name="connsiteY9" fmla="*/ 879180 h 955227"/>
                    <a:gd name="connsiteX10" fmla="*/ 669258 w 981868"/>
                    <a:gd name="connsiteY10" fmla="*/ 956055 h 955227"/>
                    <a:gd name="connsiteX11" fmla="*/ 872482 w 981868"/>
                    <a:gd name="connsiteY11" fmla="*/ 696126 h 955227"/>
                    <a:gd name="connsiteX12" fmla="*/ 983608 w 981868"/>
                    <a:gd name="connsiteY12" fmla="*/ 262658 h 9552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981868" h="955227">
                      <a:moveTo>
                        <a:pt x="983608" y="262658"/>
                      </a:moveTo>
                      <a:cubicBezTo>
                        <a:pt x="975616" y="174366"/>
                        <a:pt x="942887" y="78843"/>
                        <a:pt x="858401" y="36220"/>
                      </a:cubicBezTo>
                      <a:cubicBezTo>
                        <a:pt x="784571" y="-1076"/>
                        <a:pt x="707315" y="-8307"/>
                        <a:pt x="627396" y="9960"/>
                      </a:cubicBezTo>
                      <a:cubicBezTo>
                        <a:pt x="552043" y="27086"/>
                        <a:pt x="488488" y="51442"/>
                        <a:pt x="410852" y="24422"/>
                      </a:cubicBezTo>
                      <a:cubicBezTo>
                        <a:pt x="338924" y="-696"/>
                        <a:pt x="265474" y="-9068"/>
                        <a:pt x="190883" y="11863"/>
                      </a:cubicBezTo>
                      <a:cubicBezTo>
                        <a:pt x="142931" y="25183"/>
                        <a:pt x="81660" y="58673"/>
                        <a:pt x="52736" y="103580"/>
                      </a:cubicBezTo>
                      <a:cubicBezTo>
                        <a:pt x="-28705" y="229929"/>
                        <a:pt x="-6252" y="413744"/>
                        <a:pt x="55400" y="543137"/>
                      </a:cubicBezTo>
                      <a:cubicBezTo>
                        <a:pt x="93457" y="623057"/>
                        <a:pt x="128850" y="703737"/>
                        <a:pt x="165765" y="784418"/>
                      </a:cubicBezTo>
                      <a:cubicBezTo>
                        <a:pt x="193547" y="845309"/>
                        <a:pt x="218284" y="959099"/>
                        <a:pt x="302009" y="957957"/>
                      </a:cubicBezTo>
                      <a:cubicBezTo>
                        <a:pt x="376981" y="956816"/>
                        <a:pt x="427597" y="880321"/>
                        <a:pt x="497241" y="879180"/>
                      </a:cubicBezTo>
                      <a:cubicBezTo>
                        <a:pt x="561938" y="878038"/>
                        <a:pt x="607225" y="946160"/>
                        <a:pt x="669258" y="956055"/>
                      </a:cubicBezTo>
                      <a:cubicBezTo>
                        <a:pt x="787615" y="975083"/>
                        <a:pt x="835186" y="777948"/>
                        <a:pt x="872482" y="696126"/>
                      </a:cubicBezTo>
                      <a:cubicBezTo>
                        <a:pt x="934134" y="560644"/>
                        <a:pt x="997308" y="414886"/>
                        <a:pt x="983608" y="262658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19200000" scaled="0"/>
                </a:gradFill>
                <a:ln w="3801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0" name="Freeform: Shape 149">
                  <a:extLst>
                    <a:ext uri="{FF2B5EF4-FFF2-40B4-BE49-F238E27FC236}">
                      <a16:creationId xmlns:a16="http://schemas.microsoft.com/office/drawing/2014/main" id="{4CDA409E-C0BE-488C-BBE9-4B8D01B08523}"/>
                    </a:ext>
                  </a:extLst>
                </p:cNvPr>
                <p:cNvSpPr/>
                <p:nvPr/>
              </p:nvSpPr>
              <p:spPr>
                <a:xfrm>
                  <a:off x="7035559" y="2579466"/>
                  <a:ext cx="91337" cy="11417"/>
                </a:xfrm>
                <a:custGeom>
                  <a:avLst/>
                  <a:gdLst>
                    <a:gd name="connsiteX0" fmla="*/ 44549 w 91336"/>
                    <a:gd name="connsiteY0" fmla="*/ 13320 h 11417"/>
                    <a:gd name="connsiteX1" fmla="*/ 7253 w 91336"/>
                    <a:gd name="connsiteY1" fmla="*/ 10656 h 11417"/>
                    <a:gd name="connsiteX2" fmla="*/ 22 w 91336"/>
                    <a:gd name="connsiteY2" fmla="*/ 4947 h 11417"/>
                    <a:gd name="connsiteX3" fmla="*/ 7634 w 91336"/>
                    <a:gd name="connsiteY3" fmla="*/ 0 h 11417"/>
                    <a:gd name="connsiteX4" fmla="*/ 84889 w 91336"/>
                    <a:gd name="connsiteY4" fmla="*/ 0 h 11417"/>
                    <a:gd name="connsiteX5" fmla="*/ 92501 w 91336"/>
                    <a:gd name="connsiteY5" fmla="*/ 4947 h 11417"/>
                    <a:gd name="connsiteX6" fmla="*/ 84889 w 91336"/>
                    <a:gd name="connsiteY6" fmla="*/ 9895 h 11417"/>
                    <a:gd name="connsiteX7" fmla="*/ 44549 w 91336"/>
                    <a:gd name="connsiteY7" fmla="*/ 13320 h 114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91336" h="11417">
                      <a:moveTo>
                        <a:pt x="44549" y="13320"/>
                      </a:moveTo>
                      <a:cubicBezTo>
                        <a:pt x="31990" y="14462"/>
                        <a:pt x="19812" y="12178"/>
                        <a:pt x="7253" y="10656"/>
                      </a:cubicBezTo>
                      <a:cubicBezTo>
                        <a:pt x="4208" y="10275"/>
                        <a:pt x="-358" y="9895"/>
                        <a:pt x="22" y="4947"/>
                      </a:cubicBezTo>
                      <a:cubicBezTo>
                        <a:pt x="403" y="761"/>
                        <a:pt x="4208" y="0"/>
                        <a:pt x="7634" y="0"/>
                      </a:cubicBezTo>
                      <a:cubicBezTo>
                        <a:pt x="33512" y="0"/>
                        <a:pt x="59011" y="0"/>
                        <a:pt x="84889" y="0"/>
                      </a:cubicBezTo>
                      <a:cubicBezTo>
                        <a:pt x="88314" y="0"/>
                        <a:pt x="92501" y="761"/>
                        <a:pt x="92501" y="4947"/>
                      </a:cubicBezTo>
                      <a:cubicBezTo>
                        <a:pt x="92501" y="9895"/>
                        <a:pt x="87934" y="9514"/>
                        <a:pt x="84889" y="9895"/>
                      </a:cubicBezTo>
                      <a:cubicBezTo>
                        <a:pt x="71569" y="12178"/>
                        <a:pt x="58249" y="14462"/>
                        <a:pt x="44549" y="13320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38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1" name="Freeform: Shape 150">
                  <a:extLst>
                    <a:ext uri="{FF2B5EF4-FFF2-40B4-BE49-F238E27FC236}">
                      <a16:creationId xmlns:a16="http://schemas.microsoft.com/office/drawing/2014/main" id="{4BD4CD49-BCB4-4459-93F2-07E4C09799E9}"/>
                    </a:ext>
                  </a:extLst>
                </p:cNvPr>
                <p:cNvSpPr/>
                <p:nvPr/>
              </p:nvSpPr>
              <p:spPr>
                <a:xfrm rot="10800000">
                  <a:off x="6986090" y="2960796"/>
                  <a:ext cx="190284" cy="72308"/>
                </a:xfrm>
                <a:custGeom>
                  <a:avLst/>
                  <a:gdLst>
                    <a:gd name="connsiteX0" fmla="*/ 174699 w 190284"/>
                    <a:gd name="connsiteY0" fmla="*/ 66980 h 72308"/>
                    <a:gd name="connsiteX1" fmla="*/ 137784 w 190284"/>
                    <a:gd name="connsiteY1" fmla="*/ 27020 h 72308"/>
                    <a:gd name="connsiteX2" fmla="*/ 54439 w 190284"/>
                    <a:gd name="connsiteY2" fmla="*/ 27401 h 72308"/>
                    <a:gd name="connsiteX3" fmla="*/ 21330 w 190284"/>
                    <a:gd name="connsiteY3" fmla="*/ 59369 h 72308"/>
                    <a:gd name="connsiteX4" fmla="*/ 6488 w 190284"/>
                    <a:gd name="connsiteY4" fmla="*/ 69264 h 72308"/>
                    <a:gd name="connsiteX5" fmla="*/ 2682 w 190284"/>
                    <a:gd name="connsiteY5" fmla="*/ 50996 h 72308"/>
                    <a:gd name="connsiteX6" fmla="*/ 49873 w 190284"/>
                    <a:gd name="connsiteY6" fmla="*/ 7992 h 72308"/>
                    <a:gd name="connsiteX7" fmla="*/ 143493 w 190284"/>
                    <a:gd name="connsiteY7" fmla="*/ 7992 h 72308"/>
                    <a:gd name="connsiteX8" fmla="*/ 191825 w 190284"/>
                    <a:gd name="connsiteY8" fmla="*/ 54421 h 72308"/>
                    <a:gd name="connsiteX9" fmla="*/ 190303 w 190284"/>
                    <a:gd name="connsiteY9" fmla="*/ 70025 h 72308"/>
                    <a:gd name="connsiteX10" fmla="*/ 174699 w 190284"/>
                    <a:gd name="connsiteY10" fmla="*/ 66980 h 723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0284" h="72308">
                      <a:moveTo>
                        <a:pt x="174699" y="66980"/>
                      </a:moveTo>
                      <a:cubicBezTo>
                        <a:pt x="170133" y="46429"/>
                        <a:pt x="156432" y="34251"/>
                        <a:pt x="137784" y="27020"/>
                      </a:cubicBezTo>
                      <a:cubicBezTo>
                        <a:pt x="110003" y="16745"/>
                        <a:pt x="82221" y="17126"/>
                        <a:pt x="54439" y="27401"/>
                      </a:cubicBezTo>
                      <a:cubicBezTo>
                        <a:pt x="39217" y="33110"/>
                        <a:pt x="26658" y="43004"/>
                        <a:pt x="21330" y="59369"/>
                      </a:cubicBezTo>
                      <a:cubicBezTo>
                        <a:pt x="18285" y="65458"/>
                        <a:pt x="15241" y="73069"/>
                        <a:pt x="6488" y="69264"/>
                      </a:cubicBezTo>
                      <a:cubicBezTo>
                        <a:pt x="-2646" y="65458"/>
                        <a:pt x="-362" y="57847"/>
                        <a:pt x="2682" y="50996"/>
                      </a:cubicBezTo>
                      <a:cubicBezTo>
                        <a:pt x="11816" y="29684"/>
                        <a:pt x="28180" y="15603"/>
                        <a:pt x="49873" y="7992"/>
                      </a:cubicBezTo>
                      <a:cubicBezTo>
                        <a:pt x="81079" y="-2664"/>
                        <a:pt x="112286" y="-2664"/>
                        <a:pt x="143493" y="7992"/>
                      </a:cubicBezTo>
                      <a:cubicBezTo>
                        <a:pt x="166327" y="15984"/>
                        <a:pt x="183072" y="31207"/>
                        <a:pt x="191825" y="54421"/>
                      </a:cubicBezTo>
                      <a:cubicBezTo>
                        <a:pt x="193728" y="59749"/>
                        <a:pt x="196011" y="65458"/>
                        <a:pt x="190303" y="70025"/>
                      </a:cubicBezTo>
                      <a:cubicBezTo>
                        <a:pt x="184214" y="74972"/>
                        <a:pt x="179266" y="71547"/>
                        <a:pt x="174699" y="6698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 w="38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2" name="Freeform: Shape 151">
                  <a:extLst>
                    <a:ext uri="{FF2B5EF4-FFF2-40B4-BE49-F238E27FC236}">
                      <a16:creationId xmlns:a16="http://schemas.microsoft.com/office/drawing/2014/main" id="{A7EB242F-819F-4327-949C-CB220596B69C}"/>
                    </a:ext>
                  </a:extLst>
                </p:cNvPr>
                <p:cNvSpPr/>
                <p:nvPr/>
              </p:nvSpPr>
              <p:spPr>
                <a:xfrm>
                  <a:off x="7256312" y="2850050"/>
                  <a:ext cx="178867" cy="178867"/>
                </a:xfrm>
                <a:custGeom>
                  <a:avLst/>
                  <a:gdLst>
                    <a:gd name="connsiteX0" fmla="*/ 181151 w 178867"/>
                    <a:gd name="connsiteY0" fmla="*/ 90575 h 178867"/>
                    <a:gd name="connsiteX1" fmla="*/ 90575 w 178867"/>
                    <a:gd name="connsiteY1" fmla="*/ 181151 h 178867"/>
                    <a:gd name="connsiteX2" fmla="*/ 0 w 178867"/>
                    <a:gd name="connsiteY2" fmla="*/ 90575 h 178867"/>
                    <a:gd name="connsiteX3" fmla="*/ 90575 w 178867"/>
                    <a:gd name="connsiteY3" fmla="*/ 0 h 178867"/>
                    <a:gd name="connsiteX4" fmla="*/ 181151 w 178867"/>
                    <a:gd name="connsiteY4" fmla="*/ 90575 h 178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8867" h="178867">
                      <a:moveTo>
                        <a:pt x="181151" y="90575"/>
                      </a:moveTo>
                      <a:cubicBezTo>
                        <a:pt x="181151" y="140599"/>
                        <a:pt x="140599" y="181151"/>
                        <a:pt x="90575" y="181151"/>
                      </a:cubicBezTo>
                      <a:cubicBezTo>
                        <a:pt x="40552" y="181151"/>
                        <a:pt x="0" y="140599"/>
                        <a:pt x="0" y="90575"/>
                      </a:cubicBezTo>
                      <a:cubicBezTo>
                        <a:pt x="0" y="40552"/>
                        <a:pt x="40552" y="0"/>
                        <a:pt x="90575" y="0"/>
                      </a:cubicBezTo>
                      <a:cubicBezTo>
                        <a:pt x="140599" y="0"/>
                        <a:pt x="181151" y="40552"/>
                        <a:pt x="181151" y="90575"/>
                      </a:cubicBezTo>
                      <a:close/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38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3" name="Freeform: Shape 152">
                  <a:extLst>
                    <a:ext uri="{FF2B5EF4-FFF2-40B4-BE49-F238E27FC236}">
                      <a16:creationId xmlns:a16="http://schemas.microsoft.com/office/drawing/2014/main" id="{0B33916D-EA6A-4050-AB8B-66F92F98892C}"/>
                    </a:ext>
                  </a:extLst>
                </p:cNvPr>
                <p:cNvSpPr/>
                <p:nvPr/>
              </p:nvSpPr>
              <p:spPr>
                <a:xfrm>
                  <a:off x="7200749" y="2798673"/>
                  <a:ext cx="68502" cy="95142"/>
                </a:xfrm>
                <a:custGeom>
                  <a:avLst/>
                  <a:gdLst>
                    <a:gd name="connsiteX0" fmla="*/ 70786 w 68502"/>
                    <a:gd name="connsiteY0" fmla="*/ 48332 h 95142"/>
                    <a:gd name="connsiteX1" fmla="*/ 35393 w 68502"/>
                    <a:gd name="connsiteY1" fmla="*/ 96664 h 95142"/>
                    <a:gd name="connsiteX2" fmla="*/ 0 w 68502"/>
                    <a:gd name="connsiteY2" fmla="*/ 48332 h 95142"/>
                    <a:gd name="connsiteX3" fmla="*/ 35393 w 68502"/>
                    <a:gd name="connsiteY3" fmla="*/ 0 h 95142"/>
                    <a:gd name="connsiteX4" fmla="*/ 70786 w 68502"/>
                    <a:gd name="connsiteY4" fmla="*/ 48332 h 95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8502" h="95142">
                      <a:moveTo>
                        <a:pt x="70786" y="48332"/>
                      </a:moveTo>
                      <a:cubicBezTo>
                        <a:pt x="70786" y="75025"/>
                        <a:pt x="54940" y="96664"/>
                        <a:pt x="35393" y="96664"/>
                      </a:cubicBezTo>
                      <a:cubicBezTo>
                        <a:pt x="15846" y="96664"/>
                        <a:pt x="0" y="75025"/>
                        <a:pt x="0" y="48332"/>
                      </a:cubicBezTo>
                      <a:cubicBezTo>
                        <a:pt x="0" y="21639"/>
                        <a:pt x="15846" y="0"/>
                        <a:pt x="35393" y="0"/>
                      </a:cubicBezTo>
                      <a:cubicBezTo>
                        <a:pt x="54940" y="0"/>
                        <a:pt x="70786" y="21639"/>
                        <a:pt x="70786" y="48332"/>
                      </a:cubicBez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38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4" name="Freeform: Shape 153">
                  <a:extLst>
                    <a:ext uri="{FF2B5EF4-FFF2-40B4-BE49-F238E27FC236}">
                      <a16:creationId xmlns:a16="http://schemas.microsoft.com/office/drawing/2014/main" id="{C2E0F4A2-6C35-4544-AE07-82D6F2F9FD09}"/>
                    </a:ext>
                  </a:extLst>
                </p:cNvPr>
                <p:cNvSpPr/>
                <p:nvPr/>
              </p:nvSpPr>
              <p:spPr>
                <a:xfrm>
                  <a:off x="6868512" y="2798673"/>
                  <a:ext cx="68502" cy="95142"/>
                </a:xfrm>
                <a:custGeom>
                  <a:avLst/>
                  <a:gdLst>
                    <a:gd name="connsiteX0" fmla="*/ 70786 w 68502"/>
                    <a:gd name="connsiteY0" fmla="*/ 48332 h 95142"/>
                    <a:gd name="connsiteX1" fmla="*/ 35393 w 68502"/>
                    <a:gd name="connsiteY1" fmla="*/ 96664 h 95142"/>
                    <a:gd name="connsiteX2" fmla="*/ 0 w 68502"/>
                    <a:gd name="connsiteY2" fmla="*/ 48332 h 95142"/>
                    <a:gd name="connsiteX3" fmla="*/ 35393 w 68502"/>
                    <a:gd name="connsiteY3" fmla="*/ 0 h 95142"/>
                    <a:gd name="connsiteX4" fmla="*/ 70786 w 68502"/>
                    <a:gd name="connsiteY4" fmla="*/ 48332 h 951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8502" h="95142">
                      <a:moveTo>
                        <a:pt x="70786" y="48332"/>
                      </a:moveTo>
                      <a:cubicBezTo>
                        <a:pt x="70786" y="75025"/>
                        <a:pt x="54940" y="96664"/>
                        <a:pt x="35393" y="96664"/>
                      </a:cubicBezTo>
                      <a:cubicBezTo>
                        <a:pt x="15846" y="96664"/>
                        <a:pt x="0" y="75025"/>
                        <a:pt x="0" y="48332"/>
                      </a:cubicBezTo>
                      <a:cubicBezTo>
                        <a:pt x="0" y="21639"/>
                        <a:pt x="15846" y="0"/>
                        <a:pt x="35393" y="0"/>
                      </a:cubicBezTo>
                      <a:cubicBezTo>
                        <a:pt x="54940" y="0"/>
                        <a:pt x="70786" y="21639"/>
                        <a:pt x="70786" y="48332"/>
                      </a:cubicBez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38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5" name="Freeform: Shape 154">
                  <a:extLst>
                    <a:ext uri="{FF2B5EF4-FFF2-40B4-BE49-F238E27FC236}">
                      <a16:creationId xmlns:a16="http://schemas.microsoft.com/office/drawing/2014/main" id="{02AA456F-B4E1-479D-9902-F0AAFCA69302}"/>
                    </a:ext>
                  </a:extLst>
                </p:cNvPr>
                <p:cNvSpPr/>
                <p:nvPr/>
              </p:nvSpPr>
              <p:spPr>
                <a:xfrm>
                  <a:off x="6699920" y="2850050"/>
                  <a:ext cx="178867" cy="178867"/>
                </a:xfrm>
                <a:custGeom>
                  <a:avLst/>
                  <a:gdLst>
                    <a:gd name="connsiteX0" fmla="*/ 181151 w 178867"/>
                    <a:gd name="connsiteY0" fmla="*/ 90575 h 178867"/>
                    <a:gd name="connsiteX1" fmla="*/ 90575 w 178867"/>
                    <a:gd name="connsiteY1" fmla="*/ 181151 h 178867"/>
                    <a:gd name="connsiteX2" fmla="*/ 0 w 178867"/>
                    <a:gd name="connsiteY2" fmla="*/ 90575 h 178867"/>
                    <a:gd name="connsiteX3" fmla="*/ 90575 w 178867"/>
                    <a:gd name="connsiteY3" fmla="*/ 0 h 178867"/>
                    <a:gd name="connsiteX4" fmla="*/ 181151 w 178867"/>
                    <a:gd name="connsiteY4" fmla="*/ 90575 h 178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8867" h="178867">
                      <a:moveTo>
                        <a:pt x="181151" y="90575"/>
                      </a:moveTo>
                      <a:cubicBezTo>
                        <a:pt x="181151" y="140599"/>
                        <a:pt x="140599" y="181151"/>
                        <a:pt x="90575" y="181151"/>
                      </a:cubicBezTo>
                      <a:cubicBezTo>
                        <a:pt x="40552" y="181151"/>
                        <a:pt x="0" y="140599"/>
                        <a:pt x="0" y="90575"/>
                      </a:cubicBezTo>
                      <a:cubicBezTo>
                        <a:pt x="0" y="40552"/>
                        <a:pt x="40552" y="0"/>
                        <a:pt x="90575" y="0"/>
                      </a:cubicBezTo>
                      <a:cubicBezTo>
                        <a:pt x="140599" y="0"/>
                        <a:pt x="181151" y="40552"/>
                        <a:pt x="181151" y="90575"/>
                      </a:cubicBezTo>
                      <a:close/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38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7D1D5CA7-FE38-4B1B-8B2D-0155A3143679}"/>
                  </a:ext>
                </a:extLst>
              </p:cNvPr>
              <p:cNvSpPr/>
              <p:nvPr/>
            </p:nvSpPr>
            <p:spPr>
              <a:xfrm>
                <a:off x="6116769" y="1807359"/>
                <a:ext cx="674012" cy="735285"/>
              </a:xfrm>
              <a:custGeom>
                <a:avLst/>
                <a:gdLst>
                  <a:gd name="connsiteX0" fmla="*/ 310569 w 334900"/>
                  <a:gd name="connsiteY0" fmla="*/ 7503 h 365346"/>
                  <a:gd name="connsiteX1" fmla="*/ 285071 w 334900"/>
                  <a:gd name="connsiteY1" fmla="*/ 2937 h 365346"/>
                  <a:gd name="connsiteX2" fmla="*/ 19053 w 334900"/>
                  <a:gd name="connsiteY2" fmla="*/ 180662 h 365346"/>
                  <a:gd name="connsiteX3" fmla="*/ 405 w 334900"/>
                  <a:gd name="connsiteY3" fmla="*/ 363335 h 365346"/>
                  <a:gd name="connsiteX4" fmla="*/ 85653 w 334900"/>
                  <a:gd name="connsiteY4" fmla="*/ 315003 h 365346"/>
                  <a:gd name="connsiteX5" fmla="*/ 127896 w 334900"/>
                  <a:gd name="connsiteY5" fmla="*/ 237367 h 365346"/>
                  <a:gd name="connsiteX6" fmla="*/ 230269 w 334900"/>
                  <a:gd name="connsiteY6" fmla="*/ 151739 h 365346"/>
                  <a:gd name="connsiteX7" fmla="*/ 264139 w 334900"/>
                  <a:gd name="connsiteY7" fmla="*/ 95795 h 365346"/>
                  <a:gd name="connsiteX8" fmla="*/ 329597 w 334900"/>
                  <a:gd name="connsiteY8" fmla="*/ 71058 h 365346"/>
                  <a:gd name="connsiteX9" fmla="*/ 310569 w 334900"/>
                  <a:gd name="connsiteY9" fmla="*/ 7503 h 365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34900" h="365346">
                    <a:moveTo>
                      <a:pt x="310569" y="7503"/>
                    </a:moveTo>
                    <a:cubicBezTo>
                      <a:pt x="302197" y="5601"/>
                      <a:pt x="293443" y="4459"/>
                      <a:pt x="285071" y="2937"/>
                    </a:cubicBezTo>
                    <a:cubicBezTo>
                      <a:pt x="167475" y="-17234"/>
                      <a:pt x="48737" y="69156"/>
                      <a:pt x="19053" y="180662"/>
                    </a:cubicBezTo>
                    <a:cubicBezTo>
                      <a:pt x="3069" y="240412"/>
                      <a:pt x="-1498" y="301683"/>
                      <a:pt x="405" y="363335"/>
                    </a:cubicBezTo>
                    <a:cubicBezTo>
                      <a:pt x="786" y="380841"/>
                      <a:pt x="80325" y="325659"/>
                      <a:pt x="85653" y="315003"/>
                    </a:cubicBezTo>
                    <a:cubicBezTo>
                      <a:pt x="100495" y="284938"/>
                      <a:pt x="87936" y="250687"/>
                      <a:pt x="127896" y="237367"/>
                    </a:cubicBezTo>
                    <a:cubicBezTo>
                      <a:pt x="173945" y="222144"/>
                      <a:pt x="204771" y="192079"/>
                      <a:pt x="230269" y="151739"/>
                    </a:cubicBezTo>
                    <a:cubicBezTo>
                      <a:pt x="240925" y="134994"/>
                      <a:pt x="248536" y="108735"/>
                      <a:pt x="264139" y="95795"/>
                    </a:cubicBezTo>
                    <a:cubicBezTo>
                      <a:pt x="283168" y="80192"/>
                      <a:pt x="311711" y="88184"/>
                      <a:pt x="329597" y="71058"/>
                    </a:cubicBezTo>
                    <a:cubicBezTo>
                      <a:pt x="347484" y="54313"/>
                      <a:pt x="337589" y="13212"/>
                      <a:pt x="310569" y="7503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DF2FBAF4-107C-4513-8D6D-4C7F830CEDE4}"/>
              </a:ext>
            </a:extLst>
          </p:cNvPr>
          <p:cNvGrpSpPr/>
          <p:nvPr/>
        </p:nvGrpSpPr>
        <p:grpSpPr>
          <a:xfrm rot="5400000">
            <a:off x="6495789" y="3282954"/>
            <a:ext cx="1317811" cy="2945740"/>
            <a:chOff x="1238450" y="173053"/>
            <a:chExt cx="1720890" cy="3846754"/>
          </a:xfrm>
        </p:grpSpPr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6A10D33D-8576-40FF-A708-3E13E531621C}"/>
                </a:ext>
              </a:extLst>
            </p:cNvPr>
            <p:cNvSpPr/>
            <p:nvPr/>
          </p:nvSpPr>
          <p:spPr>
            <a:xfrm>
              <a:off x="1238450" y="288464"/>
              <a:ext cx="1720890" cy="3142942"/>
            </a:xfrm>
            <a:custGeom>
              <a:avLst/>
              <a:gdLst>
                <a:gd name="connsiteX0" fmla="*/ 624687 w 635550"/>
                <a:gd name="connsiteY0" fmla="*/ 0 h 1160735"/>
                <a:gd name="connsiteX1" fmla="*/ 12351 w 635550"/>
                <a:gd name="connsiteY1" fmla="*/ 0 h 1160735"/>
                <a:gd name="connsiteX2" fmla="*/ 173 w 635550"/>
                <a:gd name="connsiteY2" fmla="*/ 11798 h 1160735"/>
                <a:gd name="connsiteX3" fmla="*/ 127663 w 635550"/>
                <a:gd name="connsiteY3" fmla="*/ 1046945 h 1160735"/>
                <a:gd name="connsiteX4" fmla="*/ 144789 w 635550"/>
                <a:gd name="connsiteY4" fmla="*/ 1097941 h 1160735"/>
                <a:gd name="connsiteX5" fmla="*/ 182085 w 635550"/>
                <a:gd name="connsiteY5" fmla="*/ 1164160 h 1160735"/>
                <a:gd name="connsiteX6" fmla="*/ 455333 w 635550"/>
                <a:gd name="connsiteY6" fmla="*/ 1164160 h 1160735"/>
                <a:gd name="connsiteX7" fmla="*/ 492629 w 635550"/>
                <a:gd name="connsiteY7" fmla="*/ 1097941 h 1160735"/>
                <a:gd name="connsiteX8" fmla="*/ 509755 w 635550"/>
                <a:gd name="connsiteY8" fmla="*/ 1046945 h 1160735"/>
                <a:gd name="connsiteX9" fmla="*/ 637245 w 635550"/>
                <a:gd name="connsiteY9" fmla="*/ 11798 h 1160735"/>
                <a:gd name="connsiteX10" fmla="*/ 624687 w 635550"/>
                <a:gd name="connsiteY10" fmla="*/ 0 h 1160735"/>
                <a:gd name="connsiteX11" fmla="*/ 268474 w 635550"/>
                <a:gd name="connsiteY11" fmla="*/ 1045423 h 1160735"/>
                <a:gd name="connsiteX12" fmla="*/ 268474 w 635550"/>
                <a:gd name="connsiteY12" fmla="*/ 1045423 h 1160735"/>
                <a:gd name="connsiteX13" fmla="*/ 268474 w 635550"/>
                <a:gd name="connsiteY13" fmla="*/ 1045423 h 1160735"/>
                <a:gd name="connsiteX14" fmla="*/ 268474 w 635550"/>
                <a:gd name="connsiteY14" fmla="*/ 1045423 h 1160735"/>
                <a:gd name="connsiteX15" fmla="*/ 268474 w 635550"/>
                <a:gd name="connsiteY15" fmla="*/ 1045423 h 1160735"/>
                <a:gd name="connsiteX16" fmla="*/ 268474 w 635550"/>
                <a:gd name="connsiteY16" fmla="*/ 1045423 h 1160735"/>
                <a:gd name="connsiteX17" fmla="*/ 368563 w 635550"/>
                <a:gd name="connsiteY17" fmla="*/ 1045423 h 1160735"/>
                <a:gd name="connsiteX18" fmla="*/ 368563 w 635550"/>
                <a:gd name="connsiteY18" fmla="*/ 1045423 h 1160735"/>
                <a:gd name="connsiteX19" fmla="*/ 368563 w 635550"/>
                <a:gd name="connsiteY19" fmla="*/ 1045423 h 1160735"/>
                <a:gd name="connsiteX20" fmla="*/ 368563 w 635550"/>
                <a:gd name="connsiteY20" fmla="*/ 1045423 h 1160735"/>
                <a:gd name="connsiteX21" fmla="*/ 368563 w 635550"/>
                <a:gd name="connsiteY21" fmla="*/ 1045423 h 1160735"/>
                <a:gd name="connsiteX22" fmla="*/ 368563 w 635550"/>
                <a:gd name="connsiteY22" fmla="*/ 1045423 h 1160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635550" h="1160735">
                  <a:moveTo>
                    <a:pt x="624687" y="0"/>
                  </a:moveTo>
                  <a:cubicBezTo>
                    <a:pt x="568362" y="0"/>
                    <a:pt x="68675" y="0"/>
                    <a:pt x="12351" y="0"/>
                  </a:cubicBezTo>
                  <a:cubicBezTo>
                    <a:pt x="3598" y="0"/>
                    <a:pt x="-969" y="3045"/>
                    <a:pt x="173" y="11798"/>
                  </a:cubicBezTo>
                  <a:cubicBezTo>
                    <a:pt x="37088" y="322342"/>
                    <a:pt x="123477" y="1012313"/>
                    <a:pt x="127663" y="1046945"/>
                  </a:cubicBezTo>
                  <a:cubicBezTo>
                    <a:pt x="129947" y="1065593"/>
                    <a:pt x="134513" y="1082338"/>
                    <a:pt x="144789" y="1097941"/>
                  </a:cubicBezTo>
                  <a:cubicBezTo>
                    <a:pt x="155064" y="1113925"/>
                    <a:pt x="178660" y="1154646"/>
                    <a:pt x="182085" y="1164160"/>
                  </a:cubicBezTo>
                  <a:cubicBezTo>
                    <a:pt x="216336" y="1164541"/>
                    <a:pt x="421082" y="1164541"/>
                    <a:pt x="455333" y="1164160"/>
                  </a:cubicBezTo>
                  <a:cubicBezTo>
                    <a:pt x="458759" y="1155027"/>
                    <a:pt x="482354" y="1113925"/>
                    <a:pt x="492629" y="1097941"/>
                  </a:cubicBezTo>
                  <a:cubicBezTo>
                    <a:pt x="502904" y="1082338"/>
                    <a:pt x="507852" y="1065593"/>
                    <a:pt x="509755" y="1046945"/>
                  </a:cubicBezTo>
                  <a:cubicBezTo>
                    <a:pt x="513941" y="1012313"/>
                    <a:pt x="600330" y="322722"/>
                    <a:pt x="637245" y="11798"/>
                  </a:cubicBezTo>
                  <a:cubicBezTo>
                    <a:pt x="638006" y="2664"/>
                    <a:pt x="633440" y="0"/>
                    <a:pt x="624687" y="0"/>
                  </a:cubicBezTo>
                  <a:close/>
                  <a:moveTo>
                    <a:pt x="268474" y="1045423"/>
                  </a:moveTo>
                  <a:cubicBezTo>
                    <a:pt x="268474" y="1045423"/>
                    <a:pt x="268474" y="1045423"/>
                    <a:pt x="268474" y="1045423"/>
                  </a:cubicBezTo>
                  <a:cubicBezTo>
                    <a:pt x="268474" y="1045423"/>
                    <a:pt x="268474" y="1045423"/>
                    <a:pt x="268474" y="1045423"/>
                  </a:cubicBezTo>
                  <a:cubicBezTo>
                    <a:pt x="268474" y="1045423"/>
                    <a:pt x="268474" y="1045423"/>
                    <a:pt x="268474" y="1045423"/>
                  </a:cubicBezTo>
                  <a:cubicBezTo>
                    <a:pt x="268474" y="1045423"/>
                    <a:pt x="268474" y="1045423"/>
                    <a:pt x="268474" y="1045423"/>
                  </a:cubicBezTo>
                  <a:cubicBezTo>
                    <a:pt x="268474" y="1045423"/>
                    <a:pt x="268474" y="1045423"/>
                    <a:pt x="268474" y="1045423"/>
                  </a:cubicBezTo>
                  <a:close/>
                  <a:moveTo>
                    <a:pt x="368563" y="1045423"/>
                  </a:moveTo>
                  <a:cubicBezTo>
                    <a:pt x="368563" y="1045423"/>
                    <a:pt x="368563" y="1045423"/>
                    <a:pt x="368563" y="1045423"/>
                  </a:cubicBezTo>
                  <a:cubicBezTo>
                    <a:pt x="368563" y="1045423"/>
                    <a:pt x="368563" y="1045423"/>
                    <a:pt x="368563" y="1045423"/>
                  </a:cubicBezTo>
                  <a:cubicBezTo>
                    <a:pt x="368563" y="1045423"/>
                    <a:pt x="368563" y="1045423"/>
                    <a:pt x="368563" y="1045423"/>
                  </a:cubicBezTo>
                  <a:cubicBezTo>
                    <a:pt x="368563" y="1045423"/>
                    <a:pt x="368563" y="1045423"/>
                    <a:pt x="368563" y="1045423"/>
                  </a:cubicBezTo>
                  <a:cubicBezTo>
                    <a:pt x="368563" y="1045423"/>
                    <a:pt x="368563" y="1045423"/>
                    <a:pt x="368563" y="1045423"/>
                  </a:cubicBezTo>
                  <a:close/>
                </a:path>
              </a:pathLst>
            </a:custGeom>
            <a:solidFill>
              <a:schemeClr val="accent2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F9D56DFE-1B49-4C45-A002-48D53ED67897}"/>
                </a:ext>
              </a:extLst>
            </p:cNvPr>
            <p:cNvSpPr/>
            <p:nvPr/>
          </p:nvSpPr>
          <p:spPr>
            <a:xfrm>
              <a:off x="1395982" y="514139"/>
              <a:ext cx="1401444" cy="2576182"/>
            </a:xfrm>
            <a:custGeom>
              <a:avLst/>
              <a:gdLst>
                <a:gd name="connsiteX0" fmla="*/ 445867 w 517573"/>
                <a:gd name="connsiteY0" fmla="*/ 7992 h 951422"/>
                <a:gd name="connsiteX1" fmla="*/ 260530 w 517573"/>
                <a:gd name="connsiteY1" fmla="*/ 0 h 951422"/>
                <a:gd name="connsiteX2" fmla="*/ 75193 w 517573"/>
                <a:gd name="connsiteY2" fmla="*/ 7992 h 951422"/>
                <a:gd name="connsiteX3" fmla="*/ 221 w 517573"/>
                <a:gd name="connsiteY3" fmla="*/ 124827 h 951422"/>
                <a:gd name="connsiteX4" fmla="*/ 106780 w 517573"/>
                <a:gd name="connsiteY4" fmla="*/ 901568 h 951422"/>
                <a:gd name="connsiteX5" fmla="*/ 158918 w 517573"/>
                <a:gd name="connsiteY5" fmla="*/ 953706 h 951422"/>
                <a:gd name="connsiteX6" fmla="*/ 362523 w 517573"/>
                <a:gd name="connsiteY6" fmla="*/ 953706 h 951422"/>
                <a:gd name="connsiteX7" fmla="*/ 414661 w 517573"/>
                <a:gd name="connsiteY7" fmla="*/ 901568 h 951422"/>
                <a:gd name="connsiteX8" fmla="*/ 521220 w 517573"/>
                <a:gd name="connsiteY8" fmla="*/ 124827 h 951422"/>
                <a:gd name="connsiteX9" fmla="*/ 445867 w 517573"/>
                <a:gd name="connsiteY9" fmla="*/ 7992 h 951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17573" h="951422">
                  <a:moveTo>
                    <a:pt x="445867" y="7992"/>
                  </a:moveTo>
                  <a:cubicBezTo>
                    <a:pt x="414661" y="4567"/>
                    <a:pt x="340069" y="1903"/>
                    <a:pt x="260530" y="0"/>
                  </a:cubicBezTo>
                  <a:cubicBezTo>
                    <a:pt x="180611" y="1903"/>
                    <a:pt x="106400" y="4186"/>
                    <a:pt x="75193" y="7992"/>
                  </a:cubicBezTo>
                  <a:cubicBezTo>
                    <a:pt x="-5868" y="17126"/>
                    <a:pt x="-160" y="89434"/>
                    <a:pt x="221" y="124827"/>
                  </a:cubicBezTo>
                  <a:lnTo>
                    <a:pt x="106780" y="901568"/>
                  </a:lnTo>
                  <a:cubicBezTo>
                    <a:pt x="106780" y="930110"/>
                    <a:pt x="130376" y="953706"/>
                    <a:pt x="158918" y="953706"/>
                  </a:cubicBezTo>
                  <a:lnTo>
                    <a:pt x="362523" y="953706"/>
                  </a:lnTo>
                  <a:cubicBezTo>
                    <a:pt x="391065" y="953706"/>
                    <a:pt x="414661" y="930110"/>
                    <a:pt x="414661" y="901568"/>
                  </a:cubicBezTo>
                  <a:lnTo>
                    <a:pt x="521220" y="124827"/>
                  </a:lnTo>
                  <a:cubicBezTo>
                    <a:pt x="521220" y="89434"/>
                    <a:pt x="526928" y="17126"/>
                    <a:pt x="445867" y="799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E0371806-B543-475A-8360-32301861E8B2}"/>
                </a:ext>
              </a:extLst>
            </p:cNvPr>
            <p:cNvSpPr/>
            <p:nvPr/>
          </p:nvSpPr>
          <p:spPr>
            <a:xfrm>
              <a:off x="1537144" y="638824"/>
              <a:ext cx="1143827" cy="2339173"/>
            </a:xfrm>
            <a:custGeom>
              <a:avLst/>
              <a:gdLst>
                <a:gd name="connsiteX0" fmla="*/ 361386 w 422431"/>
                <a:gd name="connsiteY0" fmla="*/ 7231 h 863891"/>
                <a:gd name="connsiteX1" fmla="*/ 211061 w 422431"/>
                <a:gd name="connsiteY1" fmla="*/ 0 h 863891"/>
                <a:gd name="connsiteX2" fmla="*/ 60736 w 422431"/>
                <a:gd name="connsiteY2" fmla="*/ 7231 h 863891"/>
                <a:gd name="connsiteX3" fmla="*/ 226 w 422431"/>
                <a:gd name="connsiteY3" fmla="*/ 113029 h 863891"/>
                <a:gd name="connsiteX4" fmla="*/ 86614 w 422431"/>
                <a:gd name="connsiteY4" fmla="*/ 817081 h 863891"/>
                <a:gd name="connsiteX5" fmla="*/ 128858 w 422431"/>
                <a:gd name="connsiteY5" fmla="*/ 864272 h 863891"/>
                <a:gd name="connsiteX6" fmla="*/ 293644 w 422431"/>
                <a:gd name="connsiteY6" fmla="*/ 864272 h 863891"/>
                <a:gd name="connsiteX7" fmla="*/ 335887 w 422431"/>
                <a:gd name="connsiteY7" fmla="*/ 817081 h 863891"/>
                <a:gd name="connsiteX8" fmla="*/ 422277 w 422431"/>
                <a:gd name="connsiteY8" fmla="*/ 113029 h 863891"/>
                <a:gd name="connsiteX9" fmla="*/ 361386 w 422431"/>
                <a:gd name="connsiteY9" fmla="*/ 7231 h 863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2431" h="863891">
                  <a:moveTo>
                    <a:pt x="361386" y="7231"/>
                  </a:moveTo>
                  <a:cubicBezTo>
                    <a:pt x="335887" y="3806"/>
                    <a:pt x="275758" y="1522"/>
                    <a:pt x="211061" y="0"/>
                  </a:cubicBezTo>
                  <a:cubicBezTo>
                    <a:pt x="146364" y="1522"/>
                    <a:pt x="86234" y="3806"/>
                    <a:pt x="60736" y="7231"/>
                  </a:cubicBezTo>
                  <a:cubicBezTo>
                    <a:pt x="-5103" y="15603"/>
                    <a:pt x="-155" y="81061"/>
                    <a:pt x="226" y="113029"/>
                  </a:cubicBezTo>
                  <a:lnTo>
                    <a:pt x="86614" y="817081"/>
                  </a:lnTo>
                  <a:cubicBezTo>
                    <a:pt x="86614" y="842960"/>
                    <a:pt x="105643" y="864272"/>
                    <a:pt x="128858" y="864272"/>
                  </a:cubicBezTo>
                  <a:lnTo>
                    <a:pt x="293644" y="864272"/>
                  </a:lnTo>
                  <a:cubicBezTo>
                    <a:pt x="316859" y="864272"/>
                    <a:pt x="335887" y="842960"/>
                    <a:pt x="335887" y="817081"/>
                  </a:cubicBezTo>
                  <a:lnTo>
                    <a:pt x="422277" y="113029"/>
                  </a:lnTo>
                  <a:cubicBezTo>
                    <a:pt x="422657" y="81442"/>
                    <a:pt x="427224" y="15984"/>
                    <a:pt x="361386" y="7231"/>
                  </a:cubicBezTo>
                  <a:close/>
                </a:path>
              </a:pathLst>
            </a:custGeom>
            <a:solidFill>
              <a:schemeClr val="bg1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37C7F1A7-B054-43F3-B1D2-140FA2554770}"/>
                </a:ext>
              </a:extLst>
            </p:cNvPr>
            <p:cNvSpPr/>
            <p:nvPr/>
          </p:nvSpPr>
          <p:spPr>
            <a:xfrm>
              <a:off x="1680991" y="3422133"/>
              <a:ext cx="834684" cy="597674"/>
            </a:xfrm>
            <a:custGeom>
              <a:avLst/>
              <a:gdLst>
                <a:gd name="connsiteX0" fmla="*/ 284285 w 308260"/>
                <a:gd name="connsiteY0" fmla="*/ 222633 h 220729"/>
                <a:gd name="connsiteX1" fmla="*/ 25498 w 308260"/>
                <a:gd name="connsiteY1" fmla="*/ 222633 h 220729"/>
                <a:gd name="connsiteX2" fmla="*/ 0 w 308260"/>
                <a:gd name="connsiteY2" fmla="*/ 197135 h 220729"/>
                <a:gd name="connsiteX3" fmla="*/ 0 w 308260"/>
                <a:gd name="connsiteY3" fmla="*/ 25498 h 220729"/>
                <a:gd name="connsiteX4" fmla="*/ 25498 w 308260"/>
                <a:gd name="connsiteY4" fmla="*/ 0 h 220729"/>
                <a:gd name="connsiteX5" fmla="*/ 284285 w 308260"/>
                <a:gd name="connsiteY5" fmla="*/ 0 h 220729"/>
                <a:gd name="connsiteX6" fmla="*/ 309783 w 308260"/>
                <a:gd name="connsiteY6" fmla="*/ 25498 h 220729"/>
                <a:gd name="connsiteX7" fmla="*/ 309783 w 308260"/>
                <a:gd name="connsiteY7" fmla="*/ 197135 h 220729"/>
                <a:gd name="connsiteX8" fmla="*/ 284285 w 308260"/>
                <a:gd name="connsiteY8" fmla="*/ 222633 h 220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8260" h="220729">
                  <a:moveTo>
                    <a:pt x="284285" y="222633"/>
                  </a:moveTo>
                  <a:lnTo>
                    <a:pt x="25498" y="222633"/>
                  </a:lnTo>
                  <a:cubicBezTo>
                    <a:pt x="11417" y="222633"/>
                    <a:pt x="0" y="211216"/>
                    <a:pt x="0" y="197135"/>
                  </a:cubicBezTo>
                  <a:lnTo>
                    <a:pt x="0" y="25498"/>
                  </a:lnTo>
                  <a:cubicBezTo>
                    <a:pt x="0" y="11417"/>
                    <a:pt x="11417" y="0"/>
                    <a:pt x="25498" y="0"/>
                  </a:cubicBezTo>
                  <a:lnTo>
                    <a:pt x="284285" y="0"/>
                  </a:lnTo>
                  <a:cubicBezTo>
                    <a:pt x="298366" y="0"/>
                    <a:pt x="309783" y="11417"/>
                    <a:pt x="309783" y="25498"/>
                  </a:cubicBezTo>
                  <a:lnTo>
                    <a:pt x="309783" y="197135"/>
                  </a:lnTo>
                  <a:cubicBezTo>
                    <a:pt x="309783" y="211216"/>
                    <a:pt x="298366" y="222633"/>
                    <a:pt x="284285" y="222633"/>
                  </a:cubicBezTo>
                  <a:close/>
                </a:path>
              </a:pathLst>
            </a:custGeom>
            <a:solidFill>
              <a:schemeClr val="accent4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7AC523F1-D4CC-4F02-945E-CE8E374F101D}"/>
                </a:ext>
              </a:extLst>
            </p:cNvPr>
            <p:cNvSpPr/>
            <p:nvPr/>
          </p:nvSpPr>
          <p:spPr>
            <a:xfrm>
              <a:off x="1622764" y="722294"/>
              <a:ext cx="958340" cy="2174297"/>
            </a:xfrm>
            <a:custGeom>
              <a:avLst/>
              <a:gdLst>
                <a:gd name="connsiteX0" fmla="*/ 303886 w 353929"/>
                <a:gd name="connsiteY0" fmla="*/ 6470 h 803000"/>
                <a:gd name="connsiteX1" fmla="*/ 177537 w 353929"/>
                <a:gd name="connsiteY1" fmla="*/ 0 h 803000"/>
                <a:gd name="connsiteX2" fmla="*/ 51188 w 353929"/>
                <a:gd name="connsiteY2" fmla="*/ 6470 h 803000"/>
                <a:gd name="connsiteX3" fmla="*/ 192 w 353929"/>
                <a:gd name="connsiteY3" fmla="*/ 105037 h 803000"/>
                <a:gd name="connsiteX4" fmla="*/ 72881 w 353929"/>
                <a:gd name="connsiteY4" fmla="*/ 761899 h 803000"/>
                <a:gd name="connsiteX5" fmla="*/ 108273 w 353929"/>
                <a:gd name="connsiteY5" fmla="*/ 806045 h 803000"/>
                <a:gd name="connsiteX6" fmla="*/ 247181 w 353929"/>
                <a:gd name="connsiteY6" fmla="*/ 806045 h 803000"/>
                <a:gd name="connsiteX7" fmla="*/ 282574 w 353929"/>
                <a:gd name="connsiteY7" fmla="*/ 761899 h 803000"/>
                <a:gd name="connsiteX8" fmla="*/ 355263 w 353929"/>
                <a:gd name="connsiteY8" fmla="*/ 105037 h 803000"/>
                <a:gd name="connsiteX9" fmla="*/ 303886 w 353929"/>
                <a:gd name="connsiteY9" fmla="*/ 6470 h 80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3929" h="803000">
                  <a:moveTo>
                    <a:pt x="303886" y="6470"/>
                  </a:moveTo>
                  <a:cubicBezTo>
                    <a:pt x="282574" y="3425"/>
                    <a:pt x="231958" y="1142"/>
                    <a:pt x="177537" y="0"/>
                  </a:cubicBezTo>
                  <a:cubicBezTo>
                    <a:pt x="123116" y="1522"/>
                    <a:pt x="72500" y="3425"/>
                    <a:pt x="51188" y="6470"/>
                  </a:cubicBezTo>
                  <a:cubicBezTo>
                    <a:pt x="-3994" y="14462"/>
                    <a:pt x="-189" y="75353"/>
                    <a:pt x="192" y="105037"/>
                  </a:cubicBezTo>
                  <a:lnTo>
                    <a:pt x="72881" y="761899"/>
                  </a:lnTo>
                  <a:cubicBezTo>
                    <a:pt x="72881" y="786255"/>
                    <a:pt x="88865" y="806045"/>
                    <a:pt x="108273" y="806045"/>
                  </a:cubicBezTo>
                  <a:lnTo>
                    <a:pt x="247181" y="806045"/>
                  </a:lnTo>
                  <a:cubicBezTo>
                    <a:pt x="266590" y="806045"/>
                    <a:pt x="282574" y="786255"/>
                    <a:pt x="282574" y="761899"/>
                  </a:cubicBezTo>
                  <a:lnTo>
                    <a:pt x="355263" y="105037"/>
                  </a:lnTo>
                  <a:cubicBezTo>
                    <a:pt x="355263" y="75353"/>
                    <a:pt x="359069" y="14462"/>
                    <a:pt x="303886" y="647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59B78131-15A2-44B5-BB67-26D6F35AA500}"/>
                </a:ext>
              </a:extLst>
            </p:cNvPr>
            <p:cNvSpPr/>
            <p:nvPr/>
          </p:nvSpPr>
          <p:spPr>
            <a:xfrm>
              <a:off x="1741788" y="3489113"/>
              <a:ext cx="51522" cy="185484"/>
            </a:xfrm>
            <a:custGeom>
              <a:avLst/>
              <a:gdLst>
                <a:gd name="connsiteX0" fmla="*/ 10276 w 19028"/>
                <a:gd name="connsiteY0" fmla="*/ 69264 h 68502"/>
                <a:gd name="connsiteX1" fmla="*/ 10276 w 19028"/>
                <a:gd name="connsiteY1" fmla="*/ 69264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6 w 19028"/>
                <a:gd name="connsiteY4" fmla="*/ 0 h 68502"/>
                <a:gd name="connsiteX5" fmla="*/ 10276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6 w 19028"/>
                <a:gd name="connsiteY8" fmla="*/ 69264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6" y="69264"/>
                  </a:moveTo>
                  <a:lnTo>
                    <a:pt x="10276" y="69264"/>
                  </a:lnTo>
                  <a:cubicBezTo>
                    <a:pt x="4567" y="69264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6" y="0"/>
                  </a:cubicBezTo>
                  <a:lnTo>
                    <a:pt x="10276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551" y="64316"/>
                    <a:pt x="15984" y="69264"/>
                    <a:pt x="10276" y="69264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426C0700-C58E-4BE8-94C3-7B84852F241F}"/>
                </a:ext>
              </a:extLst>
            </p:cNvPr>
            <p:cNvSpPr/>
            <p:nvPr/>
          </p:nvSpPr>
          <p:spPr>
            <a:xfrm>
              <a:off x="2006621" y="3492206"/>
              <a:ext cx="51522" cy="185484"/>
            </a:xfrm>
            <a:custGeom>
              <a:avLst/>
              <a:gdLst>
                <a:gd name="connsiteX0" fmla="*/ 10275 w 19028"/>
                <a:gd name="connsiteY0" fmla="*/ 69263 h 68502"/>
                <a:gd name="connsiteX1" fmla="*/ 10275 w 19028"/>
                <a:gd name="connsiteY1" fmla="*/ 69263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5 w 19028"/>
                <a:gd name="connsiteY4" fmla="*/ 0 h 68502"/>
                <a:gd name="connsiteX5" fmla="*/ 10275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5 w 19028"/>
                <a:gd name="connsiteY8" fmla="*/ 69263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5" y="69263"/>
                  </a:moveTo>
                  <a:lnTo>
                    <a:pt x="10275" y="69263"/>
                  </a:lnTo>
                  <a:cubicBezTo>
                    <a:pt x="4567" y="69263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5" y="0"/>
                  </a:cubicBezTo>
                  <a:lnTo>
                    <a:pt x="10275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551" y="64697"/>
                    <a:pt x="15984" y="69263"/>
                    <a:pt x="10275" y="69263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C23AFE53-815A-4E02-986B-98B13996CC58}"/>
                </a:ext>
              </a:extLst>
            </p:cNvPr>
            <p:cNvSpPr/>
            <p:nvPr/>
          </p:nvSpPr>
          <p:spPr>
            <a:xfrm>
              <a:off x="1873689" y="3492206"/>
              <a:ext cx="51522" cy="185484"/>
            </a:xfrm>
            <a:custGeom>
              <a:avLst/>
              <a:gdLst>
                <a:gd name="connsiteX0" fmla="*/ 10275 w 19028"/>
                <a:gd name="connsiteY0" fmla="*/ 69263 h 68502"/>
                <a:gd name="connsiteX1" fmla="*/ 10275 w 19028"/>
                <a:gd name="connsiteY1" fmla="*/ 69263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5 w 19028"/>
                <a:gd name="connsiteY4" fmla="*/ 0 h 68502"/>
                <a:gd name="connsiteX5" fmla="*/ 10275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5 w 19028"/>
                <a:gd name="connsiteY8" fmla="*/ 69263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5" y="69263"/>
                  </a:moveTo>
                  <a:lnTo>
                    <a:pt x="10275" y="69263"/>
                  </a:lnTo>
                  <a:cubicBezTo>
                    <a:pt x="4567" y="69263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5" y="0"/>
                  </a:cubicBezTo>
                  <a:lnTo>
                    <a:pt x="10275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931" y="64697"/>
                    <a:pt x="15984" y="69263"/>
                    <a:pt x="10275" y="69263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FAED63AD-C039-4FAD-8DA7-32400593834D}"/>
                </a:ext>
              </a:extLst>
            </p:cNvPr>
            <p:cNvSpPr/>
            <p:nvPr/>
          </p:nvSpPr>
          <p:spPr>
            <a:xfrm>
              <a:off x="2139551" y="3492206"/>
              <a:ext cx="51522" cy="185484"/>
            </a:xfrm>
            <a:custGeom>
              <a:avLst/>
              <a:gdLst>
                <a:gd name="connsiteX0" fmla="*/ 10275 w 19028"/>
                <a:gd name="connsiteY0" fmla="*/ 69263 h 68502"/>
                <a:gd name="connsiteX1" fmla="*/ 10275 w 19028"/>
                <a:gd name="connsiteY1" fmla="*/ 69263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5 w 19028"/>
                <a:gd name="connsiteY4" fmla="*/ 0 h 68502"/>
                <a:gd name="connsiteX5" fmla="*/ 10275 w 19028"/>
                <a:gd name="connsiteY5" fmla="*/ 0 h 68502"/>
                <a:gd name="connsiteX6" fmla="*/ 20550 w 19028"/>
                <a:gd name="connsiteY6" fmla="*/ 10275 h 68502"/>
                <a:gd name="connsiteX7" fmla="*/ 20550 w 19028"/>
                <a:gd name="connsiteY7" fmla="*/ 58988 h 68502"/>
                <a:gd name="connsiteX8" fmla="*/ 10275 w 19028"/>
                <a:gd name="connsiteY8" fmla="*/ 69263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5" y="69263"/>
                  </a:moveTo>
                  <a:lnTo>
                    <a:pt x="10275" y="69263"/>
                  </a:lnTo>
                  <a:cubicBezTo>
                    <a:pt x="4567" y="69263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5" y="0"/>
                  </a:cubicBezTo>
                  <a:lnTo>
                    <a:pt x="10275" y="0"/>
                  </a:lnTo>
                  <a:cubicBezTo>
                    <a:pt x="15984" y="0"/>
                    <a:pt x="20550" y="4567"/>
                    <a:pt x="20550" y="10275"/>
                  </a:cubicBezTo>
                  <a:lnTo>
                    <a:pt x="20550" y="58988"/>
                  </a:lnTo>
                  <a:cubicBezTo>
                    <a:pt x="20550" y="64697"/>
                    <a:pt x="15984" y="69263"/>
                    <a:pt x="10275" y="69263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AE148EB8-917E-459C-A7B1-96580C14ADC7}"/>
                </a:ext>
              </a:extLst>
            </p:cNvPr>
            <p:cNvSpPr/>
            <p:nvPr/>
          </p:nvSpPr>
          <p:spPr>
            <a:xfrm>
              <a:off x="2271452" y="3492206"/>
              <a:ext cx="51522" cy="185484"/>
            </a:xfrm>
            <a:custGeom>
              <a:avLst/>
              <a:gdLst>
                <a:gd name="connsiteX0" fmla="*/ 10276 w 19028"/>
                <a:gd name="connsiteY0" fmla="*/ 69263 h 68502"/>
                <a:gd name="connsiteX1" fmla="*/ 10276 w 19028"/>
                <a:gd name="connsiteY1" fmla="*/ 69263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6 w 19028"/>
                <a:gd name="connsiteY4" fmla="*/ 0 h 68502"/>
                <a:gd name="connsiteX5" fmla="*/ 10276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6 w 19028"/>
                <a:gd name="connsiteY8" fmla="*/ 69263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6" y="69263"/>
                  </a:moveTo>
                  <a:lnTo>
                    <a:pt x="10276" y="69263"/>
                  </a:lnTo>
                  <a:cubicBezTo>
                    <a:pt x="4567" y="69263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6" y="0"/>
                  </a:cubicBezTo>
                  <a:lnTo>
                    <a:pt x="10276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551" y="64697"/>
                    <a:pt x="15984" y="69263"/>
                    <a:pt x="10276" y="69263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53DE8DA1-9153-4588-B519-78DEEC38B4E8}"/>
                </a:ext>
              </a:extLst>
            </p:cNvPr>
            <p:cNvSpPr/>
            <p:nvPr/>
          </p:nvSpPr>
          <p:spPr>
            <a:xfrm>
              <a:off x="2404382" y="3492206"/>
              <a:ext cx="51522" cy="185484"/>
            </a:xfrm>
            <a:custGeom>
              <a:avLst/>
              <a:gdLst>
                <a:gd name="connsiteX0" fmla="*/ 10275 w 19028"/>
                <a:gd name="connsiteY0" fmla="*/ 69263 h 68502"/>
                <a:gd name="connsiteX1" fmla="*/ 10275 w 19028"/>
                <a:gd name="connsiteY1" fmla="*/ 69263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5 w 19028"/>
                <a:gd name="connsiteY4" fmla="*/ 0 h 68502"/>
                <a:gd name="connsiteX5" fmla="*/ 10275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5 w 19028"/>
                <a:gd name="connsiteY8" fmla="*/ 69263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5" y="69263"/>
                  </a:moveTo>
                  <a:lnTo>
                    <a:pt x="10275" y="69263"/>
                  </a:lnTo>
                  <a:cubicBezTo>
                    <a:pt x="4567" y="69263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5" y="0"/>
                  </a:cubicBezTo>
                  <a:lnTo>
                    <a:pt x="10275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551" y="64697"/>
                    <a:pt x="15984" y="69263"/>
                    <a:pt x="10275" y="69263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64EC26D4-C084-49B2-8781-A2D94ECE6F95}"/>
                </a:ext>
              </a:extLst>
            </p:cNvPr>
            <p:cNvSpPr/>
            <p:nvPr/>
          </p:nvSpPr>
          <p:spPr>
            <a:xfrm>
              <a:off x="1741788" y="3772492"/>
              <a:ext cx="51522" cy="185484"/>
            </a:xfrm>
            <a:custGeom>
              <a:avLst/>
              <a:gdLst>
                <a:gd name="connsiteX0" fmla="*/ 10276 w 19028"/>
                <a:gd name="connsiteY0" fmla="*/ 69264 h 68502"/>
                <a:gd name="connsiteX1" fmla="*/ 10276 w 19028"/>
                <a:gd name="connsiteY1" fmla="*/ 69264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6 w 19028"/>
                <a:gd name="connsiteY4" fmla="*/ 0 h 68502"/>
                <a:gd name="connsiteX5" fmla="*/ 10276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6 w 19028"/>
                <a:gd name="connsiteY8" fmla="*/ 69264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6" y="69264"/>
                  </a:moveTo>
                  <a:lnTo>
                    <a:pt x="10276" y="69264"/>
                  </a:lnTo>
                  <a:cubicBezTo>
                    <a:pt x="4567" y="69264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6" y="0"/>
                  </a:cubicBezTo>
                  <a:lnTo>
                    <a:pt x="10276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551" y="64697"/>
                    <a:pt x="15984" y="69264"/>
                    <a:pt x="10276" y="69264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BD109C08-999A-4299-A1BE-1BD522E4893B}"/>
                </a:ext>
              </a:extLst>
            </p:cNvPr>
            <p:cNvSpPr/>
            <p:nvPr/>
          </p:nvSpPr>
          <p:spPr>
            <a:xfrm>
              <a:off x="2006621" y="3772492"/>
              <a:ext cx="51522" cy="185484"/>
            </a:xfrm>
            <a:custGeom>
              <a:avLst/>
              <a:gdLst>
                <a:gd name="connsiteX0" fmla="*/ 10275 w 19028"/>
                <a:gd name="connsiteY0" fmla="*/ 69264 h 68502"/>
                <a:gd name="connsiteX1" fmla="*/ 10275 w 19028"/>
                <a:gd name="connsiteY1" fmla="*/ 69264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5 w 19028"/>
                <a:gd name="connsiteY4" fmla="*/ 0 h 68502"/>
                <a:gd name="connsiteX5" fmla="*/ 10275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5 w 19028"/>
                <a:gd name="connsiteY8" fmla="*/ 69264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5" y="69264"/>
                  </a:moveTo>
                  <a:lnTo>
                    <a:pt x="10275" y="69264"/>
                  </a:lnTo>
                  <a:cubicBezTo>
                    <a:pt x="4567" y="69264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5" y="0"/>
                  </a:cubicBezTo>
                  <a:lnTo>
                    <a:pt x="10275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551" y="64697"/>
                    <a:pt x="15984" y="69264"/>
                    <a:pt x="10275" y="69264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65EEDAF7-457D-4749-911A-1395F9983774}"/>
                </a:ext>
              </a:extLst>
            </p:cNvPr>
            <p:cNvSpPr/>
            <p:nvPr/>
          </p:nvSpPr>
          <p:spPr>
            <a:xfrm>
              <a:off x="1873689" y="3772492"/>
              <a:ext cx="51522" cy="185484"/>
            </a:xfrm>
            <a:custGeom>
              <a:avLst/>
              <a:gdLst>
                <a:gd name="connsiteX0" fmla="*/ 10275 w 19028"/>
                <a:gd name="connsiteY0" fmla="*/ 69264 h 68502"/>
                <a:gd name="connsiteX1" fmla="*/ 10275 w 19028"/>
                <a:gd name="connsiteY1" fmla="*/ 69264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5 w 19028"/>
                <a:gd name="connsiteY4" fmla="*/ 0 h 68502"/>
                <a:gd name="connsiteX5" fmla="*/ 10275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5 w 19028"/>
                <a:gd name="connsiteY8" fmla="*/ 69264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5" y="69264"/>
                  </a:moveTo>
                  <a:lnTo>
                    <a:pt x="10275" y="69264"/>
                  </a:lnTo>
                  <a:cubicBezTo>
                    <a:pt x="4567" y="69264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5" y="0"/>
                  </a:cubicBezTo>
                  <a:lnTo>
                    <a:pt x="10275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931" y="64697"/>
                    <a:pt x="15984" y="69264"/>
                    <a:pt x="10275" y="69264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A3F521A9-1A4B-43DB-AAEA-6698F09F9A3C}"/>
                </a:ext>
              </a:extLst>
            </p:cNvPr>
            <p:cNvSpPr/>
            <p:nvPr/>
          </p:nvSpPr>
          <p:spPr>
            <a:xfrm>
              <a:off x="2139551" y="3772492"/>
              <a:ext cx="51522" cy="185484"/>
            </a:xfrm>
            <a:custGeom>
              <a:avLst/>
              <a:gdLst>
                <a:gd name="connsiteX0" fmla="*/ 10275 w 19028"/>
                <a:gd name="connsiteY0" fmla="*/ 69264 h 68502"/>
                <a:gd name="connsiteX1" fmla="*/ 10275 w 19028"/>
                <a:gd name="connsiteY1" fmla="*/ 69264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5 w 19028"/>
                <a:gd name="connsiteY4" fmla="*/ 0 h 68502"/>
                <a:gd name="connsiteX5" fmla="*/ 10275 w 19028"/>
                <a:gd name="connsiteY5" fmla="*/ 0 h 68502"/>
                <a:gd name="connsiteX6" fmla="*/ 20550 w 19028"/>
                <a:gd name="connsiteY6" fmla="*/ 10275 h 68502"/>
                <a:gd name="connsiteX7" fmla="*/ 20550 w 19028"/>
                <a:gd name="connsiteY7" fmla="*/ 58988 h 68502"/>
                <a:gd name="connsiteX8" fmla="*/ 10275 w 19028"/>
                <a:gd name="connsiteY8" fmla="*/ 69264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5" y="69264"/>
                  </a:moveTo>
                  <a:lnTo>
                    <a:pt x="10275" y="69264"/>
                  </a:lnTo>
                  <a:cubicBezTo>
                    <a:pt x="4567" y="69264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5" y="0"/>
                  </a:cubicBezTo>
                  <a:lnTo>
                    <a:pt x="10275" y="0"/>
                  </a:lnTo>
                  <a:cubicBezTo>
                    <a:pt x="15984" y="0"/>
                    <a:pt x="20550" y="4567"/>
                    <a:pt x="20550" y="10275"/>
                  </a:cubicBezTo>
                  <a:lnTo>
                    <a:pt x="20550" y="58988"/>
                  </a:lnTo>
                  <a:cubicBezTo>
                    <a:pt x="20550" y="64697"/>
                    <a:pt x="15984" y="69264"/>
                    <a:pt x="10275" y="69264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A0B9F4F9-B290-4C38-956C-191A79401F04}"/>
                </a:ext>
              </a:extLst>
            </p:cNvPr>
            <p:cNvSpPr/>
            <p:nvPr/>
          </p:nvSpPr>
          <p:spPr>
            <a:xfrm>
              <a:off x="2271452" y="3772492"/>
              <a:ext cx="51522" cy="185484"/>
            </a:xfrm>
            <a:custGeom>
              <a:avLst/>
              <a:gdLst>
                <a:gd name="connsiteX0" fmla="*/ 10276 w 19028"/>
                <a:gd name="connsiteY0" fmla="*/ 69264 h 68502"/>
                <a:gd name="connsiteX1" fmla="*/ 10276 w 19028"/>
                <a:gd name="connsiteY1" fmla="*/ 69264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6 w 19028"/>
                <a:gd name="connsiteY4" fmla="*/ 0 h 68502"/>
                <a:gd name="connsiteX5" fmla="*/ 10276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6 w 19028"/>
                <a:gd name="connsiteY8" fmla="*/ 69264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6" y="69264"/>
                  </a:moveTo>
                  <a:lnTo>
                    <a:pt x="10276" y="69264"/>
                  </a:lnTo>
                  <a:cubicBezTo>
                    <a:pt x="4567" y="69264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6" y="0"/>
                  </a:cubicBezTo>
                  <a:lnTo>
                    <a:pt x="10276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551" y="64697"/>
                    <a:pt x="15984" y="69264"/>
                    <a:pt x="10276" y="69264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478B00E1-BFE7-45D8-B2FC-7547D6A5DB87}"/>
                </a:ext>
              </a:extLst>
            </p:cNvPr>
            <p:cNvSpPr/>
            <p:nvPr/>
          </p:nvSpPr>
          <p:spPr>
            <a:xfrm>
              <a:off x="2404382" y="3772492"/>
              <a:ext cx="51522" cy="185484"/>
            </a:xfrm>
            <a:custGeom>
              <a:avLst/>
              <a:gdLst>
                <a:gd name="connsiteX0" fmla="*/ 10275 w 19028"/>
                <a:gd name="connsiteY0" fmla="*/ 69264 h 68502"/>
                <a:gd name="connsiteX1" fmla="*/ 10275 w 19028"/>
                <a:gd name="connsiteY1" fmla="*/ 69264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5 w 19028"/>
                <a:gd name="connsiteY4" fmla="*/ 0 h 68502"/>
                <a:gd name="connsiteX5" fmla="*/ 10275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5 w 19028"/>
                <a:gd name="connsiteY8" fmla="*/ 69264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5" y="69264"/>
                  </a:moveTo>
                  <a:lnTo>
                    <a:pt x="10275" y="69264"/>
                  </a:lnTo>
                  <a:cubicBezTo>
                    <a:pt x="4567" y="69264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5" y="0"/>
                  </a:cubicBezTo>
                  <a:lnTo>
                    <a:pt x="10275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551" y="64697"/>
                    <a:pt x="15984" y="69264"/>
                    <a:pt x="10275" y="69264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75" name="Graphic 56">
              <a:extLst>
                <a:ext uri="{FF2B5EF4-FFF2-40B4-BE49-F238E27FC236}">
                  <a16:creationId xmlns:a16="http://schemas.microsoft.com/office/drawing/2014/main" id="{C5C72E34-0535-483D-85D4-26CBF69837F8}"/>
                </a:ext>
              </a:extLst>
            </p:cNvPr>
            <p:cNvSpPr/>
            <p:nvPr/>
          </p:nvSpPr>
          <p:spPr>
            <a:xfrm>
              <a:off x="1793310" y="1187133"/>
              <a:ext cx="629878" cy="816810"/>
            </a:xfrm>
            <a:custGeom>
              <a:avLst/>
              <a:gdLst>
                <a:gd name="connsiteX0" fmla="*/ 632709 w 629878"/>
                <a:gd name="connsiteY0" fmla="*/ 150360 h 816810"/>
                <a:gd name="connsiteX1" fmla="*/ 604670 w 629878"/>
                <a:gd name="connsiteY1" fmla="*/ 57707 h 816810"/>
                <a:gd name="connsiteX2" fmla="*/ 501044 w 629878"/>
                <a:gd name="connsiteY2" fmla="*/ 409 h 816810"/>
                <a:gd name="connsiteX3" fmla="*/ 396607 w 629878"/>
                <a:gd name="connsiteY3" fmla="*/ 19915 h 816810"/>
                <a:gd name="connsiteX4" fmla="*/ 316957 w 629878"/>
                <a:gd name="connsiteY4" fmla="*/ 31293 h 816810"/>
                <a:gd name="connsiteX5" fmla="*/ 237308 w 629878"/>
                <a:gd name="connsiteY5" fmla="*/ 19915 h 816810"/>
                <a:gd name="connsiteX6" fmla="*/ 132870 w 629878"/>
                <a:gd name="connsiteY6" fmla="*/ 409 h 816810"/>
                <a:gd name="connsiteX7" fmla="*/ 29245 w 629878"/>
                <a:gd name="connsiteY7" fmla="*/ 57707 h 816810"/>
                <a:gd name="connsiteX8" fmla="*/ 799 w 629878"/>
                <a:gd name="connsiteY8" fmla="*/ 150360 h 816810"/>
                <a:gd name="connsiteX9" fmla="*/ 13397 w 629878"/>
                <a:gd name="connsiteY9" fmla="*/ 252766 h 816810"/>
                <a:gd name="connsiteX10" fmla="*/ 18680 w 629878"/>
                <a:gd name="connsiteY10" fmla="*/ 270647 h 816810"/>
                <a:gd name="connsiteX11" fmla="*/ 66225 w 629878"/>
                <a:gd name="connsiteY11" fmla="*/ 386463 h 816810"/>
                <a:gd name="connsiteX12" fmla="*/ 80042 w 629878"/>
                <a:gd name="connsiteY12" fmla="*/ 503092 h 816810"/>
                <a:gd name="connsiteX13" fmla="*/ 94265 w 629878"/>
                <a:gd name="connsiteY13" fmla="*/ 640446 h 816810"/>
                <a:gd name="connsiteX14" fmla="*/ 136934 w 629878"/>
                <a:gd name="connsiteY14" fmla="*/ 772518 h 816810"/>
                <a:gd name="connsiteX15" fmla="*/ 182854 w 629878"/>
                <a:gd name="connsiteY15" fmla="*/ 817625 h 816810"/>
                <a:gd name="connsiteX16" fmla="*/ 191795 w 629878"/>
                <a:gd name="connsiteY16" fmla="*/ 817625 h 816810"/>
                <a:gd name="connsiteX17" fmla="*/ 218615 w 629878"/>
                <a:gd name="connsiteY17" fmla="*/ 768454 h 816810"/>
                <a:gd name="connsiteX18" fmla="*/ 228774 w 629878"/>
                <a:gd name="connsiteY18" fmla="*/ 670112 h 816810"/>
                <a:gd name="connsiteX19" fmla="*/ 240966 w 629878"/>
                <a:gd name="connsiteY19" fmla="*/ 564861 h 816810"/>
                <a:gd name="connsiteX20" fmla="*/ 282822 w 629878"/>
                <a:gd name="connsiteY20" fmla="*/ 494965 h 816810"/>
                <a:gd name="connsiteX21" fmla="*/ 316957 w 629878"/>
                <a:gd name="connsiteY21" fmla="*/ 488056 h 816810"/>
                <a:gd name="connsiteX22" fmla="*/ 351093 w 629878"/>
                <a:gd name="connsiteY22" fmla="*/ 494965 h 816810"/>
                <a:gd name="connsiteX23" fmla="*/ 392949 w 629878"/>
                <a:gd name="connsiteY23" fmla="*/ 564861 h 816810"/>
                <a:gd name="connsiteX24" fmla="*/ 405140 w 629878"/>
                <a:gd name="connsiteY24" fmla="*/ 670112 h 816810"/>
                <a:gd name="connsiteX25" fmla="*/ 415300 w 629878"/>
                <a:gd name="connsiteY25" fmla="*/ 768454 h 816810"/>
                <a:gd name="connsiteX26" fmla="*/ 442120 w 629878"/>
                <a:gd name="connsiteY26" fmla="*/ 817625 h 816810"/>
                <a:gd name="connsiteX27" fmla="*/ 451061 w 629878"/>
                <a:gd name="connsiteY27" fmla="*/ 817625 h 816810"/>
                <a:gd name="connsiteX28" fmla="*/ 496981 w 629878"/>
                <a:gd name="connsiteY28" fmla="*/ 772518 h 816810"/>
                <a:gd name="connsiteX29" fmla="*/ 539650 w 629878"/>
                <a:gd name="connsiteY29" fmla="*/ 640446 h 816810"/>
                <a:gd name="connsiteX30" fmla="*/ 553873 w 629878"/>
                <a:gd name="connsiteY30" fmla="*/ 503092 h 816810"/>
                <a:gd name="connsiteX31" fmla="*/ 567690 w 629878"/>
                <a:gd name="connsiteY31" fmla="*/ 386463 h 816810"/>
                <a:gd name="connsiteX32" fmla="*/ 615235 w 629878"/>
                <a:gd name="connsiteY32" fmla="*/ 270647 h 816810"/>
                <a:gd name="connsiteX33" fmla="*/ 620518 w 629878"/>
                <a:gd name="connsiteY33" fmla="*/ 252766 h 816810"/>
                <a:gd name="connsiteX34" fmla="*/ 632709 w 629878"/>
                <a:gd name="connsiteY34" fmla="*/ 150360 h 816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629878" h="816810">
                  <a:moveTo>
                    <a:pt x="632709" y="150360"/>
                  </a:moveTo>
                  <a:cubicBezTo>
                    <a:pt x="630271" y="117444"/>
                    <a:pt x="623363" y="84934"/>
                    <a:pt x="604670" y="57707"/>
                  </a:cubicBezTo>
                  <a:cubicBezTo>
                    <a:pt x="579881" y="21540"/>
                    <a:pt x="541682" y="3660"/>
                    <a:pt x="501044" y="409"/>
                  </a:cubicBezTo>
                  <a:cubicBezTo>
                    <a:pt x="463252" y="-2436"/>
                    <a:pt x="431961" y="10162"/>
                    <a:pt x="396607" y="19915"/>
                  </a:cubicBezTo>
                  <a:cubicBezTo>
                    <a:pt x="370599" y="27229"/>
                    <a:pt x="343778" y="30887"/>
                    <a:pt x="316957" y="31293"/>
                  </a:cubicBezTo>
                  <a:cubicBezTo>
                    <a:pt x="290137" y="30887"/>
                    <a:pt x="263316" y="27229"/>
                    <a:pt x="237308" y="19915"/>
                  </a:cubicBezTo>
                  <a:cubicBezTo>
                    <a:pt x="201954" y="10162"/>
                    <a:pt x="170663" y="-2436"/>
                    <a:pt x="132870" y="409"/>
                  </a:cubicBezTo>
                  <a:cubicBezTo>
                    <a:pt x="92233" y="3660"/>
                    <a:pt x="54034" y="21134"/>
                    <a:pt x="29245" y="57707"/>
                  </a:cubicBezTo>
                  <a:cubicBezTo>
                    <a:pt x="10146" y="84934"/>
                    <a:pt x="3237" y="117444"/>
                    <a:pt x="799" y="150360"/>
                  </a:cubicBezTo>
                  <a:cubicBezTo>
                    <a:pt x="-2045" y="186121"/>
                    <a:pt x="2831" y="218631"/>
                    <a:pt x="13397" y="252766"/>
                  </a:cubicBezTo>
                  <a:cubicBezTo>
                    <a:pt x="13397" y="252766"/>
                    <a:pt x="18680" y="270647"/>
                    <a:pt x="18680" y="270647"/>
                  </a:cubicBezTo>
                  <a:cubicBezTo>
                    <a:pt x="32496" y="309659"/>
                    <a:pt x="53221" y="347451"/>
                    <a:pt x="66225" y="386463"/>
                  </a:cubicBezTo>
                  <a:cubicBezTo>
                    <a:pt x="78823" y="424256"/>
                    <a:pt x="78416" y="463268"/>
                    <a:pt x="80042" y="503092"/>
                  </a:cubicBezTo>
                  <a:cubicBezTo>
                    <a:pt x="82074" y="549012"/>
                    <a:pt x="84512" y="595339"/>
                    <a:pt x="94265" y="640446"/>
                  </a:cubicBezTo>
                  <a:cubicBezTo>
                    <a:pt x="104018" y="685960"/>
                    <a:pt x="118241" y="730255"/>
                    <a:pt x="136934" y="772518"/>
                  </a:cubicBezTo>
                  <a:cubicBezTo>
                    <a:pt x="145062" y="790804"/>
                    <a:pt x="159691" y="817625"/>
                    <a:pt x="182854" y="817625"/>
                  </a:cubicBezTo>
                  <a:cubicBezTo>
                    <a:pt x="182854" y="817625"/>
                    <a:pt x="191795" y="817625"/>
                    <a:pt x="191795" y="817625"/>
                  </a:cubicBezTo>
                  <a:cubicBezTo>
                    <a:pt x="205611" y="817625"/>
                    <a:pt x="215771" y="778613"/>
                    <a:pt x="218615" y="768454"/>
                  </a:cubicBezTo>
                  <a:cubicBezTo>
                    <a:pt x="227149" y="736757"/>
                    <a:pt x="225930" y="702621"/>
                    <a:pt x="228774" y="670112"/>
                  </a:cubicBezTo>
                  <a:cubicBezTo>
                    <a:pt x="231619" y="634757"/>
                    <a:pt x="234870" y="599809"/>
                    <a:pt x="240966" y="564861"/>
                  </a:cubicBezTo>
                  <a:cubicBezTo>
                    <a:pt x="245436" y="538447"/>
                    <a:pt x="258846" y="509594"/>
                    <a:pt x="282822" y="494965"/>
                  </a:cubicBezTo>
                  <a:cubicBezTo>
                    <a:pt x="292981" y="488869"/>
                    <a:pt x="305173" y="486837"/>
                    <a:pt x="316957" y="488056"/>
                  </a:cubicBezTo>
                  <a:cubicBezTo>
                    <a:pt x="329149" y="486837"/>
                    <a:pt x="341340" y="488869"/>
                    <a:pt x="351093" y="494965"/>
                  </a:cubicBezTo>
                  <a:cubicBezTo>
                    <a:pt x="375069" y="509594"/>
                    <a:pt x="388479" y="538853"/>
                    <a:pt x="392949" y="564861"/>
                  </a:cubicBezTo>
                  <a:cubicBezTo>
                    <a:pt x="398638" y="599809"/>
                    <a:pt x="401889" y="635163"/>
                    <a:pt x="405140" y="670112"/>
                  </a:cubicBezTo>
                  <a:cubicBezTo>
                    <a:pt x="407985" y="702621"/>
                    <a:pt x="406766" y="736757"/>
                    <a:pt x="415300" y="768454"/>
                  </a:cubicBezTo>
                  <a:cubicBezTo>
                    <a:pt x="418144" y="778613"/>
                    <a:pt x="427897" y="817625"/>
                    <a:pt x="442120" y="817625"/>
                  </a:cubicBezTo>
                  <a:cubicBezTo>
                    <a:pt x="442120" y="817625"/>
                    <a:pt x="451061" y="817625"/>
                    <a:pt x="451061" y="817625"/>
                  </a:cubicBezTo>
                  <a:cubicBezTo>
                    <a:pt x="474224" y="817625"/>
                    <a:pt x="488853" y="790398"/>
                    <a:pt x="496981" y="772518"/>
                  </a:cubicBezTo>
                  <a:cubicBezTo>
                    <a:pt x="516080" y="730255"/>
                    <a:pt x="529897" y="685554"/>
                    <a:pt x="539650" y="640446"/>
                  </a:cubicBezTo>
                  <a:cubicBezTo>
                    <a:pt x="549403" y="595745"/>
                    <a:pt x="551841" y="549012"/>
                    <a:pt x="553873" y="503092"/>
                  </a:cubicBezTo>
                  <a:cubicBezTo>
                    <a:pt x="555498" y="463268"/>
                    <a:pt x="555092" y="424256"/>
                    <a:pt x="567690" y="386463"/>
                  </a:cubicBezTo>
                  <a:cubicBezTo>
                    <a:pt x="580694" y="347045"/>
                    <a:pt x="601825" y="309252"/>
                    <a:pt x="615235" y="270647"/>
                  </a:cubicBezTo>
                  <a:cubicBezTo>
                    <a:pt x="615235" y="270647"/>
                    <a:pt x="620518" y="252766"/>
                    <a:pt x="620518" y="252766"/>
                  </a:cubicBezTo>
                  <a:cubicBezTo>
                    <a:pt x="630271" y="219037"/>
                    <a:pt x="635554" y="186121"/>
                    <a:pt x="632709" y="150360"/>
                  </a:cubicBezTo>
                  <a:close/>
                </a:path>
              </a:pathLst>
            </a:custGeom>
            <a:solidFill>
              <a:schemeClr val="bg1"/>
            </a:solidFill>
            <a:ln w="403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76" name="Rectangle: Rounded Corners 175">
              <a:extLst>
                <a:ext uri="{FF2B5EF4-FFF2-40B4-BE49-F238E27FC236}">
                  <a16:creationId xmlns:a16="http://schemas.microsoft.com/office/drawing/2014/main" id="{0F1D4649-B70F-41F9-9095-796554D3D0E0}"/>
                </a:ext>
              </a:extLst>
            </p:cNvPr>
            <p:cNvSpPr/>
            <p:nvPr/>
          </p:nvSpPr>
          <p:spPr>
            <a:xfrm>
              <a:off x="1238450" y="173053"/>
              <a:ext cx="1720890" cy="16645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DCD803A4-8EEA-4E78-AD63-A3AAAAC863C3}"/>
              </a:ext>
            </a:extLst>
          </p:cNvPr>
          <p:cNvGrpSpPr/>
          <p:nvPr/>
        </p:nvGrpSpPr>
        <p:grpSpPr>
          <a:xfrm>
            <a:off x="9029668" y="4547715"/>
            <a:ext cx="2911215" cy="1028499"/>
            <a:chOff x="762000" y="509226"/>
            <a:chExt cx="6638926" cy="2345457"/>
          </a:xfrm>
        </p:grpSpPr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B4579864-C776-4B1B-BA65-1BFB02B13616}"/>
                </a:ext>
              </a:extLst>
            </p:cNvPr>
            <p:cNvSpPr/>
            <p:nvPr/>
          </p:nvSpPr>
          <p:spPr>
            <a:xfrm>
              <a:off x="762000" y="509226"/>
              <a:ext cx="6629400" cy="186249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grpSp>
          <p:nvGrpSpPr>
            <p:cNvPr id="180" name="Group 179">
              <a:extLst>
                <a:ext uri="{FF2B5EF4-FFF2-40B4-BE49-F238E27FC236}">
                  <a16:creationId xmlns:a16="http://schemas.microsoft.com/office/drawing/2014/main" id="{9FE65292-01A5-475C-9425-001C3C887820}"/>
                </a:ext>
              </a:extLst>
            </p:cNvPr>
            <p:cNvGrpSpPr/>
            <p:nvPr/>
          </p:nvGrpSpPr>
          <p:grpSpPr>
            <a:xfrm>
              <a:off x="771526" y="1078975"/>
              <a:ext cx="6629400" cy="1775708"/>
              <a:chOff x="742950" y="774174"/>
              <a:chExt cx="7305675" cy="1956851"/>
            </a:xfrm>
          </p:grpSpPr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EAD9561A-F74A-4E0B-8F9A-64D104938329}"/>
                  </a:ext>
                </a:extLst>
              </p:cNvPr>
              <p:cNvGrpSpPr/>
              <p:nvPr/>
            </p:nvGrpSpPr>
            <p:grpSpPr>
              <a:xfrm>
                <a:off x="745492" y="774174"/>
                <a:ext cx="7289009" cy="1956851"/>
                <a:chOff x="2104451" y="2044380"/>
                <a:chExt cx="7289009" cy="1956851"/>
              </a:xfrm>
            </p:grpSpPr>
            <p:sp>
              <p:nvSpPr>
                <p:cNvPr id="189" name="Freeform: Shape 188">
                  <a:extLst>
                    <a:ext uri="{FF2B5EF4-FFF2-40B4-BE49-F238E27FC236}">
                      <a16:creationId xmlns:a16="http://schemas.microsoft.com/office/drawing/2014/main" id="{CE85FBFA-5FB1-4EB5-8F47-3B13678D954A}"/>
                    </a:ext>
                  </a:extLst>
                </p:cNvPr>
                <p:cNvSpPr/>
                <p:nvPr/>
              </p:nvSpPr>
              <p:spPr>
                <a:xfrm flipH="1">
                  <a:off x="9164888" y="2237782"/>
                  <a:ext cx="228572" cy="1340906"/>
                </a:xfrm>
                <a:custGeom>
                  <a:avLst/>
                  <a:gdLst>
                    <a:gd name="connsiteX0" fmla="*/ 294243 w 357870"/>
                    <a:gd name="connsiteY0" fmla="*/ 403418 h 2147223"/>
                    <a:gd name="connsiteX1" fmla="*/ 250322 w 357870"/>
                    <a:gd name="connsiteY1" fmla="*/ 890610 h 2147223"/>
                    <a:gd name="connsiteX2" fmla="*/ 278789 w 357870"/>
                    <a:gd name="connsiteY2" fmla="*/ 1613671 h 2147223"/>
                    <a:gd name="connsiteX3" fmla="*/ 361750 w 357870"/>
                    <a:gd name="connsiteY3" fmla="*/ 2000009 h 2147223"/>
                    <a:gd name="connsiteX4" fmla="*/ 363377 w 357870"/>
                    <a:gd name="connsiteY4" fmla="*/ 2018716 h 2147223"/>
                    <a:gd name="connsiteX5" fmla="*/ 213722 w 357870"/>
                    <a:gd name="connsiteY5" fmla="*/ 2124450 h 2147223"/>
                    <a:gd name="connsiteX6" fmla="*/ 2253 w 357870"/>
                    <a:gd name="connsiteY6" fmla="*/ 2151290 h 2147223"/>
                    <a:gd name="connsiteX7" fmla="*/ 2253 w 357870"/>
                    <a:gd name="connsiteY7" fmla="*/ 815782 h 2147223"/>
                    <a:gd name="connsiteX8" fmla="*/ 2253 w 357870"/>
                    <a:gd name="connsiteY8" fmla="*/ 402604 h 2147223"/>
                    <a:gd name="connsiteX9" fmla="*/ 2253 w 357870"/>
                    <a:gd name="connsiteY9" fmla="*/ 192762 h 2147223"/>
                    <a:gd name="connsiteX10" fmla="*/ 8760 w 357870"/>
                    <a:gd name="connsiteY10" fmla="*/ 0 h 2147223"/>
                    <a:gd name="connsiteX11" fmla="*/ 164921 w 357870"/>
                    <a:gd name="connsiteY11" fmla="*/ 209029 h 2147223"/>
                    <a:gd name="connsiteX12" fmla="*/ 232429 w 357870"/>
                    <a:gd name="connsiteY12" fmla="*/ 324524 h 2147223"/>
                    <a:gd name="connsiteX13" fmla="*/ 259269 w 357870"/>
                    <a:gd name="connsiteY13" fmla="*/ 374137 h 2147223"/>
                    <a:gd name="connsiteX14" fmla="*/ 294243 w 357870"/>
                    <a:gd name="connsiteY14" fmla="*/ 403418 h 2147223"/>
                    <a:gd name="connsiteX0" fmla="*/ 294243 w 363377"/>
                    <a:gd name="connsiteY0" fmla="*/ 403418 h 2153220"/>
                    <a:gd name="connsiteX1" fmla="*/ 250322 w 363377"/>
                    <a:gd name="connsiteY1" fmla="*/ 890610 h 2153220"/>
                    <a:gd name="connsiteX2" fmla="*/ 278789 w 363377"/>
                    <a:gd name="connsiteY2" fmla="*/ 1613671 h 2153220"/>
                    <a:gd name="connsiteX3" fmla="*/ 361750 w 363377"/>
                    <a:gd name="connsiteY3" fmla="*/ 2000009 h 2153220"/>
                    <a:gd name="connsiteX4" fmla="*/ 363377 w 363377"/>
                    <a:gd name="connsiteY4" fmla="*/ 2018716 h 2153220"/>
                    <a:gd name="connsiteX5" fmla="*/ 213722 w 363377"/>
                    <a:gd name="connsiteY5" fmla="*/ 2124450 h 2153220"/>
                    <a:gd name="connsiteX6" fmla="*/ 2253 w 363377"/>
                    <a:gd name="connsiteY6" fmla="*/ 2151290 h 2153220"/>
                    <a:gd name="connsiteX7" fmla="*/ 2253 w 363377"/>
                    <a:gd name="connsiteY7" fmla="*/ 815782 h 2153220"/>
                    <a:gd name="connsiteX8" fmla="*/ 2253 w 363377"/>
                    <a:gd name="connsiteY8" fmla="*/ 402604 h 2153220"/>
                    <a:gd name="connsiteX9" fmla="*/ 2253 w 363377"/>
                    <a:gd name="connsiteY9" fmla="*/ 192762 h 2153220"/>
                    <a:gd name="connsiteX10" fmla="*/ 8760 w 363377"/>
                    <a:gd name="connsiteY10" fmla="*/ 0 h 2153220"/>
                    <a:gd name="connsiteX11" fmla="*/ 164921 w 363377"/>
                    <a:gd name="connsiteY11" fmla="*/ 209029 h 2153220"/>
                    <a:gd name="connsiteX12" fmla="*/ 232429 w 363377"/>
                    <a:gd name="connsiteY12" fmla="*/ 324524 h 2153220"/>
                    <a:gd name="connsiteX13" fmla="*/ 294243 w 363377"/>
                    <a:gd name="connsiteY13" fmla="*/ 403418 h 2153220"/>
                    <a:gd name="connsiteX0" fmla="*/ 294243 w 363377"/>
                    <a:gd name="connsiteY0" fmla="*/ 403418 h 2153220"/>
                    <a:gd name="connsiteX1" fmla="*/ 250322 w 363377"/>
                    <a:gd name="connsiteY1" fmla="*/ 890610 h 2153220"/>
                    <a:gd name="connsiteX2" fmla="*/ 278789 w 363377"/>
                    <a:gd name="connsiteY2" fmla="*/ 1613671 h 2153220"/>
                    <a:gd name="connsiteX3" fmla="*/ 361750 w 363377"/>
                    <a:gd name="connsiteY3" fmla="*/ 2000009 h 2153220"/>
                    <a:gd name="connsiteX4" fmla="*/ 363377 w 363377"/>
                    <a:gd name="connsiteY4" fmla="*/ 2018716 h 2153220"/>
                    <a:gd name="connsiteX5" fmla="*/ 213722 w 363377"/>
                    <a:gd name="connsiteY5" fmla="*/ 2124450 h 2153220"/>
                    <a:gd name="connsiteX6" fmla="*/ 2253 w 363377"/>
                    <a:gd name="connsiteY6" fmla="*/ 2151290 h 2153220"/>
                    <a:gd name="connsiteX7" fmla="*/ 2253 w 363377"/>
                    <a:gd name="connsiteY7" fmla="*/ 815782 h 2153220"/>
                    <a:gd name="connsiteX8" fmla="*/ 2253 w 363377"/>
                    <a:gd name="connsiteY8" fmla="*/ 402604 h 2153220"/>
                    <a:gd name="connsiteX9" fmla="*/ 2253 w 363377"/>
                    <a:gd name="connsiteY9" fmla="*/ 192762 h 2153220"/>
                    <a:gd name="connsiteX10" fmla="*/ 8760 w 363377"/>
                    <a:gd name="connsiteY10" fmla="*/ 0 h 2153220"/>
                    <a:gd name="connsiteX11" fmla="*/ 164921 w 363377"/>
                    <a:gd name="connsiteY11" fmla="*/ 209029 h 2153220"/>
                    <a:gd name="connsiteX12" fmla="*/ 294243 w 363377"/>
                    <a:gd name="connsiteY12" fmla="*/ 403418 h 2153220"/>
                    <a:gd name="connsiteX0" fmla="*/ 294243 w 363377"/>
                    <a:gd name="connsiteY0" fmla="*/ 403418 h 2153220"/>
                    <a:gd name="connsiteX1" fmla="*/ 250322 w 363377"/>
                    <a:gd name="connsiteY1" fmla="*/ 890610 h 2153220"/>
                    <a:gd name="connsiteX2" fmla="*/ 278789 w 363377"/>
                    <a:gd name="connsiteY2" fmla="*/ 1613671 h 2153220"/>
                    <a:gd name="connsiteX3" fmla="*/ 361750 w 363377"/>
                    <a:gd name="connsiteY3" fmla="*/ 2000009 h 2153220"/>
                    <a:gd name="connsiteX4" fmla="*/ 363377 w 363377"/>
                    <a:gd name="connsiteY4" fmla="*/ 2018716 h 2153220"/>
                    <a:gd name="connsiteX5" fmla="*/ 213722 w 363377"/>
                    <a:gd name="connsiteY5" fmla="*/ 2124450 h 2153220"/>
                    <a:gd name="connsiteX6" fmla="*/ 2253 w 363377"/>
                    <a:gd name="connsiteY6" fmla="*/ 2151290 h 2153220"/>
                    <a:gd name="connsiteX7" fmla="*/ 2253 w 363377"/>
                    <a:gd name="connsiteY7" fmla="*/ 815782 h 2153220"/>
                    <a:gd name="connsiteX8" fmla="*/ 2253 w 363377"/>
                    <a:gd name="connsiteY8" fmla="*/ 402604 h 2153220"/>
                    <a:gd name="connsiteX9" fmla="*/ 2253 w 363377"/>
                    <a:gd name="connsiteY9" fmla="*/ 192762 h 2153220"/>
                    <a:gd name="connsiteX10" fmla="*/ 8760 w 363377"/>
                    <a:gd name="connsiteY10" fmla="*/ 0 h 2153220"/>
                    <a:gd name="connsiteX11" fmla="*/ 164921 w 363377"/>
                    <a:gd name="connsiteY11" fmla="*/ 209029 h 2153220"/>
                    <a:gd name="connsiteX12" fmla="*/ 294243 w 363377"/>
                    <a:gd name="connsiteY12" fmla="*/ 403418 h 2153220"/>
                    <a:gd name="connsiteX0" fmla="*/ 294243 w 370920"/>
                    <a:gd name="connsiteY0" fmla="*/ 403418 h 2153220"/>
                    <a:gd name="connsiteX1" fmla="*/ 250322 w 370920"/>
                    <a:gd name="connsiteY1" fmla="*/ 890610 h 2153220"/>
                    <a:gd name="connsiteX2" fmla="*/ 278789 w 370920"/>
                    <a:gd name="connsiteY2" fmla="*/ 1613671 h 2153220"/>
                    <a:gd name="connsiteX3" fmla="*/ 361750 w 370920"/>
                    <a:gd name="connsiteY3" fmla="*/ 2000009 h 2153220"/>
                    <a:gd name="connsiteX4" fmla="*/ 350024 w 370920"/>
                    <a:gd name="connsiteY4" fmla="*/ 1974351 h 2153220"/>
                    <a:gd name="connsiteX5" fmla="*/ 363377 w 370920"/>
                    <a:gd name="connsiteY5" fmla="*/ 2018716 h 2153220"/>
                    <a:gd name="connsiteX6" fmla="*/ 213722 w 370920"/>
                    <a:gd name="connsiteY6" fmla="*/ 2124450 h 2153220"/>
                    <a:gd name="connsiteX7" fmla="*/ 2253 w 370920"/>
                    <a:gd name="connsiteY7" fmla="*/ 2151290 h 2153220"/>
                    <a:gd name="connsiteX8" fmla="*/ 2253 w 370920"/>
                    <a:gd name="connsiteY8" fmla="*/ 815782 h 2153220"/>
                    <a:gd name="connsiteX9" fmla="*/ 2253 w 370920"/>
                    <a:gd name="connsiteY9" fmla="*/ 402604 h 2153220"/>
                    <a:gd name="connsiteX10" fmla="*/ 2253 w 370920"/>
                    <a:gd name="connsiteY10" fmla="*/ 192762 h 2153220"/>
                    <a:gd name="connsiteX11" fmla="*/ 8760 w 370920"/>
                    <a:gd name="connsiteY11" fmla="*/ 0 h 2153220"/>
                    <a:gd name="connsiteX12" fmla="*/ 164921 w 370920"/>
                    <a:gd name="connsiteY12" fmla="*/ 209029 h 2153220"/>
                    <a:gd name="connsiteX13" fmla="*/ 294243 w 370920"/>
                    <a:gd name="connsiteY13" fmla="*/ 403418 h 2153220"/>
                    <a:gd name="connsiteX0" fmla="*/ 294243 w 377541"/>
                    <a:gd name="connsiteY0" fmla="*/ 403418 h 2153220"/>
                    <a:gd name="connsiteX1" fmla="*/ 250322 w 377541"/>
                    <a:gd name="connsiteY1" fmla="*/ 890610 h 2153220"/>
                    <a:gd name="connsiteX2" fmla="*/ 278789 w 377541"/>
                    <a:gd name="connsiteY2" fmla="*/ 1613671 h 2153220"/>
                    <a:gd name="connsiteX3" fmla="*/ 361750 w 377541"/>
                    <a:gd name="connsiteY3" fmla="*/ 2000009 h 2153220"/>
                    <a:gd name="connsiteX4" fmla="*/ 363377 w 377541"/>
                    <a:gd name="connsiteY4" fmla="*/ 2018716 h 2153220"/>
                    <a:gd name="connsiteX5" fmla="*/ 213722 w 377541"/>
                    <a:gd name="connsiteY5" fmla="*/ 2124450 h 2153220"/>
                    <a:gd name="connsiteX6" fmla="*/ 2253 w 377541"/>
                    <a:gd name="connsiteY6" fmla="*/ 2151290 h 2153220"/>
                    <a:gd name="connsiteX7" fmla="*/ 2253 w 377541"/>
                    <a:gd name="connsiteY7" fmla="*/ 815782 h 2153220"/>
                    <a:gd name="connsiteX8" fmla="*/ 2253 w 377541"/>
                    <a:gd name="connsiteY8" fmla="*/ 402604 h 2153220"/>
                    <a:gd name="connsiteX9" fmla="*/ 2253 w 377541"/>
                    <a:gd name="connsiteY9" fmla="*/ 192762 h 2153220"/>
                    <a:gd name="connsiteX10" fmla="*/ 8760 w 377541"/>
                    <a:gd name="connsiteY10" fmla="*/ 0 h 2153220"/>
                    <a:gd name="connsiteX11" fmla="*/ 164921 w 377541"/>
                    <a:gd name="connsiteY11" fmla="*/ 209029 h 2153220"/>
                    <a:gd name="connsiteX12" fmla="*/ 294243 w 377541"/>
                    <a:gd name="connsiteY12" fmla="*/ 403418 h 2153220"/>
                    <a:gd name="connsiteX0" fmla="*/ 294243 w 364424"/>
                    <a:gd name="connsiteY0" fmla="*/ 403418 h 2153220"/>
                    <a:gd name="connsiteX1" fmla="*/ 250322 w 364424"/>
                    <a:gd name="connsiteY1" fmla="*/ 890610 h 2153220"/>
                    <a:gd name="connsiteX2" fmla="*/ 278789 w 364424"/>
                    <a:gd name="connsiteY2" fmla="*/ 1613671 h 2153220"/>
                    <a:gd name="connsiteX3" fmla="*/ 363377 w 364424"/>
                    <a:gd name="connsiteY3" fmla="*/ 2018716 h 2153220"/>
                    <a:gd name="connsiteX4" fmla="*/ 213722 w 364424"/>
                    <a:gd name="connsiteY4" fmla="*/ 2124450 h 2153220"/>
                    <a:gd name="connsiteX5" fmla="*/ 2253 w 364424"/>
                    <a:gd name="connsiteY5" fmla="*/ 2151290 h 2153220"/>
                    <a:gd name="connsiteX6" fmla="*/ 2253 w 364424"/>
                    <a:gd name="connsiteY6" fmla="*/ 815782 h 2153220"/>
                    <a:gd name="connsiteX7" fmla="*/ 2253 w 364424"/>
                    <a:gd name="connsiteY7" fmla="*/ 402604 h 2153220"/>
                    <a:gd name="connsiteX8" fmla="*/ 2253 w 364424"/>
                    <a:gd name="connsiteY8" fmla="*/ 192762 h 2153220"/>
                    <a:gd name="connsiteX9" fmla="*/ 8760 w 364424"/>
                    <a:gd name="connsiteY9" fmla="*/ 0 h 2153220"/>
                    <a:gd name="connsiteX10" fmla="*/ 164921 w 364424"/>
                    <a:gd name="connsiteY10" fmla="*/ 209029 h 2153220"/>
                    <a:gd name="connsiteX11" fmla="*/ 294243 w 364424"/>
                    <a:gd name="connsiteY11" fmla="*/ 403418 h 2153220"/>
                    <a:gd name="connsiteX0" fmla="*/ 294243 w 363376"/>
                    <a:gd name="connsiteY0" fmla="*/ 403418 h 2153220"/>
                    <a:gd name="connsiteX1" fmla="*/ 250322 w 363376"/>
                    <a:gd name="connsiteY1" fmla="*/ 890610 h 2153220"/>
                    <a:gd name="connsiteX2" fmla="*/ 278789 w 363376"/>
                    <a:gd name="connsiteY2" fmla="*/ 1613671 h 2153220"/>
                    <a:gd name="connsiteX3" fmla="*/ 363377 w 363376"/>
                    <a:gd name="connsiteY3" fmla="*/ 2018716 h 2153220"/>
                    <a:gd name="connsiteX4" fmla="*/ 213722 w 363376"/>
                    <a:gd name="connsiteY4" fmla="*/ 2124450 h 2153220"/>
                    <a:gd name="connsiteX5" fmla="*/ 2253 w 363376"/>
                    <a:gd name="connsiteY5" fmla="*/ 2151290 h 2153220"/>
                    <a:gd name="connsiteX6" fmla="*/ 2253 w 363376"/>
                    <a:gd name="connsiteY6" fmla="*/ 815782 h 2153220"/>
                    <a:gd name="connsiteX7" fmla="*/ 2253 w 363376"/>
                    <a:gd name="connsiteY7" fmla="*/ 402604 h 2153220"/>
                    <a:gd name="connsiteX8" fmla="*/ 2253 w 363376"/>
                    <a:gd name="connsiteY8" fmla="*/ 192762 h 2153220"/>
                    <a:gd name="connsiteX9" fmla="*/ 8760 w 363376"/>
                    <a:gd name="connsiteY9" fmla="*/ 0 h 2153220"/>
                    <a:gd name="connsiteX10" fmla="*/ 164921 w 363376"/>
                    <a:gd name="connsiteY10" fmla="*/ 209029 h 2153220"/>
                    <a:gd name="connsiteX11" fmla="*/ 294243 w 363376"/>
                    <a:gd name="connsiteY11" fmla="*/ 403418 h 2153220"/>
                    <a:gd name="connsiteX0" fmla="*/ 294243 w 363378"/>
                    <a:gd name="connsiteY0" fmla="*/ 403418 h 2131745"/>
                    <a:gd name="connsiteX1" fmla="*/ 250322 w 363378"/>
                    <a:gd name="connsiteY1" fmla="*/ 890610 h 2131745"/>
                    <a:gd name="connsiteX2" fmla="*/ 278789 w 363378"/>
                    <a:gd name="connsiteY2" fmla="*/ 1613671 h 2131745"/>
                    <a:gd name="connsiteX3" fmla="*/ 363377 w 363378"/>
                    <a:gd name="connsiteY3" fmla="*/ 2018716 h 2131745"/>
                    <a:gd name="connsiteX4" fmla="*/ 213722 w 363378"/>
                    <a:gd name="connsiteY4" fmla="*/ 2124450 h 2131745"/>
                    <a:gd name="connsiteX5" fmla="*/ 2253 w 363378"/>
                    <a:gd name="connsiteY5" fmla="*/ 2116321 h 2131745"/>
                    <a:gd name="connsiteX6" fmla="*/ 2253 w 363378"/>
                    <a:gd name="connsiteY6" fmla="*/ 815782 h 2131745"/>
                    <a:gd name="connsiteX7" fmla="*/ 2253 w 363378"/>
                    <a:gd name="connsiteY7" fmla="*/ 402604 h 2131745"/>
                    <a:gd name="connsiteX8" fmla="*/ 2253 w 363378"/>
                    <a:gd name="connsiteY8" fmla="*/ 192762 h 2131745"/>
                    <a:gd name="connsiteX9" fmla="*/ 8760 w 363378"/>
                    <a:gd name="connsiteY9" fmla="*/ 0 h 2131745"/>
                    <a:gd name="connsiteX10" fmla="*/ 164921 w 363378"/>
                    <a:gd name="connsiteY10" fmla="*/ 209029 h 2131745"/>
                    <a:gd name="connsiteX11" fmla="*/ 294243 w 363378"/>
                    <a:gd name="connsiteY11" fmla="*/ 403418 h 21317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63378" h="2131745">
                      <a:moveTo>
                        <a:pt x="294243" y="403418"/>
                      </a:moveTo>
                      <a:cubicBezTo>
                        <a:pt x="287736" y="566086"/>
                        <a:pt x="258456" y="727128"/>
                        <a:pt x="250322" y="890610"/>
                      </a:cubicBezTo>
                      <a:cubicBezTo>
                        <a:pt x="238936" y="1131359"/>
                        <a:pt x="243816" y="1375362"/>
                        <a:pt x="278789" y="1613671"/>
                      </a:cubicBezTo>
                      <a:cubicBezTo>
                        <a:pt x="297631" y="1801688"/>
                        <a:pt x="344248" y="1933586"/>
                        <a:pt x="363377" y="2018716"/>
                      </a:cubicBezTo>
                      <a:cubicBezTo>
                        <a:pt x="335723" y="2076463"/>
                        <a:pt x="273909" y="2108183"/>
                        <a:pt x="213722" y="2124450"/>
                      </a:cubicBezTo>
                      <a:cubicBezTo>
                        <a:pt x="153535" y="2140717"/>
                        <a:pt x="2253" y="2126082"/>
                        <a:pt x="2253" y="2116321"/>
                      </a:cubicBezTo>
                      <a:lnTo>
                        <a:pt x="2253" y="815782"/>
                      </a:lnTo>
                      <a:lnTo>
                        <a:pt x="2253" y="402604"/>
                      </a:lnTo>
                      <a:lnTo>
                        <a:pt x="2253" y="192762"/>
                      </a:lnTo>
                      <a:cubicBezTo>
                        <a:pt x="2253" y="128508"/>
                        <a:pt x="-5880" y="62627"/>
                        <a:pt x="8760" y="0"/>
                      </a:cubicBezTo>
                      <a:cubicBezTo>
                        <a:pt x="65694" y="65881"/>
                        <a:pt x="118561" y="135828"/>
                        <a:pt x="164921" y="209029"/>
                      </a:cubicBezTo>
                      <a:cubicBezTo>
                        <a:pt x="212502" y="276265"/>
                        <a:pt x="240047" y="304808"/>
                        <a:pt x="294243" y="403418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0" name="Freeform: Shape 189">
                  <a:extLst>
                    <a:ext uri="{FF2B5EF4-FFF2-40B4-BE49-F238E27FC236}">
                      <a16:creationId xmlns:a16="http://schemas.microsoft.com/office/drawing/2014/main" id="{3F878641-787C-4634-B690-FE28D1313AE4}"/>
                    </a:ext>
                  </a:extLst>
                </p:cNvPr>
                <p:cNvSpPr/>
                <p:nvPr/>
              </p:nvSpPr>
              <p:spPr>
                <a:xfrm flipH="1">
                  <a:off x="7198653" y="2086837"/>
                  <a:ext cx="1145999" cy="1795739"/>
                </a:xfrm>
                <a:custGeom>
                  <a:avLst/>
                  <a:gdLst>
                    <a:gd name="connsiteX0" fmla="*/ 1820419 w 1821886"/>
                    <a:gd name="connsiteY0" fmla="*/ 1327383 h 2854831"/>
                    <a:gd name="connsiteX1" fmla="*/ 1554456 w 1821886"/>
                    <a:gd name="connsiteY1" fmla="*/ 802777 h 2854831"/>
                    <a:gd name="connsiteX2" fmla="*/ 1358441 w 1821886"/>
                    <a:gd name="connsiteY2" fmla="*/ 496147 h 2854831"/>
                    <a:gd name="connsiteX3" fmla="*/ 1023343 w 1821886"/>
                    <a:gd name="connsiteY3" fmla="*/ 104929 h 2854831"/>
                    <a:gd name="connsiteX4" fmla="*/ 845222 w 1821886"/>
                    <a:gd name="connsiteY4" fmla="*/ 13835 h 2854831"/>
                    <a:gd name="connsiteX5" fmla="*/ 604472 w 1821886"/>
                    <a:gd name="connsiteY5" fmla="*/ 59382 h 2854831"/>
                    <a:gd name="connsiteX6" fmla="*/ 163641 w 1821886"/>
                    <a:gd name="connsiteY6" fmla="*/ 702736 h 2854831"/>
                    <a:gd name="connsiteX7" fmla="*/ 1786 w 1821886"/>
                    <a:gd name="connsiteY7" fmla="*/ 1904856 h 2854831"/>
                    <a:gd name="connsiteX8" fmla="*/ 17239 w 1821886"/>
                    <a:gd name="connsiteY8" fmla="*/ 2261100 h 2854831"/>
                    <a:gd name="connsiteX9" fmla="*/ 111587 w 1821886"/>
                    <a:gd name="connsiteY9" fmla="*/ 2553903 h 2854831"/>
                    <a:gd name="connsiteX10" fmla="*/ 419843 w 1821886"/>
                    <a:gd name="connsiteY10" fmla="*/ 2747478 h 2854831"/>
                    <a:gd name="connsiteX11" fmla="*/ 987556 w 1821886"/>
                    <a:gd name="connsiteY11" fmla="*/ 2858906 h 2854831"/>
                    <a:gd name="connsiteX12" fmla="*/ 1602443 w 1821886"/>
                    <a:gd name="connsiteY12" fmla="*/ 2752359 h 2854831"/>
                    <a:gd name="connsiteX13" fmla="*/ 1776498 w 1821886"/>
                    <a:gd name="connsiteY13" fmla="*/ 2592130 h 2854831"/>
                    <a:gd name="connsiteX14" fmla="*/ 1778938 w 1821886"/>
                    <a:gd name="connsiteY14" fmla="*/ 2430275 h 2854831"/>
                    <a:gd name="connsiteX15" fmla="*/ 1791952 w 1821886"/>
                    <a:gd name="connsiteY15" fmla="*/ 2003270 h 2854831"/>
                    <a:gd name="connsiteX16" fmla="*/ 1809032 w 1821886"/>
                    <a:gd name="connsiteY16" fmla="*/ 1642146 h 2854831"/>
                    <a:gd name="connsiteX17" fmla="*/ 1819606 w 1821886"/>
                    <a:gd name="connsiteY17" fmla="*/ 1461584 h 2854831"/>
                    <a:gd name="connsiteX18" fmla="*/ 1820419 w 1821886"/>
                    <a:gd name="connsiteY18" fmla="*/ 1327383 h 2854831"/>
                    <a:gd name="connsiteX19" fmla="*/ 1820419 w 1821886"/>
                    <a:gd name="connsiteY19" fmla="*/ 1327383 h 28548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821886" h="2854831">
                      <a:moveTo>
                        <a:pt x="1820419" y="1327383"/>
                      </a:moveTo>
                      <a:cubicBezTo>
                        <a:pt x="1726071" y="1154954"/>
                        <a:pt x="1650430" y="973579"/>
                        <a:pt x="1554456" y="802777"/>
                      </a:cubicBezTo>
                      <a:cubicBezTo>
                        <a:pt x="1495082" y="697042"/>
                        <a:pt x="1433268" y="591308"/>
                        <a:pt x="1358441" y="496147"/>
                      </a:cubicBezTo>
                      <a:cubicBezTo>
                        <a:pt x="1254333" y="364385"/>
                        <a:pt x="1157545" y="207410"/>
                        <a:pt x="1023343" y="104929"/>
                      </a:cubicBezTo>
                      <a:cubicBezTo>
                        <a:pt x="972916" y="65889"/>
                        <a:pt x="904595" y="35795"/>
                        <a:pt x="845222" y="13835"/>
                      </a:cubicBezTo>
                      <a:cubicBezTo>
                        <a:pt x="758194" y="-17885"/>
                        <a:pt x="678486" y="8142"/>
                        <a:pt x="604472" y="59382"/>
                      </a:cubicBezTo>
                      <a:cubicBezTo>
                        <a:pt x="392190" y="207410"/>
                        <a:pt x="257175" y="467680"/>
                        <a:pt x="163641" y="702736"/>
                      </a:cubicBezTo>
                      <a:cubicBezTo>
                        <a:pt x="13172" y="1082567"/>
                        <a:pt x="-7161" y="1500625"/>
                        <a:pt x="1786" y="1904856"/>
                      </a:cubicBezTo>
                      <a:cubicBezTo>
                        <a:pt x="4226" y="2023604"/>
                        <a:pt x="9106" y="2142352"/>
                        <a:pt x="17239" y="2261100"/>
                      </a:cubicBezTo>
                      <a:cubicBezTo>
                        <a:pt x="24559" y="2363581"/>
                        <a:pt x="46519" y="2470942"/>
                        <a:pt x="111587" y="2553903"/>
                      </a:cubicBezTo>
                      <a:cubicBezTo>
                        <a:pt x="186414" y="2649877"/>
                        <a:pt x="310042" y="2704371"/>
                        <a:pt x="419843" y="2747478"/>
                      </a:cubicBezTo>
                      <a:cubicBezTo>
                        <a:pt x="595525" y="2815799"/>
                        <a:pt x="798048" y="2846706"/>
                        <a:pt x="987556" y="2858906"/>
                      </a:cubicBezTo>
                      <a:cubicBezTo>
                        <a:pt x="1190892" y="2871920"/>
                        <a:pt x="1418628" y="2850773"/>
                        <a:pt x="1602443" y="2752359"/>
                      </a:cubicBezTo>
                      <a:cubicBezTo>
                        <a:pt x="1667511" y="2717385"/>
                        <a:pt x="1757791" y="2671024"/>
                        <a:pt x="1776498" y="2592130"/>
                      </a:cubicBezTo>
                      <a:cubicBezTo>
                        <a:pt x="1787885" y="2542516"/>
                        <a:pt x="1778938" y="2481515"/>
                        <a:pt x="1778938" y="2430275"/>
                      </a:cubicBezTo>
                      <a:cubicBezTo>
                        <a:pt x="1779752" y="2287127"/>
                        <a:pt x="1788699" y="2145605"/>
                        <a:pt x="1791952" y="2003270"/>
                      </a:cubicBezTo>
                      <a:cubicBezTo>
                        <a:pt x="1794392" y="1882896"/>
                        <a:pt x="1801712" y="1762521"/>
                        <a:pt x="1809032" y="1642146"/>
                      </a:cubicBezTo>
                      <a:cubicBezTo>
                        <a:pt x="1813099" y="1581959"/>
                        <a:pt x="1814725" y="1521772"/>
                        <a:pt x="1819606" y="1461584"/>
                      </a:cubicBezTo>
                      <a:cubicBezTo>
                        <a:pt x="1822859" y="1419290"/>
                        <a:pt x="1840752" y="1368050"/>
                        <a:pt x="1820419" y="1327383"/>
                      </a:cubicBezTo>
                      <a:cubicBezTo>
                        <a:pt x="1820419" y="1327383"/>
                        <a:pt x="1820419" y="1327383"/>
                        <a:pt x="1820419" y="1327383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1" name="Freeform: Shape 190">
                  <a:extLst>
                    <a:ext uri="{FF2B5EF4-FFF2-40B4-BE49-F238E27FC236}">
                      <a16:creationId xmlns:a16="http://schemas.microsoft.com/office/drawing/2014/main" id="{0C2B61C6-0E39-47A2-B35D-16E4D5B7DBBA}"/>
                    </a:ext>
                  </a:extLst>
                </p:cNvPr>
                <p:cNvSpPr/>
                <p:nvPr/>
              </p:nvSpPr>
              <p:spPr>
                <a:xfrm flipH="1">
                  <a:off x="8314449" y="2055728"/>
                  <a:ext cx="936240" cy="1739463"/>
                </a:xfrm>
                <a:custGeom>
                  <a:avLst/>
                  <a:gdLst>
                    <a:gd name="connsiteX0" fmla="*/ 1491640 w 1488416"/>
                    <a:gd name="connsiteY0" fmla="*/ 1253669 h 2765363"/>
                    <a:gd name="connsiteX1" fmla="*/ 1449346 w 1488416"/>
                    <a:gd name="connsiteY1" fmla="*/ 1108081 h 2765363"/>
                    <a:gd name="connsiteX2" fmla="*/ 1323278 w 1488416"/>
                    <a:gd name="connsiteY2" fmla="*/ 807144 h 2765363"/>
                    <a:gd name="connsiteX3" fmla="*/ 865366 w 1488416"/>
                    <a:gd name="connsiteY3" fmla="*/ 193071 h 2765363"/>
                    <a:gd name="connsiteX4" fmla="*/ 458695 w 1488416"/>
                    <a:gd name="connsiteY4" fmla="*/ 2749 h 2765363"/>
                    <a:gd name="connsiteX5" fmla="*/ 174839 w 1488416"/>
                    <a:gd name="connsiteY5" fmla="*/ 292299 h 2765363"/>
                    <a:gd name="connsiteX6" fmla="*/ 22744 w 1488416"/>
                    <a:gd name="connsiteY6" fmla="*/ 991773 h 2765363"/>
                    <a:gd name="connsiteX7" fmla="*/ 1597 w 1488416"/>
                    <a:gd name="connsiteY7" fmla="*/ 1509059 h 2765363"/>
                    <a:gd name="connsiteX8" fmla="*/ 31691 w 1488416"/>
                    <a:gd name="connsiteY8" fmla="*/ 1844156 h 2765363"/>
                    <a:gd name="connsiteX9" fmla="*/ 141492 w 1488416"/>
                    <a:gd name="connsiteY9" fmla="*/ 2328094 h 2765363"/>
                    <a:gd name="connsiteX10" fmla="*/ 438362 w 1488416"/>
                    <a:gd name="connsiteY10" fmla="*/ 2742899 h 2765363"/>
                    <a:gd name="connsiteX11" fmla="*/ 653897 w 1488416"/>
                    <a:gd name="connsiteY11" fmla="*/ 2764046 h 2765363"/>
                    <a:gd name="connsiteX12" fmla="*/ 1215104 w 1488416"/>
                    <a:gd name="connsiteY12" fmla="*/ 2466363 h 2765363"/>
                    <a:gd name="connsiteX13" fmla="*/ 1435519 w 1488416"/>
                    <a:gd name="connsiteY13" fmla="*/ 2207720 h 2765363"/>
                    <a:gd name="connsiteX14" fmla="*/ 1455853 w 1488416"/>
                    <a:gd name="connsiteY14" fmla="*/ 1707514 h 2765363"/>
                    <a:gd name="connsiteX15" fmla="*/ 1491640 w 1488416"/>
                    <a:gd name="connsiteY15" fmla="*/ 1253669 h 2765363"/>
                    <a:gd name="connsiteX16" fmla="*/ 1491640 w 1488416"/>
                    <a:gd name="connsiteY16" fmla="*/ 1253669 h 27653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488416" h="2765363">
                      <a:moveTo>
                        <a:pt x="1491640" y="1253669"/>
                      </a:moveTo>
                      <a:cubicBezTo>
                        <a:pt x="1489200" y="1204869"/>
                        <a:pt x="1465613" y="1155255"/>
                        <a:pt x="1449346" y="1108081"/>
                      </a:cubicBezTo>
                      <a:cubicBezTo>
                        <a:pt x="1414372" y="1003160"/>
                        <a:pt x="1379399" y="903119"/>
                        <a:pt x="1323278" y="807144"/>
                      </a:cubicBezTo>
                      <a:cubicBezTo>
                        <a:pt x="1193143" y="585915"/>
                        <a:pt x="1055688" y="367126"/>
                        <a:pt x="865366" y="193071"/>
                      </a:cubicBezTo>
                      <a:cubicBezTo>
                        <a:pt x="756379" y="94656"/>
                        <a:pt x="616484" y="-19212"/>
                        <a:pt x="458695" y="2749"/>
                      </a:cubicBezTo>
                      <a:cubicBezTo>
                        <a:pt x="314734" y="23082"/>
                        <a:pt x="226079" y="171111"/>
                        <a:pt x="174839" y="292299"/>
                      </a:cubicBezTo>
                      <a:cubicBezTo>
                        <a:pt x="80491" y="515154"/>
                        <a:pt x="41451" y="751837"/>
                        <a:pt x="22744" y="991773"/>
                      </a:cubicBezTo>
                      <a:cubicBezTo>
                        <a:pt x="9730" y="1164202"/>
                        <a:pt x="-4910" y="1335817"/>
                        <a:pt x="1597" y="1509059"/>
                      </a:cubicBezTo>
                      <a:cubicBezTo>
                        <a:pt x="5664" y="1620487"/>
                        <a:pt x="5664" y="1735168"/>
                        <a:pt x="31691" y="1844156"/>
                      </a:cubicBezTo>
                      <a:cubicBezTo>
                        <a:pt x="69918" y="2006011"/>
                        <a:pt x="92691" y="2168679"/>
                        <a:pt x="141492" y="2328094"/>
                      </a:cubicBezTo>
                      <a:cubicBezTo>
                        <a:pt x="187852" y="2480189"/>
                        <a:pt x="277320" y="2681898"/>
                        <a:pt x="438362" y="2742899"/>
                      </a:cubicBezTo>
                      <a:cubicBezTo>
                        <a:pt x="506682" y="2768926"/>
                        <a:pt x="577443" y="2777059"/>
                        <a:pt x="653897" y="2764046"/>
                      </a:cubicBezTo>
                      <a:cubicBezTo>
                        <a:pt x="860486" y="2728259"/>
                        <a:pt x="1053249" y="2592431"/>
                        <a:pt x="1215104" y="2466363"/>
                      </a:cubicBezTo>
                      <a:cubicBezTo>
                        <a:pt x="1289931" y="2407802"/>
                        <a:pt x="1435519" y="2315081"/>
                        <a:pt x="1435519" y="2207720"/>
                      </a:cubicBezTo>
                      <a:cubicBezTo>
                        <a:pt x="1435519" y="2040984"/>
                        <a:pt x="1442839" y="1873436"/>
                        <a:pt x="1455853" y="1707514"/>
                      </a:cubicBezTo>
                      <a:cubicBezTo>
                        <a:pt x="1465613" y="1558673"/>
                        <a:pt x="1497333" y="1404138"/>
                        <a:pt x="1491640" y="1253669"/>
                      </a:cubicBezTo>
                      <a:cubicBezTo>
                        <a:pt x="1491640" y="1253669"/>
                        <a:pt x="1491640" y="1253669"/>
                        <a:pt x="1491640" y="125366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2" name="Freeform: Shape 191">
                  <a:extLst>
                    <a:ext uri="{FF2B5EF4-FFF2-40B4-BE49-F238E27FC236}">
                      <a16:creationId xmlns:a16="http://schemas.microsoft.com/office/drawing/2014/main" id="{E76B0E35-F800-4C29-BE0F-3A04499617F2}"/>
                    </a:ext>
                  </a:extLst>
                </p:cNvPr>
                <p:cNvSpPr/>
                <p:nvPr/>
              </p:nvSpPr>
              <p:spPr>
                <a:xfrm flipH="1">
                  <a:off x="8576303" y="3578688"/>
                  <a:ext cx="5116" cy="5116"/>
                </a:xfrm>
                <a:custGeom>
                  <a:avLst/>
                  <a:gdLst>
                    <a:gd name="connsiteX0" fmla="*/ 0 w 0"/>
                    <a:gd name="connsiteY0" fmla="*/ 0 h 0"/>
                    <a:gd name="connsiteX1" fmla="*/ 0 w 0"/>
                    <a:gd name="connsiteY1" fmla="*/ 0 h 0"/>
                    <a:gd name="connsiteX2" fmla="*/ 0 w 0"/>
                    <a:gd name="connsiteY2" fmla="*/ 0 h 0"/>
                    <a:gd name="connsiteX3" fmla="*/ 0 w 0"/>
                    <a:gd name="connsiteY3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3" name="Freeform: Shape 192">
                  <a:extLst>
                    <a:ext uri="{FF2B5EF4-FFF2-40B4-BE49-F238E27FC236}">
                      <a16:creationId xmlns:a16="http://schemas.microsoft.com/office/drawing/2014/main" id="{7B46F622-BD27-45F2-A0CE-3D7562B820D3}"/>
                    </a:ext>
                  </a:extLst>
                </p:cNvPr>
                <p:cNvSpPr/>
                <p:nvPr/>
              </p:nvSpPr>
              <p:spPr>
                <a:xfrm>
                  <a:off x="2104451" y="2237782"/>
                  <a:ext cx="228572" cy="1340906"/>
                </a:xfrm>
                <a:custGeom>
                  <a:avLst/>
                  <a:gdLst>
                    <a:gd name="connsiteX0" fmla="*/ 294243 w 357870"/>
                    <a:gd name="connsiteY0" fmla="*/ 403418 h 2147223"/>
                    <a:gd name="connsiteX1" fmla="*/ 250322 w 357870"/>
                    <a:gd name="connsiteY1" fmla="*/ 890610 h 2147223"/>
                    <a:gd name="connsiteX2" fmla="*/ 278789 w 357870"/>
                    <a:gd name="connsiteY2" fmla="*/ 1613671 h 2147223"/>
                    <a:gd name="connsiteX3" fmla="*/ 361750 w 357870"/>
                    <a:gd name="connsiteY3" fmla="*/ 2000009 h 2147223"/>
                    <a:gd name="connsiteX4" fmla="*/ 363377 w 357870"/>
                    <a:gd name="connsiteY4" fmla="*/ 2018716 h 2147223"/>
                    <a:gd name="connsiteX5" fmla="*/ 213722 w 357870"/>
                    <a:gd name="connsiteY5" fmla="*/ 2124450 h 2147223"/>
                    <a:gd name="connsiteX6" fmla="*/ 2253 w 357870"/>
                    <a:gd name="connsiteY6" fmla="*/ 2151290 h 2147223"/>
                    <a:gd name="connsiteX7" fmla="*/ 2253 w 357870"/>
                    <a:gd name="connsiteY7" fmla="*/ 815782 h 2147223"/>
                    <a:gd name="connsiteX8" fmla="*/ 2253 w 357870"/>
                    <a:gd name="connsiteY8" fmla="*/ 402604 h 2147223"/>
                    <a:gd name="connsiteX9" fmla="*/ 2253 w 357870"/>
                    <a:gd name="connsiteY9" fmla="*/ 192762 h 2147223"/>
                    <a:gd name="connsiteX10" fmla="*/ 8760 w 357870"/>
                    <a:gd name="connsiteY10" fmla="*/ 0 h 2147223"/>
                    <a:gd name="connsiteX11" fmla="*/ 164921 w 357870"/>
                    <a:gd name="connsiteY11" fmla="*/ 209029 h 2147223"/>
                    <a:gd name="connsiteX12" fmla="*/ 232429 w 357870"/>
                    <a:gd name="connsiteY12" fmla="*/ 324524 h 2147223"/>
                    <a:gd name="connsiteX13" fmla="*/ 259269 w 357870"/>
                    <a:gd name="connsiteY13" fmla="*/ 374137 h 2147223"/>
                    <a:gd name="connsiteX14" fmla="*/ 294243 w 357870"/>
                    <a:gd name="connsiteY14" fmla="*/ 403418 h 2147223"/>
                    <a:gd name="connsiteX0" fmla="*/ 294243 w 363377"/>
                    <a:gd name="connsiteY0" fmla="*/ 403418 h 2153220"/>
                    <a:gd name="connsiteX1" fmla="*/ 250322 w 363377"/>
                    <a:gd name="connsiteY1" fmla="*/ 890610 h 2153220"/>
                    <a:gd name="connsiteX2" fmla="*/ 278789 w 363377"/>
                    <a:gd name="connsiteY2" fmla="*/ 1613671 h 2153220"/>
                    <a:gd name="connsiteX3" fmla="*/ 361750 w 363377"/>
                    <a:gd name="connsiteY3" fmla="*/ 2000009 h 2153220"/>
                    <a:gd name="connsiteX4" fmla="*/ 363377 w 363377"/>
                    <a:gd name="connsiteY4" fmla="*/ 2018716 h 2153220"/>
                    <a:gd name="connsiteX5" fmla="*/ 213722 w 363377"/>
                    <a:gd name="connsiteY5" fmla="*/ 2124450 h 2153220"/>
                    <a:gd name="connsiteX6" fmla="*/ 2253 w 363377"/>
                    <a:gd name="connsiteY6" fmla="*/ 2151290 h 2153220"/>
                    <a:gd name="connsiteX7" fmla="*/ 2253 w 363377"/>
                    <a:gd name="connsiteY7" fmla="*/ 815782 h 2153220"/>
                    <a:gd name="connsiteX8" fmla="*/ 2253 w 363377"/>
                    <a:gd name="connsiteY8" fmla="*/ 402604 h 2153220"/>
                    <a:gd name="connsiteX9" fmla="*/ 2253 w 363377"/>
                    <a:gd name="connsiteY9" fmla="*/ 192762 h 2153220"/>
                    <a:gd name="connsiteX10" fmla="*/ 8760 w 363377"/>
                    <a:gd name="connsiteY10" fmla="*/ 0 h 2153220"/>
                    <a:gd name="connsiteX11" fmla="*/ 164921 w 363377"/>
                    <a:gd name="connsiteY11" fmla="*/ 209029 h 2153220"/>
                    <a:gd name="connsiteX12" fmla="*/ 232429 w 363377"/>
                    <a:gd name="connsiteY12" fmla="*/ 324524 h 2153220"/>
                    <a:gd name="connsiteX13" fmla="*/ 294243 w 363377"/>
                    <a:gd name="connsiteY13" fmla="*/ 403418 h 2153220"/>
                    <a:gd name="connsiteX0" fmla="*/ 294243 w 363377"/>
                    <a:gd name="connsiteY0" fmla="*/ 403418 h 2153220"/>
                    <a:gd name="connsiteX1" fmla="*/ 250322 w 363377"/>
                    <a:gd name="connsiteY1" fmla="*/ 890610 h 2153220"/>
                    <a:gd name="connsiteX2" fmla="*/ 278789 w 363377"/>
                    <a:gd name="connsiteY2" fmla="*/ 1613671 h 2153220"/>
                    <a:gd name="connsiteX3" fmla="*/ 361750 w 363377"/>
                    <a:gd name="connsiteY3" fmla="*/ 2000009 h 2153220"/>
                    <a:gd name="connsiteX4" fmla="*/ 363377 w 363377"/>
                    <a:gd name="connsiteY4" fmla="*/ 2018716 h 2153220"/>
                    <a:gd name="connsiteX5" fmla="*/ 213722 w 363377"/>
                    <a:gd name="connsiteY5" fmla="*/ 2124450 h 2153220"/>
                    <a:gd name="connsiteX6" fmla="*/ 2253 w 363377"/>
                    <a:gd name="connsiteY6" fmla="*/ 2151290 h 2153220"/>
                    <a:gd name="connsiteX7" fmla="*/ 2253 w 363377"/>
                    <a:gd name="connsiteY7" fmla="*/ 815782 h 2153220"/>
                    <a:gd name="connsiteX8" fmla="*/ 2253 w 363377"/>
                    <a:gd name="connsiteY8" fmla="*/ 402604 h 2153220"/>
                    <a:gd name="connsiteX9" fmla="*/ 2253 w 363377"/>
                    <a:gd name="connsiteY9" fmla="*/ 192762 h 2153220"/>
                    <a:gd name="connsiteX10" fmla="*/ 8760 w 363377"/>
                    <a:gd name="connsiteY10" fmla="*/ 0 h 2153220"/>
                    <a:gd name="connsiteX11" fmla="*/ 164921 w 363377"/>
                    <a:gd name="connsiteY11" fmla="*/ 209029 h 2153220"/>
                    <a:gd name="connsiteX12" fmla="*/ 294243 w 363377"/>
                    <a:gd name="connsiteY12" fmla="*/ 403418 h 2153220"/>
                    <a:gd name="connsiteX0" fmla="*/ 294243 w 363377"/>
                    <a:gd name="connsiteY0" fmla="*/ 403418 h 2153220"/>
                    <a:gd name="connsiteX1" fmla="*/ 250322 w 363377"/>
                    <a:gd name="connsiteY1" fmla="*/ 890610 h 2153220"/>
                    <a:gd name="connsiteX2" fmla="*/ 278789 w 363377"/>
                    <a:gd name="connsiteY2" fmla="*/ 1613671 h 2153220"/>
                    <a:gd name="connsiteX3" fmla="*/ 361750 w 363377"/>
                    <a:gd name="connsiteY3" fmla="*/ 2000009 h 2153220"/>
                    <a:gd name="connsiteX4" fmla="*/ 363377 w 363377"/>
                    <a:gd name="connsiteY4" fmla="*/ 2018716 h 2153220"/>
                    <a:gd name="connsiteX5" fmla="*/ 213722 w 363377"/>
                    <a:gd name="connsiteY5" fmla="*/ 2124450 h 2153220"/>
                    <a:gd name="connsiteX6" fmla="*/ 2253 w 363377"/>
                    <a:gd name="connsiteY6" fmla="*/ 2151290 h 2153220"/>
                    <a:gd name="connsiteX7" fmla="*/ 2253 w 363377"/>
                    <a:gd name="connsiteY7" fmla="*/ 815782 h 2153220"/>
                    <a:gd name="connsiteX8" fmla="*/ 2253 w 363377"/>
                    <a:gd name="connsiteY8" fmla="*/ 402604 h 2153220"/>
                    <a:gd name="connsiteX9" fmla="*/ 2253 w 363377"/>
                    <a:gd name="connsiteY9" fmla="*/ 192762 h 2153220"/>
                    <a:gd name="connsiteX10" fmla="*/ 8760 w 363377"/>
                    <a:gd name="connsiteY10" fmla="*/ 0 h 2153220"/>
                    <a:gd name="connsiteX11" fmla="*/ 164921 w 363377"/>
                    <a:gd name="connsiteY11" fmla="*/ 209029 h 2153220"/>
                    <a:gd name="connsiteX12" fmla="*/ 294243 w 363377"/>
                    <a:gd name="connsiteY12" fmla="*/ 403418 h 2153220"/>
                    <a:gd name="connsiteX0" fmla="*/ 294243 w 370920"/>
                    <a:gd name="connsiteY0" fmla="*/ 403418 h 2153220"/>
                    <a:gd name="connsiteX1" fmla="*/ 250322 w 370920"/>
                    <a:gd name="connsiteY1" fmla="*/ 890610 h 2153220"/>
                    <a:gd name="connsiteX2" fmla="*/ 278789 w 370920"/>
                    <a:gd name="connsiteY2" fmla="*/ 1613671 h 2153220"/>
                    <a:gd name="connsiteX3" fmla="*/ 361750 w 370920"/>
                    <a:gd name="connsiteY3" fmla="*/ 2000009 h 2153220"/>
                    <a:gd name="connsiteX4" fmla="*/ 350024 w 370920"/>
                    <a:gd name="connsiteY4" fmla="*/ 1974351 h 2153220"/>
                    <a:gd name="connsiteX5" fmla="*/ 363377 w 370920"/>
                    <a:gd name="connsiteY5" fmla="*/ 2018716 h 2153220"/>
                    <a:gd name="connsiteX6" fmla="*/ 213722 w 370920"/>
                    <a:gd name="connsiteY6" fmla="*/ 2124450 h 2153220"/>
                    <a:gd name="connsiteX7" fmla="*/ 2253 w 370920"/>
                    <a:gd name="connsiteY7" fmla="*/ 2151290 h 2153220"/>
                    <a:gd name="connsiteX8" fmla="*/ 2253 w 370920"/>
                    <a:gd name="connsiteY8" fmla="*/ 815782 h 2153220"/>
                    <a:gd name="connsiteX9" fmla="*/ 2253 w 370920"/>
                    <a:gd name="connsiteY9" fmla="*/ 402604 h 2153220"/>
                    <a:gd name="connsiteX10" fmla="*/ 2253 w 370920"/>
                    <a:gd name="connsiteY10" fmla="*/ 192762 h 2153220"/>
                    <a:gd name="connsiteX11" fmla="*/ 8760 w 370920"/>
                    <a:gd name="connsiteY11" fmla="*/ 0 h 2153220"/>
                    <a:gd name="connsiteX12" fmla="*/ 164921 w 370920"/>
                    <a:gd name="connsiteY12" fmla="*/ 209029 h 2153220"/>
                    <a:gd name="connsiteX13" fmla="*/ 294243 w 370920"/>
                    <a:gd name="connsiteY13" fmla="*/ 403418 h 2153220"/>
                    <a:gd name="connsiteX0" fmla="*/ 294243 w 377541"/>
                    <a:gd name="connsiteY0" fmla="*/ 403418 h 2153220"/>
                    <a:gd name="connsiteX1" fmla="*/ 250322 w 377541"/>
                    <a:gd name="connsiteY1" fmla="*/ 890610 h 2153220"/>
                    <a:gd name="connsiteX2" fmla="*/ 278789 w 377541"/>
                    <a:gd name="connsiteY2" fmla="*/ 1613671 h 2153220"/>
                    <a:gd name="connsiteX3" fmla="*/ 361750 w 377541"/>
                    <a:gd name="connsiteY3" fmla="*/ 2000009 h 2153220"/>
                    <a:gd name="connsiteX4" fmla="*/ 363377 w 377541"/>
                    <a:gd name="connsiteY4" fmla="*/ 2018716 h 2153220"/>
                    <a:gd name="connsiteX5" fmla="*/ 213722 w 377541"/>
                    <a:gd name="connsiteY5" fmla="*/ 2124450 h 2153220"/>
                    <a:gd name="connsiteX6" fmla="*/ 2253 w 377541"/>
                    <a:gd name="connsiteY6" fmla="*/ 2151290 h 2153220"/>
                    <a:gd name="connsiteX7" fmla="*/ 2253 w 377541"/>
                    <a:gd name="connsiteY7" fmla="*/ 815782 h 2153220"/>
                    <a:gd name="connsiteX8" fmla="*/ 2253 w 377541"/>
                    <a:gd name="connsiteY8" fmla="*/ 402604 h 2153220"/>
                    <a:gd name="connsiteX9" fmla="*/ 2253 w 377541"/>
                    <a:gd name="connsiteY9" fmla="*/ 192762 h 2153220"/>
                    <a:gd name="connsiteX10" fmla="*/ 8760 w 377541"/>
                    <a:gd name="connsiteY10" fmla="*/ 0 h 2153220"/>
                    <a:gd name="connsiteX11" fmla="*/ 164921 w 377541"/>
                    <a:gd name="connsiteY11" fmla="*/ 209029 h 2153220"/>
                    <a:gd name="connsiteX12" fmla="*/ 294243 w 377541"/>
                    <a:gd name="connsiteY12" fmla="*/ 403418 h 2153220"/>
                    <a:gd name="connsiteX0" fmla="*/ 294243 w 364424"/>
                    <a:gd name="connsiteY0" fmla="*/ 403418 h 2153220"/>
                    <a:gd name="connsiteX1" fmla="*/ 250322 w 364424"/>
                    <a:gd name="connsiteY1" fmla="*/ 890610 h 2153220"/>
                    <a:gd name="connsiteX2" fmla="*/ 278789 w 364424"/>
                    <a:gd name="connsiteY2" fmla="*/ 1613671 h 2153220"/>
                    <a:gd name="connsiteX3" fmla="*/ 363377 w 364424"/>
                    <a:gd name="connsiteY3" fmla="*/ 2018716 h 2153220"/>
                    <a:gd name="connsiteX4" fmla="*/ 213722 w 364424"/>
                    <a:gd name="connsiteY4" fmla="*/ 2124450 h 2153220"/>
                    <a:gd name="connsiteX5" fmla="*/ 2253 w 364424"/>
                    <a:gd name="connsiteY5" fmla="*/ 2151290 h 2153220"/>
                    <a:gd name="connsiteX6" fmla="*/ 2253 w 364424"/>
                    <a:gd name="connsiteY6" fmla="*/ 815782 h 2153220"/>
                    <a:gd name="connsiteX7" fmla="*/ 2253 w 364424"/>
                    <a:gd name="connsiteY7" fmla="*/ 402604 h 2153220"/>
                    <a:gd name="connsiteX8" fmla="*/ 2253 w 364424"/>
                    <a:gd name="connsiteY8" fmla="*/ 192762 h 2153220"/>
                    <a:gd name="connsiteX9" fmla="*/ 8760 w 364424"/>
                    <a:gd name="connsiteY9" fmla="*/ 0 h 2153220"/>
                    <a:gd name="connsiteX10" fmla="*/ 164921 w 364424"/>
                    <a:gd name="connsiteY10" fmla="*/ 209029 h 2153220"/>
                    <a:gd name="connsiteX11" fmla="*/ 294243 w 364424"/>
                    <a:gd name="connsiteY11" fmla="*/ 403418 h 2153220"/>
                    <a:gd name="connsiteX0" fmla="*/ 294243 w 363376"/>
                    <a:gd name="connsiteY0" fmla="*/ 403418 h 2153220"/>
                    <a:gd name="connsiteX1" fmla="*/ 250322 w 363376"/>
                    <a:gd name="connsiteY1" fmla="*/ 890610 h 2153220"/>
                    <a:gd name="connsiteX2" fmla="*/ 278789 w 363376"/>
                    <a:gd name="connsiteY2" fmla="*/ 1613671 h 2153220"/>
                    <a:gd name="connsiteX3" fmla="*/ 363377 w 363376"/>
                    <a:gd name="connsiteY3" fmla="*/ 2018716 h 2153220"/>
                    <a:gd name="connsiteX4" fmla="*/ 213722 w 363376"/>
                    <a:gd name="connsiteY4" fmla="*/ 2124450 h 2153220"/>
                    <a:gd name="connsiteX5" fmla="*/ 2253 w 363376"/>
                    <a:gd name="connsiteY5" fmla="*/ 2151290 h 2153220"/>
                    <a:gd name="connsiteX6" fmla="*/ 2253 w 363376"/>
                    <a:gd name="connsiteY6" fmla="*/ 815782 h 2153220"/>
                    <a:gd name="connsiteX7" fmla="*/ 2253 w 363376"/>
                    <a:gd name="connsiteY7" fmla="*/ 402604 h 2153220"/>
                    <a:gd name="connsiteX8" fmla="*/ 2253 w 363376"/>
                    <a:gd name="connsiteY8" fmla="*/ 192762 h 2153220"/>
                    <a:gd name="connsiteX9" fmla="*/ 8760 w 363376"/>
                    <a:gd name="connsiteY9" fmla="*/ 0 h 2153220"/>
                    <a:gd name="connsiteX10" fmla="*/ 164921 w 363376"/>
                    <a:gd name="connsiteY10" fmla="*/ 209029 h 2153220"/>
                    <a:gd name="connsiteX11" fmla="*/ 294243 w 363376"/>
                    <a:gd name="connsiteY11" fmla="*/ 403418 h 2153220"/>
                    <a:gd name="connsiteX0" fmla="*/ 294243 w 363378"/>
                    <a:gd name="connsiteY0" fmla="*/ 403418 h 2131745"/>
                    <a:gd name="connsiteX1" fmla="*/ 250322 w 363378"/>
                    <a:gd name="connsiteY1" fmla="*/ 890610 h 2131745"/>
                    <a:gd name="connsiteX2" fmla="*/ 278789 w 363378"/>
                    <a:gd name="connsiteY2" fmla="*/ 1613671 h 2131745"/>
                    <a:gd name="connsiteX3" fmla="*/ 363377 w 363378"/>
                    <a:gd name="connsiteY3" fmla="*/ 2018716 h 2131745"/>
                    <a:gd name="connsiteX4" fmla="*/ 213722 w 363378"/>
                    <a:gd name="connsiteY4" fmla="*/ 2124450 h 2131745"/>
                    <a:gd name="connsiteX5" fmla="*/ 2253 w 363378"/>
                    <a:gd name="connsiteY5" fmla="*/ 2116321 h 2131745"/>
                    <a:gd name="connsiteX6" fmla="*/ 2253 w 363378"/>
                    <a:gd name="connsiteY6" fmla="*/ 815782 h 2131745"/>
                    <a:gd name="connsiteX7" fmla="*/ 2253 w 363378"/>
                    <a:gd name="connsiteY7" fmla="*/ 402604 h 2131745"/>
                    <a:gd name="connsiteX8" fmla="*/ 2253 w 363378"/>
                    <a:gd name="connsiteY8" fmla="*/ 192762 h 2131745"/>
                    <a:gd name="connsiteX9" fmla="*/ 8760 w 363378"/>
                    <a:gd name="connsiteY9" fmla="*/ 0 h 2131745"/>
                    <a:gd name="connsiteX10" fmla="*/ 164921 w 363378"/>
                    <a:gd name="connsiteY10" fmla="*/ 209029 h 2131745"/>
                    <a:gd name="connsiteX11" fmla="*/ 294243 w 363378"/>
                    <a:gd name="connsiteY11" fmla="*/ 403418 h 21317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63378" h="2131745">
                      <a:moveTo>
                        <a:pt x="294243" y="403418"/>
                      </a:moveTo>
                      <a:cubicBezTo>
                        <a:pt x="287736" y="566086"/>
                        <a:pt x="258456" y="727128"/>
                        <a:pt x="250322" y="890610"/>
                      </a:cubicBezTo>
                      <a:cubicBezTo>
                        <a:pt x="238936" y="1131359"/>
                        <a:pt x="243816" y="1375362"/>
                        <a:pt x="278789" y="1613671"/>
                      </a:cubicBezTo>
                      <a:cubicBezTo>
                        <a:pt x="297631" y="1801688"/>
                        <a:pt x="344248" y="1933586"/>
                        <a:pt x="363377" y="2018716"/>
                      </a:cubicBezTo>
                      <a:cubicBezTo>
                        <a:pt x="335723" y="2076463"/>
                        <a:pt x="273909" y="2108183"/>
                        <a:pt x="213722" y="2124450"/>
                      </a:cubicBezTo>
                      <a:cubicBezTo>
                        <a:pt x="153535" y="2140717"/>
                        <a:pt x="2253" y="2126082"/>
                        <a:pt x="2253" y="2116321"/>
                      </a:cubicBezTo>
                      <a:lnTo>
                        <a:pt x="2253" y="815782"/>
                      </a:lnTo>
                      <a:lnTo>
                        <a:pt x="2253" y="402604"/>
                      </a:lnTo>
                      <a:lnTo>
                        <a:pt x="2253" y="192762"/>
                      </a:lnTo>
                      <a:cubicBezTo>
                        <a:pt x="2253" y="128508"/>
                        <a:pt x="-5880" y="62627"/>
                        <a:pt x="8760" y="0"/>
                      </a:cubicBezTo>
                      <a:cubicBezTo>
                        <a:pt x="65694" y="65881"/>
                        <a:pt x="118561" y="135828"/>
                        <a:pt x="164921" y="209029"/>
                      </a:cubicBezTo>
                      <a:cubicBezTo>
                        <a:pt x="212502" y="276265"/>
                        <a:pt x="240047" y="304808"/>
                        <a:pt x="294243" y="403418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4" name="Freeform: Shape 193">
                  <a:extLst>
                    <a:ext uri="{FF2B5EF4-FFF2-40B4-BE49-F238E27FC236}">
                      <a16:creationId xmlns:a16="http://schemas.microsoft.com/office/drawing/2014/main" id="{BAE7732D-68F7-47D3-86DC-77722F51A2DB}"/>
                    </a:ext>
                  </a:extLst>
                </p:cNvPr>
                <p:cNvSpPr/>
                <p:nvPr/>
              </p:nvSpPr>
              <p:spPr>
                <a:xfrm>
                  <a:off x="3153259" y="2086837"/>
                  <a:ext cx="1145999" cy="1795739"/>
                </a:xfrm>
                <a:custGeom>
                  <a:avLst/>
                  <a:gdLst>
                    <a:gd name="connsiteX0" fmla="*/ 1820419 w 1821886"/>
                    <a:gd name="connsiteY0" fmla="*/ 1327383 h 2854831"/>
                    <a:gd name="connsiteX1" fmla="*/ 1554456 w 1821886"/>
                    <a:gd name="connsiteY1" fmla="*/ 802777 h 2854831"/>
                    <a:gd name="connsiteX2" fmla="*/ 1358441 w 1821886"/>
                    <a:gd name="connsiteY2" fmla="*/ 496147 h 2854831"/>
                    <a:gd name="connsiteX3" fmla="*/ 1023343 w 1821886"/>
                    <a:gd name="connsiteY3" fmla="*/ 104929 h 2854831"/>
                    <a:gd name="connsiteX4" fmla="*/ 845222 w 1821886"/>
                    <a:gd name="connsiteY4" fmla="*/ 13835 h 2854831"/>
                    <a:gd name="connsiteX5" fmla="*/ 604472 w 1821886"/>
                    <a:gd name="connsiteY5" fmla="*/ 59382 h 2854831"/>
                    <a:gd name="connsiteX6" fmla="*/ 163641 w 1821886"/>
                    <a:gd name="connsiteY6" fmla="*/ 702736 h 2854831"/>
                    <a:gd name="connsiteX7" fmla="*/ 1786 w 1821886"/>
                    <a:gd name="connsiteY7" fmla="*/ 1904856 h 2854831"/>
                    <a:gd name="connsiteX8" fmla="*/ 17239 w 1821886"/>
                    <a:gd name="connsiteY8" fmla="*/ 2261100 h 2854831"/>
                    <a:gd name="connsiteX9" fmla="*/ 111587 w 1821886"/>
                    <a:gd name="connsiteY9" fmla="*/ 2553903 h 2854831"/>
                    <a:gd name="connsiteX10" fmla="*/ 419843 w 1821886"/>
                    <a:gd name="connsiteY10" fmla="*/ 2747478 h 2854831"/>
                    <a:gd name="connsiteX11" fmla="*/ 987556 w 1821886"/>
                    <a:gd name="connsiteY11" fmla="*/ 2858906 h 2854831"/>
                    <a:gd name="connsiteX12" fmla="*/ 1602443 w 1821886"/>
                    <a:gd name="connsiteY12" fmla="*/ 2752359 h 2854831"/>
                    <a:gd name="connsiteX13" fmla="*/ 1776498 w 1821886"/>
                    <a:gd name="connsiteY13" fmla="*/ 2592130 h 2854831"/>
                    <a:gd name="connsiteX14" fmla="*/ 1778938 w 1821886"/>
                    <a:gd name="connsiteY14" fmla="*/ 2430275 h 2854831"/>
                    <a:gd name="connsiteX15" fmla="*/ 1791952 w 1821886"/>
                    <a:gd name="connsiteY15" fmla="*/ 2003270 h 2854831"/>
                    <a:gd name="connsiteX16" fmla="*/ 1809032 w 1821886"/>
                    <a:gd name="connsiteY16" fmla="*/ 1642146 h 2854831"/>
                    <a:gd name="connsiteX17" fmla="*/ 1819606 w 1821886"/>
                    <a:gd name="connsiteY17" fmla="*/ 1461584 h 2854831"/>
                    <a:gd name="connsiteX18" fmla="*/ 1820419 w 1821886"/>
                    <a:gd name="connsiteY18" fmla="*/ 1327383 h 2854831"/>
                    <a:gd name="connsiteX19" fmla="*/ 1820419 w 1821886"/>
                    <a:gd name="connsiteY19" fmla="*/ 1327383 h 28548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821886" h="2854831">
                      <a:moveTo>
                        <a:pt x="1820419" y="1327383"/>
                      </a:moveTo>
                      <a:cubicBezTo>
                        <a:pt x="1726071" y="1154954"/>
                        <a:pt x="1650430" y="973579"/>
                        <a:pt x="1554456" y="802777"/>
                      </a:cubicBezTo>
                      <a:cubicBezTo>
                        <a:pt x="1495082" y="697042"/>
                        <a:pt x="1433268" y="591308"/>
                        <a:pt x="1358441" y="496147"/>
                      </a:cubicBezTo>
                      <a:cubicBezTo>
                        <a:pt x="1254333" y="364385"/>
                        <a:pt x="1157545" y="207410"/>
                        <a:pt x="1023343" y="104929"/>
                      </a:cubicBezTo>
                      <a:cubicBezTo>
                        <a:pt x="972916" y="65889"/>
                        <a:pt x="904595" y="35795"/>
                        <a:pt x="845222" y="13835"/>
                      </a:cubicBezTo>
                      <a:cubicBezTo>
                        <a:pt x="758194" y="-17885"/>
                        <a:pt x="678486" y="8142"/>
                        <a:pt x="604472" y="59382"/>
                      </a:cubicBezTo>
                      <a:cubicBezTo>
                        <a:pt x="392190" y="207410"/>
                        <a:pt x="257175" y="467680"/>
                        <a:pt x="163641" y="702736"/>
                      </a:cubicBezTo>
                      <a:cubicBezTo>
                        <a:pt x="13172" y="1082567"/>
                        <a:pt x="-7161" y="1500625"/>
                        <a:pt x="1786" y="1904856"/>
                      </a:cubicBezTo>
                      <a:cubicBezTo>
                        <a:pt x="4226" y="2023604"/>
                        <a:pt x="9106" y="2142352"/>
                        <a:pt x="17239" y="2261100"/>
                      </a:cubicBezTo>
                      <a:cubicBezTo>
                        <a:pt x="24559" y="2363581"/>
                        <a:pt x="46519" y="2470942"/>
                        <a:pt x="111587" y="2553903"/>
                      </a:cubicBezTo>
                      <a:cubicBezTo>
                        <a:pt x="186414" y="2649877"/>
                        <a:pt x="310042" y="2704371"/>
                        <a:pt x="419843" y="2747478"/>
                      </a:cubicBezTo>
                      <a:cubicBezTo>
                        <a:pt x="595525" y="2815799"/>
                        <a:pt x="798048" y="2846706"/>
                        <a:pt x="987556" y="2858906"/>
                      </a:cubicBezTo>
                      <a:cubicBezTo>
                        <a:pt x="1190892" y="2871920"/>
                        <a:pt x="1418628" y="2850773"/>
                        <a:pt x="1602443" y="2752359"/>
                      </a:cubicBezTo>
                      <a:cubicBezTo>
                        <a:pt x="1667511" y="2717385"/>
                        <a:pt x="1757791" y="2671024"/>
                        <a:pt x="1776498" y="2592130"/>
                      </a:cubicBezTo>
                      <a:cubicBezTo>
                        <a:pt x="1787885" y="2542516"/>
                        <a:pt x="1778938" y="2481515"/>
                        <a:pt x="1778938" y="2430275"/>
                      </a:cubicBezTo>
                      <a:cubicBezTo>
                        <a:pt x="1779752" y="2287127"/>
                        <a:pt x="1788699" y="2145605"/>
                        <a:pt x="1791952" y="2003270"/>
                      </a:cubicBezTo>
                      <a:cubicBezTo>
                        <a:pt x="1794392" y="1882896"/>
                        <a:pt x="1801712" y="1762521"/>
                        <a:pt x="1809032" y="1642146"/>
                      </a:cubicBezTo>
                      <a:cubicBezTo>
                        <a:pt x="1813099" y="1581959"/>
                        <a:pt x="1814725" y="1521772"/>
                        <a:pt x="1819606" y="1461584"/>
                      </a:cubicBezTo>
                      <a:cubicBezTo>
                        <a:pt x="1822859" y="1419290"/>
                        <a:pt x="1840752" y="1368050"/>
                        <a:pt x="1820419" y="1327383"/>
                      </a:cubicBezTo>
                      <a:cubicBezTo>
                        <a:pt x="1820419" y="1327383"/>
                        <a:pt x="1820419" y="1327383"/>
                        <a:pt x="1820419" y="1327383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5" name="Freeform: Shape 194">
                  <a:extLst>
                    <a:ext uri="{FF2B5EF4-FFF2-40B4-BE49-F238E27FC236}">
                      <a16:creationId xmlns:a16="http://schemas.microsoft.com/office/drawing/2014/main" id="{9BE2D5DB-0574-4FF9-9071-F2D2CC176B66}"/>
                    </a:ext>
                  </a:extLst>
                </p:cNvPr>
                <p:cNvSpPr/>
                <p:nvPr/>
              </p:nvSpPr>
              <p:spPr>
                <a:xfrm>
                  <a:off x="2247222" y="2055728"/>
                  <a:ext cx="936240" cy="1739463"/>
                </a:xfrm>
                <a:custGeom>
                  <a:avLst/>
                  <a:gdLst>
                    <a:gd name="connsiteX0" fmla="*/ 1491640 w 1488416"/>
                    <a:gd name="connsiteY0" fmla="*/ 1253669 h 2765363"/>
                    <a:gd name="connsiteX1" fmla="*/ 1449346 w 1488416"/>
                    <a:gd name="connsiteY1" fmla="*/ 1108081 h 2765363"/>
                    <a:gd name="connsiteX2" fmla="*/ 1323278 w 1488416"/>
                    <a:gd name="connsiteY2" fmla="*/ 807144 h 2765363"/>
                    <a:gd name="connsiteX3" fmla="*/ 865366 w 1488416"/>
                    <a:gd name="connsiteY3" fmla="*/ 193071 h 2765363"/>
                    <a:gd name="connsiteX4" fmla="*/ 458695 w 1488416"/>
                    <a:gd name="connsiteY4" fmla="*/ 2749 h 2765363"/>
                    <a:gd name="connsiteX5" fmla="*/ 174839 w 1488416"/>
                    <a:gd name="connsiteY5" fmla="*/ 292299 h 2765363"/>
                    <a:gd name="connsiteX6" fmla="*/ 22744 w 1488416"/>
                    <a:gd name="connsiteY6" fmla="*/ 991773 h 2765363"/>
                    <a:gd name="connsiteX7" fmla="*/ 1597 w 1488416"/>
                    <a:gd name="connsiteY7" fmla="*/ 1509059 h 2765363"/>
                    <a:gd name="connsiteX8" fmla="*/ 31691 w 1488416"/>
                    <a:gd name="connsiteY8" fmla="*/ 1844156 h 2765363"/>
                    <a:gd name="connsiteX9" fmla="*/ 141492 w 1488416"/>
                    <a:gd name="connsiteY9" fmla="*/ 2328094 h 2765363"/>
                    <a:gd name="connsiteX10" fmla="*/ 438362 w 1488416"/>
                    <a:gd name="connsiteY10" fmla="*/ 2742899 h 2765363"/>
                    <a:gd name="connsiteX11" fmla="*/ 653897 w 1488416"/>
                    <a:gd name="connsiteY11" fmla="*/ 2764046 h 2765363"/>
                    <a:gd name="connsiteX12" fmla="*/ 1215104 w 1488416"/>
                    <a:gd name="connsiteY12" fmla="*/ 2466363 h 2765363"/>
                    <a:gd name="connsiteX13" fmla="*/ 1435519 w 1488416"/>
                    <a:gd name="connsiteY13" fmla="*/ 2207720 h 2765363"/>
                    <a:gd name="connsiteX14" fmla="*/ 1455853 w 1488416"/>
                    <a:gd name="connsiteY14" fmla="*/ 1707514 h 2765363"/>
                    <a:gd name="connsiteX15" fmla="*/ 1491640 w 1488416"/>
                    <a:gd name="connsiteY15" fmla="*/ 1253669 h 2765363"/>
                    <a:gd name="connsiteX16" fmla="*/ 1491640 w 1488416"/>
                    <a:gd name="connsiteY16" fmla="*/ 1253669 h 27653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488416" h="2765363">
                      <a:moveTo>
                        <a:pt x="1491640" y="1253669"/>
                      </a:moveTo>
                      <a:cubicBezTo>
                        <a:pt x="1489200" y="1204869"/>
                        <a:pt x="1465613" y="1155255"/>
                        <a:pt x="1449346" y="1108081"/>
                      </a:cubicBezTo>
                      <a:cubicBezTo>
                        <a:pt x="1414372" y="1003160"/>
                        <a:pt x="1379399" y="903119"/>
                        <a:pt x="1323278" y="807144"/>
                      </a:cubicBezTo>
                      <a:cubicBezTo>
                        <a:pt x="1193143" y="585915"/>
                        <a:pt x="1055688" y="367126"/>
                        <a:pt x="865366" y="193071"/>
                      </a:cubicBezTo>
                      <a:cubicBezTo>
                        <a:pt x="756379" y="94656"/>
                        <a:pt x="616484" y="-19212"/>
                        <a:pt x="458695" y="2749"/>
                      </a:cubicBezTo>
                      <a:cubicBezTo>
                        <a:pt x="314734" y="23082"/>
                        <a:pt x="226079" y="171111"/>
                        <a:pt x="174839" y="292299"/>
                      </a:cubicBezTo>
                      <a:cubicBezTo>
                        <a:pt x="80491" y="515154"/>
                        <a:pt x="41451" y="751837"/>
                        <a:pt x="22744" y="991773"/>
                      </a:cubicBezTo>
                      <a:cubicBezTo>
                        <a:pt x="9730" y="1164202"/>
                        <a:pt x="-4910" y="1335817"/>
                        <a:pt x="1597" y="1509059"/>
                      </a:cubicBezTo>
                      <a:cubicBezTo>
                        <a:pt x="5664" y="1620487"/>
                        <a:pt x="5664" y="1735168"/>
                        <a:pt x="31691" y="1844156"/>
                      </a:cubicBezTo>
                      <a:cubicBezTo>
                        <a:pt x="69918" y="2006011"/>
                        <a:pt x="92691" y="2168679"/>
                        <a:pt x="141492" y="2328094"/>
                      </a:cubicBezTo>
                      <a:cubicBezTo>
                        <a:pt x="187852" y="2480189"/>
                        <a:pt x="277320" y="2681898"/>
                        <a:pt x="438362" y="2742899"/>
                      </a:cubicBezTo>
                      <a:cubicBezTo>
                        <a:pt x="506682" y="2768926"/>
                        <a:pt x="577443" y="2777059"/>
                        <a:pt x="653897" y="2764046"/>
                      </a:cubicBezTo>
                      <a:cubicBezTo>
                        <a:pt x="860486" y="2728259"/>
                        <a:pt x="1053249" y="2592431"/>
                        <a:pt x="1215104" y="2466363"/>
                      </a:cubicBezTo>
                      <a:cubicBezTo>
                        <a:pt x="1289931" y="2407802"/>
                        <a:pt x="1435519" y="2315081"/>
                        <a:pt x="1435519" y="2207720"/>
                      </a:cubicBezTo>
                      <a:cubicBezTo>
                        <a:pt x="1435519" y="2040984"/>
                        <a:pt x="1442839" y="1873436"/>
                        <a:pt x="1455853" y="1707514"/>
                      </a:cubicBezTo>
                      <a:cubicBezTo>
                        <a:pt x="1465613" y="1558673"/>
                        <a:pt x="1497333" y="1404138"/>
                        <a:pt x="1491640" y="1253669"/>
                      </a:cubicBezTo>
                      <a:cubicBezTo>
                        <a:pt x="1491640" y="1253669"/>
                        <a:pt x="1491640" y="1253669"/>
                        <a:pt x="1491640" y="125366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6" name="Freeform: Shape 195">
                  <a:extLst>
                    <a:ext uri="{FF2B5EF4-FFF2-40B4-BE49-F238E27FC236}">
                      <a16:creationId xmlns:a16="http://schemas.microsoft.com/office/drawing/2014/main" id="{F324DF5C-D654-43B3-A293-C5E315E76449}"/>
                    </a:ext>
                  </a:extLst>
                </p:cNvPr>
                <p:cNvSpPr/>
                <p:nvPr/>
              </p:nvSpPr>
              <p:spPr>
                <a:xfrm>
                  <a:off x="2916492" y="3578688"/>
                  <a:ext cx="5116" cy="5116"/>
                </a:xfrm>
                <a:custGeom>
                  <a:avLst/>
                  <a:gdLst>
                    <a:gd name="connsiteX0" fmla="*/ 0 w 0"/>
                    <a:gd name="connsiteY0" fmla="*/ 0 h 0"/>
                    <a:gd name="connsiteX1" fmla="*/ 0 w 0"/>
                    <a:gd name="connsiteY1" fmla="*/ 0 h 0"/>
                    <a:gd name="connsiteX2" fmla="*/ 0 w 0"/>
                    <a:gd name="connsiteY2" fmla="*/ 0 h 0"/>
                    <a:gd name="connsiteX3" fmla="*/ 0 w 0"/>
                    <a:gd name="connsiteY3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7" name="Freeform: Shape 196">
                  <a:extLst>
                    <a:ext uri="{FF2B5EF4-FFF2-40B4-BE49-F238E27FC236}">
                      <a16:creationId xmlns:a16="http://schemas.microsoft.com/office/drawing/2014/main" id="{84BAD3D9-CE92-474C-BC35-EEB95AA5E320}"/>
                    </a:ext>
                  </a:extLst>
                </p:cNvPr>
                <p:cNvSpPr/>
                <p:nvPr/>
              </p:nvSpPr>
              <p:spPr>
                <a:xfrm>
                  <a:off x="4267475" y="2052010"/>
                  <a:ext cx="1493891" cy="1949221"/>
                </a:xfrm>
                <a:custGeom>
                  <a:avLst/>
                  <a:gdLst>
                    <a:gd name="connsiteX0" fmla="*/ 2376043 w 2374959"/>
                    <a:gd name="connsiteY0" fmla="*/ 2668646 h 3098834"/>
                    <a:gd name="connsiteX1" fmla="*/ 2374416 w 2374959"/>
                    <a:gd name="connsiteY1" fmla="*/ 2056199 h 3098834"/>
                    <a:gd name="connsiteX2" fmla="*/ 2295522 w 2374959"/>
                    <a:gd name="connsiteY2" fmla="*/ 1418539 h 3098834"/>
                    <a:gd name="connsiteX3" fmla="*/ 2128787 w 2374959"/>
                    <a:gd name="connsiteY3" fmla="*/ 853266 h 3098834"/>
                    <a:gd name="connsiteX4" fmla="*/ 1880717 w 2374959"/>
                    <a:gd name="connsiteY4" fmla="*/ 390474 h 3098834"/>
                    <a:gd name="connsiteX5" fmla="*/ 1485433 w 2374959"/>
                    <a:gd name="connsiteY5" fmla="*/ 68391 h 3098834"/>
                    <a:gd name="connsiteX6" fmla="*/ 1175550 w 2374959"/>
                    <a:gd name="connsiteY6" fmla="*/ 70 h 3098834"/>
                    <a:gd name="connsiteX7" fmla="*/ 870546 w 2374959"/>
                    <a:gd name="connsiteY7" fmla="*/ 80591 h 3098834"/>
                    <a:gd name="connsiteX8" fmla="*/ 648504 w 2374959"/>
                    <a:gd name="connsiteY8" fmla="*/ 239193 h 3098834"/>
                    <a:gd name="connsiteX9" fmla="*/ 89738 w 2374959"/>
                    <a:gd name="connsiteY9" fmla="*/ 1201377 h 3098834"/>
                    <a:gd name="connsiteX10" fmla="*/ 19790 w 2374959"/>
                    <a:gd name="connsiteY10" fmla="*/ 2472631 h 3098834"/>
                    <a:gd name="connsiteX11" fmla="*/ 36057 w 2374959"/>
                    <a:gd name="connsiteY11" fmla="*/ 2679220 h 3098834"/>
                    <a:gd name="connsiteX12" fmla="*/ 88111 w 2374959"/>
                    <a:gd name="connsiteY12" fmla="*/ 2871982 h 3098834"/>
                    <a:gd name="connsiteX13" fmla="*/ 576930 w 2374959"/>
                    <a:gd name="connsiteY13" fmla="*/ 3066370 h 3098834"/>
                    <a:gd name="connsiteX14" fmla="*/ 1239804 w 2374959"/>
                    <a:gd name="connsiteY14" fmla="*/ 3102971 h 3098834"/>
                    <a:gd name="connsiteX15" fmla="*/ 1727809 w 2374959"/>
                    <a:gd name="connsiteY15" fmla="*/ 3087517 h 3098834"/>
                    <a:gd name="connsiteX16" fmla="*/ 2204428 w 2374959"/>
                    <a:gd name="connsiteY16" fmla="*/ 3023263 h 3098834"/>
                    <a:gd name="connsiteX17" fmla="*/ 2367909 w 2374959"/>
                    <a:gd name="connsiteY17" fmla="*/ 2809354 h 3098834"/>
                    <a:gd name="connsiteX18" fmla="*/ 2376043 w 2374959"/>
                    <a:gd name="connsiteY18" fmla="*/ 2668646 h 30988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2374959" h="3098834">
                      <a:moveTo>
                        <a:pt x="2376043" y="2668646"/>
                      </a:moveTo>
                      <a:cubicBezTo>
                        <a:pt x="2374416" y="2465311"/>
                        <a:pt x="2384990" y="2260348"/>
                        <a:pt x="2374416" y="2056199"/>
                      </a:cubicBezTo>
                      <a:cubicBezTo>
                        <a:pt x="2363843" y="1842290"/>
                        <a:pt x="2337002" y="1628381"/>
                        <a:pt x="2295522" y="1418539"/>
                      </a:cubicBezTo>
                      <a:cubicBezTo>
                        <a:pt x="2257295" y="1223337"/>
                        <a:pt x="2207681" y="1035455"/>
                        <a:pt x="2128787" y="853266"/>
                      </a:cubicBezTo>
                      <a:cubicBezTo>
                        <a:pt x="2059653" y="692224"/>
                        <a:pt x="1983198" y="534436"/>
                        <a:pt x="1880717" y="390474"/>
                      </a:cubicBezTo>
                      <a:cubicBezTo>
                        <a:pt x="1778236" y="245699"/>
                        <a:pt x="1647288" y="138338"/>
                        <a:pt x="1485433" y="68391"/>
                      </a:cubicBezTo>
                      <a:cubicBezTo>
                        <a:pt x="1386205" y="25284"/>
                        <a:pt x="1283724" y="-1557"/>
                        <a:pt x="1175550" y="70"/>
                      </a:cubicBezTo>
                      <a:cubicBezTo>
                        <a:pt x="1068188" y="2510"/>
                        <a:pt x="966521" y="34230"/>
                        <a:pt x="870546" y="80591"/>
                      </a:cubicBezTo>
                      <a:cubicBezTo>
                        <a:pt x="787585" y="120445"/>
                        <a:pt x="716824" y="178192"/>
                        <a:pt x="648504" y="239193"/>
                      </a:cubicBezTo>
                      <a:cubicBezTo>
                        <a:pt x="364647" y="492955"/>
                        <a:pt x="187339" y="838626"/>
                        <a:pt x="89738" y="1201377"/>
                      </a:cubicBezTo>
                      <a:cubicBezTo>
                        <a:pt x="-21690" y="1615368"/>
                        <a:pt x="-8677" y="2048879"/>
                        <a:pt x="19790" y="2472631"/>
                      </a:cubicBezTo>
                      <a:cubicBezTo>
                        <a:pt x="24670" y="2541765"/>
                        <a:pt x="27110" y="2610899"/>
                        <a:pt x="36057" y="2679220"/>
                      </a:cubicBezTo>
                      <a:cubicBezTo>
                        <a:pt x="45004" y="2748354"/>
                        <a:pt x="66964" y="2806914"/>
                        <a:pt x="88111" y="2871982"/>
                      </a:cubicBezTo>
                      <a:cubicBezTo>
                        <a:pt x="175952" y="3054984"/>
                        <a:pt x="402874" y="3047664"/>
                        <a:pt x="576930" y="3066370"/>
                      </a:cubicBezTo>
                      <a:cubicBezTo>
                        <a:pt x="797345" y="3089957"/>
                        <a:pt x="1018575" y="3102157"/>
                        <a:pt x="1239804" y="3102971"/>
                      </a:cubicBezTo>
                      <a:cubicBezTo>
                        <a:pt x="1402472" y="3103784"/>
                        <a:pt x="1565141" y="3098904"/>
                        <a:pt x="1727809" y="3087517"/>
                      </a:cubicBezTo>
                      <a:cubicBezTo>
                        <a:pt x="1885597" y="3076944"/>
                        <a:pt x="2053146" y="3072877"/>
                        <a:pt x="2204428" y="3023263"/>
                      </a:cubicBezTo>
                      <a:cubicBezTo>
                        <a:pt x="2310162" y="2988290"/>
                        <a:pt x="2352456" y="2907769"/>
                        <a:pt x="2367909" y="2809354"/>
                      </a:cubicBezTo>
                      <a:cubicBezTo>
                        <a:pt x="2374416" y="2763807"/>
                        <a:pt x="2376856" y="2716633"/>
                        <a:pt x="2376043" y="266864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8" name="Freeform: Shape 197">
                  <a:extLst>
                    <a:ext uri="{FF2B5EF4-FFF2-40B4-BE49-F238E27FC236}">
                      <a16:creationId xmlns:a16="http://schemas.microsoft.com/office/drawing/2014/main" id="{090E446F-4D52-489D-B643-EC133BC1D721}"/>
                    </a:ext>
                  </a:extLst>
                </p:cNvPr>
                <p:cNvSpPr/>
                <p:nvPr/>
              </p:nvSpPr>
              <p:spPr>
                <a:xfrm>
                  <a:off x="5751725" y="2044380"/>
                  <a:ext cx="1493891" cy="1949221"/>
                </a:xfrm>
                <a:custGeom>
                  <a:avLst/>
                  <a:gdLst>
                    <a:gd name="connsiteX0" fmla="*/ 3135 w 2374959"/>
                    <a:gd name="connsiteY0" fmla="*/ 2668646 h 3098834"/>
                    <a:gd name="connsiteX1" fmla="*/ 4762 w 2374959"/>
                    <a:gd name="connsiteY1" fmla="*/ 2056199 h 3098834"/>
                    <a:gd name="connsiteX2" fmla="*/ 83656 w 2374959"/>
                    <a:gd name="connsiteY2" fmla="*/ 1418539 h 3098834"/>
                    <a:gd name="connsiteX3" fmla="*/ 250391 w 2374959"/>
                    <a:gd name="connsiteY3" fmla="*/ 853266 h 3098834"/>
                    <a:gd name="connsiteX4" fmla="*/ 498461 w 2374959"/>
                    <a:gd name="connsiteY4" fmla="*/ 390474 h 3098834"/>
                    <a:gd name="connsiteX5" fmla="*/ 893745 w 2374959"/>
                    <a:gd name="connsiteY5" fmla="*/ 68391 h 3098834"/>
                    <a:gd name="connsiteX6" fmla="*/ 1203629 w 2374959"/>
                    <a:gd name="connsiteY6" fmla="*/ 70 h 3098834"/>
                    <a:gd name="connsiteX7" fmla="*/ 1508632 w 2374959"/>
                    <a:gd name="connsiteY7" fmla="*/ 80591 h 3098834"/>
                    <a:gd name="connsiteX8" fmla="*/ 1730674 w 2374959"/>
                    <a:gd name="connsiteY8" fmla="*/ 239193 h 3098834"/>
                    <a:gd name="connsiteX9" fmla="*/ 2289441 w 2374959"/>
                    <a:gd name="connsiteY9" fmla="*/ 1201377 h 3098834"/>
                    <a:gd name="connsiteX10" fmla="*/ 2359388 w 2374959"/>
                    <a:gd name="connsiteY10" fmla="*/ 2472631 h 3098834"/>
                    <a:gd name="connsiteX11" fmla="*/ 2343121 w 2374959"/>
                    <a:gd name="connsiteY11" fmla="*/ 2679220 h 3098834"/>
                    <a:gd name="connsiteX12" fmla="*/ 2291067 w 2374959"/>
                    <a:gd name="connsiteY12" fmla="*/ 2871982 h 3098834"/>
                    <a:gd name="connsiteX13" fmla="*/ 1802248 w 2374959"/>
                    <a:gd name="connsiteY13" fmla="*/ 3066370 h 3098834"/>
                    <a:gd name="connsiteX14" fmla="*/ 1139374 w 2374959"/>
                    <a:gd name="connsiteY14" fmla="*/ 3102971 h 3098834"/>
                    <a:gd name="connsiteX15" fmla="*/ 651369 w 2374959"/>
                    <a:gd name="connsiteY15" fmla="*/ 3087517 h 3098834"/>
                    <a:gd name="connsiteX16" fmla="*/ 174751 w 2374959"/>
                    <a:gd name="connsiteY16" fmla="*/ 3023263 h 3098834"/>
                    <a:gd name="connsiteX17" fmla="*/ 11269 w 2374959"/>
                    <a:gd name="connsiteY17" fmla="*/ 2809354 h 3098834"/>
                    <a:gd name="connsiteX18" fmla="*/ 3135 w 2374959"/>
                    <a:gd name="connsiteY18" fmla="*/ 2668646 h 30988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2374959" h="3098834">
                      <a:moveTo>
                        <a:pt x="3135" y="2668646"/>
                      </a:moveTo>
                      <a:cubicBezTo>
                        <a:pt x="4762" y="2465311"/>
                        <a:pt x="-5811" y="2260348"/>
                        <a:pt x="4762" y="2056199"/>
                      </a:cubicBezTo>
                      <a:cubicBezTo>
                        <a:pt x="15335" y="1842290"/>
                        <a:pt x="42176" y="1628381"/>
                        <a:pt x="83656" y="1418539"/>
                      </a:cubicBezTo>
                      <a:cubicBezTo>
                        <a:pt x="121883" y="1223337"/>
                        <a:pt x="171497" y="1035455"/>
                        <a:pt x="250391" y="853266"/>
                      </a:cubicBezTo>
                      <a:cubicBezTo>
                        <a:pt x="319526" y="692224"/>
                        <a:pt x="395979" y="534436"/>
                        <a:pt x="498461" y="390474"/>
                      </a:cubicBezTo>
                      <a:cubicBezTo>
                        <a:pt x="600942" y="245699"/>
                        <a:pt x="731890" y="138338"/>
                        <a:pt x="893745" y="68391"/>
                      </a:cubicBezTo>
                      <a:cubicBezTo>
                        <a:pt x="992973" y="25284"/>
                        <a:pt x="1095454" y="-1557"/>
                        <a:pt x="1203629" y="70"/>
                      </a:cubicBezTo>
                      <a:cubicBezTo>
                        <a:pt x="1310989" y="2510"/>
                        <a:pt x="1412657" y="34230"/>
                        <a:pt x="1508632" y="80591"/>
                      </a:cubicBezTo>
                      <a:cubicBezTo>
                        <a:pt x="1591593" y="120445"/>
                        <a:pt x="1662353" y="178192"/>
                        <a:pt x="1730674" y="239193"/>
                      </a:cubicBezTo>
                      <a:cubicBezTo>
                        <a:pt x="2014530" y="492955"/>
                        <a:pt x="2191840" y="838626"/>
                        <a:pt x="2289441" y="1201377"/>
                      </a:cubicBezTo>
                      <a:cubicBezTo>
                        <a:pt x="2400868" y="1615368"/>
                        <a:pt x="2387855" y="2048879"/>
                        <a:pt x="2359388" y="2472631"/>
                      </a:cubicBezTo>
                      <a:cubicBezTo>
                        <a:pt x="2354508" y="2541765"/>
                        <a:pt x="2352068" y="2610899"/>
                        <a:pt x="2343121" y="2679220"/>
                      </a:cubicBezTo>
                      <a:cubicBezTo>
                        <a:pt x="2334174" y="2748354"/>
                        <a:pt x="2312214" y="2806914"/>
                        <a:pt x="2291067" y="2871982"/>
                      </a:cubicBezTo>
                      <a:cubicBezTo>
                        <a:pt x="2203227" y="3054984"/>
                        <a:pt x="1976304" y="3047664"/>
                        <a:pt x="1802248" y="3066370"/>
                      </a:cubicBezTo>
                      <a:cubicBezTo>
                        <a:pt x="1581833" y="3089957"/>
                        <a:pt x="1360604" y="3102157"/>
                        <a:pt x="1139374" y="3102971"/>
                      </a:cubicBezTo>
                      <a:cubicBezTo>
                        <a:pt x="976706" y="3103784"/>
                        <a:pt x="814038" y="3098904"/>
                        <a:pt x="651369" y="3087517"/>
                      </a:cubicBezTo>
                      <a:cubicBezTo>
                        <a:pt x="493580" y="3076944"/>
                        <a:pt x="326032" y="3072877"/>
                        <a:pt x="174751" y="3023263"/>
                      </a:cubicBezTo>
                      <a:cubicBezTo>
                        <a:pt x="69016" y="2988290"/>
                        <a:pt x="26722" y="2907769"/>
                        <a:pt x="11269" y="2809354"/>
                      </a:cubicBezTo>
                      <a:cubicBezTo>
                        <a:pt x="4762" y="2763807"/>
                        <a:pt x="2322" y="2716633"/>
                        <a:pt x="3135" y="266864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76000">
                      <a:schemeClr val="bg1">
                        <a:lumMod val="98000"/>
                      </a:schemeClr>
                    </a:gs>
                    <a:gs pos="89000">
                      <a:schemeClr val="bg1">
                        <a:lumMod val="90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19050" cap="flat">
                  <a:solidFill>
                    <a:schemeClr val="bg1">
                      <a:lumMod val="8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82" name="Rectangle: Rounded Corners 181">
                <a:extLst>
                  <a:ext uri="{FF2B5EF4-FFF2-40B4-BE49-F238E27FC236}">
                    <a16:creationId xmlns:a16="http://schemas.microsoft.com/office/drawing/2014/main" id="{7C78E235-E876-452A-856C-9239E8695ED8}"/>
                  </a:ext>
                </a:extLst>
              </p:cNvPr>
              <p:cNvSpPr/>
              <p:nvPr/>
            </p:nvSpPr>
            <p:spPr>
              <a:xfrm>
                <a:off x="2170427" y="1733550"/>
                <a:ext cx="335562" cy="335562"/>
              </a:xfrm>
              <a:prstGeom prst="roundRect">
                <a:avLst/>
              </a:prstGeom>
              <a:gradFill flip="none" rotWithShape="1">
                <a:gsLst>
                  <a:gs pos="61600">
                    <a:srgbClr val="C3C3C3"/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  <a:ln w="349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83" name="Rectangle: Rounded Corners 182">
                <a:extLst>
                  <a:ext uri="{FF2B5EF4-FFF2-40B4-BE49-F238E27FC236}">
                    <a16:creationId xmlns:a16="http://schemas.microsoft.com/office/drawing/2014/main" id="{4253B870-B61A-41AC-BD1B-494B51D56242}"/>
                  </a:ext>
                </a:extLst>
              </p:cNvPr>
              <p:cNvSpPr/>
              <p:nvPr/>
            </p:nvSpPr>
            <p:spPr>
              <a:xfrm>
                <a:off x="3473696" y="1823655"/>
                <a:ext cx="361962" cy="361962"/>
              </a:xfrm>
              <a:prstGeom prst="roundRect">
                <a:avLst/>
              </a:prstGeom>
              <a:gradFill flip="none" rotWithShape="1">
                <a:gsLst>
                  <a:gs pos="61600">
                    <a:srgbClr val="C3C3C3"/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  <a:ln w="349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84" name="Rectangle: Rounded Corners 183">
                <a:extLst>
                  <a:ext uri="{FF2B5EF4-FFF2-40B4-BE49-F238E27FC236}">
                    <a16:creationId xmlns:a16="http://schemas.microsoft.com/office/drawing/2014/main" id="{82EBEED1-BA43-4F5D-BD53-4B0F9C9FB072}"/>
                  </a:ext>
                </a:extLst>
              </p:cNvPr>
              <p:cNvSpPr/>
              <p:nvPr/>
            </p:nvSpPr>
            <p:spPr>
              <a:xfrm>
                <a:off x="4959515" y="1806696"/>
                <a:ext cx="361962" cy="361962"/>
              </a:xfrm>
              <a:prstGeom prst="roundRect">
                <a:avLst/>
              </a:prstGeom>
              <a:gradFill flip="none" rotWithShape="1">
                <a:gsLst>
                  <a:gs pos="61600">
                    <a:srgbClr val="C3C3C3"/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  <a:ln w="349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85" name="Rectangle: Rounded Corners 184">
                <a:extLst>
                  <a:ext uri="{FF2B5EF4-FFF2-40B4-BE49-F238E27FC236}">
                    <a16:creationId xmlns:a16="http://schemas.microsoft.com/office/drawing/2014/main" id="{3D9EF147-FD9E-460B-A38F-B04EFEE1329D}"/>
                  </a:ext>
                </a:extLst>
              </p:cNvPr>
              <p:cNvSpPr/>
              <p:nvPr/>
            </p:nvSpPr>
            <p:spPr>
              <a:xfrm>
                <a:off x="6262784" y="1733550"/>
                <a:ext cx="335562" cy="335562"/>
              </a:xfrm>
              <a:prstGeom prst="roundRect">
                <a:avLst/>
              </a:prstGeom>
              <a:gradFill flip="none" rotWithShape="1">
                <a:gsLst>
                  <a:gs pos="61600">
                    <a:srgbClr val="C3C3C3"/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  <a:ln w="349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86" name="Rectangle: Rounded Corners 185">
                <a:extLst>
                  <a:ext uri="{FF2B5EF4-FFF2-40B4-BE49-F238E27FC236}">
                    <a16:creationId xmlns:a16="http://schemas.microsoft.com/office/drawing/2014/main" id="{4F6829D4-17F7-42BB-BB35-B614A1CAC344}"/>
                  </a:ext>
                </a:extLst>
              </p:cNvPr>
              <p:cNvSpPr/>
              <p:nvPr/>
            </p:nvSpPr>
            <p:spPr>
              <a:xfrm>
                <a:off x="7337944" y="1626595"/>
                <a:ext cx="310800" cy="310800"/>
              </a:xfrm>
              <a:prstGeom prst="roundRect">
                <a:avLst/>
              </a:prstGeom>
              <a:gradFill flip="none" rotWithShape="1">
                <a:gsLst>
                  <a:gs pos="61600">
                    <a:srgbClr val="C3C3C3"/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  <a:ln w="349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87" name="Rectangle: Rounded Corners 186">
                <a:extLst>
                  <a:ext uri="{FF2B5EF4-FFF2-40B4-BE49-F238E27FC236}">
                    <a16:creationId xmlns:a16="http://schemas.microsoft.com/office/drawing/2014/main" id="{0F26421D-B422-495F-AE59-F1EC4520C812}"/>
                  </a:ext>
                </a:extLst>
              </p:cNvPr>
              <p:cNvSpPr/>
              <p:nvPr/>
            </p:nvSpPr>
            <p:spPr>
              <a:xfrm>
                <a:off x="1145499" y="1618965"/>
                <a:ext cx="310800" cy="310800"/>
              </a:xfrm>
              <a:prstGeom prst="roundRect">
                <a:avLst/>
              </a:prstGeom>
              <a:gradFill flip="none" rotWithShape="1">
                <a:gsLst>
                  <a:gs pos="61600">
                    <a:srgbClr val="C3C3C3"/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  <a:tileRect/>
              </a:gradFill>
              <a:ln w="349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88" name="Freeform: Shape 187">
                <a:extLst>
                  <a:ext uri="{FF2B5EF4-FFF2-40B4-BE49-F238E27FC236}">
                    <a16:creationId xmlns:a16="http://schemas.microsoft.com/office/drawing/2014/main" id="{A6DDBCA8-65B2-4A6F-92EE-6038B96E8D62}"/>
                  </a:ext>
                </a:extLst>
              </p:cNvPr>
              <p:cNvSpPr/>
              <p:nvPr/>
            </p:nvSpPr>
            <p:spPr>
              <a:xfrm>
                <a:off x="742950" y="1666873"/>
                <a:ext cx="7305675" cy="361961"/>
              </a:xfrm>
              <a:custGeom>
                <a:avLst/>
                <a:gdLst>
                  <a:gd name="connsiteX0" fmla="*/ 0 w 7305675"/>
                  <a:gd name="connsiteY0" fmla="*/ 38100 h 381168"/>
                  <a:gd name="connsiteX1" fmla="*/ 3667125 w 7305675"/>
                  <a:gd name="connsiteY1" fmla="*/ 381000 h 381168"/>
                  <a:gd name="connsiteX2" fmla="*/ 7305675 w 7305675"/>
                  <a:gd name="connsiteY2" fmla="*/ 0 h 381168"/>
                  <a:gd name="connsiteX0" fmla="*/ 0 w 7305675"/>
                  <a:gd name="connsiteY0" fmla="*/ 0 h 390534"/>
                  <a:gd name="connsiteX1" fmla="*/ 3667125 w 7305675"/>
                  <a:gd name="connsiteY1" fmla="*/ 390525 h 390534"/>
                  <a:gd name="connsiteX2" fmla="*/ 7305675 w 7305675"/>
                  <a:gd name="connsiteY2" fmla="*/ 9525 h 390534"/>
                  <a:gd name="connsiteX0" fmla="*/ 0 w 7305675"/>
                  <a:gd name="connsiteY0" fmla="*/ 0 h 361961"/>
                  <a:gd name="connsiteX1" fmla="*/ 3667125 w 7305675"/>
                  <a:gd name="connsiteY1" fmla="*/ 361950 h 361961"/>
                  <a:gd name="connsiteX2" fmla="*/ 7305675 w 7305675"/>
                  <a:gd name="connsiteY2" fmla="*/ 9525 h 361961"/>
                  <a:gd name="connsiteX0" fmla="*/ 0 w 7305675"/>
                  <a:gd name="connsiteY0" fmla="*/ 0 h 361961"/>
                  <a:gd name="connsiteX1" fmla="*/ 3676650 w 7305675"/>
                  <a:gd name="connsiteY1" fmla="*/ 361950 h 361961"/>
                  <a:gd name="connsiteX2" fmla="*/ 7305675 w 7305675"/>
                  <a:gd name="connsiteY2" fmla="*/ 9525 h 361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05675" h="361961">
                    <a:moveTo>
                      <a:pt x="0" y="0"/>
                    </a:moveTo>
                    <a:cubicBezTo>
                      <a:pt x="1224756" y="174625"/>
                      <a:pt x="2459038" y="360363"/>
                      <a:pt x="3676650" y="361950"/>
                    </a:cubicBezTo>
                    <a:cubicBezTo>
                      <a:pt x="4894262" y="363537"/>
                      <a:pt x="6095206" y="196850"/>
                      <a:pt x="7305675" y="9525"/>
                    </a:cubicBezTo>
                  </a:path>
                </a:pathLst>
              </a:custGeom>
              <a:noFill/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4FE2283D-C7D3-4F66-A138-4E834A0AC390}"/>
              </a:ext>
            </a:extLst>
          </p:cNvPr>
          <p:cNvGrpSpPr/>
          <p:nvPr/>
        </p:nvGrpSpPr>
        <p:grpSpPr>
          <a:xfrm>
            <a:off x="9052756" y="5689852"/>
            <a:ext cx="2911215" cy="1029977"/>
            <a:chOff x="5057775" y="4300176"/>
            <a:chExt cx="6629400" cy="2345457"/>
          </a:xfrm>
        </p:grpSpPr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6ED67C75-2DD4-4291-B1E7-2AC67E280DF5}"/>
                </a:ext>
              </a:extLst>
            </p:cNvPr>
            <p:cNvSpPr/>
            <p:nvPr/>
          </p:nvSpPr>
          <p:spPr>
            <a:xfrm>
              <a:off x="5057775" y="4300176"/>
              <a:ext cx="6629400" cy="186249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grpSp>
          <p:nvGrpSpPr>
            <p:cNvPr id="201" name="Group 200">
              <a:extLst>
                <a:ext uri="{FF2B5EF4-FFF2-40B4-BE49-F238E27FC236}">
                  <a16:creationId xmlns:a16="http://schemas.microsoft.com/office/drawing/2014/main" id="{E0F59ED1-290D-441F-84E1-F9C0265A372A}"/>
                </a:ext>
              </a:extLst>
            </p:cNvPr>
            <p:cNvGrpSpPr/>
            <p:nvPr/>
          </p:nvGrpSpPr>
          <p:grpSpPr>
            <a:xfrm>
              <a:off x="5069608" y="4869925"/>
              <a:ext cx="6614277" cy="1775708"/>
              <a:chOff x="2104451" y="2044380"/>
              <a:chExt cx="7289009" cy="1956851"/>
            </a:xfrm>
          </p:grpSpPr>
          <p:sp>
            <p:nvSpPr>
              <p:cNvPr id="202" name="Freeform: Shape 201">
                <a:extLst>
                  <a:ext uri="{FF2B5EF4-FFF2-40B4-BE49-F238E27FC236}">
                    <a16:creationId xmlns:a16="http://schemas.microsoft.com/office/drawing/2014/main" id="{30CB0693-599E-4993-A209-1FAD7C55A0E9}"/>
                  </a:ext>
                </a:extLst>
              </p:cNvPr>
              <p:cNvSpPr/>
              <p:nvPr/>
            </p:nvSpPr>
            <p:spPr>
              <a:xfrm flipH="1">
                <a:off x="9164888" y="2237782"/>
                <a:ext cx="228572" cy="1340906"/>
              </a:xfrm>
              <a:custGeom>
                <a:avLst/>
                <a:gdLst>
                  <a:gd name="connsiteX0" fmla="*/ 294243 w 357870"/>
                  <a:gd name="connsiteY0" fmla="*/ 403418 h 2147223"/>
                  <a:gd name="connsiteX1" fmla="*/ 250322 w 357870"/>
                  <a:gd name="connsiteY1" fmla="*/ 890610 h 2147223"/>
                  <a:gd name="connsiteX2" fmla="*/ 278789 w 357870"/>
                  <a:gd name="connsiteY2" fmla="*/ 1613671 h 2147223"/>
                  <a:gd name="connsiteX3" fmla="*/ 361750 w 357870"/>
                  <a:gd name="connsiteY3" fmla="*/ 2000009 h 2147223"/>
                  <a:gd name="connsiteX4" fmla="*/ 363377 w 357870"/>
                  <a:gd name="connsiteY4" fmla="*/ 2018716 h 2147223"/>
                  <a:gd name="connsiteX5" fmla="*/ 213722 w 357870"/>
                  <a:gd name="connsiteY5" fmla="*/ 2124450 h 2147223"/>
                  <a:gd name="connsiteX6" fmla="*/ 2253 w 357870"/>
                  <a:gd name="connsiteY6" fmla="*/ 2151290 h 2147223"/>
                  <a:gd name="connsiteX7" fmla="*/ 2253 w 357870"/>
                  <a:gd name="connsiteY7" fmla="*/ 815782 h 2147223"/>
                  <a:gd name="connsiteX8" fmla="*/ 2253 w 357870"/>
                  <a:gd name="connsiteY8" fmla="*/ 402604 h 2147223"/>
                  <a:gd name="connsiteX9" fmla="*/ 2253 w 357870"/>
                  <a:gd name="connsiteY9" fmla="*/ 192762 h 2147223"/>
                  <a:gd name="connsiteX10" fmla="*/ 8760 w 357870"/>
                  <a:gd name="connsiteY10" fmla="*/ 0 h 2147223"/>
                  <a:gd name="connsiteX11" fmla="*/ 164921 w 357870"/>
                  <a:gd name="connsiteY11" fmla="*/ 209029 h 2147223"/>
                  <a:gd name="connsiteX12" fmla="*/ 232429 w 357870"/>
                  <a:gd name="connsiteY12" fmla="*/ 324524 h 2147223"/>
                  <a:gd name="connsiteX13" fmla="*/ 259269 w 357870"/>
                  <a:gd name="connsiteY13" fmla="*/ 374137 h 2147223"/>
                  <a:gd name="connsiteX14" fmla="*/ 294243 w 357870"/>
                  <a:gd name="connsiteY14" fmla="*/ 403418 h 2147223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32429 w 363377"/>
                  <a:gd name="connsiteY12" fmla="*/ 324524 h 2153220"/>
                  <a:gd name="connsiteX13" fmla="*/ 294243 w 363377"/>
                  <a:gd name="connsiteY13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70920"/>
                  <a:gd name="connsiteY0" fmla="*/ 403418 h 2153220"/>
                  <a:gd name="connsiteX1" fmla="*/ 250322 w 370920"/>
                  <a:gd name="connsiteY1" fmla="*/ 890610 h 2153220"/>
                  <a:gd name="connsiteX2" fmla="*/ 278789 w 370920"/>
                  <a:gd name="connsiteY2" fmla="*/ 1613671 h 2153220"/>
                  <a:gd name="connsiteX3" fmla="*/ 361750 w 370920"/>
                  <a:gd name="connsiteY3" fmla="*/ 2000009 h 2153220"/>
                  <a:gd name="connsiteX4" fmla="*/ 350024 w 370920"/>
                  <a:gd name="connsiteY4" fmla="*/ 1974351 h 2153220"/>
                  <a:gd name="connsiteX5" fmla="*/ 363377 w 370920"/>
                  <a:gd name="connsiteY5" fmla="*/ 2018716 h 2153220"/>
                  <a:gd name="connsiteX6" fmla="*/ 213722 w 370920"/>
                  <a:gd name="connsiteY6" fmla="*/ 2124450 h 2153220"/>
                  <a:gd name="connsiteX7" fmla="*/ 2253 w 370920"/>
                  <a:gd name="connsiteY7" fmla="*/ 2151290 h 2153220"/>
                  <a:gd name="connsiteX8" fmla="*/ 2253 w 370920"/>
                  <a:gd name="connsiteY8" fmla="*/ 815782 h 2153220"/>
                  <a:gd name="connsiteX9" fmla="*/ 2253 w 370920"/>
                  <a:gd name="connsiteY9" fmla="*/ 402604 h 2153220"/>
                  <a:gd name="connsiteX10" fmla="*/ 2253 w 370920"/>
                  <a:gd name="connsiteY10" fmla="*/ 192762 h 2153220"/>
                  <a:gd name="connsiteX11" fmla="*/ 8760 w 370920"/>
                  <a:gd name="connsiteY11" fmla="*/ 0 h 2153220"/>
                  <a:gd name="connsiteX12" fmla="*/ 164921 w 370920"/>
                  <a:gd name="connsiteY12" fmla="*/ 209029 h 2153220"/>
                  <a:gd name="connsiteX13" fmla="*/ 294243 w 370920"/>
                  <a:gd name="connsiteY13" fmla="*/ 403418 h 2153220"/>
                  <a:gd name="connsiteX0" fmla="*/ 294243 w 377541"/>
                  <a:gd name="connsiteY0" fmla="*/ 403418 h 2153220"/>
                  <a:gd name="connsiteX1" fmla="*/ 250322 w 377541"/>
                  <a:gd name="connsiteY1" fmla="*/ 890610 h 2153220"/>
                  <a:gd name="connsiteX2" fmla="*/ 278789 w 377541"/>
                  <a:gd name="connsiteY2" fmla="*/ 1613671 h 2153220"/>
                  <a:gd name="connsiteX3" fmla="*/ 361750 w 377541"/>
                  <a:gd name="connsiteY3" fmla="*/ 2000009 h 2153220"/>
                  <a:gd name="connsiteX4" fmla="*/ 363377 w 377541"/>
                  <a:gd name="connsiteY4" fmla="*/ 2018716 h 2153220"/>
                  <a:gd name="connsiteX5" fmla="*/ 213722 w 377541"/>
                  <a:gd name="connsiteY5" fmla="*/ 2124450 h 2153220"/>
                  <a:gd name="connsiteX6" fmla="*/ 2253 w 377541"/>
                  <a:gd name="connsiteY6" fmla="*/ 2151290 h 2153220"/>
                  <a:gd name="connsiteX7" fmla="*/ 2253 w 377541"/>
                  <a:gd name="connsiteY7" fmla="*/ 815782 h 2153220"/>
                  <a:gd name="connsiteX8" fmla="*/ 2253 w 377541"/>
                  <a:gd name="connsiteY8" fmla="*/ 402604 h 2153220"/>
                  <a:gd name="connsiteX9" fmla="*/ 2253 w 377541"/>
                  <a:gd name="connsiteY9" fmla="*/ 192762 h 2153220"/>
                  <a:gd name="connsiteX10" fmla="*/ 8760 w 377541"/>
                  <a:gd name="connsiteY10" fmla="*/ 0 h 2153220"/>
                  <a:gd name="connsiteX11" fmla="*/ 164921 w 377541"/>
                  <a:gd name="connsiteY11" fmla="*/ 209029 h 2153220"/>
                  <a:gd name="connsiteX12" fmla="*/ 294243 w 377541"/>
                  <a:gd name="connsiteY12" fmla="*/ 403418 h 2153220"/>
                  <a:gd name="connsiteX0" fmla="*/ 294243 w 364424"/>
                  <a:gd name="connsiteY0" fmla="*/ 403418 h 2153220"/>
                  <a:gd name="connsiteX1" fmla="*/ 250322 w 364424"/>
                  <a:gd name="connsiteY1" fmla="*/ 890610 h 2153220"/>
                  <a:gd name="connsiteX2" fmla="*/ 278789 w 364424"/>
                  <a:gd name="connsiteY2" fmla="*/ 1613671 h 2153220"/>
                  <a:gd name="connsiteX3" fmla="*/ 363377 w 364424"/>
                  <a:gd name="connsiteY3" fmla="*/ 2018716 h 2153220"/>
                  <a:gd name="connsiteX4" fmla="*/ 213722 w 364424"/>
                  <a:gd name="connsiteY4" fmla="*/ 2124450 h 2153220"/>
                  <a:gd name="connsiteX5" fmla="*/ 2253 w 364424"/>
                  <a:gd name="connsiteY5" fmla="*/ 2151290 h 2153220"/>
                  <a:gd name="connsiteX6" fmla="*/ 2253 w 364424"/>
                  <a:gd name="connsiteY6" fmla="*/ 815782 h 2153220"/>
                  <a:gd name="connsiteX7" fmla="*/ 2253 w 364424"/>
                  <a:gd name="connsiteY7" fmla="*/ 402604 h 2153220"/>
                  <a:gd name="connsiteX8" fmla="*/ 2253 w 364424"/>
                  <a:gd name="connsiteY8" fmla="*/ 192762 h 2153220"/>
                  <a:gd name="connsiteX9" fmla="*/ 8760 w 364424"/>
                  <a:gd name="connsiteY9" fmla="*/ 0 h 2153220"/>
                  <a:gd name="connsiteX10" fmla="*/ 164921 w 364424"/>
                  <a:gd name="connsiteY10" fmla="*/ 209029 h 2153220"/>
                  <a:gd name="connsiteX11" fmla="*/ 294243 w 364424"/>
                  <a:gd name="connsiteY11" fmla="*/ 403418 h 2153220"/>
                  <a:gd name="connsiteX0" fmla="*/ 294243 w 363376"/>
                  <a:gd name="connsiteY0" fmla="*/ 403418 h 2153220"/>
                  <a:gd name="connsiteX1" fmla="*/ 250322 w 363376"/>
                  <a:gd name="connsiteY1" fmla="*/ 890610 h 2153220"/>
                  <a:gd name="connsiteX2" fmla="*/ 278789 w 363376"/>
                  <a:gd name="connsiteY2" fmla="*/ 1613671 h 2153220"/>
                  <a:gd name="connsiteX3" fmla="*/ 363377 w 363376"/>
                  <a:gd name="connsiteY3" fmla="*/ 2018716 h 2153220"/>
                  <a:gd name="connsiteX4" fmla="*/ 213722 w 363376"/>
                  <a:gd name="connsiteY4" fmla="*/ 2124450 h 2153220"/>
                  <a:gd name="connsiteX5" fmla="*/ 2253 w 363376"/>
                  <a:gd name="connsiteY5" fmla="*/ 2151290 h 2153220"/>
                  <a:gd name="connsiteX6" fmla="*/ 2253 w 363376"/>
                  <a:gd name="connsiteY6" fmla="*/ 815782 h 2153220"/>
                  <a:gd name="connsiteX7" fmla="*/ 2253 w 363376"/>
                  <a:gd name="connsiteY7" fmla="*/ 402604 h 2153220"/>
                  <a:gd name="connsiteX8" fmla="*/ 2253 w 363376"/>
                  <a:gd name="connsiteY8" fmla="*/ 192762 h 2153220"/>
                  <a:gd name="connsiteX9" fmla="*/ 8760 w 363376"/>
                  <a:gd name="connsiteY9" fmla="*/ 0 h 2153220"/>
                  <a:gd name="connsiteX10" fmla="*/ 164921 w 363376"/>
                  <a:gd name="connsiteY10" fmla="*/ 209029 h 2153220"/>
                  <a:gd name="connsiteX11" fmla="*/ 294243 w 363376"/>
                  <a:gd name="connsiteY11" fmla="*/ 403418 h 2153220"/>
                  <a:gd name="connsiteX0" fmla="*/ 294243 w 363378"/>
                  <a:gd name="connsiteY0" fmla="*/ 403418 h 2131745"/>
                  <a:gd name="connsiteX1" fmla="*/ 250322 w 363378"/>
                  <a:gd name="connsiteY1" fmla="*/ 890610 h 2131745"/>
                  <a:gd name="connsiteX2" fmla="*/ 278789 w 363378"/>
                  <a:gd name="connsiteY2" fmla="*/ 1613671 h 2131745"/>
                  <a:gd name="connsiteX3" fmla="*/ 363377 w 363378"/>
                  <a:gd name="connsiteY3" fmla="*/ 2018716 h 2131745"/>
                  <a:gd name="connsiteX4" fmla="*/ 213722 w 363378"/>
                  <a:gd name="connsiteY4" fmla="*/ 2124450 h 2131745"/>
                  <a:gd name="connsiteX5" fmla="*/ 2253 w 363378"/>
                  <a:gd name="connsiteY5" fmla="*/ 2116321 h 2131745"/>
                  <a:gd name="connsiteX6" fmla="*/ 2253 w 363378"/>
                  <a:gd name="connsiteY6" fmla="*/ 815782 h 2131745"/>
                  <a:gd name="connsiteX7" fmla="*/ 2253 w 363378"/>
                  <a:gd name="connsiteY7" fmla="*/ 402604 h 2131745"/>
                  <a:gd name="connsiteX8" fmla="*/ 2253 w 363378"/>
                  <a:gd name="connsiteY8" fmla="*/ 192762 h 2131745"/>
                  <a:gd name="connsiteX9" fmla="*/ 8760 w 363378"/>
                  <a:gd name="connsiteY9" fmla="*/ 0 h 2131745"/>
                  <a:gd name="connsiteX10" fmla="*/ 164921 w 363378"/>
                  <a:gd name="connsiteY10" fmla="*/ 209029 h 2131745"/>
                  <a:gd name="connsiteX11" fmla="*/ 294243 w 363378"/>
                  <a:gd name="connsiteY11" fmla="*/ 403418 h 2131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63378" h="2131745">
                    <a:moveTo>
                      <a:pt x="294243" y="403418"/>
                    </a:moveTo>
                    <a:cubicBezTo>
                      <a:pt x="287736" y="566086"/>
                      <a:pt x="258456" y="727128"/>
                      <a:pt x="250322" y="890610"/>
                    </a:cubicBezTo>
                    <a:cubicBezTo>
                      <a:pt x="238936" y="1131359"/>
                      <a:pt x="243816" y="1375362"/>
                      <a:pt x="278789" y="1613671"/>
                    </a:cubicBezTo>
                    <a:cubicBezTo>
                      <a:pt x="297631" y="1801688"/>
                      <a:pt x="344248" y="1933586"/>
                      <a:pt x="363377" y="2018716"/>
                    </a:cubicBezTo>
                    <a:cubicBezTo>
                      <a:pt x="335723" y="2076463"/>
                      <a:pt x="273909" y="2108183"/>
                      <a:pt x="213722" y="2124450"/>
                    </a:cubicBezTo>
                    <a:cubicBezTo>
                      <a:pt x="153535" y="2140717"/>
                      <a:pt x="2253" y="2126082"/>
                      <a:pt x="2253" y="2116321"/>
                    </a:cubicBezTo>
                    <a:lnTo>
                      <a:pt x="2253" y="815782"/>
                    </a:lnTo>
                    <a:lnTo>
                      <a:pt x="2253" y="402604"/>
                    </a:lnTo>
                    <a:lnTo>
                      <a:pt x="2253" y="192762"/>
                    </a:lnTo>
                    <a:cubicBezTo>
                      <a:pt x="2253" y="128508"/>
                      <a:pt x="-5880" y="62627"/>
                      <a:pt x="8760" y="0"/>
                    </a:cubicBezTo>
                    <a:cubicBezTo>
                      <a:pt x="65694" y="65881"/>
                      <a:pt x="118561" y="135828"/>
                      <a:pt x="164921" y="209029"/>
                    </a:cubicBezTo>
                    <a:cubicBezTo>
                      <a:pt x="212502" y="276265"/>
                      <a:pt x="240047" y="304808"/>
                      <a:pt x="294243" y="40341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03" name="Freeform: Shape 202">
                <a:extLst>
                  <a:ext uri="{FF2B5EF4-FFF2-40B4-BE49-F238E27FC236}">
                    <a16:creationId xmlns:a16="http://schemas.microsoft.com/office/drawing/2014/main" id="{841A67B4-E09F-4B03-AC76-B8ED3125CA48}"/>
                  </a:ext>
                </a:extLst>
              </p:cNvPr>
              <p:cNvSpPr/>
              <p:nvPr/>
            </p:nvSpPr>
            <p:spPr>
              <a:xfrm flipH="1">
                <a:off x="7198653" y="2086837"/>
                <a:ext cx="1145999" cy="1795739"/>
              </a:xfrm>
              <a:custGeom>
                <a:avLst/>
                <a:gdLst>
                  <a:gd name="connsiteX0" fmla="*/ 1820419 w 1821886"/>
                  <a:gd name="connsiteY0" fmla="*/ 1327383 h 2854831"/>
                  <a:gd name="connsiteX1" fmla="*/ 1554456 w 1821886"/>
                  <a:gd name="connsiteY1" fmla="*/ 802777 h 2854831"/>
                  <a:gd name="connsiteX2" fmla="*/ 1358441 w 1821886"/>
                  <a:gd name="connsiteY2" fmla="*/ 496147 h 2854831"/>
                  <a:gd name="connsiteX3" fmla="*/ 1023343 w 1821886"/>
                  <a:gd name="connsiteY3" fmla="*/ 104929 h 2854831"/>
                  <a:gd name="connsiteX4" fmla="*/ 845222 w 1821886"/>
                  <a:gd name="connsiteY4" fmla="*/ 13835 h 2854831"/>
                  <a:gd name="connsiteX5" fmla="*/ 604472 w 1821886"/>
                  <a:gd name="connsiteY5" fmla="*/ 59382 h 2854831"/>
                  <a:gd name="connsiteX6" fmla="*/ 163641 w 1821886"/>
                  <a:gd name="connsiteY6" fmla="*/ 702736 h 2854831"/>
                  <a:gd name="connsiteX7" fmla="*/ 1786 w 1821886"/>
                  <a:gd name="connsiteY7" fmla="*/ 1904856 h 2854831"/>
                  <a:gd name="connsiteX8" fmla="*/ 17239 w 1821886"/>
                  <a:gd name="connsiteY8" fmla="*/ 2261100 h 2854831"/>
                  <a:gd name="connsiteX9" fmla="*/ 111587 w 1821886"/>
                  <a:gd name="connsiteY9" fmla="*/ 2553903 h 2854831"/>
                  <a:gd name="connsiteX10" fmla="*/ 419843 w 1821886"/>
                  <a:gd name="connsiteY10" fmla="*/ 2747478 h 2854831"/>
                  <a:gd name="connsiteX11" fmla="*/ 987556 w 1821886"/>
                  <a:gd name="connsiteY11" fmla="*/ 2858906 h 2854831"/>
                  <a:gd name="connsiteX12" fmla="*/ 1602443 w 1821886"/>
                  <a:gd name="connsiteY12" fmla="*/ 2752359 h 2854831"/>
                  <a:gd name="connsiteX13" fmla="*/ 1776498 w 1821886"/>
                  <a:gd name="connsiteY13" fmla="*/ 2592130 h 2854831"/>
                  <a:gd name="connsiteX14" fmla="*/ 1778938 w 1821886"/>
                  <a:gd name="connsiteY14" fmla="*/ 2430275 h 2854831"/>
                  <a:gd name="connsiteX15" fmla="*/ 1791952 w 1821886"/>
                  <a:gd name="connsiteY15" fmla="*/ 2003270 h 2854831"/>
                  <a:gd name="connsiteX16" fmla="*/ 1809032 w 1821886"/>
                  <a:gd name="connsiteY16" fmla="*/ 1642146 h 2854831"/>
                  <a:gd name="connsiteX17" fmla="*/ 1819606 w 1821886"/>
                  <a:gd name="connsiteY17" fmla="*/ 1461584 h 2854831"/>
                  <a:gd name="connsiteX18" fmla="*/ 1820419 w 1821886"/>
                  <a:gd name="connsiteY18" fmla="*/ 1327383 h 2854831"/>
                  <a:gd name="connsiteX19" fmla="*/ 1820419 w 1821886"/>
                  <a:gd name="connsiteY19" fmla="*/ 1327383 h 28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21886" h="2854831">
                    <a:moveTo>
                      <a:pt x="1820419" y="1327383"/>
                    </a:moveTo>
                    <a:cubicBezTo>
                      <a:pt x="1726071" y="1154954"/>
                      <a:pt x="1650430" y="973579"/>
                      <a:pt x="1554456" y="802777"/>
                    </a:cubicBezTo>
                    <a:cubicBezTo>
                      <a:pt x="1495082" y="697042"/>
                      <a:pt x="1433268" y="591308"/>
                      <a:pt x="1358441" y="496147"/>
                    </a:cubicBezTo>
                    <a:cubicBezTo>
                      <a:pt x="1254333" y="364385"/>
                      <a:pt x="1157545" y="207410"/>
                      <a:pt x="1023343" y="104929"/>
                    </a:cubicBezTo>
                    <a:cubicBezTo>
                      <a:pt x="972916" y="65889"/>
                      <a:pt x="904595" y="35795"/>
                      <a:pt x="845222" y="13835"/>
                    </a:cubicBezTo>
                    <a:cubicBezTo>
                      <a:pt x="758194" y="-17885"/>
                      <a:pt x="678486" y="8142"/>
                      <a:pt x="604472" y="59382"/>
                    </a:cubicBezTo>
                    <a:cubicBezTo>
                      <a:pt x="392190" y="207410"/>
                      <a:pt x="257175" y="467680"/>
                      <a:pt x="163641" y="702736"/>
                    </a:cubicBezTo>
                    <a:cubicBezTo>
                      <a:pt x="13172" y="1082567"/>
                      <a:pt x="-7161" y="1500625"/>
                      <a:pt x="1786" y="1904856"/>
                    </a:cubicBezTo>
                    <a:cubicBezTo>
                      <a:pt x="4226" y="2023604"/>
                      <a:pt x="9106" y="2142352"/>
                      <a:pt x="17239" y="2261100"/>
                    </a:cubicBezTo>
                    <a:cubicBezTo>
                      <a:pt x="24559" y="2363581"/>
                      <a:pt x="46519" y="2470942"/>
                      <a:pt x="111587" y="2553903"/>
                    </a:cubicBezTo>
                    <a:cubicBezTo>
                      <a:pt x="186414" y="2649877"/>
                      <a:pt x="310042" y="2704371"/>
                      <a:pt x="419843" y="2747478"/>
                    </a:cubicBezTo>
                    <a:cubicBezTo>
                      <a:pt x="595525" y="2815799"/>
                      <a:pt x="798048" y="2846706"/>
                      <a:pt x="987556" y="2858906"/>
                    </a:cubicBezTo>
                    <a:cubicBezTo>
                      <a:pt x="1190892" y="2871920"/>
                      <a:pt x="1418628" y="2850773"/>
                      <a:pt x="1602443" y="2752359"/>
                    </a:cubicBezTo>
                    <a:cubicBezTo>
                      <a:pt x="1667511" y="2717385"/>
                      <a:pt x="1757791" y="2671024"/>
                      <a:pt x="1776498" y="2592130"/>
                    </a:cubicBezTo>
                    <a:cubicBezTo>
                      <a:pt x="1787885" y="2542516"/>
                      <a:pt x="1778938" y="2481515"/>
                      <a:pt x="1778938" y="2430275"/>
                    </a:cubicBezTo>
                    <a:cubicBezTo>
                      <a:pt x="1779752" y="2287127"/>
                      <a:pt x="1788699" y="2145605"/>
                      <a:pt x="1791952" y="2003270"/>
                    </a:cubicBezTo>
                    <a:cubicBezTo>
                      <a:pt x="1794392" y="1882896"/>
                      <a:pt x="1801712" y="1762521"/>
                      <a:pt x="1809032" y="1642146"/>
                    </a:cubicBezTo>
                    <a:cubicBezTo>
                      <a:pt x="1813099" y="1581959"/>
                      <a:pt x="1814725" y="1521772"/>
                      <a:pt x="1819606" y="1461584"/>
                    </a:cubicBezTo>
                    <a:cubicBezTo>
                      <a:pt x="1822859" y="1419290"/>
                      <a:pt x="1840752" y="1368050"/>
                      <a:pt x="1820419" y="1327383"/>
                    </a:cubicBezTo>
                    <a:cubicBezTo>
                      <a:pt x="1820419" y="1327383"/>
                      <a:pt x="1820419" y="1327383"/>
                      <a:pt x="1820419" y="132738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04" name="Freeform: Shape 203">
                <a:extLst>
                  <a:ext uri="{FF2B5EF4-FFF2-40B4-BE49-F238E27FC236}">
                    <a16:creationId xmlns:a16="http://schemas.microsoft.com/office/drawing/2014/main" id="{687AFB04-7CEF-4256-AF7C-B02EEC552631}"/>
                  </a:ext>
                </a:extLst>
              </p:cNvPr>
              <p:cNvSpPr/>
              <p:nvPr/>
            </p:nvSpPr>
            <p:spPr>
              <a:xfrm flipH="1">
                <a:off x="8314449" y="2055728"/>
                <a:ext cx="936240" cy="1739463"/>
              </a:xfrm>
              <a:custGeom>
                <a:avLst/>
                <a:gdLst>
                  <a:gd name="connsiteX0" fmla="*/ 1491640 w 1488416"/>
                  <a:gd name="connsiteY0" fmla="*/ 1253669 h 2765363"/>
                  <a:gd name="connsiteX1" fmla="*/ 1449346 w 1488416"/>
                  <a:gd name="connsiteY1" fmla="*/ 1108081 h 2765363"/>
                  <a:gd name="connsiteX2" fmla="*/ 1323278 w 1488416"/>
                  <a:gd name="connsiteY2" fmla="*/ 807144 h 2765363"/>
                  <a:gd name="connsiteX3" fmla="*/ 865366 w 1488416"/>
                  <a:gd name="connsiteY3" fmla="*/ 193071 h 2765363"/>
                  <a:gd name="connsiteX4" fmla="*/ 458695 w 1488416"/>
                  <a:gd name="connsiteY4" fmla="*/ 2749 h 2765363"/>
                  <a:gd name="connsiteX5" fmla="*/ 174839 w 1488416"/>
                  <a:gd name="connsiteY5" fmla="*/ 292299 h 2765363"/>
                  <a:gd name="connsiteX6" fmla="*/ 22744 w 1488416"/>
                  <a:gd name="connsiteY6" fmla="*/ 991773 h 2765363"/>
                  <a:gd name="connsiteX7" fmla="*/ 1597 w 1488416"/>
                  <a:gd name="connsiteY7" fmla="*/ 1509059 h 2765363"/>
                  <a:gd name="connsiteX8" fmla="*/ 31691 w 1488416"/>
                  <a:gd name="connsiteY8" fmla="*/ 1844156 h 2765363"/>
                  <a:gd name="connsiteX9" fmla="*/ 141492 w 1488416"/>
                  <a:gd name="connsiteY9" fmla="*/ 2328094 h 2765363"/>
                  <a:gd name="connsiteX10" fmla="*/ 438362 w 1488416"/>
                  <a:gd name="connsiteY10" fmla="*/ 2742899 h 2765363"/>
                  <a:gd name="connsiteX11" fmla="*/ 653897 w 1488416"/>
                  <a:gd name="connsiteY11" fmla="*/ 2764046 h 2765363"/>
                  <a:gd name="connsiteX12" fmla="*/ 1215104 w 1488416"/>
                  <a:gd name="connsiteY12" fmla="*/ 2466363 h 2765363"/>
                  <a:gd name="connsiteX13" fmla="*/ 1435519 w 1488416"/>
                  <a:gd name="connsiteY13" fmla="*/ 2207720 h 2765363"/>
                  <a:gd name="connsiteX14" fmla="*/ 1455853 w 1488416"/>
                  <a:gd name="connsiteY14" fmla="*/ 1707514 h 2765363"/>
                  <a:gd name="connsiteX15" fmla="*/ 1491640 w 1488416"/>
                  <a:gd name="connsiteY15" fmla="*/ 1253669 h 2765363"/>
                  <a:gd name="connsiteX16" fmla="*/ 1491640 w 1488416"/>
                  <a:gd name="connsiteY16" fmla="*/ 1253669 h 2765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488416" h="2765363">
                    <a:moveTo>
                      <a:pt x="1491640" y="1253669"/>
                    </a:moveTo>
                    <a:cubicBezTo>
                      <a:pt x="1489200" y="1204869"/>
                      <a:pt x="1465613" y="1155255"/>
                      <a:pt x="1449346" y="1108081"/>
                    </a:cubicBezTo>
                    <a:cubicBezTo>
                      <a:pt x="1414372" y="1003160"/>
                      <a:pt x="1379399" y="903119"/>
                      <a:pt x="1323278" y="807144"/>
                    </a:cubicBezTo>
                    <a:cubicBezTo>
                      <a:pt x="1193143" y="585915"/>
                      <a:pt x="1055688" y="367126"/>
                      <a:pt x="865366" y="193071"/>
                    </a:cubicBezTo>
                    <a:cubicBezTo>
                      <a:pt x="756379" y="94656"/>
                      <a:pt x="616484" y="-19212"/>
                      <a:pt x="458695" y="2749"/>
                    </a:cubicBezTo>
                    <a:cubicBezTo>
                      <a:pt x="314734" y="23082"/>
                      <a:pt x="226079" y="171111"/>
                      <a:pt x="174839" y="292299"/>
                    </a:cubicBezTo>
                    <a:cubicBezTo>
                      <a:pt x="80491" y="515154"/>
                      <a:pt x="41451" y="751837"/>
                      <a:pt x="22744" y="991773"/>
                    </a:cubicBezTo>
                    <a:cubicBezTo>
                      <a:pt x="9730" y="1164202"/>
                      <a:pt x="-4910" y="1335817"/>
                      <a:pt x="1597" y="1509059"/>
                    </a:cubicBezTo>
                    <a:cubicBezTo>
                      <a:pt x="5664" y="1620487"/>
                      <a:pt x="5664" y="1735168"/>
                      <a:pt x="31691" y="1844156"/>
                    </a:cubicBezTo>
                    <a:cubicBezTo>
                      <a:pt x="69918" y="2006011"/>
                      <a:pt x="92691" y="2168679"/>
                      <a:pt x="141492" y="2328094"/>
                    </a:cubicBezTo>
                    <a:cubicBezTo>
                      <a:pt x="187852" y="2480189"/>
                      <a:pt x="277320" y="2681898"/>
                      <a:pt x="438362" y="2742899"/>
                    </a:cubicBezTo>
                    <a:cubicBezTo>
                      <a:pt x="506682" y="2768926"/>
                      <a:pt x="577443" y="2777059"/>
                      <a:pt x="653897" y="2764046"/>
                    </a:cubicBezTo>
                    <a:cubicBezTo>
                      <a:pt x="860486" y="2728259"/>
                      <a:pt x="1053249" y="2592431"/>
                      <a:pt x="1215104" y="2466363"/>
                    </a:cubicBezTo>
                    <a:cubicBezTo>
                      <a:pt x="1289931" y="2407802"/>
                      <a:pt x="1435519" y="2315081"/>
                      <a:pt x="1435519" y="2207720"/>
                    </a:cubicBezTo>
                    <a:cubicBezTo>
                      <a:pt x="1435519" y="2040984"/>
                      <a:pt x="1442839" y="1873436"/>
                      <a:pt x="1455853" y="1707514"/>
                    </a:cubicBezTo>
                    <a:cubicBezTo>
                      <a:pt x="1465613" y="1558673"/>
                      <a:pt x="1497333" y="1404138"/>
                      <a:pt x="1491640" y="1253669"/>
                    </a:cubicBezTo>
                    <a:cubicBezTo>
                      <a:pt x="1491640" y="1253669"/>
                      <a:pt x="1491640" y="1253669"/>
                      <a:pt x="1491640" y="125366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05" name="Freeform: Shape 204">
                <a:extLst>
                  <a:ext uri="{FF2B5EF4-FFF2-40B4-BE49-F238E27FC236}">
                    <a16:creationId xmlns:a16="http://schemas.microsoft.com/office/drawing/2014/main" id="{1A268643-14FB-4368-9FB1-0CC7E29F5B0D}"/>
                  </a:ext>
                </a:extLst>
              </p:cNvPr>
              <p:cNvSpPr/>
              <p:nvPr/>
            </p:nvSpPr>
            <p:spPr>
              <a:xfrm flipH="1">
                <a:off x="8576303" y="3578688"/>
                <a:ext cx="5116" cy="5116"/>
              </a:xfrm>
              <a:custGeom>
                <a:avLst/>
                <a:gdLst>
                  <a:gd name="connsiteX0" fmla="*/ 0 w 0"/>
                  <a:gd name="connsiteY0" fmla="*/ 0 h 0"/>
                  <a:gd name="connsiteX1" fmla="*/ 0 w 0"/>
                  <a:gd name="connsiteY1" fmla="*/ 0 h 0"/>
                  <a:gd name="connsiteX2" fmla="*/ 0 w 0"/>
                  <a:gd name="connsiteY2" fmla="*/ 0 h 0"/>
                  <a:gd name="connsiteX3" fmla="*/ 0 w 0"/>
                  <a:gd name="connsiteY3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06" name="Freeform: Shape 205">
                <a:extLst>
                  <a:ext uri="{FF2B5EF4-FFF2-40B4-BE49-F238E27FC236}">
                    <a16:creationId xmlns:a16="http://schemas.microsoft.com/office/drawing/2014/main" id="{70B5883C-DD4E-4AE0-B809-6ABC9CEC8B90}"/>
                  </a:ext>
                </a:extLst>
              </p:cNvPr>
              <p:cNvSpPr/>
              <p:nvPr/>
            </p:nvSpPr>
            <p:spPr>
              <a:xfrm>
                <a:off x="2104451" y="2237782"/>
                <a:ext cx="228572" cy="1340906"/>
              </a:xfrm>
              <a:custGeom>
                <a:avLst/>
                <a:gdLst>
                  <a:gd name="connsiteX0" fmla="*/ 294243 w 357870"/>
                  <a:gd name="connsiteY0" fmla="*/ 403418 h 2147223"/>
                  <a:gd name="connsiteX1" fmla="*/ 250322 w 357870"/>
                  <a:gd name="connsiteY1" fmla="*/ 890610 h 2147223"/>
                  <a:gd name="connsiteX2" fmla="*/ 278789 w 357870"/>
                  <a:gd name="connsiteY2" fmla="*/ 1613671 h 2147223"/>
                  <a:gd name="connsiteX3" fmla="*/ 361750 w 357870"/>
                  <a:gd name="connsiteY3" fmla="*/ 2000009 h 2147223"/>
                  <a:gd name="connsiteX4" fmla="*/ 363377 w 357870"/>
                  <a:gd name="connsiteY4" fmla="*/ 2018716 h 2147223"/>
                  <a:gd name="connsiteX5" fmla="*/ 213722 w 357870"/>
                  <a:gd name="connsiteY5" fmla="*/ 2124450 h 2147223"/>
                  <a:gd name="connsiteX6" fmla="*/ 2253 w 357870"/>
                  <a:gd name="connsiteY6" fmla="*/ 2151290 h 2147223"/>
                  <a:gd name="connsiteX7" fmla="*/ 2253 w 357870"/>
                  <a:gd name="connsiteY7" fmla="*/ 815782 h 2147223"/>
                  <a:gd name="connsiteX8" fmla="*/ 2253 w 357870"/>
                  <a:gd name="connsiteY8" fmla="*/ 402604 h 2147223"/>
                  <a:gd name="connsiteX9" fmla="*/ 2253 w 357870"/>
                  <a:gd name="connsiteY9" fmla="*/ 192762 h 2147223"/>
                  <a:gd name="connsiteX10" fmla="*/ 8760 w 357870"/>
                  <a:gd name="connsiteY10" fmla="*/ 0 h 2147223"/>
                  <a:gd name="connsiteX11" fmla="*/ 164921 w 357870"/>
                  <a:gd name="connsiteY11" fmla="*/ 209029 h 2147223"/>
                  <a:gd name="connsiteX12" fmla="*/ 232429 w 357870"/>
                  <a:gd name="connsiteY12" fmla="*/ 324524 h 2147223"/>
                  <a:gd name="connsiteX13" fmla="*/ 259269 w 357870"/>
                  <a:gd name="connsiteY13" fmla="*/ 374137 h 2147223"/>
                  <a:gd name="connsiteX14" fmla="*/ 294243 w 357870"/>
                  <a:gd name="connsiteY14" fmla="*/ 403418 h 2147223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32429 w 363377"/>
                  <a:gd name="connsiteY12" fmla="*/ 324524 h 2153220"/>
                  <a:gd name="connsiteX13" fmla="*/ 294243 w 363377"/>
                  <a:gd name="connsiteY13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70920"/>
                  <a:gd name="connsiteY0" fmla="*/ 403418 h 2153220"/>
                  <a:gd name="connsiteX1" fmla="*/ 250322 w 370920"/>
                  <a:gd name="connsiteY1" fmla="*/ 890610 h 2153220"/>
                  <a:gd name="connsiteX2" fmla="*/ 278789 w 370920"/>
                  <a:gd name="connsiteY2" fmla="*/ 1613671 h 2153220"/>
                  <a:gd name="connsiteX3" fmla="*/ 361750 w 370920"/>
                  <a:gd name="connsiteY3" fmla="*/ 2000009 h 2153220"/>
                  <a:gd name="connsiteX4" fmla="*/ 350024 w 370920"/>
                  <a:gd name="connsiteY4" fmla="*/ 1974351 h 2153220"/>
                  <a:gd name="connsiteX5" fmla="*/ 363377 w 370920"/>
                  <a:gd name="connsiteY5" fmla="*/ 2018716 h 2153220"/>
                  <a:gd name="connsiteX6" fmla="*/ 213722 w 370920"/>
                  <a:gd name="connsiteY6" fmla="*/ 2124450 h 2153220"/>
                  <a:gd name="connsiteX7" fmla="*/ 2253 w 370920"/>
                  <a:gd name="connsiteY7" fmla="*/ 2151290 h 2153220"/>
                  <a:gd name="connsiteX8" fmla="*/ 2253 w 370920"/>
                  <a:gd name="connsiteY8" fmla="*/ 815782 h 2153220"/>
                  <a:gd name="connsiteX9" fmla="*/ 2253 w 370920"/>
                  <a:gd name="connsiteY9" fmla="*/ 402604 h 2153220"/>
                  <a:gd name="connsiteX10" fmla="*/ 2253 w 370920"/>
                  <a:gd name="connsiteY10" fmla="*/ 192762 h 2153220"/>
                  <a:gd name="connsiteX11" fmla="*/ 8760 w 370920"/>
                  <a:gd name="connsiteY11" fmla="*/ 0 h 2153220"/>
                  <a:gd name="connsiteX12" fmla="*/ 164921 w 370920"/>
                  <a:gd name="connsiteY12" fmla="*/ 209029 h 2153220"/>
                  <a:gd name="connsiteX13" fmla="*/ 294243 w 370920"/>
                  <a:gd name="connsiteY13" fmla="*/ 403418 h 2153220"/>
                  <a:gd name="connsiteX0" fmla="*/ 294243 w 377541"/>
                  <a:gd name="connsiteY0" fmla="*/ 403418 h 2153220"/>
                  <a:gd name="connsiteX1" fmla="*/ 250322 w 377541"/>
                  <a:gd name="connsiteY1" fmla="*/ 890610 h 2153220"/>
                  <a:gd name="connsiteX2" fmla="*/ 278789 w 377541"/>
                  <a:gd name="connsiteY2" fmla="*/ 1613671 h 2153220"/>
                  <a:gd name="connsiteX3" fmla="*/ 361750 w 377541"/>
                  <a:gd name="connsiteY3" fmla="*/ 2000009 h 2153220"/>
                  <a:gd name="connsiteX4" fmla="*/ 363377 w 377541"/>
                  <a:gd name="connsiteY4" fmla="*/ 2018716 h 2153220"/>
                  <a:gd name="connsiteX5" fmla="*/ 213722 w 377541"/>
                  <a:gd name="connsiteY5" fmla="*/ 2124450 h 2153220"/>
                  <a:gd name="connsiteX6" fmla="*/ 2253 w 377541"/>
                  <a:gd name="connsiteY6" fmla="*/ 2151290 h 2153220"/>
                  <a:gd name="connsiteX7" fmla="*/ 2253 w 377541"/>
                  <a:gd name="connsiteY7" fmla="*/ 815782 h 2153220"/>
                  <a:gd name="connsiteX8" fmla="*/ 2253 w 377541"/>
                  <a:gd name="connsiteY8" fmla="*/ 402604 h 2153220"/>
                  <a:gd name="connsiteX9" fmla="*/ 2253 w 377541"/>
                  <a:gd name="connsiteY9" fmla="*/ 192762 h 2153220"/>
                  <a:gd name="connsiteX10" fmla="*/ 8760 w 377541"/>
                  <a:gd name="connsiteY10" fmla="*/ 0 h 2153220"/>
                  <a:gd name="connsiteX11" fmla="*/ 164921 w 377541"/>
                  <a:gd name="connsiteY11" fmla="*/ 209029 h 2153220"/>
                  <a:gd name="connsiteX12" fmla="*/ 294243 w 377541"/>
                  <a:gd name="connsiteY12" fmla="*/ 403418 h 2153220"/>
                  <a:gd name="connsiteX0" fmla="*/ 294243 w 364424"/>
                  <a:gd name="connsiteY0" fmla="*/ 403418 h 2153220"/>
                  <a:gd name="connsiteX1" fmla="*/ 250322 w 364424"/>
                  <a:gd name="connsiteY1" fmla="*/ 890610 h 2153220"/>
                  <a:gd name="connsiteX2" fmla="*/ 278789 w 364424"/>
                  <a:gd name="connsiteY2" fmla="*/ 1613671 h 2153220"/>
                  <a:gd name="connsiteX3" fmla="*/ 363377 w 364424"/>
                  <a:gd name="connsiteY3" fmla="*/ 2018716 h 2153220"/>
                  <a:gd name="connsiteX4" fmla="*/ 213722 w 364424"/>
                  <a:gd name="connsiteY4" fmla="*/ 2124450 h 2153220"/>
                  <a:gd name="connsiteX5" fmla="*/ 2253 w 364424"/>
                  <a:gd name="connsiteY5" fmla="*/ 2151290 h 2153220"/>
                  <a:gd name="connsiteX6" fmla="*/ 2253 w 364424"/>
                  <a:gd name="connsiteY6" fmla="*/ 815782 h 2153220"/>
                  <a:gd name="connsiteX7" fmla="*/ 2253 w 364424"/>
                  <a:gd name="connsiteY7" fmla="*/ 402604 h 2153220"/>
                  <a:gd name="connsiteX8" fmla="*/ 2253 w 364424"/>
                  <a:gd name="connsiteY8" fmla="*/ 192762 h 2153220"/>
                  <a:gd name="connsiteX9" fmla="*/ 8760 w 364424"/>
                  <a:gd name="connsiteY9" fmla="*/ 0 h 2153220"/>
                  <a:gd name="connsiteX10" fmla="*/ 164921 w 364424"/>
                  <a:gd name="connsiteY10" fmla="*/ 209029 h 2153220"/>
                  <a:gd name="connsiteX11" fmla="*/ 294243 w 364424"/>
                  <a:gd name="connsiteY11" fmla="*/ 403418 h 2153220"/>
                  <a:gd name="connsiteX0" fmla="*/ 294243 w 363376"/>
                  <a:gd name="connsiteY0" fmla="*/ 403418 h 2153220"/>
                  <a:gd name="connsiteX1" fmla="*/ 250322 w 363376"/>
                  <a:gd name="connsiteY1" fmla="*/ 890610 h 2153220"/>
                  <a:gd name="connsiteX2" fmla="*/ 278789 w 363376"/>
                  <a:gd name="connsiteY2" fmla="*/ 1613671 h 2153220"/>
                  <a:gd name="connsiteX3" fmla="*/ 363377 w 363376"/>
                  <a:gd name="connsiteY3" fmla="*/ 2018716 h 2153220"/>
                  <a:gd name="connsiteX4" fmla="*/ 213722 w 363376"/>
                  <a:gd name="connsiteY4" fmla="*/ 2124450 h 2153220"/>
                  <a:gd name="connsiteX5" fmla="*/ 2253 w 363376"/>
                  <a:gd name="connsiteY5" fmla="*/ 2151290 h 2153220"/>
                  <a:gd name="connsiteX6" fmla="*/ 2253 w 363376"/>
                  <a:gd name="connsiteY6" fmla="*/ 815782 h 2153220"/>
                  <a:gd name="connsiteX7" fmla="*/ 2253 w 363376"/>
                  <a:gd name="connsiteY7" fmla="*/ 402604 h 2153220"/>
                  <a:gd name="connsiteX8" fmla="*/ 2253 w 363376"/>
                  <a:gd name="connsiteY8" fmla="*/ 192762 h 2153220"/>
                  <a:gd name="connsiteX9" fmla="*/ 8760 w 363376"/>
                  <a:gd name="connsiteY9" fmla="*/ 0 h 2153220"/>
                  <a:gd name="connsiteX10" fmla="*/ 164921 w 363376"/>
                  <a:gd name="connsiteY10" fmla="*/ 209029 h 2153220"/>
                  <a:gd name="connsiteX11" fmla="*/ 294243 w 363376"/>
                  <a:gd name="connsiteY11" fmla="*/ 403418 h 2153220"/>
                  <a:gd name="connsiteX0" fmla="*/ 294243 w 363378"/>
                  <a:gd name="connsiteY0" fmla="*/ 403418 h 2131745"/>
                  <a:gd name="connsiteX1" fmla="*/ 250322 w 363378"/>
                  <a:gd name="connsiteY1" fmla="*/ 890610 h 2131745"/>
                  <a:gd name="connsiteX2" fmla="*/ 278789 w 363378"/>
                  <a:gd name="connsiteY2" fmla="*/ 1613671 h 2131745"/>
                  <a:gd name="connsiteX3" fmla="*/ 363377 w 363378"/>
                  <a:gd name="connsiteY3" fmla="*/ 2018716 h 2131745"/>
                  <a:gd name="connsiteX4" fmla="*/ 213722 w 363378"/>
                  <a:gd name="connsiteY4" fmla="*/ 2124450 h 2131745"/>
                  <a:gd name="connsiteX5" fmla="*/ 2253 w 363378"/>
                  <a:gd name="connsiteY5" fmla="*/ 2116321 h 2131745"/>
                  <a:gd name="connsiteX6" fmla="*/ 2253 w 363378"/>
                  <a:gd name="connsiteY6" fmla="*/ 815782 h 2131745"/>
                  <a:gd name="connsiteX7" fmla="*/ 2253 w 363378"/>
                  <a:gd name="connsiteY7" fmla="*/ 402604 h 2131745"/>
                  <a:gd name="connsiteX8" fmla="*/ 2253 w 363378"/>
                  <a:gd name="connsiteY8" fmla="*/ 192762 h 2131745"/>
                  <a:gd name="connsiteX9" fmla="*/ 8760 w 363378"/>
                  <a:gd name="connsiteY9" fmla="*/ 0 h 2131745"/>
                  <a:gd name="connsiteX10" fmla="*/ 164921 w 363378"/>
                  <a:gd name="connsiteY10" fmla="*/ 209029 h 2131745"/>
                  <a:gd name="connsiteX11" fmla="*/ 294243 w 363378"/>
                  <a:gd name="connsiteY11" fmla="*/ 403418 h 2131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63378" h="2131745">
                    <a:moveTo>
                      <a:pt x="294243" y="403418"/>
                    </a:moveTo>
                    <a:cubicBezTo>
                      <a:pt x="287736" y="566086"/>
                      <a:pt x="258456" y="727128"/>
                      <a:pt x="250322" y="890610"/>
                    </a:cubicBezTo>
                    <a:cubicBezTo>
                      <a:pt x="238936" y="1131359"/>
                      <a:pt x="243816" y="1375362"/>
                      <a:pt x="278789" y="1613671"/>
                    </a:cubicBezTo>
                    <a:cubicBezTo>
                      <a:pt x="297631" y="1801688"/>
                      <a:pt x="344248" y="1933586"/>
                      <a:pt x="363377" y="2018716"/>
                    </a:cubicBezTo>
                    <a:cubicBezTo>
                      <a:pt x="335723" y="2076463"/>
                      <a:pt x="273909" y="2108183"/>
                      <a:pt x="213722" y="2124450"/>
                    </a:cubicBezTo>
                    <a:cubicBezTo>
                      <a:pt x="153535" y="2140717"/>
                      <a:pt x="2253" y="2126082"/>
                      <a:pt x="2253" y="2116321"/>
                    </a:cubicBezTo>
                    <a:lnTo>
                      <a:pt x="2253" y="815782"/>
                    </a:lnTo>
                    <a:lnTo>
                      <a:pt x="2253" y="402604"/>
                    </a:lnTo>
                    <a:lnTo>
                      <a:pt x="2253" y="192762"/>
                    </a:lnTo>
                    <a:cubicBezTo>
                      <a:pt x="2253" y="128508"/>
                      <a:pt x="-5880" y="62627"/>
                      <a:pt x="8760" y="0"/>
                    </a:cubicBezTo>
                    <a:cubicBezTo>
                      <a:pt x="65694" y="65881"/>
                      <a:pt x="118561" y="135828"/>
                      <a:pt x="164921" y="209029"/>
                    </a:cubicBezTo>
                    <a:cubicBezTo>
                      <a:pt x="212502" y="276265"/>
                      <a:pt x="240047" y="304808"/>
                      <a:pt x="294243" y="40341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07" name="Freeform: Shape 206">
                <a:extLst>
                  <a:ext uri="{FF2B5EF4-FFF2-40B4-BE49-F238E27FC236}">
                    <a16:creationId xmlns:a16="http://schemas.microsoft.com/office/drawing/2014/main" id="{4DA09B84-2E24-4183-B5A3-75E5EAC261A9}"/>
                  </a:ext>
                </a:extLst>
              </p:cNvPr>
              <p:cNvSpPr/>
              <p:nvPr/>
            </p:nvSpPr>
            <p:spPr>
              <a:xfrm>
                <a:off x="3153259" y="2086837"/>
                <a:ext cx="1145999" cy="1795739"/>
              </a:xfrm>
              <a:custGeom>
                <a:avLst/>
                <a:gdLst>
                  <a:gd name="connsiteX0" fmla="*/ 1820419 w 1821886"/>
                  <a:gd name="connsiteY0" fmla="*/ 1327383 h 2854831"/>
                  <a:gd name="connsiteX1" fmla="*/ 1554456 w 1821886"/>
                  <a:gd name="connsiteY1" fmla="*/ 802777 h 2854831"/>
                  <a:gd name="connsiteX2" fmla="*/ 1358441 w 1821886"/>
                  <a:gd name="connsiteY2" fmla="*/ 496147 h 2854831"/>
                  <a:gd name="connsiteX3" fmla="*/ 1023343 w 1821886"/>
                  <a:gd name="connsiteY3" fmla="*/ 104929 h 2854831"/>
                  <a:gd name="connsiteX4" fmla="*/ 845222 w 1821886"/>
                  <a:gd name="connsiteY4" fmla="*/ 13835 h 2854831"/>
                  <a:gd name="connsiteX5" fmla="*/ 604472 w 1821886"/>
                  <a:gd name="connsiteY5" fmla="*/ 59382 h 2854831"/>
                  <a:gd name="connsiteX6" fmla="*/ 163641 w 1821886"/>
                  <a:gd name="connsiteY6" fmla="*/ 702736 h 2854831"/>
                  <a:gd name="connsiteX7" fmla="*/ 1786 w 1821886"/>
                  <a:gd name="connsiteY7" fmla="*/ 1904856 h 2854831"/>
                  <a:gd name="connsiteX8" fmla="*/ 17239 w 1821886"/>
                  <a:gd name="connsiteY8" fmla="*/ 2261100 h 2854831"/>
                  <a:gd name="connsiteX9" fmla="*/ 111587 w 1821886"/>
                  <a:gd name="connsiteY9" fmla="*/ 2553903 h 2854831"/>
                  <a:gd name="connsiteX10" fmla="*/ 419843 w 1821886"/>
                  <a:gd name="connsiteY10" fmla="*/ 2747478 h 2854831"/>
                  <a:gd name="connsiteX11" fmla="*/ 987556 w 1821886"/>
                  <a:gd name="connsiteY11" fmla="*/ 2858906 h 2854831"/>
                  <a:gd name="connsiteX12" fmla="*/ 1602443 w 1821886"/>
                  <a:gd name="connsiteY12" fmla="*/ 2752359 h 2854831"/>
                  <a:gd name="connsiteX13" fmla="*/ 1776498 w 1821886"/>
                  <a:gd name="connsiteY13" fmla="*/ 2592130 h 2854831"/>
                  <a:gd name="connsiteX14" fmla="*/ 1778938 w 1821886"/>
                  <a:gd name="connsiteY14" fmla="*/ 2430275 h 2854831"/>
                  <a:gd name="connsiteX15" fmla="*/ 1791952 w 1821886"/>
                  <a:gd name="connsiteY15" fmla="*/ 2003270 h 2854831"/>
                  <a:gd name="connsiteX16" fmla="*/ 1809032 w 1821886"/>
                  <a:gd name="connsiteY16" fmla="*/ 1642146 h 2854831"/>
                  <a:gd name="connsiteX17" fmla="*/ 1819606 w 1821886"/>
                  <a:gd name="connsiteY17" fmla="*/ 1461584 h 2854831"/>
                  <a:gd name="connsiteX18" fmla="*/ 1820419 w 1821886"/>
                  <a:gd name="connsiteY18" fmla="*/ 1327383 h 2854831"/>
                  <a:gd name="connsiteX19" fmla="*/ 1820419 w 1821886"/>
                  <a:gd name="connsiteY19" fmla="*/ 1327383 h 28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21886" h="2854831">
                    <a:moveTo>
                      <a:pt x="1820419" y="1327383"/>
                    </a:moveTo>
                    <a:cubicBezTo>
                      <a:pt x="1726071" y="1154954"/>
                      <a:pt x="1650430" y="973579"/>
                      <a:pt x="1554456" y="802777"/>
                    </a:cubicBezTo>
                    <a:cubicBezTo>
                      <a:pt x="1495082" y="697042"/>
                      <a:pt x="1433268" y="591308"/>
                      <a:pt x="1358441" y="496147"/>
                    </a:cubicBezTo>
                    <a:cubicBezTo>
                      <a:pt x="1254333" y="364385"/>
                      <a:pt x="1157545" y="207410"/>
                      <a:pt x="1023343" y="104929"/>
                    </a:cubicBezTo>
                    <a:cubicBezTo>
                      <a:pt x="972916" y="65889"/>
                      <a:pt x="904595" y="35795"/>
                      <a:pt x="845222" y="13835"/>
                    </a:cubicBezTo>
                    <a:cubicBezTo>
                      <a:pt x="758194" y="-17885"/>
                      <a:pt x="678486" y="8142"/>
                      <a:pt x="604472" y="59382"/>
                    </a:cubicBezTo>
                    <a:cubicBezTo>
                      <a:pt x="392190" y="207410"/>
                      <a:pt x="257175" y="467680"/>
                      <a:pt x="163641" y="702736"/>
                    </a:cubicBezTo>
                    <a:cubicBezTo>
                      <a:pt x="13172" y="1082567"/>
                      <a:pt x="-7161" y="1500625"/>
                      <a:pt x="1786" y="1904856"/>
                    </a:cubicBezTo>
                    <a:cubicBezTo>
                      <a:pt x="4226" y="2023604"/>
                      <a:pt x="9106" y="2142352"/>
                      <a:pt x="17239" y="2261100"/>
                    </a:cubicBezTo>
                    <a:cubicBezTo>
                      <a:pt x="24559" y="2363581"/>
                      <a:pt x="46519" y="2470942"/>
                      <a:pt x="111587" y="2553903"/>
                    </a:cubicBezTo>
                    <a:cubicBezTo>
                      <a:pt x="186414" y="2649877"/>
                      <a:pt x="310042" y="2704371"/>
                      <a:pt x="419843" y="2747478"/>
                    </a:cubicBezTo>
                    <a:cubicBezTo>
                      <a:pt x="595525" y="2815799"/>
                      <a:pt x="798048" y="2846706"/>
                      <a:pt x="987556" y="2858906"/>
                    </a:cubicBezTo>
                    <a:cubicBezTo>
                      <a:pt x="1190892" y="2871920"/>
                      <a:pt x="1418628" y="2850773"/>
                      <a:pt x="1602443" y="2752359"/>
                    </a:cubicBezTo>
                    <a:cubicBezTo>
                      <a:pt x="1667511" y="2717385"/>
                      <a:pt x="1757791" y="2671024"/>
                      <a:pt x="1776498" y="2592130"/>
                    </a:cubicBezTo>
                    <a:cubicBezTo>
                      <a:pt x="1787885" y="2542516"/>
                      <a:pt x="1778938" y="2481515"/>
                      <a:pt x="1778938" y="2430275"/>
                    </a:cubicBezTo>
                    <a:cubicBezTo>
                      <a:pt x="1779752" y="2287127"/>
                      <a:pt x="1788699" y="2145605"/>
                      <a:pt x="1791952" y="2003270"/>
                    </a:cubicBezTo>
                    <a:cubicBezTo>
                      <a:pt x="1794392" y="1882896"/>
                      <a:pt x="1801712" y="1762521"/>
                      <a:pt x="1809032" y="1642146"/>
                    </a:cubicBezTo>
                    <a:cubicBezTo>
                      <a:pt x="1813099" y="1581959"/>
                      <a:pt x="1814725" y="1521772"/>
                      <a:pt x="1819606" y="1461584"/>
                    </a:cubicBezTo>
                    <a:cubicBezTo>
                      <a:pt x="1822859" y="1419290"/>
                      <a:pt x="1840752" y="1368050"/>
                      <a:pt x="1820419" y="1327383"/>
                    </a:cubicBezTo>
                    <a:cubicBezTo>
                      <a:pt x="1820419" y="1327383"/>
                      <a:pt x="1820419" y="1327383"/>
                      <a:pt x="1820419" y="132738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08" name="Freeform: Shape 207">
                <a:extLst>
                  <a:ext uri="{FF2B5EF4-FFF2-40B4-BE49-F238E27FC236}">
                    <a16:creationId xmlns:a16="http://schemas.microsoft.com/office/drawing/2014/main" id="{C7899560-B603-4BB4-8CD6-1E7834B53446}"/>
                  </a:ext>
                </a:extLst>
              </p:cNvPr>
              <p:cNvSpPr/>
              <p:nvPr/>
            </p:nvSpPr>
            <p:spPr>
              <a:xfrm>
                <a:off x="2247222" y="2055728"/>
                <a:ext cx="936240" cy="1739463"/>
              </a:xfrm>
              <a:custGeom>
                <a:avLst/>
                <a:gdLst>
                  <a:gd name="connsiteX0" fmla="*/ 1491640 w 1488416"/>
                  <a:gd name="connsiteY0" fmla="*/ 1253669 h 2765363"/>
                  <a:gd name="connsiteX1" fmla="*/ 1449346 w 1488416"/>
                  <a:gd name="connsiteY1" fmla="*/ 1108081 h 2765363"/>
                  <a:gd name="connsiteX2" fmla="*/ 1323278 w 1488416"/>
                  <a:gd name="connsiteY2" fmla="*/ 807144 h 2765363"/>
                  <a:gd name="connsiteX3" fmla="*/ 865366 w 1488416"/>
                  <a:gd name="connsiteY3" fmla="*/ 193071 h 2765363"/>
                  <a:gd name="connsiteX4" fmla="*/ 458695 w 1488416"/>
                  <a:gd name="connsiteY4" fmla="*/ 2749 h 2765363"/>
                  <a:gd name="connsiteX5" fmla="*/ 174839 w 1488416"/>
                  <a:gd name="connsiteY5" fmla="*/ 292299 h 2765363"/>
                  <a:gd name="connsiteX6" fmla="*/ 22744 w 1488416"/>
                  <a:gd name="connsiteY6" fmla="*/ 991773 h 2765363"/>
                  <a:gd name="connsiteX7" fmla="*/ 1597 w 1488416"/>
                  <a:gd name="connsiteY7" fmla="*/ 1509059 h 2765363"/>
                  <a:gd name="connsiteX8" fmla="*/ 31691 w 1488416"/>
                  <a:gd name="connsiteY8" fmla="*/ 1844156 h 2765363"/>
                  <a:gd name="connsiteX9" fmla="*/ 141492 w 1488416"/>
                  <a:gd name="connsiteY9" fmla="*/ 2328094 h 2765363"/>
                  <a:gd name="connsiteX10" fmla="*/ 438362 w 1488416"/>
                  <a:gd name="connsiteY10" fmla="*/ 2742899 h 2765363"/>
                  <a:gd name="connsiteX11" fmla="*/ 653897 w 1488416"/>
                  <a:gd name="connsiteY11" fmla="*/ 2764046 h 2765363"/>
                  <a:gd name="connsiteX12" fmla="*/ 1215104 w 1488416"/>
                  <a:gd name="connsiteY12" fmla="*/ 2466363 h 2765363"/>
                  <a:gd name="connsiteX13" fmla="*/ 1435519 w 1488416"/>
                  <a:gd name="connsiteY13" fmla="*/ 2207720 h 2765363"/>
                  <a:gd name="connsiteX14" fmla="*/ 1455853 w 1488416"/>
                  <a:gd name="connsiteY14" fmla="*/ 1707514 h 2765363"/>
                  <a:gd name="connsiteX15" fmla="*/ 1491640 w 1488416"/>
                  <a:gd name="connsiteY15" fmla="*/ 1253669 h 2765363"/>
                  <a:gd name="connsiteX16" fmla="*/ 1491640 w 1488416"/>
                  <a:gd name="connsiteY16" fmla="*/ 1253669 h 2765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488416" h="2765363">
                    <a:moveTo>
                      <a:pt x="1491640" y="1253669"/>
                    </a:moveTo>
                    <a:cubicBezTo>
                      <a:pt x="1489200" y="1204869"/>
                      <a:pt x="1465613" y="1155255"/>
                      <a:pt x="1449346" y="1108081"/>
                    </a:cubicBezTo>
                    <a:cubicBezTo>
                      <a:pt x="1414372" y="1003160"/>
                      <a:pt x="1379399" y="903119"/>
                      <a:pt x="1323278" y="807144"/>
                    </a:cubicBezTo>
                    <a:cubicBezTo>
                      <a:pt x="1193143" y="585915"/>
                      <a:pt x="1055688" y="367126"/>
                      <a:pt x="865366" y="193071"/>
                    </a:cubicBezTo>
                    <a:cubicBezTo>
                      <a:pt x="756379" y="94656"/>
                      <a:pt x="616484" y="-19212"/>
                      <a:pt x="458695" y="2749"/>
                    </a:cubicBezTo>
                    <a:cubicBezTo>
                      <a:pt x="314734" y="23082"/>
                      <a:pt x="226079" y="171111"/>
                      <a:pt x="174839" y="292299"/>
                    </a:cubicBezTo>
                    <a:cubicBezTo>
                      <a:pt x="80491" y="515154"/>
                      <a:pt x="41451" y="751837"/>
                      <a:pt x="22744" y="991773"/>
                    </a:cubicBezTo>
                    <a:cubicBezTo>
                      <a:pt x="9730" y="1164202"/>
                      <a:pt x="-4910" y="1335817"/>
                      <a:pt x="1597" y="1509059"/>
                    </a:cubicBezTo>
                    <a:cubicBezTo>
                      <a:pt x="5664" y="1620487"/>
                      <a:pt x="5664" y="1735168"/>
                      <a:pt x="31691" y="1844156"/>
                    </a:cubicBezTo>
                    <a:cubicBezTo>
                      <a:pt x="69918" y="2006011"/>
                      <a:pt x="92691" y="2168679"/>
                      <a:pt x="141492" y="2328094"/>
                    </a:cubicBezTo>
                    <a:cubicBezTo>
                      <a:pt x="187852" y="2480189"/>
                      <a:pt x="277320" y="2681898"/>
                      <a:pt x="438362" y="2742899"/>
                    </a:cubicBezTo>
                    <a:cubicBezTo>
                      <a:pt x="506682" y="2768926"/>
                      <a:pt x="577443" y="2777059"/>
                      <a:pt x="653897" y="2764046"/>
                    </a:cubicBezTo>
                    <a:cubicBezTo>
                      <a:pt x="860486" y="2728259"/>
                      <a:pt x="1053249" y="2592431"/>
                      <a:pt x="1215104" y="2466363"/>
                    </a:cubicBezTo>
                    <a:cubicBezTo>
                      <a:pt x="1289931" y="2407802"/>
                      <a:pt x="1435519" y="2315081"/>
                      <a:pt x="1435519" y="2207720"/>
                    </a:cubicBezTo>
                    <a:cubicBezTo>
                      <a:pt x="1435519" y="2040984"/>
                      <a:pt x="1442839" y="1873436"/>
                      <a:pt x="1455853" y="1707514"/>
                    </a:cubicBezTo>
                    <a:cubicBezTo>
                      <a:pt x="1465613" y="1558673"/>
                      <a:pt x="1497333" y="1404138"/>
                      <a:pt x="1491640" y="1253669"/>
                    </a:cubicBezTo>
                    <a:cubicBezTo>
                      <a:pt x="1491640" y="1253669"/>
                      <a:pt x="1491640" y="1253669"/>
                      <a:pt x="1491640" y="125366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09" name="Freeform: Shape 208">
                <a:extLst>
                  <a:ext uri="{FF2B5EF4-FFF2-40B4-BE49-F238E27FC236}">
                    <a16:creationId xmlns:a16="http://schemas.microsoft.com/office/drawing/2014/main" id="{884EDC7F-1489-4379-9A7B-F80BC018BF2B}"/>
                  </a:ext>
                </a:extLst>
              </p:cNvPr>
              <p:cNvSpPr/>
              <p:nvPr/>
            </p:nvSpPr>
            <p:spPr>
              <a:xfrm>
                <a:off x="2916492" y="3578688"/>
                <a:ext cx="5116" cy="5116"/>
              </a:xfrm>
              <a:custGeom>
                <a:avLst/>
                <a:gdLst>
                  <a:gd name="connsiteX0" fmla="*/ 0 w 0"/>
                  <a:gd name="connsiteY0" fmla="*/ 0 h 0"/>
                  <a:gd name="connsiteX1" fmla="*/ 0 w 0"/>
                  <a:gd name="connsiteY1" fmla="*/ 0 h 0"/>
                  <a:gd name="connsiteX2" fmla="*/ 0 w 0"/>
                  <a:gd name="connsiteY2" fmla="*/ 0 h 0"/>
                  <a:gd name="connsiteX3" fmla="*/ 0 w 0"/>
                  <a:gd name="connsiteY3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10" name="Freeform: Shape 209">
                <a:extLst>
                  <a:ext uri="{FF2B5EF4-FFF2-40B4-BE49-F238E27FC236}">
                    <a16:creationId xmlns:a16="http://schemas.microsoft.com/office/drawing/2014/main" id="{84773939-0E52-4DFB-9C3A-BA29C172E79C}"/>
                  </a:ext>
                </a:extLst>
              </p:cNvPr>
              <p:cNvSpPr/>
              <p:nvPr/>
            </p:nvSpPr>
            <p:spPr>
              <a:xfrm>
                <a:off x="4267475" y="2052010"/>
                <a:ext cx="1493891" cy="1949221"/>
              </a:xfrm>
              <a:custGeom>
                <a:avLst/>
                <a:gdLst>
                  <a:gd name="connsiteX0" fmla="*/ 2376043 w 2374959"/>
                  <a:gd name="connsiteY0" fmla="*/ 2668646 h 3098834"/>
                  <a:gd name="connsiteX1" fmla="*/ 2374416 w 2374959"/>
                  <a:gd name="connsiteY1" fmla="*/ 2056199 h 3098834"/>
                  <a:gd name="connsiteX2" fmla="*/ 2295522 w 2374959"/>
                  <a:gd name="connsiteY2" fmla="*/ 1418539 h 3098834"/>
                  <a:gd name="connsiteX3" fmla="*/ 2128787 w 2374959"/>
                  <a:gd name="connsiteY3" fmla="*/ 853266 h 3098834"/>
                  <a:gd name="connsiteX4" fmla="*/ 1880717 w 2374959"/>
                  <a:gd name="connsiteY4" fmla="*/ 390474 h 3098834"/>
                  <a:gd name="connsiteX5" fmla="*/ 1485433 w 2374959"/>
                  <a:gd name="connsiteY5" fmla="*/ 68391 h 3098834"/>
                  <a:gd name="connsiteX6" fmla="*/ 1175550 w 2374959"/>
                  <a:gd name="connsiteY6" fmla="*/ 70 h 3098834"/>
                  <a:gd name="connsiteX7" fmla="*/ 870546 w 2374959"/>
                  <a:gd name="connsiteY7" fmla="*/ 80591 h 3098834"/>
                  <a:gd name="connsiteX8" fmla="*/ 648504 w 2374959"/>
                  <a:gd name="connsiteY8" fmla="*/ 239193 h 3098834"/>
                  <a:gd name="connsiteX9" fmla="*/ 89738 w 2374959"/>
                  <a:gd name="connsiteY9" fmla="*/ 1201377 h 3098834"/>
                  <a:gd name="connsiteX10" fmla="*/ 19790 w 2374959"/>
                  <a:gd name="connsiteY10" fmla="*/ 2472631 h 3098834"/>
                  <a:gd name="connsiteX11" fmla="*/ 36057 w 2374959"/>
                  <a:gd name="connsiteY11" fmla="*/ 2679220 h 3098834"/>
                  <a:gd name="connsiteX12" fmla="*/ 88111 w 2374959"/>
                  <a:gd name="connsiteY12" fmla="*/ 2871982 h 3098834"/>
                  <a:gd name="connsiteX13" fmla="*/ 576930 w 2374959"/>
                  <a:gd name="connsiteY13" fmla="*/ 3066370 h 3098834"/>
                  <a:gd name="connsiteX14" fmla="*/ 1239804 w 2374959"/>
                  <a:gd name="connsiteY14" fmla="*/ 3102971 h 3098834"/>
                  <a:gd name="connsiteX15" fmla="*/ 1727809 w 2374959"/>
                  <a:gd name="connsiteY15" fmla="*/ 3087517 h 3098834"/>
                  <a:gd name="connsiteX16" fmla="*/ 2204428 w 2374959"/>
                  <a:gd name="connsiteY16" fmla="*/ 3023263 h 3098834"/>
                  <a:gd name="connsiteX17" fmla="*/ 2367909 w 2374959"/>
                  <a:gd name="connsiteY17" fmla="*/ 2809354 h 3098834"/>
                  <a:gd name="connsiteX18" fmla="*/ 2376043 w 2374959"/>
                  <a:gd name="connsiteY18" fmla="*/ 2668646 h 3098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374959" h="3098834">
                    <a:moveTo>
                      <a:pt x="2376043" y="2668646"/>
                    </a:moveTo>
                    <a:cubicBezTo>
                      <a:pt x="2374416" y="2465311"/>
                      <a:pt x="2384990" y="2260348"/>
                      <a:pt x="2374416" y="2056199"/>
                    </a:cubicBezTo>
                    <a:cubicBezTo>
                      <a:pt x="2363843" y="1842290"/>
                      <a:pt x="2337002" y="1628381"/>
                      <a:pt x="2295522" y="1418539"/>
                    </a:cubicBezTo>
                    <a:cubicBezTo>
                      <a:pt x="2257295" y="1223337"/>
                      <a:pt x="2207681" y="1035455"/>
                      <a:pt x="2128787" y="853266"/>
                    </a:cubicBezTo>
                    <a:cubicBezTo>
                      <a:pt x="2059653" y="692224"/>
                      <a:pt x="1983198" y="534436"/>
                      <a:pt x="1880717" y="390474"/>
                    </a:cubicBezTo>
                    <a:cubicBezTo>
                      <a:pt x="1778236" y="245699"/>
                      <a:pt x="1647288" y="138338"/>
                      <a:pt x="1485433" y="68391"/>
                    </a:cubicBezTo>
                    <a:cubicBezTo>
                      <a:pt x="1386205" y="25284"/>
                      <a:pt x="1283724" y="-1557"/>
                      <a:pt x="1175550" y="70"/>
                    </a:cubicBezTo>
                    <a:cubicBezTo>
                      <a:pt x="1068188" y="2510"/>
                      <a:pt x="966521" y="34230"/>
                      <a:pt x="870546" y="80591"/>
                    </a:cubicBezTo>
                    <a:cubicBezTo>
                      <a:pt x="787585" y="120445"/>
                      <a:pt x="716824" y="178192"/>
                      <a:pt x="648504" y="239193"/>
                    </a:cubicBezTo>
                    <a:cubicBezTo>
                      <a:pt x="364647" y="492955"/>
                      <a:pt x="187339" y="838626"/>
                      <a:pt x="89738" y="1201377"/>
                    </a:cubicBezTo>
                    <a:cubicBezTo>
                      <a:pt x="-21690" y="1615368"/>
                      <a:pt x="-8677" y="2048879"/>
                      <a:pt x="19790" y="2472631"/>
                    </a:cubicBezTo>
                    <a:cubicBezTo>
                      <a:pt x="24670" y="2541765"/>
                      <a:pt x="27110" y="2610899"/>
                      <a:pt x="36057" y="2679220"/>
                    </a:cubicBezTo>
                    <a:cubicBezTo>
                      <a:pt x="45004" y="2748354"/>
                      <a:pt x="66964" y="2806914"/>
                      <a:pt x="88111" y="2871982"/>
                    </a:cubicBezTo>
                    <a:cubicBezTo>
                      <a:pt x="175952" y="3054984"/>
                      <a:pt x="402874" y="3047664"/>
                      <a:pt x="576930" y="3066370"/>
                    </a:cubicBezTo>
                    <a:cubicBezTo>
                      <a:pt x="797345" y="3089957"/>
                      <a:pt x="1018575" y="3102157"/>
                      <a:pt x="1239804" y="3102971"/>
                    </a:cubicBezTo>
                    <a:cubicBezTo>
                      <a:pt x="1402472" y="3103784"/>
                      <a:pt x="1565141" y="3098904"/>
                      <a:pt x="1727809" y="3087517"/>
                    </a:cubicBezTo>
                    <a:cubicBezTo>
                      <a:pt x="1885597" y="3076944"/>
                      <a:pt x="2053146" y="3072877"/>
                      <a:pt x="2204428" y="3023263"/>
                    </a:cubicBezTo>
                    <a:cubicBezTo>
                      <a:pt x="2310162" y="2988290"/>
                      <a:pt x="2352456" y="2907769"/>
                      <a:pt x="2367909" y="2809354"/>
                    </a:cubicBezTo>
                    <a:cubicBezTo>
                      <a:pt x="2374416" y="2763807"/>
                      <a:pt x="2376856" y="2716633"/>
                      <a:pt x="2376043" y="266864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11" name="Freeform: Shape 210">
                <a:extLst>
                  <a:ext uri="{FF2B5EF4-FFF2-40B4-BE49-F238E27FC236}">
                    <a16:creationId xmlns:a16="http://schemas.microsoft.com/office/drawing/2014/main" id="{9FDB3C16-19F6-4F7B-BBA1-FA0900BA4C28}"/>
                  </a:ext>
                </a:extLst>
              </p:cNvPr>
              <p:cNvSpPr/>
              <p:nvPr/>
            </p:nvSpPr>
            <p:spPr>
              <a:xfrm>
                <a:off x="5751725" y="2044380"/>
                <a:ext cx="1493891" cy="1949221"/>
              </a:xfrm>
              <a:custGeom>
                <a:avLst/>
                <a:gdLst>
                  <a:gd name="connsiteX0" fmla="*/ 3135 w 2374959"/>
                  <a:gd name="connsiteY0" fmla="*/ 2668646 h 3098834"/>
                  <a:gd name="connsiteX1" fmla="*/ 4762 w 2374959"/>
                  <a:gd name="connsiteY1" fmla="*/ 2056199 h 3098834"/>
                  <a:gd name="connsiteX2" fmla="*/ 83656 w 2374959"/>
                  <a:gd name="connsiteY2" fmla="*/ 1418539 h 3098834"/>
                  <a:gd name="connsiteX3" fmla="*/ 250391 w 2374959"/>
                  <a:gd name="connsiteY3" fmla="*/ 853266 h 3098834"/>
                  <a:gd name="connsiteX4" fmla="*/ 498461 w 2374959"/>
                  <a:gd name="connsiteY4" fmla="*/ 390474 h 3098834"/>
                  <a:gd name="connsiteX5" fmla="*/ 893745 w 2374959"/>
                  <a:gd name="connsiteY5" fmla="*/ 68391 h 3098834"/>
                  <a:gd name="connsiteX6" fmla="*/ 1203629 w 2374959"/>
                  <a:gd name="connsiteY6" fmla="*/ 70 h 3098834"/>
                  <a:gd name="connsiteX7" fmla="*/ 1508632 w 2374959"/>
                  <a:gd name="connsiteY7" fmla="*/ 80591 h 3098834"/>
                  <a:gd name="connsiteX8" fmla="*/ 1730674 w 2374959"/>
                  <a:gd name="connsiteY8" fmla="*/ 239193 h 3098834"/>
                  <a:gd name="connsiteX9" fmla="*/ 2289441 w 2374959"/>
                  <a:gd name="connsiteY9" fmla="*/ 1201377 h 3098834"/>
                  <a:gd name="connsiteX10" fmla="*/ 2359388 w 2374959"/>
                  <a:gd name="connsiteY10" fmla="*/ 2472631 h 3098834"/>
                  <a:gd name="connsiteX11" fmla="*/ 2343121 w 2374959"/>
                  <a:gd name="connsiteY11" fmla="*/ 2679220 h 3098834"/>
                  <a:gd name="connsiteX12" fmla="*/ 2291067 w 2374959"/>
                  <a:gd name="connsiteY12" fmla="*/ 2871982 h 3098834"/>
                  <a:gd name="connsiteX13" fmla="*/ 1802248 w 2374959"/>
                  <a:gd name="connsiteY13" fmla="*/ 3066370 h 3098834"/>
                  <a:gd name="connsiteX14" fmla="*/ 1139374 w 2374959"/>
                  <a:gd name="connsiteY14" fmla="*/ 3102971 h 3098834"/>
                  <a:gd name="connsiteX15" fmla="*/ 651369 w 2374959"/>
                  <a:gd name="connsiteY15" fmla="*/ 3087517 h 3098834"/>
                  <a:gd name="connsiteX16" fmla="*/ 174751 w 2374959"/>
                  <a:gd name="connsiteY16" fmla="*/ 3023263 h 3098834"/>
                  <a:gd name="connsiteX17" fmla="*/ 11269 w 2374959"/>
                  <a:gd name="connsiteY17" fmla="*/ 2809354 h 3098834"/>
                  <a:gd name="connsiteX18" fmla="*/ 3135 w 2374959"/>
                  <a:gd name="connsiteY18" fmla="*/ 2668646 h 3098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374959" h="3098834">
                    <a:moveTo>
                      <a:pt x="3135" y="2668646"/>
                    </a:moveTo>
                    <a:cubicBezTo>
                      <a:pt x="4762" y="2465311"/>
                      <a:pt x="-5811" y="2260348"/>
                      <a:pt x="4762" y="2056199"/>
                    </a:cubicBezTo>
                    <a:cubicBezTo>
                      <a:pt x="15335" y="1842290"/>
                      <a:pt x="42176" y="1628381"/>
                      <a:pt x="83656" y="1418539"/>
                    </a:cubicBezTo>
                    <a:cubicBezTo>
                      <a:pt x="121883" y="1223337"/>
                      <a:pt x="171497" y="1035455"/>
                      <a:pt x="250391" y="853266"/>
                    </a:cubicBezTo>
                    <a:cubicBezTo>
                      <a:pt x="319526" y="692224"/>
                      <a:pt x="395979" y="534436"/>
                      <a:pt x="498461" y="390474"/>
                    </a:cubicBezTo>
                    <a:cubicBezTo>
                      <a:pt x="600942" y="245699"/>
                      <a:pt x="731890" y="138338"/>
                      <a:pt x="893745" y="68391"/>
                    </a:cubicBezTo>
                    <a:cubicBezTo>
                      <a:pt x="992973" y="25284"/>
                      <a:pt x="1095454" y="-1557"/>
                      <a:pt x="1203629" y="70"/>
                    </a:cubicBezTo>
                    <a:cubicBezTo>
                      <a:pt x="1310989" y="2510"/>
                      <a:pt x="1412657" y="34230"/>
                      <a:pt x="1508632" y="80591"/>
                    </a:cubicBezTo>
                    <a:cubicBezTo>
                      <a:pt x="1591593" y="120445"/>
                      <a:pt x="1662353" y="178192"/>
                      <a:pt x="1730674" y="239193"/>
                    </a:cubicBezTo>
                    <a:cubicBezTo>
                      <a:pt x="2014530" y="492955"/>
                      <a:pt x="2191840" y="838626"/>
                      <a:pt x="2289441" y="1201377"/>
                    </a:cubicBezTo>
                    <a:cubicBezTo>
                      <a:pt x="2400868" y="1615368"/>
                      <a:pt x="2387855" y="2048879"/>
                      <a:pt x="2359388" y="2472631"/>
                    </a:cubicBezTo>
                    <a:cubicBezTo>
                      <a:pt x="2354508" y="2541765"/>
                      <a:pt x="2352068" y="2610899"/>
                      <a:pt x="2343121" y="2679220"/>
                    </a:cubicBezTo>
                    <a:cubicBezTo>
                      <a:pt x="2334174" y="2748354"/>
                      <a:pt x="2312214" y="2806914"/>
                      <a:pt x="2291067" y="2871982"/>
                    </a:cubicBezTo>
                    <a:cubicBezTo>
                      <a:pt x="2203227" y="3054984"/>
                      <a:pt x="1976304" y="3047664"/>
                      <a:pt x="1802248" y="3066370"/>
                    </a:cubicBezTo>
                    <a:cubicBezTo>
                      <a:pt x="1581833" y="3089957"/>
                      <a:pt x="1360604" y="3102157"/>
                      <a:pt x="1139374" y="3102971"/>
                    </a:cubicBezTo>
                    <a:cubicBezTo>
                      <a:pt x="976706" y="3103784"/>
                      <a:pt x="814038" y="3098904"/>
                      <a:pt x="651369" y="3087517"/>
                    </a:cubicBezTo>
                    <a:cubicBezTo>
                      <a:pt x="493580" y="3076944"/>
                      <a:pt x="326032" y="3072877"/>
                      <a:pt x="174751" y="3023263"/>
                    </a:cubicBezTo>
                    <a:cubicBezTo>
                      <a:pt x="69016" y="2988290"/>
                      <a:pt x="26722" y="2907769"/>
                      <a:pt x="11269" y="2809354"/>
                    </a:cubicBezTo>
                    <a:cubicBezTo>
                      <a:pt x="4762" y="2763807"/>
                      <a:pt x="2322" y="2716633"/>
                      <a:pt x="3135" y="266864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3B36490A-687F-433F-99FD-F18D51834DC0}"/>
              </a:ext>
            </a:extLst>
          </p:cNvPr>
          <p:cNvGrpSpPr/>
          <p:nvPr/>
        </p:nvGrpSpPr>
        <p:grpSpPr>
          <a:xfrm>
            <a:off x="9013353" y="3275094"/>
            <a:ext cx="2911215" cy="1019853"/>
            <a:chOff x="6160678" y="4457213"/>
            <a:chExt cx="2487369" cy="871372"/>
          </a:xfrm>
        </p:grpSpPr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5F184784-FF78-433E-BB0E-F5E39775B9BE}"/>
                </a:ext>
              </a:extLst>
            </p:cNvPr>
            <p:cNvSpPr/>
            <p:nvPr/>
          </p:nvSpPr>
          <p:spPr>
            <a:xfrm>
              <a:off x="6160678" y="4457213"/>
              <a:ext cx="2487369" cy="69881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1E3AEB17-A894-491F-835B-DB84E290E65B}"/>
                </a:ext>
              </a:extLst>
            </p:cNvPr>
            <p:cNvGrpSpPr/>
            <p:nvPr/>
          </p:nvGrpSpPr>
          <p:grpSpPr>
            <a:xfrm>
              <a:off x="6165118" y="4609862"/>
              <a:ext cx="2481695" cy="718723"/>
              <a:chOff x="6165118" y="4609862"/>
              <a:chExt cx="2481695" cy="718723"/>
            </a:xfrm>
          </p:grpSpPr>
          <p:sp>
            <p:nvSpPr>
              <p:cNvPr id="215" name="Freeform: Shape 214">
                <a:extLst>
                  <a:ext uri="{FF2B5EF4-FFF2-40B4-BE49-F238E27FC236}">
                    <a16:creationId xmlns:a16="http://schemas.microsoft.com/office/drawing/2014/main" id="{DE4E1929-1228-471C-8F5D-7ABE26081DE0}"/>
                  </a:ext>
                </a:extLst>
              </p:cNvPr>
              <p:cNvSpPr/>
              <p:nvPr/>
            </p:nvSpPr>
            <p:spPr>
              <a:xfrm flipH="1">
                <a:off x="8568991" y="4736832"/>
                <a:ext cx="77822" cy="456540"/>
              </a:xfrm>
              <a:custGeom>
                <a:avLst/>
                <a:gdLst>
                  <a:gd name="connsiteX0" fmla="*/ 294243 w 357870"/>
                  <a:gd name="connsiteY0" fmla="*/ 403418 h 2147223"/>
                  <a:gd name="connsiteX1" fmla="*/ 250322 w 357870"/>
                  <a:gd name="connsiteY1" fmla="*/ 890610 h 2147223"/>
                  <a:gd name="connsiteX2" fmla="*/ 278789 w 357870"/>
                  <a:gd name="connsiteY2" fmla="*/ 1613671 h 2147223"/>
                  <a:gd name="connsiteX3" fmla="*/ 361750 w 357870"/>
                  <a:gd name="connsiteY3" fmla="*/ 2000009 h 2147223"/>
                  <a:gd name="connsiteX4" fmla="*/ 363377 w 357870"/>
                  <a:gd name="connsiteY4" fmla="*/ 2018716 h 2147223"/>
                  <a:gd name="connsiteX5" fmla="*/ 213722 w 357870"/>
                  <a:gd name="connsiteY5" fmla="*/ 2124450 h 2147223"/>
                  <a:gd name="connsiteX6" fmla="*/ 2253 w 357870"/>
                  <a:gd name="connsiteY6" fmla="*/ 2151290 h 2147223"/>
                  <a:gd name="connsiteX7" fmla="*/ 2253 w 357870"/>
                  <a:gd name="connsiteY7" fmla="*/ 815782 h 2147223"/>
                  <a:gd name="connsiteX8" fmla="*/ 2253 w 357870"/>
                  <a:gd name="connsiteY8" fmla="*/ 402604 h 2147223"/>
                  <a:gd name="connsiteX9" fmla="*/ 2253 w 357870"/>
                  <a:gd name="connsiteY9" fmla="*/ 192762 h 2147223"/>
                  <a:gd name="connsiteX10" fmla="*/ 8760 w 357870"/>
                  <a:gd name="connsiteY10" fmla="*/ 0 h 2147223"/>
                  <a:gd name="connsiteX11" fmla="*/ 164921 w 357870"/>
                  <a:gd name="connsiteY11" fmla="*/ 209029 h 2147223"/>
                  <a:gd name="connsiteX12" fmla="*/ 232429 w 357870"/>
                  <a:gd name="connsiteY12" fmla="*/ 324524 h 2147223"/>
                  <a:gd name="connsiteX13" fmla="*/ 259269 w 357870"/>
                  <a:gd name="connsiteY13" fmla="*/ 374137 h 2147223"/>
                  <a:gd name="connsiteX14" fmla="*/ 294243 w 357870"/>
                  <a:gd name="connsiteY14" fmla="*/ 403418 h 2147223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32429 w 363377"/>
                  <a:gd name="connsiteY12" fmla="*/ 324524 h 2153220"/>
                  <a:gd name="connsiteX13" fmla="*/ 294243 w 363377"/>
                  <a:gd name="connsiteY13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70920"/>
                  <a:gd name="connsiteY0" fmla="*/ 403418 h 2153220"/>
                  <a:gd name="connsiteX1" fmla="*/ 250322 w 370920"/>
                  <a:gd name="connsiteY1" fmla="*/ 890610 h 2153220"/>
                  <a:gd name="connsiteX2" fmla="*/ 278789 w 370920"/>
                  <a:gd name="connsiteY2" fmla="*/ 1613671 h 2153220"/>
                  <a:gd name="connsiteX3" fmla="*/ 361750 w 370920"/>
                  <a:gd name="connsiteY3" fmla="*/ 2000009 h 2153220"/>
                  <a:gd name="connsiteX4" fmla="*/ 350024 w 370920"/>
                  <a:gd name="connsiteY4" fmla="*/ 1974351 h 2153220"/>
                  <a:gd name="connsiteX5" fmla="*/ 363377 w 370920"/>
                  <a:gd name="connsiteY5" fmla="*/ 2018716 h 2153220"/>
                  <a:gd name="connsiteX6" fmla="*/ 213722 w 370920"/>
                  <a:gd name="connsiteY6" fmla="*/ 2124450 h 2153220"/>
                  <a:gd name="connsiteX7" fmla="*/ 2253 w 370920"/>
                  <a:gd name="connsiteY7" fmla="*/ 2151290 h 2153220"/>
                  <a:gd name="connsiteX8" fmla="*/ 2253 w 370920"/>
                  <a:gd name="connsiteY8" fmla="*/ 815782 h 2153220"/>
                  <a:gd name="connsiteX9" fmla="*/ 2253 w 370920"/>
                  <a:gd name="connsiteY9" fmla="*/ 402604 h 2153220"/>
                  <a:gd name="connsiteX10" fmla="*/ 2253 w 370920"/>
                  <a:gd name="connsiteY10" fmla="*/ 192762 h 2153220"/>
                  <a:gd name="connsiteX11" fmla="*/ 8760 w 370920"/>
                  <a:gd name="connsiteY11" fmla="*/ 0 h 2153220"/>
                  <a:gd name="connsiteX12" fmla="*/ 164921 w 370920"/>
                  <a:gd name="connsiteY12" fmla="*/ 209029 h 2153220"/>
                  <a:gd name="connsiteX13" fmla="*/ 294243 w 370920"/>
                  <a:gd name="connsiteY13" fmla="*/ 403418 h 2153220"/>
                  <a:gd name="connsiteX0" fmla="*/ 294243 w 377541"/>
                  <a:gd name="connsiteY0" fmla="*/ 403418 h 2153220"/>
                  <a:gd name="connsiteX1" fmla="*/ 250322 w 377541"/>
                  <a:gd name="connsiteY1" fmla="*/ 890610 h 2153220"/>
                  <a:gd name="connsiteX2" fmla="*/ 278789 w 377541"/>
                  <a:gd name="connsiteY2" fmla="*/ 1613671 h 2153220"/>
                  <a:gd name="connsiteX3" fmla="*/ 361750 w 377541"/>
                  <a:gd name="connsiteY3" fmla="*/ 2000009 h 2153220"/>
                  <a:gd name="connsiteX4" fmla="*/ 363377 w 377541"/>
                  <a:gd name="connsiteY4" fmla="*/ 2018716 h 2153220"/>
                  <a:gd name="connsiteX5" fmla="*/ 213722 w 377541"/>
                  <a:gd name="connsiteY5" fmla="*/ 2124450 h 2153220"/>
                  <a:gd name="connsiteX6" fmla="*/ 2253 w 377541"/>
                  <a:gd name="connsiteY6" fmla="*/ 2151290 h 2153220"/>
                  <a:gd name="connsiteX7" fmla="*/ 2253 w 377541"/>
                  <a:gd name="connsiteY7" fmla="*/ 815782 h 2153220"/>
                  <a:gd name="connsiteX8" fmla="*/ 2253 w 377541"/>
                  <a:gd name="connsiteY8" fmla="*/ 402604 h 2153220"/>
                  <a:gd name="connsiteX9" fmla="*/ 2253 w 377541"/>
                  <a:gd name="connsiteY9" fmla="*/ 192762 h 2153220"/>
                  <a:gd name="connsiteX10" fmla="*/ 8760 w 377541"/>
                  <a:gd name="connsiteY10" fmla="*/ 0 h 2153220"/>
                  <a:gd name="connsiteX11" fmla="*/ 164921 w 377541"/>
                  <a:gd name="connsiteY11" fmla="*/ 209029 h 2153220"/>
                  <a:gd name="connsiteX12" fmla="*/ 294243 w 377541"/>
                  <a:gd name="connsiteY12" fmla="*/ 403418 h 2153220"/>
                  <a:gd name="connsiteX0" fmla="*/ 294243 w 364424"/>
                  <a:gd name="connsiteY0" fmla="*/ 403418 h 2153220"/>
                  <a:gd name="connsiteX1" fmla="*/ 250322 w 364424"/>
                  <a:gd name="connsiteY1" fmla="*/ 890610 h 2153220"/>
                  <a:gd name="connsiteX2" fmla="*/ 278789 w 364424"/>
                  <a:gd name="connsiteY2" fmla="*/ 1613671 h 2153220"/>
                  <a:gd name="connsiteX3" fmla="*/ 363377 w 364424"/>
                  <a:gd name="connsiteY3" fmla="*/ 2018716 h 2153220"/>
                  <a:gd name="connsiteX4" fmla="*/ 213722 w 364424"/>
                  <a:gd name="connsiteY4" fmla="*/ 2124450 h 2153220"/>
                  <a:gd name="connsiteX5" fmla="*/ 2253 w 364424"/>
                  <a:gd name="connsiteY5" fmla="*/ 2151290 h 2153220"/>
                  <a:gd name="connsiteX6" fmla="*/ 2253 w 364424"/>
                  <a:gd name="connsiteY6" fmla="*/ 815782 h 2153220"/>
                  <a:gd name="connsiteX7" fmla="*/ 2253 w 364424"/>
                  <a:gd name="connsiteY7" fmla="*/ 402604 h 2153220"/>
                  <a:gd name="connsiteX8" fmla="*/ 2253 w 364424"/>
                  <a:gd name="connsiteY8" fmla="*/ 192762 h 2153220"/>
                  <a:gd name="connsiteX9" fmla="*/ 8760 w 364424"/>
                  <a:gd name="connsiteY9" fmla="*/ 0 h 2153220"/>
                  <a:gd name="connsiteX10" fmla="*/ 164921 w 364424"/>
                  <a:gd name="connsiteY10" fmla="*/ 209029 h 2153220"/>
                  <a:gd name="connsiteX11" fmla="*/ 294243 w 364424"/>
                  <a:gd name="connsiteY11" fmla="*/ 403418 h 2153220"/>
                  <a:gd name="connsiteX0" fmla="*/ 294243 w 363376"/>
                  <a:gd name="connsiteY0" fmla="*/ 403418 h 2153220"/>
                  <a:gd name="connsiteX1" fmla="*/ 250322 w 363376"/>
                  <a:gd name="connsiteY1" fmla="*/ 890610 h 2153220"/>
                  <a:gd name="connsiteX2" fmla="*/ 278789 w 363376"/>
                  <a:gd name="connsiteY2" fmla="*/ 1613671 h 2153220"/>
                  <a:gd name="connsiteX3" fmla="*/ 363377 w 363376"/>
                  <a:gd name="connsiteY3" fmla="*/ 2018716 h 2153220"/>
                  <a:gd name="connsiteX4" fmla="*/ 213722 w 363376"/>
                  <a:gd name="connsiteY4" fmla="*/ 2124450 h 2153220"/>
                  <a:gd name="connsiteX5" fmla="*/ 2253 w 363376"/>
                  <a:gd name="connsiteY5" fmla="*/ 2151290 h 2153220"/>
                  <a:gd name="connsiteX6" fmla="*/ 2253 w 363376"/>
                  <a:gd name="connsiteY6" fmla="*/ 815782 h 2153220"/>
                  <a:gd name="connsiteX7" fmla="*/ 2253 w 363376"/>
                  <a:gd name="connsiteY7" fmla="*/ 402604 h 2153220"/>
                  <a:gd name="connsiteX8" fmla="*/ 2253 w 363376"/>
                  <a:gd name="connsiteY8" fmla="*/ 192762 h 2153220"/>
                  <a:gd name="connsiteX9" fmla="*/ 8760 w 363376"/>
                  <a:gd name="connsiteY9" fmla="*/ 0 h 2153220"/>
                  <a:gd name="connsiteX10" fmla="*/ 164921 w 363376"/>
                  <a:gd name="connsiteY10" fmla="*/ 209029 h 2153220"/>
                  <a:gd name="connsiteX11" fmla="*/ 294243 w 363376"/>
                  <a:gd name="connsiteY11" fmla="*/ 403418 h 2153220"/>
                  <a:gd name="connsiteX0" fmla="*/ 294243 w 363378"/>
                  <a:gd name="connsiteY0" fmla="*/ 403418 h 2131745"/>
                  <a:gd name="connsiteX1" fmla="*/ 250322 w 363378"/>
                  <a:gd name="connsiteY1" fmla="*/ 890610 h 2131745"/>
                  <a:gd name="connsiteX2" fmla="*/ 278789 w 363378"/>
                  <a:gd name="connsiteY2" fmla="*/ 1613671 h 2131745"/>
                  <a:gd name="connsiteX3" fmla="*/ 363377 w 363378"/>
                  <a:gd name="connsiteY3" fmla="*/ 2018716 h 2131745"/>
                  <a:gd name="connsiteX4" fmla="*/ 213722 w 363378"/>
                  <a:gd name="connsiteY4" fmla="*/ 2124450 h 2131745"/>
                  <a:gd name="connsiteX5" fmla="*/ 2253 w 363378"/>
                  <a:gd name="connsiteY5" fmla="*/ 2116321 h 2131745"/>
                  <a:gd name="connsiteX6" fmla="*/ 2253 w 363378"/>
                  <a:gd name="connsiteY6" fmla="*/ 815782 h 2131745"/>
                  <a:gd name="connsiteX7" fmla="*/ 2253 w 363378"/>
                  <a:gd name="connsiteY7" fmla="*/ 402604 h 2131745"/>
                  <a:gd name="connsiteX8" fmla="*/ 2253 w 363378"/>
                  <a:gd name="connsiteY8" fmla="*/ 192762 h 2131745"/>
                  <a:gd name="connsiteX9" fmla="*/ 8760 w 363378"/>
                  <a:gd name="connsiteY9" fmla="*/ 0 h 2131745"/>
                  <a:gd name="connsiteX10" fmla="*/ 164921 w 363378"/>
                  <a:gd name="connsiteY10" fmla="*/ 209029 h 2131745"/>
                  <a:gd name="connsiteX11" fmla="*/ 294243 w 363378"/>
                  <a:gd name="connsiteY11" fmla="*/ 403418 h 2131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63378" h="2131745">
                    <a:moveTo>
                      <a:pt x="294243" y="403418"/>
                    </a:moveTo>
                    <a:cubicBezTo>
                      <a:pt x="287736" y="566086"/>
                      <a:pt x="258456" y="727128"/>
                      <a:pt x="250322" y="890610"/>
                    </a:cubicBezTo>
                    <a:cubicBezTo>
                      <a:pt x="238936" y="1131359"/>
                      <a:pt x="243816" y="1375362"/>
                      <a:pt x="278789" y="1613671"/>
                    </a:cubicBezTo>
                    <a:cubicBezTo>
                      <a:pt x="297631" y="1801688"/>
                      <a:pt x="344248" y="1933586"/>
                      <a:pt x="363377" y="2018716"/>
                    </a:cubicBezTo>
                    <a:cubicBezTo>
                      <a:pt x="335723" y="2076463"/>
                      <a:pt x="273909" y="2108183"/>
                      <a:pt x="213722" y="2124450"/>
                    </a:cubicBezTo>
                    <a:cubicBezTo>
                      <a:pt x="153535" y="2140717"/>
                      <a:pt x="2253" y="2126082"/>
                      <a:pt x="2253" y="2116321"/>
                    </a:cubicBezTo>
                    <a:lnTo>
                      <a:pt x="2253" y="815782"/>
                    </a:lnTo>
                    <a:lnTo>
                      <a:pt x="2253" y="402604"/>
                    </a:lnTo>
                    <a:lnTo>
                      <a:pt x="2253" y="192762"/>
                    </a:lnTo>
                    <a:cubicBezTo>
                      <a:pt x="2253" y="128508"/>
                      <a:pt x="-5880" y="62627"/>
                      <a:pt x="8760" y="0"/>
                    </a:cubicBezTo>
                    <a:cubicBezTo>
                      <a:pt x="65694" y="65881"/>
                      <a:pt x="118561" y="135828"/>
                      <a:pt x="164921" y="209029"/>
                    </a:cubicBezTo>
                    <a:cubicBezTo>
                      <a:pt x="212502" y="276265"/>
                      <a:pt x="240047" y="304808"/>
                      <a:pt x="294243" y="40341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16" name="Freeform: Shape 215">
                <a:extLst>
                  <a:ext uri="{FF2B5EF4-FFF2-40B4-BE49-F238E27FC236}">
                    <a16:creationId xmlns:a16="http://schemas.microsoft.com/office/drawing/2014/main" id="{2C61540E-2459-4C6E-8753-1048B9F163E1}"/>
                  </a:ext>
                </a:extLst>
              </p:cNvPr>
              <p:cNvSpPr/>
              <p:nvPr/>
            </p:nvSpPr>
            <p:spPr>
              <a:xfrm rot="20941682" flipH="1">
                <a:off x="7827913" y="4640552"/>
                <a:ext cx="438241" cy="612794"/>
              </a:xfrm>
              <a:custGeom>
                <a:avLst/>
                <a:gdLst>
                  <a:gd name="connsiteX0" fmla="*/ 1820419 w 1821886"/>
                  <a:gd name="connsiteY0" fmla="*/ 1327383 h 2854831"/>
                  <a:gd name="connsiteX1" fmla="*/ 1554456 w 1821886"/>
                  <a:gd name="connsiteY1" fmla="*/ 802777 h 2854831"/>
                  <a:gd name="connsiteX2" fmla="*/ 1358441 w 1821886"/>
                  <a:gd name="connsiteY2" fmla="*/ 496147 h 2854831"/>
                  <a:gd name="connsiteX3" fmla="*/ 1023343 w 1821886"/>
                  <a:gd name="connsiteY3" fmla="*/ 104929 h 2854831"/>
                  <a:gd name="connsiteX4" fmla="*/ 845222 w 1821886"/>
                  <a:gd name="connsiteY4" fmla="*/ 13835 h 2854831"/>
                  <a:gd name="connsiteX5" fmla="*/ 604472 w 1821886"/>
                  <a:gd name="connsiteY5" fmla="*/ 59382 h 2854831"/>
                  <a:gd name="connsiteX6" fmla="*/ 163641 w 1821886"/>
                  <a:gd name="connsiteY6" fmla="*/ 702736 h 2854831"/>
                  <a:gd name="connsiteX7" fmla="*/ 1786 w 1821886"/>
                  <a:gd name="connsiteY7" fmla="*/ 1904856 h 2854831"/>
                  <a:gd name="connsiteX8" fmla="*/ 17239 w 1821886"/>
                  <a:gd name="connsiteY8" fmla="*/ 2261100 h 2854831"/>
                  <a:gd name="connsiteX9" fmla="*/ 111587 w 1821886"/>
                  <a:gd name="connsiteY9" fmla="*/ 2553903 h 2854831"/>
                  <a:gd name="connsiteX10" fmla="*/ 419843 w 1821886"/>
                  <a:gd name="connsiteY10" fmla="*/ 2747478 h 2854831"/>
                  <a:gd name="connsiteX11" fmla="*/ 987556 w 1821886"/>
                  <a:gd name="connsiteY11" fmla="*/ 2858906 h 2854831"/>
                  <a:gd name="connsiteX12" fmla="*/ 1602443 w 1821886"/>
                  <a:gd name="connsiteY12" fmla="*/ 2752359 h 2854831"/>
                  <a:gd name="connsiteX13" fmla="*/ 1776498 w 1821886"/>
                  <a:gd name="connsiteY13" fmla="*/ 2592130 h 2854831"/>
                  <a:gd name="connsiteX14" fmla="*/ 1778938 w 1821886"/>
                  <a:gd name="connsiteY14" fmla="*/ 2430275 h 2854831"/>
                  <a:gd name="connsiteX15" fmla="*/ 1791952 w 1821886"/>
                  <a:gd name="connsiteY15" fmla="*/ 2003270 h 2854831"/>
                  <a:gd name="connsiteX16" fmla="*/ 1809032 w 1821886"/>
                  <a:gd name="connsiteY16" fmla="*/ 1642146 h 2854831"/>
                  <a:gd name="connsiteX17" fmla="*/ 1819606 w 1821886"/>
                  <a:gd name="connsiteY17" fmla="*/ 1461584 h 2854831"/>
                  <a:gd name="connsiteX18" fmla="*/ 1820419 w 1821886"/>
                  <a:gd name="connsiteY18" fmla="*/ 1327383 h 2854831"/>
                  <a:gd name="connsiteX19" fmla="*/ 1820419 w 1821886"/>
                  <a:gd name="connsiteY19" fmla="*/ 1327383 h 2854831"/>
                  <a:gd name="connsiteX0" fmla="*/ 1820419 w 1829987"/>
                  <a:gd name="connsiteY0" fmla="*/ 1327383 h 2862372"/>
                  <a:gd name="connsiteX1" fmla="*/ 1554456 w 1829987"/>
                  <a:gd name="connsiteY1" fmla="*/ 802777 h 2862372"/>
                  <a:gd name="connsiteX2" fmla="*/ 1358441 w 1829987"/>
                  <a:gd name="connsiteY2" fmla="*/ 496147 h 2862372"/>
                  <a:gd name="connsiteX3" fmla="*/ 1023343 w 1829987"/>
                  <a:gd name="connsiteY3" fmla="*/ 104929 h 2862372"/>
                  <a:gd name="connsiteX4" fmla="*/ 845222 w 1829987"/>
                  <a:gd name="connsiteY4" fmla="*/ 13835 h 2862372"/>
                  <a:gd name="connsiteX5" fmla="*/ 604472 w 1829987"/>
                  <a:gd name="connsiteY5" fmla="*/ 59382 h 2862372"/>
                  <a:gd name="connsiteX6" fmla="*/ 163641 w 1829987"/>
                  <a:gd name="connsiteY6" fmla="*/ 702736 h 2862372"/>
                  <a:gd name="connsiteX7" fmla="*/ 1786 w 1829987"/>
                  <a:gd name="connsiteY7" fmla="*/ 1904856 h 2862372"/>
                  <a:gd name="connsiteX8" fmla="*/ 17239 w 1829987"/>
                  <a:gd name="connsiteY8" fmla="*/ 2261100 h 2862372"/>
                  <a:gd name="connsiteX9" fmla="*/ 111587 w 1829987"/>
                  <a:gd name="connsiteY9" fmla="*/ 2553903 h 2862372"/>
                  <a:gd name="connsiteX10" fmla="*/ 419843 w 1829987"/>
                  <a:gd name="connsiteY10" fmla="*/ 2747478 h 2862372"/>
                  <a:gd name="connsiteX11" fmla="*/ 987556 w 1829987"/>
                  <a:gd name="connsiteY11" fmla="*/ 2858906 h 2862372"/>
                  <a:gd name="connsiteX12" fmla="*/ 1602443 w 1829987"/>
                  <a:gd name="connsiteY12" fmla="*/ 2752359 h 2862372"/>
                  <a:gd name="connsiteX13" fmla="*/ 1776498 w 1829987"/>
                  <a:gd name="connsiteY13" fmla="*/ 2592130 h 2862372"/>
                  <a:gd name="connsiteX14" fmla="*/ 1791952 w 1829987"/>
                  <a:gd name="connsiteY14" fmla="*/ 2003270 h 2862372"/>
                  <a:gd name="connsiteX15" fmla="*/ 1809032 w 1829987"/>
                  <a:gd name="connsiteY15" fmla="*/ 1642146 h 2862372"/>
                  <a:gd name="connsiteX16" fmla="*/ 1819606 w 1829987"/>
                  <a:gd name="connsiteY16" fmla="*/ 1461584 h 2862372"/>
                  <a:gd name="connsiteX17" fmla="*/ 1820419 w 1829987"/>
                  <a:gd name="connsiteY17" fmla="*/ 1327383 h 2862372"/>
                  <a:gd name="connsiteX18" fmla="*/ 1820419 w 1829987"/>
                  <a:gd name="connsiteY18" fmla="*/ 1327383 h 2862372"/>
                  <a:gd name="connsiteX0" fmla="*/ 1820419 w 1829987"/>
                  <a:gd name="connsiteY0" fmla="*/ 1327383 h 2862372"/>
                  <a:gd name="connsiteX1" fmla="*/ 1554456 w 1829987"/>
                  <a:gd name="connsiteY1" fmla="*/ 802777 h 2862372"/>
                  <a:gd name="connsiteX2" fmla="*/ 1358441 w 1829987"/>
                  <a:gd name="connsiteY2" fmla="*/ 496147 h 2862372"/>
                  <a:gd name="connsiteX3" fmla="*/ 1023343 w 1829987"/>
                  <a:gd name="connsiteY3" fmla="*/ 104929 h 2862372"/>
                  <a:gd name="connsiteX4" fmla="*/ 845222 w 1829987"/>
                  <a:gd name="connsiteY4" fmla="*/ 13835 h 2862372"/>
                  <a:gd name="connsiteX5" fmla="*/ 604472 w 1829987"/>
                  <a:gd name="connsiteY5" fmla="*/ 59382 h 2862372"/>
                  <a:gd name="connsiteX6" fmla="*/ 163641 w 1829987"/>
                  <a:gd name="connsiteY6" fmla="*/ 702736 h 2862372"/>
                  <a:gd name="connsiteX7" fmla="*/ 1786 w 1829987"/>
                  <a:gd name="connsiteY7" fmla="*/ 1904856 h 2862372"/>
                  <a:gd name="connsiteX8" fmla="*/ 17239 w 1829987"/>
                  <a:gd name="connsiteY8" fmla="*/ 2261100 h 2862372"/>
                  <a:gd name="connsiteX9" fmla="*/ 111587 w 1829987"/>
                  <a:gd name="connsiteY9" fmla="*/ 2553903 h 2862372"/>
                  <a:gd name="connsiteX10" fmla="*/ 419843 w 1829987"/>
                  <a:gd name="connsiteY10" fmla="*/ 2747478 h 2862372"/>
                  <a:gd name="connsiteX11" fmla="*/ 987556 w 1829987"/>
                  <a:gd name="connsiteY11" fmla="*/ 2858906 h 2862372"/>
                  <a:gd name="connsiteX12" fmla="*/ 1602443 w 1829987"/>
                  <a:gd name="connsiteY12" fmla="*/ 2752359 h 2862372"/>
                  <a:gd name="connsiteX13" fmla="*/ 1776498 w 1829987"/>
                  <a:gd name="connsiteY13" fmla="*/ 2592130 h 2862372"/>
                  <a:gd name="connsiteX14" fmla="*/ 1809032 w 1829987"/>
                  <a:gd name="connsiteY14" fmla="*/ 1642146 h 2862372"/>
                  <a:gd name="connsiteX15" fmla="*/ 1819606 w 1829987"/>
                  <a:gd name="connsiteY15" fmla="*/ 1461584 h 2862372"/>
                  <a:gd name="connsiteX16" fmla="*/ 1820419 w 1829987"/>
                  <a:gd name="connsiteY16" fmla="*/ 1327383 h 2862372"/>
                  <a:gd name="connsiteX17" fmla="*/ 1820419 w 1829987"/>
                  <a:gd name="connsiteY17" fmla="*/ 1327383 h 2862372"/>
                  <a:gd name="connsiteX0" fmla="*/ 1820419 w 1829987"/>
                  <a:gd name="connsiteY0" fmla="*/ 1327383 h 2862372"/>
                  <a:gd name="connsiteX1" fmla="*/ 1554456 w 1829987"/>
                  <a:gd name="connsiteY1" fmla="*/ 802777 h 2862372"/>
                  <a:gd name="connsiteX2" fmla="*/ 1358441 w 1829987"/>
                  <a:gd name="connsiteY2" fmla="*/ 496147 h 2862372"/>
                  <a:gd name="connsiteX3" fmla="*/ 1023343 w 1829987"/>
                  <a:gd name="connsiteY3" fmla="*/ 104929 h 2862372"/>
                  <a:gd name="connsiteX4" fmla="*/ 845222 w 1829987"/>
                  <a:gd name="connsiteY4" fmla="*/ 13835 h 2862372"/>
                  <a:gd name="connsiteX5" fmla="*/ 604472 w 1829987"/>
                  <a:gd name="connsiteY5" fmla="*/ 59382 h 2862372"/>
                  <a:gd name="connsiteX6" fmla="*/ 163641 w 1829987"/>
                  <a:gd name="connsiteY6" fmla="*/ 702736 h 2862372"/>
                  <a:gd name="connsiteX7" fmla="*/ 1786 w 1829987"/>
                  <a:gd name="connsiteY7" fmla="*/ 1904856 h 2862372"/>
                  <a:gd name="connsiteX8" fmla="*/ 17239 w 1829987"/>
                  <a:gd name="connsiteY8" fmla="*/ 2261100 h 2862372"/>
                  <a:gd name="connsiteX9" fmla="*/ 111587 w 1829987"/>
                  <a:gd name="connsiteY9" fmla="*/ 2553903 h 2862372"/>
                  <a:gd name="connsiteX10" fmla="*/ 419843 w 1829987"/>
                  <a:gd name="connsiteY10" fmla="*/ 2747478 h 2862372"/>
                  <a:gd name="connsiteX11" fmla="*/ 987556 w 1829987"/>
                  <a:gd name="connsiteY11" fmla="*/ 2858906 h 2862372"/>
                  <a:gd name="connsiteX12" fmla="*/ 1602443 w 1829987"/>
                  <a:gd name="connsiteY12" fmla="*/ 2752359 h 2862372"/>
                  <a:gd name="connsiteX13" fmla="*/ 1776498 w 1829987"/>
                  <a:gd name="connsiteY13" fmla="*/ 2592130 h 2862372"/>
                  <a:gd name="connsiteX14" fmla="*/ 1819606 w 1829987"/>
                  <a:gd name="connsiteY14" fmla="*/ 1461584 h 2862372"/>
                  <a:gd name="connsiteX15" fmla="*/ 1820419 w 1829987"/>
                  <a:gd name="connsiteY15" fmla="*/ 1327383 h 2862372"/>
                  <a:gd name="connsiteX16" fmla="*/ 1820419 w 1829987"/>
                  <a:gd name="connsiteY16" fmla="*/ 1327383 h 2862372"/>
                  <a:gd name="connsiteX0" fmla="*/ 1820419 w 2046304"/>
                  <a:gd name="connsiteY0" fmla="*/ 1327383 h 2861354"/>
                  <a:gd name="connsiteX1" fmla="*/ 1554456 w 2046304"/>
                  <a:gd name="connsiteY1" fmla="*/ 802777 h 2861354"/>
                  <a:gd name="connsiteX2" fmla="*/ 1358441 w 2046304"/>
                  <a:gd name="connsiteY2" fmla="*/ 496147 h 2861354"/>
                  <a:gd name="connsiteX3" fmla="*/ 1023343 w 2046304"/>
                  <a:gd name="connsiteY3" fmla="*/ 104929 h 2861354"/>
                  <a:gd name="connsiteX4" fmla="*/ 845222 w 2046304"/>
                  <a:gd name="connsiteY4" fmla="*/ 13835 h 2861354"/>
                  <a:gd name="connsiteX5" fmla="*/ 604472 w 2046304"/>
                  <a:gd name="connsiteY5" fmla="*/ 59382 h 2861354"/>
                  <a:gd name="connsiteX6" fmla="*/ 163641 w 2046304"/>
                  <a:gd name="connsiteY6" fmla="*/ 702736 h 2861354"/>
                  <a:gd name="connsiteX7" fmla="*/ 1786 w 2046304"/>
                  <a:gd name="connsiteY7" fmla="*/ 1904856 h 2861354"/>
                  <a:gd name="connsiteX8" fmla="*/ 17239 w 2046304"/>
                  <a:gd name="connsiteY8" fmla="*/ 2261100 h 2861354"/>
                  <a:gd name="connsiteX9" fmla="*/ 111587 w 2046304"/>
                  <a:gd name="connsiteY9" fmla="*/ 2553903 h 2861354"/>
                  <a:gd name="connsiteX10" fmla="*/ 419843 w 2046304"/>
                  <a:gd name="connsiteY10" fmla="*/ 2747478 h 2861354"/>
                  <a:gd name="connsiteX11" fmla="*/ 987556 w 2046304"/>
                  <a:gd name="connsiteY11" fmla="*/ 2858906 h 2861354"/>
                  <a:gd name="connsiteX12" fmla="*/ 1602443 w 2046304"/>
                  <a:gd name="connsiteY12" fmla="*/ 2752359 h 2861354"/>
                  <a:gd name="connsiteX13" fmla="*/ 2042927 w 2046304"/>
                  <a:gd name="connsiteY13" fmla="*/ 2377381 h 2861354"/>
                  <a:gd name="connsiteX14" fmla="*/ 1819606 w 2046304"/>
                  <a:gd name="connsiteY14" fmla="*/ 1461584 h 2861354"/>
                  <a:gd name="connsiteX15" fmla="*/ 1820419 w 2046304"/>
                  <a:gd name="connsiteY15" fmla="*/ 1327383 h 2861354"/>
                  <a:gd name="connsiteX16" fmla="*/ 1820419 w 2046304"/>
                  <a:gd name="connsiteY16" fmla="*/ 1327383 h 28613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046304" h="2861354">
                    <a:moveTo>
                      <a:pt x="1820419" y="1327383"/>
                    </a:moveTo>
                    <a:cubicBezTo>
                      <a:pt x="1726071" y="1154954"/>
                      <a:pt x="1650430" y="973579"/>
                      <a:pt x="1554456" y="802777"/>
                    </a:cubicBezTo>
                    <a:cubicBezTo>
                      <a:pt x="1495082" y="697042"/>
                      <a:pt x="1433268" y="591308"/>
                      <a:pt x="1358441" y="496147"/>
                    </a:cubicBezTo>
                    <a:cubicBezTo>
                      <a:pt x="1254333" y="364385"/>
                      <a:pt x="1157545" y="207410"/>
                      <a:pt x="1023343" y="104929"/>
                    </a:cubicBezTo>
                    <a:cubicBezTo>
                      <a:pt x="972916" y="65889"/>
                      <a:pt x="904595" y="35795"/>
                      <a:pt x="845222" y="13835"/>
                    </a:cubicBezTo>
                    <a:cubicBezTo>
                      <a:pt x="758194" y="-17885"/>
                      <a:pt x="678486" y="8142"/>
                      <a:pt x="604472" y="59382"/>
                    </a:cubicBezTo>
                    <a:cubicBezTo>
                      <a:pt x="392190" y="207410"/>
                      <a:pt x="257175" y="467680"/>
                      <a:pt x="163641" y="702736"/>
                    </a:cubicBezTo>
                    <a:cubicBezTo>
                      <a:pt x="13172" y="1082567"/>
                      <a:pt x="-7161" y="1500625"/>
                      <a:pt x="1786" y="1904856"/>
                    </a:cubicBezTo>
                    <a:cubicBezTo>
                      <a:pt x="4226" y="2023604"/>
                      <a:pt x="9106" y="2142352"/>
                      <a:pt x="17239" y="2261100"/>
                    </a:cubicBezTo>
                    <a:cubicBezTo>
                      <a:pt x="24559" y="2363581"/>
                      <a:pt x="46519" y="2470942"/>
                      <a:pt x="111587" y="2553903"/>
                    </a:cubicBezTo>
                    <a:cubicBezTo>
                      <a:pt x="186414" y="2649877"/>
                      <a:pt x="310042" y="2704371"/>
                      <a:pt x="419843" y="2747478"/>
                    </a:cubicBezTo>
                    <a:cubicBezTo>
                      <a:pt x="595525" y="2815799"/>
                      <a:pt x="798048" y="2846706"/>
                      <a:pt x="987556" y="2858906"/>
                    </a:cubicBezTo>
                    <a:cubicBezTo>
                      <a:pt x="1190892" y="2871920"/>
                      <a:pt x="1426548" y="2832613"/>
                      <a:pt x="1602443" y="2752359"/>
                    </a:cubicBezTo>
                    <a:cubicBezTo>
                      <a:pt x="1778338" y="2672105"/>
                      <a:pt x="2024220" y="2456275"/>
                      <a:pt x="2042927" y="2377381"/>
                    </a:cubicBezTo>
                    <a:cubicBezTo>
                      <a:pt x="2079121" y="2162252"/>
                      <a:pt x="1812286" y="1672375"/>
                      <a:pt x="1819606" y="1461584"/>
                    </a:cubicBezTo>
                    <a:cubicBezTo>
                      <a:pt x="1822859" y="1419290"/>
                      <a:pt x="1840752" y="1368050"/>
                      <a:pt x="1820419" y="1327383"/>
                    </a:cubicBezTo>
                    <a:lnTo>
                      <a:pt x="1820419" y="132738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17" name="Freeform: Shape 216">
                <a:extLst>
                  <a:ext uri="{FF2B5EF4-FFF2-40B4-BE49-F238E27FC236}">
                    <a16:creationId xmlns:a16="http://schemas.microsoft.com/office/drawing/2014/main" id="{BDAFAAAC-001E-4B17-A6EA-3AE8B8D92234}"/>
                  </a:ext>
                </a:extLst>
              </p:cNvPr>
              <p:cNvSpPr/>
              <p:nvPr/>
            </p:nvSpPr>
            <p:spPr>
              <a:xfrm flipH="1">
                <a:off x="8275641" y="4650070"/>
                <a:ext cx="318762" cy="592237"/>
              </a:xfrm>
              <a:custGeom>
                <a:avLst/>
                <a:gdLst>
                  <a:gd name="connsiteX0" fmla="*/ 1491640 w 1488416"/>
                  <a:gd name="connsiteY0" fmla="*/ 1253669 h 2765363"/>
                  <a:gd name="connsiteX1" fmla="*/ 1449346 w 1488416"/>
                  <a:gd name="connsiteY1" fmla="*/ 1108081 h 2765363"/>
                  <a:gd name="connsiteX2" fmla="*/ 1323278 w 1488416"/>
                  <a:gd name="connsiteY2" fmla="*/ 807144 h 2765363"/>
                  <a:gd name="connsiteX3" fmla="*/ 865366 w 1488416"/>
                  <a:gd name="connsiteY3" fmla="*/ 193071 h 2765363"/>
                  <a:gd name="connsiteX4" fmla="*/ 458695 w 1488416"/>
                  <a:gd name="connsiteY4" fmla="*/ 2749 h 2765363"/>
                  <a:gd name="connsiteX5" fmla="*/ 174839 w 1488416"/>
                  <a:gd name="connsiteY5" fmla="*/ 292299 h 2765363"/>
                  <a:gd name="connsiteX6" fmla="*/ 22744 w 1488416"/>
                  <a:gd name="connsiteY6" fmla="*/ 991773 h 2765363"/>
                  <a:gd name="connsiteX7" fmla="*/ 1597 w 1488416"/>
                  <a:gd name="connsiteY7" fmla="*/ 1509059 h 2765363"/>
                  <a:gd name="connsiteX8" fmla="*/ 31691 w 1488416"/>
                  <a:gd name="connsiteY8" fmla="*/ 1844156 h 2765363"/>
                  <a:gd name="connsiteX9" fmla="*/ 141492 w 1488416"/>
                  <a:gd name="connsiteY9" fmla="*/ 2328094 h 2765363"/>
                  <a:gd name="connsiteX10" fmla="*/ 438362 w 1488416"/>
                  <a:gd name="connsiteY10" fmla="*/ 2742899 h 2765363"/>
                  <a:gd name="connsiteX11" fmla="*/ 653897 w 1488416"/>
                  <a:gd name="connsiteY11" fmla="*/ 2764046 h 2765363"/>
                  <a:gd name="connsiteX12" fmla="*/ 1215104 w 1488416"/>
                  <a:gd name="connsiteY12" fmla="*/ 2466363 h 2765363"/>
                  <a:gd name="connsiteX13" fmla="*/ 1435519 w 1488416"/>
                  <a:gd name="connsiteY13" fmla="*/ 2207720 h 2765363"/>
                  <a:gd name="connsiteX14" fmla="*/ 1455853 w 1488416"/>
                  <a:gd name="connsiteY14" fmla="*/ 1707514 h 2765363"/>
                  <a:gd name="connsiteX15" fmla="*/ 1491640 w 1488416"/>
                  <a:gd name="connsiteY15" fmla="*/ 1253669 h 2765363"/>
                  <a:gd name="connsiteX16" fmla="*/ 1491640 w 1488416"/>
                  <a:gd name="connsiteY16" fmla="*/ 1253669 h 2765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488416" h="2765363">
                    <a:moveTo>
                      <a:pt x="1491640" y="1253669"/>
                    </a:moveTo>
                    <a:cubicBezTo>
                      <a:pt x="1489200" y="1204869"/>
                      <a:pt x="1465613" y="1155255"/>
                      <a:pt x="1449346" y="1108081"/>
                    </a:cubicBezTo>
                    <a:cubicBezTo>
                      <a:pt x="1414372" y="1003160"/>
                      <a:pt x="1379399" y="903119"/>
                      <a:pt x="1323278" y="807144"/>
                    </a:cubicBezTo>
                    <a:cubicBezTo>
                      <a:pt x="1193143" y="585915"/>
                      <a:pt x="1055688" y="367126"/>
                      <a:pt x="865366" y="193071"/>
                    </a:cubicBezTo>
                    <a:cubicBezTo>
                      <a:pt x="756379" y="94656"/>
                      <a:pt x="616484" y="-19212"/>
                      <a:pt x="458695" y="2749"/>
                    </a:cubicBezTo>
                    <a:cubicBezTo>
                      <a:pt x="314734" y="23082"/>
                      <a:pt x="226079" y="171111"/>
                      <a:pt x="174839" y="292299"/>
                    </a:cubicBezTo>
                    <a:cubicBezTo>
                      <a:pt x="80491" y="515154"/>
                      <a:pt x="41451" y="751837"/>
                      <a:pt x="22744" y="991773"/>
                    </a:cubicBezTo>
                    <a:cubicBezTo>
                      <a:pt x="9730" y="1164202"/>
                      <a:pt x="-4910" y="1335817"/>
                      <a:pt x="1597" y="1509059"/>
                    </a:cubicBezTo>
                    <a:cubicBezTo>
                      <a:pt x="5664" y="1620487"/>
                      <a:pt x="5664" y="1735168"/>
                      <a:pt x="31691" y="1844156"/>
                    </a:cubicBezTo>
                    <a:cubicBezTo>
                      <a:pt x="69918" y="2006011"/>
                      <a:pt x="92691" y="2168679"/>
                      <a:pt x="141492" y="2328094"/>
                    </a:cubicBezTo>
                    <a:cubicBezTo>
                      <a:pt x="187852" y="2480189"/>
                      <a:pt x="277320" y="2681898"/>
                      <a:pt x="438362" y="2742899"/>
                    </a:cubicBezTo>
                    <a:cubicBezTo>
                      <a:pt x="506682" y="2768926"/>
                      <a:pt x="577443" y="2777059"/>
                      <a:pt x="653897" y="2764046"/>
                    </a:cubicBezTo>
                    <a:cubicBezTo>
                      <a:pt x="860486" y="2728259"/>
                      <a:pt x="1053249" y="2592431"/>
                      <a:pt x="1215104" y="2466363"/>
                    </a:cubicBezTo>
                    <a:cubicBezTo>
                      <a:pt x="1289931" y="2407802"/>
                      <a:pt x="1435519" y="2315081"/>
                      <a:pt x="1435519" y="2207720"/>
                    </a:cubicBezTo>
                    <a:cubicBezTo>
                      <a:pt x="1435519" y="2040984"/>
                      <a:pt x="1442839" y="1873436"/>
                      <a:pt x="1455853" y="1707514"/>
                    </a:cubicBezTo>
                    <a:cubicBezTo>
                      <a:pt x="1465613" y="1558673"/>
                      <a:pt x="1497333" y="1404138"/>
                      <a:pt x="1491640" y="1253669"/>
                    </a:cubicBezTo>
                    <a:cubicBezTo>
                      <a:pt x="1491640" y="1253669"/>
                      <a:pt x="1491640" y="1253669"/>
                      <a:pt x="1491640" y="125366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18" name="Freeform: Shape 217">
                <a:extLst>
                  <a:ext uri="{FF2B5EF4-FFF2-40B4-BE49-F238E27FC236}">
                    <a16:creationId xmlns:a16="http://schemas.microsoft.com/office/drawing/2014/main" id="{31EB71F3-FD1D-45B2-88D1-F7BFAEB29BFD}"/>
                  </a:ext>
                </a:extLst>
              </p:cNvPr>
              <p:cNvSpPr/>
              <p:nvPr/>
            </p:nvSpPr>
            <p:spPr>
              <a:xfrm flipH="1">
                <a:off x="8368595" y="5193371"/>
                <a:ext cx="1742" cy="1742"/>
              </a:xfrm>
              <a:custGeom>
                <a:avLst/>
                <a:gdLst>
                  <a:gd name="connsiteX0" fmla="*/ 0 w 0"/>
                  <a:gd name="connsiteY0" fmla="*/ 0 h 0"/>
                  <a:gd name="connsiteX1" fmla="*/ 0 w 0"/>
                  <a:gd name="connsiteY1" fmla="*/ 0 h 0"/>
                  <a:gd name="connsiteX2" fmla="*/ 0 w 0"/>
                  <a:gd name="connsiteY2" fmla="*/ 0 h 0"/>
                  <a:gd name="connsiteX3" fmla="*/ 0 w 0"/>
                  <a:gd name="connsiteY3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19" name="Freeform: Shape 218">
                <a:extLst>
                  <a:ext uri="{FF2B5EF4-FFF2-40B4-BE49-F238E27FC236}">
                    <a16:creationId xmlns:a16="http://schemas.microsoft.com/office/drawing/2014/main" id="{72313CB8-69DE-4F95-A3A7-AE6779A3B9A1}"/>
                  </a:ext>
                </a:extLst>
              </p:cNvPr>
              <p:cNvSpPr/>
              <p:nvPr/>
            </p:nvSpPr>
            <p:spPr>
              <a:xfrm rot="295291">
                <a:off x="6165118" y="4736832"/>
                <a:ext cx="112392" cy="456540"/>
              </a:xfrm>
              <a:custGeom>
                <a:avLst/>
                <a:gdLst>
                  <a:gd name="connsiteX0" fmla="*/ 294243 w 357870"/>
                  <a:gd name="connsiteY0" fmla="*/ 403418 h 2147223"/>
                  <a:gd name="connsiteX1" fmla="*/ 250322 w 357870"/>
                  <a:gd name="connsiteY1" fmla="*/ 890610 h 2147223"/>
                  <a:gd name="connsiteX2" fmla="*/ 278789 w 357870"/>
                  <a:gd name="connsiteY2" fmla="*/ 1613671 h 2147223"/>
                  <a:gd name="connsiteX3" fmla="*/ 361750 w 357870"/>
                  <a:gd name="connsiteY3" fmla="*/ 2000009 h 2147223"/>
                  <a:gd name="connsiteX4" fmla="*/ 363377 w 357870"/>
                  <a:gd name="connsiteY4" fmla="*/ 2018716 h 2147223"/>
                  <a:gd name="connsiteX5" fmla="*/ 213722 w 357870"/>
                  <a:gd name="connsiteY5" fmla="*/ 2124450 h 2147223"/>
                  <a:gd name="connsiteX6" fmla="*/ 2253 w 357870"/>
                  <a:gd name="connsiteY6" fmla="*/ 2151290 h 2147223"/>
                  <a:gd name="connsiteX7" fmla="*/ 2253 w 357870"/>
                  <a:gd name="connsiteY7" fmla="*/ 815782 h 2147223"/>
                  <a:gd name="connsiteX8" fmla="*/ 2253 w 357870"/>
                  <a:gd name="connsiteY8" fmla="*/ 402604 h 2147223"/>
                  <a:gd name="connsiteX9" fmla="*/ 2253 w 357870"/>
                  <a:gd name="connsiteY9" fmla="*/ 192762 h 2147223"/>
                  <a:gd name="connsiteX10" fmla="*/ 8760 w 357870"/>
                  <a:gd name="connsiteY10" fmla="*/ 0 h 2147223"/>
                  <a:gd name="connsiteX11" fmla="*/ 164921 w 357870"/>
                  <a:gd name="connsiteY11" fmla="*/ 209029 h 2147223"/>
                  <a:gd name="connsiteX12" fmla="*/ 232429 w 357870"/>
                  <a:gd name="connsiteY12" fmla="*/ 324524 h 2147223"/>
                  <a:gd name="connsiteX13" fmla="*/ 259269 w 357870"/>
                  <a:gd name="connsiteY13" fmla="*/ 374137 h 2147223"/>
                  <a:gd name="connsiteX14" fmla="*/ 294243 w 357870"/>
                  <a:gd name="connsiteY14" fmla="*/ 403418 h 2147223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32429 w 363377"/>
                  <a:gd name="connsiteY12" fmla="*/ 324524 h 2153220"/>
                  <a:gd name="connsiteX13" fmla="*/ 294243 w 363377"/>
                  <a:gd name="connsiteY13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63377"/>
                  <a:gd name="connsiteY0" fmla="*/ 403418 h 2153220"/>
                  <a:gd name="connsiteX1" fmla="*/ 250322 w 363377"/>
                  <a:gd name="connsiteY1" fmla="*/ 890610 h 2153220"/>
                  <a:gd name="connsiteX2" fmla="*/ 278789 w 363377"/>
                  <a:gd name="connsiteY2" fmla="*/ 1613671 h 2153220"/>
                  <a:gd name="connsiteX3" fmla="*/ 361750 w 363377"/>
                  <a:gd name="connsiteY3" fmla="*/ 2000009 h 2153220"/>
                  <a:gd name="connsiteX4" fmla="*/ 363377 w 363377"/>
                  <a:gd name="connsiteY4" fmla="*/ 2018716 h 2153220"/>
                  <a:gd name="connsiteX5" fmla="*/ 213722 w 363377"/>
                  <a:gd name="connsiteY5" fmla="*/ 2124450 h 2153220"/>
                  <a:gd name="connsiteX6" fmla="*/ 2253 w 363377"/>
                  <a:gd name="connsiteY6" fmla="*/ 2151290 h 2153220"/>
                  <a:gd name="connsiteX7" fmla="*/ 2253 w 363377"/>
                  <a:gd name="connsiteY7" fmla="*/ 815782 h 2153220"/>
                  <a:gd name="connsiteX8" fmla="*/ 2253 w 363377"/>
                  <a:gd name="connsiteY8" fmla="*/ 402604 h 2153220"/>
                  <a:gd name="connsiteX9" fmla="*/ 2253 w 363377"/>
                  <a:gd name="connsiteY9" fmla="*/ 192762 h 2153220"/>
                  <a:gd name="connsiteX10" fmla="*/ 8760 w 363377"/>
                  <a:gd name="connsiteY10" fmla="*/ 0 h 2153220"/>
                  <a:gd name="connsiteX11" fmla="*/ 164921 w 363377"/>
                  <a:gd name="connsiteY11" fmla="*/ 209029 h 2153220"/>
                  <a:gd name="connsiteX12" fmla="*/ 294243 w 363377"/>
                  <a:gd name="connsiteY12" fmla="*/ 403418 h 2153220"/>
                  <a:gd name="connsiteX0" fmla="*/ 294243 w 370920"/>
                  <a:gd name="connsiteY0" fmla="*/ 403418 h 2153220"/>
                  <a:gd name="connsiteX1" fmla="*/ 250322 w 370920"/>
                  <a:gd name="connsiteY1" fmla="*/ 890610 h 2153220"/>
                  <a:gd name="connsiteX2" fmla="*/ 278789 w 370920"/>
                  <a:gd name="connsiteY2" fmla="*/ 1613671 h 2153220"/>
                  <a:gd name="connsiteX3" fmla="*/ 361750 w 370920"/>
                  <a:gd name="connsiteY3" fmla="*/ 2000009 h 2153220"/>
                  <a:gd name="connsiteX4" fmla="*/ 350024 w 370920"/>
                  <a:gd name="connsiteY4" fmla="*/ 1974351 h 2153220"/>
                  <a:gd name="connsiteX5" fmla="*/ 363377 w 370920"/>
                  <a:gd name="connsiteY5" fmla="*/ 2018716 h 2153220"/>
                  <a:gd name="connsiteX6" fmla="*/ 213722 w 370920"/>
                  <a:gd name="connsiteY6" fmla="*/ 2124450 h 2153220"/>
                  <a:gd name="connsiteX7" fmla="*/ 2253 w 370920"/>
                  <a:gd name="connsiteY7" fmla="*/ 2151290 h 2153220"/>
                  <a:gd name="connsiteX8" fmla="*/ 2253 w 370920"/>
                  <a:gd name="connsiteY8" fmla="*/ 815782 h 2153220"/>
                  <a:gd name="connsiteX9" fmla="*/ 2253 w 370920"/>
                  <a:gd name="connsiteY9" fmla="*/ 402604 h 2153220"/>
                  <a:gd name="connsiteX10" fmla="*/ 2253 w 370920"/>
                  <a:gd name="connsiteY10" fmla="*/ 192762 h 2153220"/>
                  <a:gd name="connsiteX11" fmla="*/ 8760 w 370920"/>
                  <a:gd name="connsiteY11" fmla="*/ 0 h 2153220"/>
                  <a:gd name="connsiteX12" fmla="*/ 164921 w 370920"/>
                  <a:gd name="connsiteY12" fmla="*/ 209029 h 2153220"/>
                  <a:gd name="connsiteX13" fmla="*/ 294243 w 370920"/>
                  <a:gd name="connsiteY13" fmla="*/ 403418 h 2153220"/>
                  <a:gd name="connsiteX0" fmla="*/ 294243 w 377541"/>
                  <a:gd name="connsiteY0" fmla="*/ 403418 h 2153220"/>
                  <a:gd name="connsiteX1" fmla="*/ 250322 w 377541"/>
                  <a:gd name="connsiteY1" fmla="*/ 890610 h 2153220"/>
                  <a:gd name="connsiteX2" fmla="*/ 278789 w 377541"/>
                  <a:gd name="connsiteY2" fmla="*/ 1613671 h 2153220"/>
                  <a:gd name="connsiteX3" fmla="*/ 361750 w 377541"/>
                  <a:gd name="connsiteY3" fmla="*/ 2000009 h 2153220"/>
                  <a:gd name="connsiteX4" fmla="*/ 363377 w 377541"/>
                  <a:gd name="connsiteY4" fmla="*/ 2018716 h 2153220"/>
                  <a:gd name="connsiteX5" fmla="*/ 213722 w 377541"/>
                  <a:gd name="connsiteY5" fmla="*/ 2124450 h 2153220"/>
                  <a:gd name="connsiteX6" fmla="*/ 2253 w 377541"/>
                  <a:gd name="connsiteY6" fmla="*/ 2151290 h 2153220"/>
                  <a:gd name="connsiteX7" fmla="*/ 2253 w 377541"/>
                  <a:gd name="connsiteY7" fmla="*/ 815782 h 2153220"/>
                  <a:gd name="connsiteX8" fmla="*/ 2253 w 377541"/>
                  <a:gd name="connsiteY8" fmla="*/ 402604 h 2153220"/>
                  <a:gd name="connsiteX9" fmla="*/ 2253 w 377541"/>
                  <a:gd name="connsiteY9" fmla="*/ 192762 h 2153220"/>
                  <a:gd name="connsiteX10" fmla="*/ 8760 w 377541"/>
                  <a:gd name="connsiteY10" fmla="*/ 0 h 2153220"/>
                  <a:gd name="connsiteX11" fmla="*/ 164921 w 377541"/>
                  <a:gd name="connsiteY11" fmla="*/ 209029 h 2153220"/>
                  <a:gd name="connsiteX12" fmla="*/ 294243 w 377541"/>
                  <a:gd name="connsiteY12" fmla="*/ 403418 h 2153220"/>
                  <a:gd name="connsiteX0" fmla="*/ 294243 w 364424"/>
                  <a:gd name="connsiteY0" fmla="*/ 403418 h 2153220"/>
                  <a:gd name="connsiteX1" fmla="*/ 250322 w 364424"/>
                  <a:gd name="connsiteY1" fmla="*/ 890610 h 2153220"/>
                  <a:gd name="connsiteX2" fmla="*/ 278789 w 364424"/>
                  <a:gd name="connsiteY2" fmla="*/ 1613671 h 2153220"/>
                  <a:gd name="connsiteX3" fmla="*/ 363377 w 364424"/>
                  <a:gd name="connsiteY3" fmla="*/ 2018716 h 2153220"/>
                  <a:gd name="connsiteX4" fmla="*/ 213722 w 364424"/>
                  <a:gd name="connsiteY4" fmla="*/ 2124450 h 2153220"/>
                  <a:gd name="connsiteX5" fmla="*/ 2253 w 364424"/>
                  <a:gd name="connsiteY5" fmla="*/ 2151290 h 2153220"/>
                  <a:gd name="connsiteX6" fmla="*/ 2253 w 364424"/>
                  <a:gd name="connsiteY6" fmla="*/ 815782 h 2153220"/>
                  <a:gd name="connsiteX7" fmla="*/ 2253 w 364424"/>
                  <a:gd name="connsiteY7" fmla="*/ 402604 h 2153220"/>
                  <a:gd name="connsiteX8" fmla="*/ 2253 w 364424"/>
                  <a:gd name="connsiteY8" fmla="*/ 192762 h 2153220"/>
                  <a:gd name="connsiteX9" fmla="*/ 8760 w 364424"/>
                  <a:gd name="connsiteY9" fmla="*/ 0 h 2153220"/>
                  <a:gd name="connsiteX10" fmla="*/ 164921 w 364424"/>
                  <a:gd name="connsiteY10" fmla="*/ 209029 h 2153220"/>
                  <a:gd name="connsiteX11" fmla="*/ 294243 w 364424"/>
                  <a:gd name="connsiteY11" fmla="*/ 403418 h 2153220"/>
                  <a:gd name="connsiteX0" fmla="*/ 294243 w 363376"/>
                  <a:gd name="connsiteY0" fmla="*/ 403418 h 2153220"/>
                  <a:gd name="connsiteX1" fmla="*/ 250322 w 363376"/>
                  <a:gd name="connsiteY1" fmla="*/ 890610 h 2153220"/>
                  <a:gd name="connsiteX2" fmla="*/ 278789 w 363376"/>
                  <a:gd name="connsiteY2" fmla="*/ 1613671 h 2153220"/>
                  <a:gd name="connsiteX3" fmla="*/ 363377 w 363376"/>
                  <a:gd name="connsiteY3" fmla="*/ 2018716 h 2153220"/>
                  <a:gd name="connsiteX4" fmla="*/ 213722 w 363376"/>
                  <a:gd name="connsiteY4" fmla="*/ 2124450 h 2153220"/>
                  <a:gd name="connsiteX5" fmla="*/ 2253 w 363376"/>
                  <a:gd name="connsiteY5" fmla="*/ 2151290 h 2153220"/>
                  <a:gd name="connsiteX6" fmla="*/ 2253 w 363376"/>
                  <a:gd name="connsiteY6" fmla="*/ 815782 h 2153220"/>
                  <a:gd name="connsiteX7" fmla="*/ 2253 w 363376"/>
                  <a:gd name="connsiteY7" fmla="*/ 402604 h 2153220"/>
                  <a:gd name="connsiteX8" fmla="*/ 2253 w 363376"/>
                  <a:gd name="connsiteY8" fmla="*/ 192762 h 2153220"/>
                  <a:gd name="connsiteX9" fmla="*/ 8760 w 363376"/>
                  <a:gd name="connsiteY9" fmla="*/ 0 h 2153220"/>
                  <a:gd name="connsiteX10" fmla="*/ 164921 w 363376"/>
                  <a:gd name="connsiteY10" fmla="*/ 209029 h 2153220"/>
                  <a:gd name="connsiteX11" fmla="*/ 294243 w 363376"/>
                  <a:gd name="connsiteY11" fmla="*/ 403418 h 2153220"/>
                  <a:gd name="connsiteX0" fmla="*/ 294243 w 363378"/>
                  <a:gd name="connsiteY0" fmla="*/ 403418 h 2131745"/>
                  <a:gd name="connsiteX1" fmla="*/ 250322 w 363378"/>
                  <a:gd name="connsiteY1" fmla="*/ 890610 h 2131745"/>
                  <a:gd name="connsiteX2" fmla="*/ 278789 w 363378"/>
                  <a:gd name="connsiteY2" fmla="*/ 1613671 h 2131745"/>
                  <a:gd name="connsiteX3" fmla="*/ 363377 w 363378"/>
                  <a:gd name="connsiteY3" fmla="*/ 2018716 h 2131745"/>
                  <a:gd name="connsiteX4" fmla="*/ 213722 w 363378"/>
                  <a:gd name="connsiteY4" fmla="*/ 2124450 h 2131745"/>
                  <a:gd name="connsiteX5" fmla="*/ 2253 w 363378"/>
                  <a:gd name="connsiteY5" fmla="*/ 2116321 h 2131745"/>
                  <a:gd name="connsiteX6" fmla="*/ 2253 w 363378"/>
                  <a:gd name="connsiteY6" fmla="*/ 815782 h 2131745"/>
                  <a:gd name="connsiteX7" fmla="*/ 2253 w 363378"/>
                  <a:gd name="connsiteY7" fmla="*/ 402604 h 2131745"/>
                  <a:gd name="connsiteX8" fmla="*/ 2253 w 363378"/>
                  <a:gd name="connsiteY8" fmla="*/ 192762 h 2131745"/>
                  <a:gd name="connsiteX9" fmla="*/ 8760 w 363378"/>
                  <a:gd name="connsiteY9" fmla="*/ 0 h 2131745"/>
                  <a:gd name="connsiteX10" fmla="*/ 164921 w 363378"/>
                  <a:gd name="connsiteY10" fmla="*/ 209029 h 2131745"/>
                  <a:gd name="connsiteX11" fmla="*/ 294243 w 363378"/>
                  <a:gd name="connsiteY11" fmla="*/ 403418 h 2131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63378" h="2131745">
                    <a:moveTo>
                      <a:pt x="294243" y="403418"/>
                    </a:moveTo>
                    <a:cubicBezTo>
                      <a:pt x="287736" y="566086"/>
                      <a:pt x="258456" y="727128"/>
                      <a:pt x="250322" y="890610"/>
                    </a:cubicBezTo>
                    <a:cubicBezTo>
                      <a:pt x="238936" y="1131359"/>
                      <a:pt x="243816" y="1375362"/>
                      <a:pt x="278789" y="1613671"/>
                    </a:cubicBezTo>
                    <a:cubicBezTo>
                      <a:pt x="297631" y="1801688"/>
                      <a:pt x="344248" y="1933586"/>
                      <a:pt x="363377" y="2018716"/>
                    </a:cubicBezTo>
                    <a:cubicBezTo>
                      <a:pt x="335723" y="2076463"/>
                      <a:pt x="273909" y="2108183"/>
                      <a:pt x="213722" y="2124450"/>
                    </a:cubicBezTo>
                    <a:cubicBezTo>
                      <a:pt x="153535" y="2140717"/>
                      <a:pt x="2253" y="2126082"/>
                      <a:pt x="2253" y="2116321"/>
                    </a:cubicBezTo>
                    <a:lnTo>
                      <a:pt x="2253" y="815782"/>
                    </a:lnTo>
                    <a:lnTo>
                      <a:pt x="2253" y="402604"/>
                    </a:lnTo>
                    <a:lnTo>
                      <a:pt x="2253" y="192762"/>
                    </a:lnTo>
                    <a:cubicBezTo>
                      <a:pt x="2253" y="128508"/>
                      <a:pt x="-5880" y="62627"/>
                      <a:pt x="8760" y="0"/>
                    </a:cubicBezTo>
                    <a:cubicBezTo>
                      <a:pt x="65694" y="65881"/>
                      <a:pt x="118561" y="135828"/>
                      <a:pt x="164921" y="209029"/>
                    </a:cubicBezTo>
                    <a:cubicBezTo>
                      <a:pt x="212502" y="276265"/>
                      <a:pt x="240047" y="304808"/>
                      <a:pt x="294243" y="40341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20" name="Freeform: Shape 219">
                <a:extLst>
                  <a:ext uri="{FF2B5EF4-FFF2-40B4-BE49-F238E27FC236}">
                    <a16:creationId xmlns:a16="http://schemas.microsoft.com/office/drawing/2014/main" id="{4DB23EE8-76DA-4586-872A-2AF906D5B825}"/>
                  </a:ext>
                </a:extLst>
              </p:cNvPr>
              <p:cNvSpPr/>
              <p:nvPr/>
            </p:nvSpPr>
            <p:spPr>
              <a:xfrm rot="636498">
                <a:off x="6241854" y="4677669"/>
                <a:ext cx="349516" cy="593262"/>
              </a:xfrm>
              <a:custGeom>
                <a:avLst/>
                <a:gdLst>
                  <a:gd name="connsiteX0" fmla="*/ 1491640 w 1488416"/>
                  <a:gd name="connsiteY0" fmla="*/ 1253669 h 2765363"/>
                  <a:gd name="connsiteX1" fmla="*/ 1449346 w 1488416"/>
                  <a:gd name="connsiteY1" fmla="*/ 1108081 h 2765363"/>
                  <a:gd name="connsiteX2" fmla="*/ 1323278 w 1488416"/>
                  <a:gd name="connsiteY2" fmla="*/ 807144 h 2765363"/>
                  <a:gd name="connsiteX3" fmla="*/ 865366 w 1488416"/>
                  <a:gd name="connsiteY3" fmla="*/ 193071 h 2765363"/>
                  <a:gd name="connsiteX4" fmla="*/ 458695 w 1488416"/>
                  <a:gd name="connsiteY4" fmla="*/ 2749 h 2765363"/>
                  <a:gd name="connsiteX5" fmla="*/ 174839 w 1488416"/>
                  <a:gd name="connsiteY5" fmla="*/ 292299 h 2765363"/>
                  <a:gd name="connsiteX6" fmla="*/ 22744 w 1488416"/>
                  <a:gd name="connsiteY6" fmla="*/ 991773 h 2765363"/>
                  <a:gd name="connsiteX7" fmla="*/ 1597 w 1488416"/>
                  <a:gd name="connsiteY7" fmla="*/ 1509059 h 2765363"/>
                  <a:gd name="connsiteX8" fmla="*/ 31691 w 1488416"/>
                  <a:gd name="connsiteY8" fmla="*/ 1844156 h 2765363"/>
                  <a:gd name="connsiteX9" fmla="*/ 141492 w 1488416"/>
                  <a:gd name="connsiteY9" fmla="*/ 2328094 h 2765363"/>
                  <a:gd name="connsiteX10" fmla="*/ 438362 w 1488416"/>
                  <a:gd name="connsiteY10" fmla="*/ 2742899 h 2765363"/>
                  <a:gd name="connsiteX11" fmla="*/ 653897 w 1488416"/>
                  <a:gd name="connsiteY11" fmla="*/ 2764046 h 2765363"/>
                  <a:gd name="connsiteX12" fmla="*/ 1215104 w 1488416"/>
                  <a:gd name="connsiteY12" fmla="*/ 2466363 h 2765363"/>
                  <a:gd name="connsiteX13" fmla="*/ 1435519 w 1488416"/>
                  <a:gd name="connsiteY13" fmla="*/ 2207720 h 2765363"/>
                  <a:gd name="connsiteX14" fmla="*/ 1455853 w 1488416"/>
                  <a:gd name="connsiteY14" fmla="*/ 1707514 h 2765363"/>
                  <a:gd name="connsiteX15" fmla="*/ 1491640 w 1488416"/>
                  <a:gd name="connsiteY15" fmla="*/ 1253669 h 2765363"/>
                  <a:gd name="connsiteX16" fmla="*/ 1491640 w 1488416"/>
                  <a:gd name="connsiteY16" fmla="*/ 1253669 h 2765363"/>
                  <a:gd name="connsiteX0" fmla="*/ 1491640 w 1620568"/>
                  <a:gd name="connsiteY0" fmla="*/ 1253669 h 2770149"/>
                  <a:gd name="connsiteX1" fmla="*/ 1449346 w 1620568"/>
                  <a:gd name="connsiteY1" fmla="*/ 1108081 h 2770149"/>
                  <a:gd name="connsiteX2" fmla="*/ 1323278 w 1620568"/>
                  <a:gd name="connsiteY2" fmla="*/ 807144 h 2770149"/>
                  <a:gd name="connsiteX3" fmla="*/ 865366 w 1620568"/>
                  <a:gd name="connsiteY3" fmla="*/ 193071 h 2770149"/>
                  <a:gd name="connsiteX4" fmla="*/ 458695 w 1620568"/>
                  <a:gd name="connsiteY4" fmla="*/ 2749 h 2770149"/>
                  <a:gd name="connsiteX5" fmla="*/ 174839 w 1620568"/>
                  <a:gd name="connsiteY5" fmla="*/ 292299 h 2770149"/>
                  <a:gd name="connsiteX6" fmla="*/ 22744 w 1620568"/>
                  <a:gd name="connsiteY6" fmla="*/ 991773 h 2770149"/>
                  <a:gd name="connsiteX7" fmla="*/ 1597 w 1620568"/>
                  <a:gd name="connsiteY7" fmla="*/ 1509059 h 2770149"/>
                  <a:gd name="connsiteX8" fmla="*/ 31691 w 1620568"/>
                  <a:gd name="connsiteY8" fmla="*/ 1844156 h 2770149"/>
                  <a:gd name="connsiteX9" fmla="*/ 141492 w 1620568"/>
                  <a:gd name="connsiteY9" fmla="*/ 2328094 h 2770149"/>
                  <a:gd name="connsiteX10" fmla="*/ 438362 w 1620568"/>
                  <a:gd name="connsiteY10" fmla="*/ 2742899 h 2770149"/>
                  <a:gd name="connsiteX11" fmla="*/ 653897 w 1620568"/>
                  <a:gd name="connsiteY11" fmla="*/ 2764046 h 2770149"/>
                  <a:gd name="connsiteX12" fmla="*/ 1215104 w 1620568"/>
                  <a:gd name="connsiteY12" fmla="*/ 2466363 h 2770149"/>
                  <a:gd name="connsiteX13" fmla="*/ 1620569 w 1620568"/>
                  <a:gd name="connsiteY13" fmla="*/ 2199715 h 2770149"/>
                  <a:gd name="connsiteX14" fmla="*/ 1455853 w 1620568"/>
                  <a:gd name="connsiteY14" fmla="*/ 1707514 h 2770149"/>
                  <a:gd name="connsiteX15" fmla="*/ 1491640 w 1620568"/>
                  <a:gd name="connsiteY15" fmla="*/ 1253669 h 2770149"/>
                  <a:gd name="connsiteX16" fmla="*/ 1491640 w 1620568"/>
                  <a:gd name="connsiteY16" fmla="*/ 1253669 h 2770149"/>
                  <a:gd name="connsiteX0" fmla="*/ 1491640 w 1632017"/>
                  <a:gd name="connsiteY0" fmla="*/ 1253669 h 2770149"/>
                  <a:gd name="connsiteX1" fmla="*/ 1449346 w 1632017"/>
                  <a:gd name="connsiteY1" fmla="*/ 1108081 h 2770149"/>
                  <a:gd name="connsiteX2" fmla="*/ 1323278 w 1632017"/>
                  <a:gd name="connsiteY2" fmla="*/ 807144 h 2770149"/>
                  <a:gd name="connsiteX3" fmla="*/ 865366 w 1632017"/>
                  <a:gd name="connsiteY3" fmla="*/ 193071 h 2770149"/>
                  <a:gd name="connsiteX4" fmla="*/ 458695 w 1632017"/>
                  <a:gd name="connsiteY4" fmla="*/ 2749 h 2770149"/>
                  <a:gd name="connsiteX5" fmla="*/ 174839 w 1632017"/>
                  <a:gd name="connsiteY5" fmla="*/ 292299 h 2770149"/>
                  <a:gd name="connsiteX6" fmla="*/ 22744 w 1632017"/>
                  <a:gd name="connsiteY6" fmla="*/ 991773 h 2770149"/>
                  <a:gd name="connsiteX7" fmla="*/ 1597 w 1632017"/>
                  <a:gd name="connsiteY7" fmla="*/ 1509059 h 2770149"/>
                  <a:gd name="connsiteX8" fmla="*/ 31691 w 1632017"/>
                  <a:gd name="connsiteY8" fmla="*/ 1844156 h 2770149"/>
                  <a:gd name="connsiteX9" fmla="*/ 141492 w 1632017"/>
                  <a:gd name="connsiteY9" fmla="*/ 2328094 h 2770149"/>
                  <a:gd name="connsiteX10" fmla="*/ 438362 w 1632017"/>
                  <a:gd name="connsiteY10" fmla="*/ 2742899 h 2770149"/>
                  <a:gd name="connsiteX11" fmla="*/ 653897 w 1632017"/>
                  <a:gd name="connsiteY11" fmla="*/ 2764046 h 2770149"/>
                  <a:gd name="connsiteX12" fmla="*/ 1215104 w 1632017"/>
                  <a:gd name="connsiteY12" fmla="*/ 2466363 h 2770149"/>
                  <a:gd name="connsiteX13" fmla="*/ 1620569 w 1632017"/>
                  <a:gd name="connsiteY13" fmla="*/ 2199715 h 2770149"/>
                  <a:gd name="connsiteX14" fmla="*/ 1535498 w 1632017"/>
                  <a:gd name="connsiteY14" fmla="*/ 1705921 h 2770149"/>
                  <a:gd name="connsiteX15" fmla="*/ 1491640 w 1632017"/>
                  <a:gd name="connsiteY15" fmla="*/ 1253669 h 2770149"/>
                  <a:gd name="connsiteX16" fmla="*/ 1491640 w 1632017"/>
                  <a:gd name="connsiteY16" fmla="*/ 1253669 h 2770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632017" h="2770149">
                    <a:moveTo>
                      <a:pt x="1491640" y="1253669"/>
                    </a:moveTo>
                    <a:cubicBezTo>
                      <a:pt x="1489200" y="1204869"/>
                      <a:pt x="1465613" y="1155255"/>
                      <a:pt x="1449346" y="1108081"/>
                    </a:cubicBezTo>
                    <a:cubicBezTo>
                      <a:pt x="1414372" y="1003160"/>
                      <a:pt x="1379399" y="903119"/>
                      <a:pt x="1323278" y="807144"/>
                    </a:cubicBezTo>
                    <a:cubicBezTo>
                      <a:pt x="1193143" y="585915"/>
                      <a:pt x="1055688" y="367126"/>
                      <a:pt x="865366" y="193071"/>
                    </a:cubicBezTo>
                    <a:cubicBezTo>
                      <a:pt x="756379" y="94656"/>
                      <a:pt x="616484" y="-19212"/>
                      <a:pt x="458695" y="2749"/>
                    </a:cubicBezTo>
                    <a:cubicBezTo>
                      <a:pt x="314734" y="23082"/>
                      <a:pt x="226079" y="171111"/>
                      <a:pt x="174839" y="292299"/>
                    </a:cubicBezTo>
                    <a:cubicBezTo>
                      <a:pt x="80491" y="515154"/>
                      <a:pt x="41451" y="751837"/>
                      <a:pt x="22744" y="991773"/>
                    </a:cubicBezTo>
                    <a:cubicBezTo>
                      <a:pt x="9730" y="1164202"/>
                      <a:pt x="-4910" y="1335817"/>
                      <a:pt x="1597" y="1509059"/>
                    </a:cubicBezTo>
                    <a:cubicBezTo>
                      <a:pt x="5664" y="1620487"/>
                      <a:pt x="5664" y="1735168"/>
                      <a:pt x="31691" y="1844156"/>
                    </a:cubicBezTo>
                    <a:cubicBezTo>
                      <a:pt x="69918" y="2006011"/>
                      <a:pt x="92691" y="2168679"/>
                      <a:pt x="141492" y="2328094"/>
                    </a:cubicBezTo>
                    <a:cubicBezTo>
                      <a:pt x="187852" y="2480189"/>
                      <a:pt x="277320" y="2681898"/>
                      <a:pt x="438362" y="2742899"/>
                    </a:cubicBezTo>
                    <a:cubicBezTo>
                      <a:pt x="506682" y="2768926"/>
                      <a:pt x="577443" y="2777059"/>
                      <a:pt x="653897" y="2764046"/>
                    </a:cubicBezTo>
                    <a:cubicBezTo>
                      <a:pt x="860486" y="2728259"/>
                      <a:pt x="1053992" y="2560418"/>
                      <a:pt x="1215104" y="2466363"/>
                    </a:cubicBezTo>
                    <a:cubicBezTo>
                      <a:pt x="1376216" y="2372308"/>
                      <a:pt x="1567170" y="2326455"/>
                      <a:pt x="1620569" y="2199715"/>
                    </a:cubicBezTo>
                    <a:cubicBezTo>
                      <a:pt x="1673968" y="2072975"/>
                      <a:pt x="1522484" y="1871843"/>
                      <a:pt x="1535498" y="1705921"/>
                    </a:cubicBezTo>
                    <a:cubicBezTo>
                      <a:pt x="1545258" y="1557080"/>
                      <a:pt x="1497333" y="1404138"/>
                      <a:pt x="1491640" y="1253669"/>
                    </a:cubicBezTo>
                    <a:lnTo>
                      <a:pt x="1491640" y="125366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21" name="Freeform: Shape 220">
                <a:extLst>
                  <a:ext uri="{FF2B5EF4-FFF2-40B4-BE49-F238E27FC236}">
                    <a16:creationId xmlns:a16="http://schemas.microsoft.com/office/drawing/2014/main" id="{689BEA04-2692-4FB6-8E31-279C6BB03B14}"/>
                  </a:ext>
                </a:extLst>
              </p:cNvPr>
              <p:cNvSpPr/>
              <p:nvPr/>
            </p:nvSpPr>
            <p:spPr>
              <a:xfrm>
                <a:off x="6441594" y="5193371"/>
                <a:ext cx="1742" cy="1742"/>
              </a:xfrm>
              <a:custGeom>
                <a:avLst/>
                <a:gdLst>
                  <a:gd name="connsiteX0" fmla="*/ 0 w 0"/>
                  <a:gd name="connsiteY0" fmla="*/ 0 h 0"/>
                  <a:gd name="connsiteX1" fmla="*/ 0 w 0"/>
                  <a:gd name="connsiteY1" fmla="*/ 0 h 0"/>
                  <a:gd name="connsiteX2" fmla="*/ 0 w 0"/>
                  <a:gd name="connsiteY2" fmla="*/ 0 h 0"/>
                  <a:gd name="connsiteX3" fmla="*/ 0 w 0"/>
                  <a:gd name="connsiteY3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22" name="Freeform: Shape 221">
                <a:extLst>
                  <a:ext uri="{FF2B5EF4-FFF2-40B4-BE49-F238E27FC236}">
                    <a16:creationId xmlns:a16="http://schemas.microsoft.com/office/drawing/2014/main" id="{9353489E-79AF-48E6-BDF3-EBBC33455FEF}"/>
                  </a:ext>
                </a:extLst>
              </p:cNvPr>
              <p:cNvSpPr/>
              <p:nvPr/>
            </p:nvSpPr>
            <p:spPr>
              <a:xfrm>
                <a:off x="6534626" y="4699709"/>
                <a:ext cx="390179" cy="611397"/>
              </a:xfrm>
              <a:custGeom>
                <a:avLst/>
                <a:gdLst>
                  <a:gd name="connsiteX0" fmla="*/ 1820419 w 1821886"/>
                  <a:gd name="connsiteY0" fmla="*/ 1327383 h 2854831"/>
                  <a:gd name="connsiteX1" fmla="*/ 1554456 w 1821886"/>
                  <a:gd name="connsiteY1" fmla="*/ 802777 h 2854831"/>
                  <a:gd name="connsiteX2" fmla="*/ 1358441 w 1821886"/>
                  <a:gd name="connsiteY2" fmla="*/ 496147 h 2854831"/>
                  <a:gd name="connsiteX3" fmla="*/ 1023343 w 1821886"/>
                  <a:gd name="connsiteY3" fmla="*/ 104929 h 2854831"/>
                  <a:gd name="connsiteX4" fmla="*/ 845222 w 1821886"/>
                  <a:gd name="connsiteY4" fmla="*/ 13835 h 2854831"/>
                  <a:gd name="connsiteX5" fmla="*/ 604472 w 1821886"/>
                  <a:gd name="connsiteY5" fmla="*/ 59382 h 2854831"/>
                  <a:gd name="connsiteX6" fmla="*/ 163641 w 1821886"/>
                  <a:gd name="connsiteY6" fmla="*/ 702736 h 2854831"/>
                  <a:gd name="connsiteX7" fmla="*/ 1786 w 1821886"/>
                  <a:gd name="connsiteY7" fmla="*/ 1904856 h 2854831"/>
                  <a:gd name="connsiteX8" fmla="*/ 17239 w 1821886"/>
                  <a:gd name="connsiteY8" fmla="*/ 2261100 h 2854831"/>
                  <a:gd name="connsiteX9" fmla="*/ 111587 w 1821886"/>
                  <a:gd name="connsiteY9" fmla="*/ 2553903 h 2854831"/>
                  <a:gd name="connsiteX10" fmla="*/ 419843 w 1821886"/>
                  <a:gd name="connsiteY10" fmla="*/ 2747478 h 2854831"/>
                  <a:gd name="connsiteX11" fmla="*/ 987556 w 1821886"/>
                  <a:gd name="connsiteY11" fmla="*/ 2858906 h 2854831"/>
                  <a:gd name="connsiteX12" fmla="*/ 1602443 w 1821886"/>
                  <a:gd name="connsiteY12" fmla="*/ 2752359 h 2854831"/>
                  <a:gd name="connsiteX13" fmla="*/ 1776498 w 1821886"/>
                  <a:gd name="connsiteY13" fmla="*/ 2592130 h 2854831"/>
                  <a:gd name="connsiteX14" fmla="*/ 1778938 w 1821886"/>
                  <a:gd name="connsiteY14" fmla="*/ 2430275 h 2854831"/>
                  <a:gd name="connsiteX15" fmla="*/ 1791952 w 1821886"/>
                  <a:gd name="connsiteY15" fmla="*/ 2003270 h 2854831"/>
                  <a:gd name="connsiteX16" fmla="*/ 1809032 w 1821886"/>
                  <a:gd name="connsiteY16" fmla="*/ 1642146 h 2854831"/>
                  <a:gd name="connsiteX17" fmla="*/ 1819606 w 1821886"/>
                  <a:gd name="connsiteY17" fmla="*/ 1461584 h 2854831"/>
                  <a:gd name="connsiteX18" fmla="*/ 1820419 w 1821886"/>
                  <a:gd name="connsiteY18" fmla="*/ 1327383 h 2854831"/>
                  <a:gd name="connsiteX19" fmla="*/ 1820419 w 1821886"/>
                  <a:gd name="connsiteY19" fmla="*/ 1327383 h 28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21886" h="2854831">
                    <a:moveTo>
                      <a:pt x="1820419" y="1327383"/>
                    </a:moveTo>
                    <a:cubicBezTo>
                      <a:pt x="1726071" y="1154954"/>
                      <a:pt x="1650430" y="973579"/>
                      <a:pt x="1554456" y="802777"/>
                    </a:cubicBezTo>
                    <a:cubicBezTo>
                      <a:pt x="1495082" y="697042"/>
                      <a:pt x="1433268" y="591308"/>
                      <a:pt x="1358441" y="496147"/>
                    </a:cubicBezTo>
                    <a:cubicBezTo>
                      <a:pt x="1254333" y="364385"/>
                      <a:pt x="1157545" y="207410"/>
                      <a:pt x="1023343" y="104929"/>
                    </a:cubicBezTo>
                    <a:cubicBezTo>
                      <a:pt x="972916" y="65889"/>
                      <a:pt x="904595" y="35795"/>
                      <a:pt x="845222" y="13835"/>
                    </a:cubicBezTo>
                    <a:cubicBezTo>
                      <a:pt x="758194" y="-17885"/>
                      <a:pt x="678486" y="8142"/>
                      <a:pt x="604472" y="59382"/>
                    </a:cubicBezTo>
                    <a:cubicBezTo>
                      <a:pt x="392190" y="207410"/>
                      <a:pt x="257175" y="467680"/>
                      <a:pt x="163641" y="702736"/>
                    </a:cubicBezTo>
                    <a:cubicBezTo>
                      <a:pt x="13172" y="1082567"/>
                      <a:pt x="-7161" y="1500625"/>
                      <a:pt x="1786" y="1904856"/>
                    </a:cubicBezTo>
                    <a:cubicBezTo>
                      <a:pt x="4226" y="2023604"/>
                      <a:pt x="9106" y="2142352"/>
                      <a:pt x="17239" y="2261100"/>
                    </a:cubicBezTo>
                    <a:cubicBezTo>
                      <a:pt x="24559" y="2363581"/>
                      <a:pt x="46519" y="2470942"/>
                      <a:pt x="111587" y="2553903"/>
                    </a:cubicBezTo>
                    <a:cubicBezTo>
                      <a:pt x="186414" y="2649877"/>
                      <a:pt x="310042" y="2704371"/>
                      <a:pt x="419843" y="2747478"/>
                    </a:cubicBezTo>
                    <a:cubicBezTo>
                      <a:pt x="595525" y="2815799"/>
                      <a:pt x="798048" y="2846706"/>
                      <a:pt x="987556" y="2858906"/>
                    </a:cubicBezTo>
                    <a:cubicBezTo>
                      <a:pt x="1190892" y="2871920"/>
                      <a:pt x="1418628" y="2850773"/>
                      <a:pt x="1602443" y="2752359"/>
                    </a:cubicBezTo>
                    <a:cubicBezTo>
                      <a:pt x="1667511" y="2717385"/>
                      <a:pt x="1757791" y="2671024"/>
                      <a:pt x="1776498" y="2592130"/>
                    </a:cubicBezTo>
                    <a:cubicBezTo>
                      <a:pt x="1787885" y="2542516"/>
                      <a:pt x="1778938" y="2481515"/>
                      <a:pt x="1778938" y="2430275"/>
                    </a:cubicBezTo>
                    <a:cubicBezTo>
                      <a:pt x="1779752" y="2287127"/>
                      <a:pt x="1788699" y="2145605"/>
                      <a:pt x="1791952" y="2003270"/>
                    </a:cubicBezTo>
                    <a:cubicBezTo>
                      <a:pt x="1794392" y="1882896"/>
                      <a:pt x="1801712" y="1762521"/>
                      <a:pt x="1809032" y="1642146"/>
                    </a:cubicBezTo>
                    <a:cubicBezTo>
                      <a:pt x="1813099" y="1581959"/>
                      <a:pt x="1814725" y="1521772"/>
                      <a:pt x="1819606" y="1461584"/>
                    </a:cubicBezTo>
                    <a:cubicBezTo>
                      <a:pt x="1822859" y="1419290"/>
                      <a:pt x="1840752" y="1368050"/>
                      <a:pt x="1820419" y="1327383"/>
                    </a:cubicBezTo>
                    <a:cubicBezTo>
                      <a:pt x="1820419" y="1327383"/>
                      <a:pt x="1820419" y="1327383"/>
                      <a:pt x="1820419" y="132738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23" name="Freeform: Shape 222">
                <a:extLst>
                  <a:ext uri="{FF2B5EF4-FFF2-40B4-BE49-F238E27FC236}">
                    <a16:creationId xmlns:a16="http://schemas.microsoft.com/office/drawing/2014/main" id="{0E7421BC-FF61-4C9F-93DE-2C978AD0A0A8}"/>
                  </a:ext>
                </a:extLst>
              </p:cNvPr>
              <p:cNvSpPr/>
              <p:nvPr/>
            </p:nvSpPr>
            <p:spPr>
              <a:xfrm rot="21301314">
                <a:off x="6894022" y="4664932"/>
                <a:ext cx="508626" cy="663653"/>
              </a:xfrm>
              <a:custGeom>
                <a:avLst/>
                <a:gdLst>
                  <a:gd name="connsiteX0" fmla="*/ 2376043 w 2374959"/>
                  <a:gd name="connsiteY0" fmla="*/ 2668646 h 3098834"/>
                  <a:gd name="connsiteX1" fmla="*/ 2374416 w 2374959"/>
                  <a:gd name="connsiteY1" fmla="*/ 2056199 h 3098834"/>
                  <a:gd name="connsiteX2" fmla="*/ 2295522 w 2374959"/>
                  <a:gd name="connsiteY2" fmla="*/ 1418539 h 3098834"/>
                  <a:gd name="connsiteX3" fmla="*/ 2128787 w 2374959"/>
                  <a:gd name="connsiteY3" fmla="*/ 853266 h 3098834"/>
                  <a:gd name="connsiteX4" fmla="*/ 1880717 w 2374959"/>
                  <a:gd name="connsiteY4" fmla="*/ 390474 h 3098834"/>
                  <a:gd name="connsiteX5" fmla="*/ 1485433 w 2374959"/>
                  <a:gd name="connsiteY5" fmla="*/ 68391 h 3098834"/>
                  <a:gd name="connsiteX6" fmla="*/ 1175550 w 2374959"/>
                  <a:gd name="connsiteY6" fmla="*/ 70 h 3098834"/>
                  <a:gd name="connsiteX7" fmla="*/ 870546 w 2374959"/>
                  <a:gd name="connsiteY7" fmla="*/ 80591 h 3098834"/>
                  <a:gd name="connsiteX8" fmla="*/ 648504 w 2374959"/>
                  <a:gd name="connsiteY8" fmla="*/ 239193 h 3098834"/>
                  <a:gd name="connsiteX9" fmla="*/ 89738 w 2374959"/>
                  <a:gd name="connsiteY9" fmla="*/ 1201377 h 3098834"/>
                  <a:gd name="connsiteX10" fmla="*/ 19790 w 2374959"/>
                  <a:gd name="connsiteY10" fmla="*/ 2472631 h 3098834"/>
                  <a:gd name="connsiteX11" fmla="*/ 36057 w 2374959"/>
                  <a:gd name="connsiteY11" fmla="*/ 2679220 h 3098834"/>
                  <a:gd name="connsiteX12" fmla="*/ 88111 w 2374959"/>
                  <a:gd name="connsiteY12" fmla="*/ 2871982 h 3098834"/>
                  <a:gd name="connsiteX13" fmla="*/ 576930 w 2374959"/>
                  <a:gd name="connsiteY13" fmla="*/ 3066370 h 3098834"/>
                  <a:gd name="connsiteX14" fmla="*/ 1239804 w 2374959"/>
                  <a:gd name="connsiteY14" fmla="*/ 3102971 h 3098834"/>
                  <a:gd name="connsiteX15" fmla="*/ 1727809 w 2374959"/>
                  <a:gd name="connsiteY15" fmla="*/ 3087517 h 3098834"/>
                  <a:gd name="connsiteX16" fmla="*/ 2204428 w 2374959"/>
                  <a:gd name="connsiteY16" fmla="*/ 3023263 h 3098834"/>
                  <a:gd name="connsiteX17" fmla="*/ 2367909 w 2374959"/>
                  <a:gd name="connsiteY17" fmla="*/ 2809354 h 3098834"/>
                  <a:gd name="connsiteX18" fmla="*/ 2376043 w 2374959"/>
                  <a:gd name="connsiteY18" fmla="*/ 2668646 h 3098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374959" h="3098834">
                    <a:moveTo>
                      <a:pt x="2376043" y="2668646"/>
                    </a:moveTo>
                    <a:cubicBezTo>
                      <a:pt x="2374416" y="2465311"/>
                      <a:pt x="2384990" y="2260348"/>
                      <a:pt x="2374416" y="2056199"/>
                    </a:cubicBezTo>
                    <a:cubicBezTo>
                      <a:pt x="2363843" y="1842290"/>
                      <a:pt x="2337002" y="1628381"/>
                      <a:pt x="2295522" y="1418539"/>
                    </a:cubicBezTo>
                    <a:cubicBezTo>
                      <a:pt x="2257295" y="1223337"/>
                      <a:pt x="2207681" y="1035455"/>
                      <a:pt x="2128787" y="853266"/>
                    </a:cubicBezTo>
                    <a:cubicBezTo>
                      <a:pt x="2059653" y="692224"/>
                      <a:pt x="1983198" y="534436"/>
                      <a:pt x="1880717" y="390474"/>
                    </a:cubicBezTo>
                    <a:cubicBezTo>
                      <a:pt x="1778236" y="245699"/>
                      <a:pt x="1647288" y="138338"/>
                      <a:pt x="1485433" y="68391"/>
                    </a:cubicBezTo>
                    <a:cubicBezTo>
                      <a:pt x="1386205" y="25284"/>
                      <a:pt x="1283724" y="-1557"/>
                      <a:pt x="1175550" y="70"/>
                    </a:cubicBezTo>
                    <a:cubicBezTo>
                      <a:pt x="1068188" y="2510"/>
                      <a:pt x="966521" y="34230"/>
                      <a:pt x="870546" y="80591"/>
                    </a:cubicBezTo>
                    <a:cubicBezTo>
                      <a:pt x="787585" y="120445"/>
                      <a:pt x="716824" y="178192"/>
                      <a:pt x="648504" y="239193"/>
                    </a:cubicBezTo>
                    <a:cubicBezTo>
                      <a:pt x="364647" y="492955"/>
                      <a:pt x="187339" y="838626"/>
                      <a:pt x="89738" y="1201377"/>
                    </a:cubicBezTo>
                    <a:cubicBezTo>
                      <a:pt x="-21690" y="1615368"/>
                      <a:pt x="-8677" y="2048879"/>
                      <a:pt x="19790" y="2472631"/>
                    </a:cubicBezTo>
                    <a:cubicBezTo>
                      <a:pt x="24670" y="2541765"/>
                      <a:pt x="27110" y="2610899"/>
                      <a:pt x="36057" y="2679220"/>
                    </a:cubicBezTo>
                    <a:cubicBezTo>
                      <a:pt x="45004" y="2748354"/>
                      <a:pt x="66964" y="2806914"/>
                      <a:pt x="88111" y="2871982"/>
                    </a:cubicBezTo>
                    <a:cubicBezTo>
                      <a:pt x="175952" y="3054984"/>
                      <a:pt x="402874" y="3047664"/>
                      <a:pt x="576930" y="3066370"/>
                    </a:cubicBezTo>
                    <a:cubicBezTo>
                      <a:pt x="797345" y="3089957"/>
                      <a:pt x="1018575" y="3102157"/>
                      <a:pt x="1239804" y="3102971"/>
                    </a:cubicBezTo>
                    <a:cubicBezTo>
                      <a:pt x="1402472" y="3103784"/>
                      <a:pt x="1565141" y="3098904"/>
                      <a:pt x="1727809" y="3087517"/>
                    </a:cubicBezTo>
                    <a:cubicBezTo>
                      <a:pt x="1885597" y="3076944"/>
                      <a:pt x="2053146" y="3072877"/>
                      <a:pt x="2204428" y="3023263"/>
                    </a:cubicBezTo>
                    <a:cubicBezTo>
                      <a:pt x="2310162" y="2988290"/>
                      <a:pt x="2352456" y="2907769"/>
                      <a:pt x="2367909" y="2809354"/>
                    </a:cubicBezTo>
                    <a:cubicBezTo>
                      <a:pt x="2374416" y="2763807"/>
                      <a:pt x="2376856" y="2716633"/>
                      <a:pt x="2376043" y="266864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24" name="Freeform: Shape 223">
                <a:extLst>
                  <a:ext uri="{FF2B5EF4-FFF2-40B4-BE49-F238E27FC236}">
                    <a16:creationId xmlns:a16="http://schemas.microsoft.com/office/drawing/2014/main" id="{EF8EB2CE-A49A-42F7-B2A2-D57AFA95C230}"/>
                  </a:ext>
                </a:extLst>
              </p:cNvPr>
              <p:cNvSpPr/>
              <p:nvPr/>
            </p:nvSpPr>
            <p:spPr>
              <a:xfrm rot="739613">
                <a:off x="7408571" y="4609862"/>
                <a:ext cx="508626" cy="663653"/>
              </a:xfrm>
              <a:custGeom>
                <a:avLst/>
                <a:gdLst>
                  <a:gd name="connsiteX0" fmla="*/ 3135 w 2374959"/>
                  <a:gd name="connsiteY0" fmla="*/ 2668646 h 3098834"/>
                  <a:gd name="connsiteX1" fmla="*/ 4762 w 2374959"/>
                  <a:gd name="connsiteY1" fmla="*/ 2056199 h 3098834"/>
                  <a:gd name="connsiteX2" fmla="*/ 83656 w 2374959"/>
                  <a:gd name="connsiteY2" fmla="*/ 1418539 h 3098834"/>
                  <a:gd name="connsiteX3" fmla="*/ 250391 w 2374959"/>
                  <a:gd name="connsiteY3" fmla="*/ 853266 h 3098834"/>
                  <a:gd name="connsiteX4" fmla="*/ 498461 w 2374959"/>
                  <a:gd name="connsiteY4" fmla="*/ 390474 h 3098834"/>
                  <a:gd name="connsiteX5" fmla="*/ 893745 w 2374959"/>
                  <a:gd name="connsiteY5" fmla="*/ 68391 h 3098834"/>
                  <a:gd name="connsiteX6" fmla="*/ 1203629 w 2374959"/>
                  <a:gd name="connsiteY6" fmla="*/ 70 h 3098834"/>
                  <a:gd name="connsiteX7" fmla="*/ 1508632 w 2374959"/>
                  <a:gd name="connsiteY7" fmla="*/ 80591 h 3098834"/>
                  <a:gd name="connsiteX8" fmla="*/ 1730674 w 2374959"/>
                  <a:gd name="connsiteY8" fmla="*/ 239193 h 3098834"/>
                  <a:gd name="connsiteX9" fmla="*/ 2289441 w 2374959"/>
                  <a:gd name="connsiteY9" fmla="*/ 1201377 h 3098834"/>
                  <a:gd name="connsiteX10" fmla="*/ 2359388 w 2374959"/>
                  <a:gd name="connsiteY10" fmla="*/ 2472631 h 3098834"/>
                  <a:gd name="connsiteX11" fmla="*/ 2343121 w 2374959"/>
                  <a:gd name="connsiteY11" fmla="*/ 2679220 h 3098834"/>
                  <a:gd name="connsiteX12" fmla="*/ 2291067 w 2374959"/>
                  <a:gd name="connsiteY12" fmla="*/ 2871982 h 3098834"/>
                  <a:gd name="connsiteX13" fmla="*/ 1802248 w 2374959"/>
                  <a:gd name="connsiteY13" fmla="*/ 3066370 h 3098834"/>
                  <a:gd name="connsiteX14" fmla="*/ 1139374 w 2374959"/>
                  <a:gd name="connsiteY14" fmla="*/ 3102971 h 3098834"/>
                  <a:gd name="connsiteX15" fmla="*/ 651369 w 2374959"/>
                  <a:gd name="connsiteY15" fmla="*/ 3087517 h 3098834"/>
                  <a:gd name="connsiteX16" fmla="*/ 174751 w 2374959"/>
                  <a:gd name="connsiteY16" fmla="*/ 3023263 h 3098834"/>
                  <a:gd name="connsiteX17" fmla="*/ 11269 w 2374959"/>
                  <a:gd name="connsiteY17" fmla="*/ 2809354 h 3098834"/>
                  <a:gd name="connsiteX18" fmla="*/ 3135 w 2374959"/>
                  <a:gd name="connsiteY18" fmla="*/ 2668646 h 3098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374959" h="3098834">
                    <a:moveTo>
                      <a:pt x="3135" y="2668646"/>
                    </a:moveTo>
                    <a:cubicBezTo>
                      <a:pt x="4762" y="2465311"/>
                      <a:pt x="-5811" y="2260348"/>
                      <a:pt x="4762" y="2056199"/>
                    </a:cubicBezTo>
                    <a:cubicBezTo>
                      <a:pt x="15335" y="1842290"/>
                      <a:pt x="42176" y="1628381"/>
                      <a:pt x="83656" y="1418539"/>
                    </a:cubicBezTo>
                    <a:cubicBezTo>
                      <a:pt x="121883" y="1223337"/>
                      <a:pt x="171497" y="1035455"/>
                      <a:pt x="250391" y="853266"/>
                    </a:cubicBezTo>
                    <a:cubicBezTo>
                      <a:pt x="319526" y="692224"/>
                      <a:pt x="395979" y="534436"/>
                      <a:pt x="498461" y="390474"/>
                    </a:cubicBezTo>
                    <a:cubicBezTo>
                      <a:pt x="600942" y="245699"/>
                      <a:pt x="731890" y="138338"/>
                      <a:pt x="893745" y="68391"/>
                    </a:cubicBezTo>
                    <a:cubicBezTo>
                      <a:pt x="992973" y="25284"/>
                      <a:pt x="1095454" y="-1557"/>
                      <a:pt x="1203629" y="70"/>
                    </a:cubicBezTo>
                    <a:cubicBezTo>
                      <a:pt x="1310989" y="2510"/>
                      <a:pt x="1412657" y="34230"/>
                      <a:pt x="1508632" y="80591"/>
                    </a:cubicBezTo>
                    <a:cubicBezTo>
                      <a:pt x="1591593" y="120445"/>
                      <a:pt x="1662353" y="178192"/>
                      <a:pt x="1730674" y="239193"/>
                    </a:cubicBezTo>
                    <a:cubicBezTo>
                      <a:pt x="2014530" y="492955"/>
                      <a:pt x="2191840" y="838626"/>
                      <a:pt x="2289441" y="1201377"/>
                    </a:cubicBezTo>
                    <a:cubicBezTo>
                      <a:pt x="2400868" y="1615368"/>
                      <a:pt x="2387855" y="2048879"/>
                      <a:pt x="2359388" y="2472631"/>
                    </a:cubicBezTo>
                    <a:cubicBezTo>
                      <a:pt x="2354508" y="2541765"/>
                      <a:pt x="2352068" y="2610899"/>
                      <a:pt x="2343121" y="2679220"/>
                    </a:cubicBezTo>
                    <a:cubicBezTo>
                      <a:pt x="2334174" y="2748354"/>
                      <a:pt x="2312214" y="2806914"/>
                      <a:pt x="2291067" y="2871982"/>
                    </a:cubicBezTo>
                    <a:cubicBezTo>
                      <a:pt x="2203227" y="3054984"/>
                      <a:pt x="1976304" y="3047664"/>
                      <a:pt x="1802248" y="3066370"/>
                    </a:cubicBezTo>
                    <a:cubicBezTo>
                      <a:pt x="1581833" y="3089957"/>
                      <a:pt x="1360604" y="3102157"/>
                      <a:pt x="1139374" y="3102971"/>
                    </a:cubicBezTo>
                    <a:cubicBezTo>
                      <a:pt x="976706" y="3103784"/>
                      <a:pt x="814038" y="3098904"/>
                      <a:pt x="651369" y="3087517"/>
                    </a:cubicBezTo>
                    <a:cubicBezTo>
                      <a:pt x="493580" y="3076944"/>
                      <a:pt x="326032" y="3072877"/>
                      <a:pt x="174751" y="3023263"/>
                    </a:cubicBezTo>
                    <a:cubicBezTo>
                      <a:pt x="69016" y="2988290"/>
                      <a:pt x="26722" y="2907769"/>
                      <a:pt x="11269" y="2809354"/>
                    </a:cubicBezTo>
                    <a:cubicBezTo>
                      <a:pt x="4762" y="2763807"/>
                      <a:pt x="2322" y="2716633"/>
                      <a:pt x="3135" y="266864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6000">
                    <a:schemeClr val="bg1">
                      <a:lumMod val="98000"/>
                    </a:schemeClr>
                  </a:gs>
                  <a:gs pos="89000">
                    <a:schemeClr val="bg1">
                      <a:lumMod val="90000"/>
                    </a:schemeClr>
                  </a:gs>
                  <a:gs pos="100000">
                    <a:schemeClr val="bg1">
                      <a:lumMod val="8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9050" cap="flat">
                <a:solidFill>
                  <a:schemeClr val="bg1">
                    <a:lumMod val="8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055F8863-5042-4A87-B88C-77F820498410}"/>
              </a:ext>
            </a:extLst>
          </p:cNvPr>
          <p:cNvGrpSpPr/>
          <p:nvPr/>
        </p:nvGrpSpPr>
        <p:grpSpPr>
          <a:xfrm rot="5400000">
            <a:off x="6632916" y="4409235"/>
            <a:ext cx="818470" cy="3299943"/>
            <a:chOff x="683568" y="2348880"/>
            <a:chExt cx="837152" cy="3375266"/>
          </a:xfrm>
        </p:grpSpPr>
        <p:sp>
          <p:nvSpPr>
            <p:cNvPr id="234" name="Diagonal Stripe 233">
              <a:extLst>
                <a:ext uri="{FF2B5EF4-FFF2-40B4-BE49-F238E27FC236}">
                  <a16:creationId xmlns:a16="http://schemas.microsoft.com/office/drawing/2014/main" id="{92AE0382-4DBA-4B03-B2FD-D3F28A979C49}"/>
                </a:ext>
              </a:extLst>
            </p:cNvPr>
            <p:cNvSpPr/>
            <p:nvPr/>
          </p:nvSpPr>
          <p:spPr>
            <a:xfrm rot="19197366">
              <a:off x="869339" y="5087622"/>
              <a:ext cx="526053" cy="636524"/>
            </a:xfrm>
            <a:prstGeom prst="diagStripe">
              <a:avLst>
                <a:gd name="adj" fmla="val 86326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35" name="Rectangle 7">
              <a:extLst>
                <a:ext uri="{FF2B5EF4-FFF2-40B4-BE49-F238E27FC236}">
                  <a16:creationId xmlns:a16="http://schemas.microsoft.com/office/drawing/2014/main" id="{C46F42CB-471C-4213-86EA-70E9B18EF0C5}"/>
                </a:ext>
              </a:extLst>
            </p:cNvPr>
            <p:cNvSpPr/>
            <p:nvPr/>
          </p:nvSpPr>
          <p:spPr>
            <a:xfrm>
              <a:off x="778144" y="2919128"/>
              <a:ext cx="648000" cy="2016000"/>
            </a:xfrm>
            <a:custGeom>
              <a:avLst/>
              <a:gdLst>
                <a:gd name="connsiteX0" fmla="*/ 0 w 828152"/>
                <a:gd name="connsiteY0" fmla="*/ 0 h 1872208"/>
                <a:gd name="connsiteX1" fmla="*/ 828152 w 828152"/>
                <a:gd name="connsiteY1" fmla="*/ 0 h 1872208"/>
                <a:gd name="connsiteX2" fmla="*/ 828152 w 828152"/>
                <a:gd name="connsiteY2" fmla="*/ 1872208 h 1872208"/>
                <a:gd name="connsiteX3" fmla="*/ 0 w 828152"/>
                <a:gd name="connsiteY3" fmla="*/ 1872208 h 1872208"/>
                <a:gd name="connsiteX4" fmla="*/ 0 w 828152"/>
                <a:gd name="connsiteY4" fmla="*/ 0 h 1872208"/>
                <a:gd name="connsiteX0" fmla="*/ 0 w 828152"/>
                <a:gd name="connsiteY0" fmla="*/ 0 h 1891000"/>
                <a:gd name="connsiteX1" fmla="*/ 828152 w 828152"/>
                <a:gd name="connsiteY1" fmla="*/ 0 h 1891000"/>
                <a:gd name="connsiteX2" fmla="*/ 828152 w 828152"/>
                <a:gd name="connsiteY2" fmla="*/ 1872208 h 1891000"/>
                <a:gd name="connsiteX3" fmla="*/ 0 w 828152"/>
                <a:gd name="connsiteY3" fmla="*/ 1872208 h 1891000"/>
                <a:gd name="connsiteX4" fmla="*/ 0 w 828152"/>
                <a:gd name="connsiteY4" fmla="*/ 0 h 1891000"/>
                <a:gd name="connsiteX0" fmla="*/ 0 w 828152"/>
                <a:gd name="connsiteY0" fmla="*/ 0 h 1907994"/>
                <a:gd name="connsiteX1" fmla="*/ 828152 w 828152"/>
                <a:gd name="connsiteY1" fmla="*/ 0 h 1907994"/>
                <a:gd name="connsiteX2" fmla="*/ 828152 w 828152"/>
                <a:gd name="connsiteY2" fmla="*/ 1872208 h 1907994"/>
                <a:gd name="connsiteX3" fmla="*/ 0 w 828152"/>
                <a:gd name="connsiteY3" fmla="*/ 1872208 h 1907994"/>
                <a:gd name="connsiteX4" fmla="*/ 0 w 828152"/>
                <a:gd name="connsiteY4" fmla="*/ 0 h 1907994"/>
                <a:gd name="connsiteX0" fmla="*/ 0 w 828152"/>
                <a:gd name="connsiteY0" fmla="*/ 0 h 1920103"/>
                <a:gd name="connsiteX1" fmla="*/ 828152 w 828152"/>
                <a:gd name="connsiteY1" fmla="*/ 0 h 1920103"/>
                <a:gd name="connsiteX2" fmla="*/ 828152 w 828152"/>
                <a:gd name="connsiteY2" fmla="*/ 1872208 h 1920103"/>
                <a:gd name="connsiteX3" fmla="*/ 0 w 828152"/>
                <a:gd name="connsiteY3" fmla="*/ 1872208 h 1920103"/>
                <a:gd name="connsiteX4" fmla="*/ 0 w 828152"/>
                <a:gd name="connsiteY4" fmla="*/ 0 h 1920103"/>
                <a:gd name="connsiteX0" fmla="*/ 0 w 828152"/>
                <a:gd name="connsiteY0" fmla="*/ 0 h 1923817"/>
                <a:gd name="connsiteX1" fmla="*/ 828152 w 828152"/>
                <a:gd name="connsiteY1" fmla="*/ 0 h 1923817"/>
                <a:gd name="connsiteX2" fmla="*/ 828152 w 828152"/>
                <a:gd name="connsiteY2" fmla="*/ 1872208 h 1923817"/>
                <a:gd name="connsiteX3" fmla="*/ 0 w 828152"/>
                <a:gd name="connsiteY3" fmla="*/ 1872208 h 1923817"/>
                <a:gd name="connsiteX4" fmla="*/ 0 w 828152"/>
                <a:gd name="connsiteY4" fmla="*/ 0 h 1923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8152" h="1923817">
                  <a:moveTo>
                    <a:pt x="0" y="0"/>
                  </a:moveTo>
                  <a:lnTo>
                    <a:pt x="828152" y="0"/>
                  </a:lnTo>
                  <a:lnTo>
                    <a:pt x="828152" y="1872208"/>
                  </a:lnTo>
                  <a:cubicBezTo>
                    <a:pt x="499246" y="1935634"/>
                    <a:pt x="328906" y="1946205"/>
                    <a:pt x="0" y="187220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36" name="Rounded Rectangle 8">
              <a:extLst>
                <a:ext uri="{FF2B5EF4-FFF2-40B4-BE49-F238E27FC236}">
                  <a16:creationId xmlns:a16="http://schemas.microsoft.com/office/drawing/2014/main" id="{415BE8B9-3838-4093-8EF8-E21CCE6A11EA}"/>
                </a:ext>
              </a:extLst>
            </p:cNvPr>
            <p:cNvSpPr/>
            <p:nvPr/>
          </p:nvSpPr>
          <p:spPr>
            <a:xfrm>
              <a:off x="753331" y="2348880"/>
              <a:ext cx="697627" cy="13506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37" name="Rectangle 236">
              <a:extLst>
                <a:ext uri="{FF2B5EF4-FFF2-40B4-BE49-F238E27FC236}">
                  <a16:creationId xmlns:a16="http://schemas.microsoft.com/office/drawing/2014/main" id="{9B301E49-A483-4B8C-9715-D2B3C6217E0E}"/>
                </a:ext>
              </a:extLst>
            </p:cNvPr>
            <p:cNvSpPr/>
            <p:nvPr/>
          </p:nvSpPr>
          <p:spPr>
            <a:xfrm>
              <a:off x="850144" y="2483940"/>
              <a:ext cx="504000" cy="36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38" name="Rectangle 237">
              <a:extLst>
                <a:ext uri="{FF2B5EF4-FFF2-40B4-BE49-F238E27FC236}">
                  <a16:creationId xmlns:a16="http://schemas.microsoft.com/office/drawing/2014/main" id="{4830095B-D72C-4D8C-B7EC-3412C645E92E}"/>
                </a:ext>
              </a:extLst>
            </p:cNvPr>
            <p:cNvSpPr/>
            <p:nvPr/>
          </p:nvSpPr>
          <p:spPr>
            <a:xfrm>
              <a:off x="1032381" y="4919804"/>
              <a:ext cx="139525" cy="1350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39" name="Trapezoid 238">
              <a:extLst>
                <a:ext uri="{FF2B5EF4-FFF2-40B4-BE49-F238E27FC236}">
                  <a16:creationId xmlns:a16="http://schemas.microsoft.com/office/drawing/2014/main" id="{B0178E28-8719-4B24-B208-5BD248EDB280}"/>
                </a:ext>
              </a:extLst>
            </p:cNvPr>
            <p:cNvSpPr/>
            <p:nvPr/>
          </p:nvSpPr>
          <p:spPr>
            <a:xfrm rot="10800000">
              <a:off x="1032381" y="5044893"/>
              <a:ext cx="139525" cy="168826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40" name="Rounded Rectangle 16">
              <a:extLst>
                <a:ext uri="{FF2B5EF4-FFF2-40B4-BE49-F238E27FC236}">
                  <a16:creationId xmlns:a16="http://schemas.microsoft.com/office/drawing/2014/main" id="{557E369E-DC3D-4273-B00C-4A7401A4B5A7}"/>
                </a:ext>
              </a:extLst>
            </p:cNvPr>
            <p:cNvSpPr/>
            <p:nvPr/>
          </p:nvSpPr>
          <p:spPr>
            <a:xfrm>
              <a:off x="683568" y="2822616"/>
              <a:ext cx="837152" cy="101295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41" name="Rectangle 20">
              <a:extLst>
                <a:ext uri="{FF2B5EF4-FFF2-40B4-BE49-F238E27FC236}">
                  <a16:creationId xmlns:a16="http://schemas.microsoft.com/office/drawing/2014/main" id="{9BB74002-C9AA-4ADC-ACEC-5CB05A9B5F99}"/>
                </a:ext>
              </a:extLst>
            </p:cNvPr>
            <p:cNvSpPr/>
            <p:nvPr/>
          </p:nvSpPr>
          <p:spPr>
            <a:xfrm>
              <a:off x="842850" y="3262374"/>
              <a:ext cx="518588" cy="1539472"/>
            </a:xfrm>
            <a:custGeom>
              <a:avLst/>
              <a:gdLst>
                <a:gd name="connsiteX0" fmla="*/ 0 w 669024"/>
                <a:gd name="connsiteY0" fmla="*/ 0 h 1662748"/>
                <a:gd name="connsiteX1" fmla="*/ 669024 w 669024"/>
                <a:gd name="connsiteY1" fmla="*/ 0 h 1662748"/>
                <a:gd name="connsiteX2" fmla="*/ 669024 w 669024"/>
                <a:gd name="connsiteY2" fmla="*/ 1662748 h 1662748"/>
                <a:gd name="connsiteX3" fmla="*/ 0 w 669024"/>
                <a:gd name="connsiteY3" fmla="*/ 1662748 h 1662748"/>
                <a:gd name="connsiteX4" fmla="*/ 0 w 669024"/>
                <a:gd name="connsiteY4" fmla="*/ 0 h 1662748"/>
                <a:gd name="connsiteX0" fmla="*/ 0 w 669024"/>
                <a:gd name="connsiteY0" fmla="*/ 0 h 1686239"/>
                <a:gd name="connsiteX1" fmla="*/ 669024 w 669024"/>
                <a:gd name="connsiteY1" fmla="*/ 0 h 1686239"/>
                <a:gd name="connsiteX2" fmla="*/ 669024 w 669024"/>
                <a:gd name="connsiteY2" fmla="*/ 1662748 h 1686239"/>
                <a:gd name="connsiteX3" fmla="*/ 0 w 669024"/>
                <a:gd name="connsiteY3" fmla="*/ 1662748 h 1686239"/>
                <a:gd name="connsiteX4" fmla="*/ 0 w 669024"/>
                <a:gd name="connsiteY4" fmla="*/ 0 h 1686239"/>
                <a:gd name="connsiteX0" fmla="*/ 0 w 669024"/>
                <a:gd name="connsiteY0" fmla="*/ 0 h 1662748"/>
                <a:gd name="connsiteX1" fmla="*/ 669024 w 669024"/>
                <a:gd name="connsiteY1" fmla="*/ 0 h 1662748"/>
                <a:gd name="connsiteX2" fmla="*/ 669024 w 669024"/>
                <a:gd name="connsiteY2" fmla="*/ 1662748 h 1662748"/>
                <a:gd name="connsiteX3" fmla="*/ 0 w 669024"/>
                <a:gd name="connsiteY3" fmla="*/ 1662748 h 1662748"/>
                <a:gd name="connsiteX4" fmla="*/ 0 w 669024"/>
                <a:gd name="connsiteY4" fmla="*/ 0 h 16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9024" h="1662748">
                  <a:moveTo>
                    <a:pt x="0" y="0"/>
                  </a:moveTo>
                  <a:lnTo>
                    <a:pt x="669024" y="0"/>
                  </a:lnTo>
                  <a:lnTo>
                    <a:pt x="669024" y="1662748"/>
                  </a:lnTo>
                  <a:cubicBezTo>
                    <a:pt x="440730" y="1715603"/>
                    <a:pt x="260007" y="1715603"/>
                    <a:pt x="0" y="166274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42" name="Rectangle 241">
              <a:extLst>
                <a:ext uri="{FF2B5EF4-FFF2-40B4-BE49-F238E27FC236}">
                  <a16:creationId xmlns:a16="http://schemas.microsoft.com/office/drawing/2014/main" id="{B18E3159-3373-4310-B13D-4F11A467E9A4}"/>
                </a:ext>
              </a:extLst>
            </p:cNvPr>
            <p:cNvSpPr/>
            <p:nvPr/>
          </p:nvSpPr>
          <p:spPr>
            <a:xfrm>
              <a:off x="1088192" y="2483940"/>
              <a:ext cx="27905" cy="36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43" name="Rectangle 242">
              <a:extLst>
                <a:ext uri="{FF2B5EF4-FFF2-40B4-BE49-F238E27FC236}">
                  <a16:creationId xmlns:a16="http://schemas.microsoft.com/office/drawing/2014/main" id="{3BB0885E-4996-415A-9EA2-AF790ECF44A6}"/>
                </a:ext>
              </a:extLst>
            </p:cNvPr>
            <p:cNvSpPr/>
            <p:nvPr/>
          </p:nvSpPr>
          <p:spPr>
            <a:xfrm>
              <a:off x="1074220" y="2966632"/>
              <a:ext cx="279051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44" name="Rectangle 243">
              <a:extLst>
                <a:ext uri="{FF2B5EF4-FFF2-40B4-BE49-F238E27FC236}">
                  <a16:creationId xmlns:a16="http://schemas.microsoft.com/office/drawing/2014/main" id="{E84E4CCF-D0E2-45A7-BF39-EDAACE8A86AF}"/>
                </a:ext>
              </a:extLst>
            </p:cNvPr>
            <p:cNvSpPr/>
            <p:nvPr/>
          </p:nvSpPr>
          <p:spPr>
            <a:xfrm>
              <a:off x="1074220" y="4450568"/>
              <a:ext cx="279051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45" name="Rectangle 244">
              <a:extLst>
                <a:ext uri="{FF2B5EF4-FFF2-40B4-BE49-F238E27FC236}">
                  <a16:creationId xmlns:a16="http://schemas.microsoft.com/office/drawing/2014/main" id="{BF7FC69E-9C53-4439-A443-5B8765387871}"/>
                </a:ext>
              </a:extLst>
            </p:cNvPr>
            <p:cNvSpPr/>
            <p:nvPr/>
          </p:nvSpPr>
          <p:spPr>
            <a:xfrm>
              <a:off x="1074220" y="3708600"/>
              <a:ext cx="279051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46" name="Rectangle 245">
              <a:extLst>
                <a:ext uri="{FF2B5EF4-FFF2-40B4-BE49-F238E27FC236}">
                  <a16:creationId xmlns:a16="http://schemas.microsoft.com/office/drawing/2014/main" id="{3BA0B34C-61E2-4FF2-A67D-7AE7EB6C16F3}"/>
                </a:ext>
              </a:extLst>
            </p:cNvPr>
            <p:cNvSpPr/>
            <p:nvPr/>
          </p:nvSpPr>
          <p:spPr>
            <a:xfrm>
              <a:off x="1185841" y="3523108"/>
              <a:ext cx="167430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47" name="Rectangle 246">
              <a:extLst>
                <a:ext uri="{FF2B5EF4-FFF2-40B4-BE49-F238E27FC236}">
                  <a16:creationId xmlns:a16="http://schemas.microsoft.com/office/drawing/2014/main" id="{8E9AE346-A502-4D51-989B-968C1DE873CD}"/>
                </a:ext>
              </a:extLst>
            </p:cNvPr>
            <p:cNvSpPr/>
            <p:nvPr/>
          </p:nvSpPr>
          <p:spPr>
            <a:xfrm>
              <a:off x="1185841" y="3894092"/>
              <a:ext cx="167430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48" name="Rectangle 247">
              <a:extLst>
                <a:ext uri="{FF2B5EF4-FFF2-40B4-BE49-F238E27FC236}">
                  <a16:creationId xmlns:a16="http://schemas.microsoft.com/office/drawing/2014/main" id="{C5BC6178-7B8F-4A86-AC73-CF4D6D52386D}"/>
                </a:ext>
              </a:extLst>
            </p:cNvPr>
            <p:cNvSpPr/>
            <p:nvPr/>
          </p:nvSpPr>
          <p:spPr>
            <a:xfrm>
              <a:off x="1185841" y="4265076"/>
              <a:ext cx="167430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49" name="Rectangle 248">
              <a:extLst>
                <a:ext uri="{FF2B5EF4-FFF2-40B4-BE49-F238E27FC236}">
                  <a16:creationId xmlns:a16="http://schemas.microsoft.com/office/drawing/2014/main" id="{C1714556-F3DB-4FCA-BD27-16452D4C4157}"/>
                </a:ext>
              </a:extLst>
            </p:cNvPr>
            <p:cNvSpPr/>
            <p:nvPr/>
          </p:nvSpPr>
          <p:spPr>
            <a:xfrm>
              <a:off x="1074220" y="4079584"/>
              <a:ext cx="279051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C1D88283-2818-4021-B52E-2073A4904F7A}"/>
                </a:ext>
              </a:extLst>
            </p:cNvPr>
            <p:cNvSpPr/>
            <p:nvPr/>
          </p:nvSpPr>
          <p:spPr>
            <a:xfrm>
              <a:off x="1185841" y="3152124"/>
              <a:ext cx="167430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26B29188-F665-45B5-9194-8514C7F27376}"/>
                </a:ext>
              </a:extLst>
            </p:cNvPr>
            <p:cNvSpPr/>
            <p:nvPr/>
          </p:nvSpPr>
          <p:spPr>
            <a:xfrm>
              <a:off x="1074220" y="3337616"/>
              <a:ext cx="279051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52" name="Rectangle 251">
              <a:extLst>
                <a:ext uri="{FF2B5EF4-FFF2-40B4-BE49-F238E27FC236}">
                  <a16:creationId xmlns:a16="http://schemas.microsoft.com/office/drawing/2014/main" id="{B931B872-5090-4D71-A257-A507B1ECF18F}"/>
                </a:ext>
              </a:extLst>
            </p:cNvPr>
            <p:cNvSpPr/>
            <p:nvPr/>
          </p:nvSpPr>
          <p:spPr>
            <a:xfrm>
              <a:off x="1185841" y="4636062"/>
              <a:ext cx="167430" cy="675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</p:grpSp>
      <p:sp>
        <p:nvSpPr>
          <p:cNvPr id="255" name="Freeform: Shape 254">
            <a:extLst>
              <a:ext uri="{FF2B5EF4-FFF2-40B4-BE49-F238E27FC236}">
                <a16:creationId xmlns:a16="http://schemas.microsoft.com/office/drawing/2014/main" id="{D82EDEC1-A93F-46C7-87F4-CD8D25101FEF}"/>
              </a:ext>
            </a:extLst>
          </p:cNvPr>
          <p:cNvSpPr/>
          <p:nvPr/>
        </p:nvSpPr>
        <p:spPr>
          <a:xfrm>
            <a:off x="4591465" y="1173956"/>
            <a:ext cx="993828" cy="1361883"/>
          </a:xfrm>
          <a:custGeom>
            <a:avLst/>
            <a:gdLst>
              <a:gd name="connsiteX0" fmla="*/ 373172 w 939472"/>
              <a:gd name="connsiteY0" fmla="*/ 1146817 h 1287396"/>
              <a:gd name="connsiteX1" fmla="*/ 575265 w 939472"/>
              <a:gd name="connsiteY1" fmla="*/ 1188990 h 1287396"/>
              <a:gd name="connsiteX2" fmla="*/ 570672 w 939472"/>
              <a:gd name="connsiteY2" fmla="*/ 1235850 h 1287396"/>
              <a:gd name="connsiteX3" fmla="*/ 477280 w 939472"/>
              <a:gd name="connsiteY3" fmla="*/ 1287396 h 1287396"/>
              <a:gd name="connsiteX4" fmla="*/ 386951 w 939472"/>
              <a:gd name="connsiteY4" fmla="*/ 1237022 h 1287396"/>
              <a:gd name="connsiteX5" fmla="*/ 321655 w 939472"/>
              <a:gd name="connsiteY5" fmla="*/ 1076286 h 1287396"/>
              <a:gd name="connsiteX6" fmla="*/ 331381 w 939472"/>
              <a:gd name="connsiteY6" fmla="*/ 1076752 h 1287396"/>
              <a:gd name="connsiteX7" fmla="*/ 594061 w 939472"/>
              <a:gd name="connsiteY7" fmla="*/ 1130610 h 1287396"/>
              <a:gd name="connsiteX8" fmla="*/ 611414 w 939472"/>
              <a:gd name="connsiteY8" fmla="*/ 1153607 h 1287396"/>
              <a:gd name="connsiteX9" fmla="*/ 611413 w 939472"/>
              <a:gd name="connsiteY9" fmla="*/ 1153607 h 1287396"/>
              <a:gd name="connsiteX10" fmla="*/ 581357 w 939472"/>
              <a:gd name="connsiteY10" fmla="*/ 1166884 h 1287396"/>
              <a:gd name="connsiteX11" fmla="*/ 318678 w 939472"/>
              <a:gd name="connsiteY11" fmla="*/ 1113027 h 1287396"/>
              <a:gd name="connsiteX12" fmla="*/ 301325 w 939472"/>
              <a:gd name="connsiteY12" fmla="*/ 1090030 h 1287396"/>
              <a:gd name="connsiteX13" fmla="*/ 321655 w 939472"/>
              <a:gd name="connsiteY13" fmla="*/ 1076286 h 1287396"/>
              <a:gd name="connsiteX14" fmla="*/ 336428 w 939472"/>
              <a:gd name="connsiteY14" fmla="*/ 985152 h 1287396"/>
              <a:gd name="connsiteX15" fmla="*/ 599761 w 939472"/>
              <a:gd name="connsiteY15" fmla="*/ 1042554 h 1287396"/>
              <a:gd name="connsiteX16" fmla="*/ 590575 w 939472"/>
              <a:gd name="connsiteY16" fmla="*/ 1096443 h 1287396"/>
              <a:gd name="connsiteX17" fmla="*/ 344082 w 939472"/>
              <a:gd name="connsiteY17" fmla="*/ 1046070 h 1287396"/>
              <a:gd name="connsiteX18" fmla="*/ 301349 w 939472"/>
              <a:gd name="connsiteY18" fmla="*/ 912183 h 1287396"/>
              <a:gd name="connsiteX19" fmla="*/ 311075 w 939472"/>
              <a:gd name="connsiteY19" fmla="*/ 912649 h 1287396"/>
              <a:gd name="connsiteX20" fmla="*/ 631768 w 939472"/>
              <a:gd name="connsiteY20" fmla="*/ 978401 h 1287396"/>
              <a:gd name="connsiteX21" fmla="*/ 649121 w 939472"/>
              <a:gd name="connsiteY21" fmla="*/ 1001399 h 1287396"/>
              <a:gd name="connsiteX22" fmla="*/ 649120 w 939472"/>
              <a:gd name="connsiteY22" fmla="*/ 1001397 h 1287396"/>
              <a:gd name="connsiteX23" fmla="*/ 619064 w 939472"/>
              <a:gd name="connsiteY23" fmla="*/ 1014676 h 1287396"/>
              <a:gd name="connsiteX24" fmla="*/ 298372 w 939472"/>
              <a:gd name="connsiteY24" fmla="*/ 948925 h 1287396"/>
              <a:gd name="connsiteX25" fmla="*/ 281020 w 939472"/>
              <a:gd name="connsiteY25" fmla="*/ 925927 h 1287396"/>
              <a:gd name="connsiteX26" fmla="*/ 301349 w 939472"/>
              <a:gd name="connsiteY26" fmla="*/ 912183 h 1287396"/>
              <a:gd name="connsiteX27" fmla="*/ 308868 w 939472"/>
              <a:gd name="connsiteY27" fmla="*/ 829343 h 1287396"/>
              <a:gd name="connsiteX28" fmla="*/ 621194 w 939472"/>
              <a:gd name="connsiteY28" fmla="*/ 896118 h 1287396"/>
              <a:gd name="connsiteX29" fmla="*/ 618132 w 939472"/>
              <a:gd name="connsiteY29" fmla="*/ 948835 h 1287396"/>
              <a:gd name="connsiteX30" fmla="*/ 318054 w 939472"/>
              <a:gd name="connsiteY30" fmla="*/ 891432 h 1287396"/>
              <a:gd name="connsiteX31" fmla="*/ 268680 w 939472"/>
              <a:gd name="connsiteY31" fmla="*/ 751781 h 1287396"/>
              <a:gd name="connsiteX32" fmla="*/ 278406 w 939472"/>
              <a:gd name="connsiteY32" fmla="*/ 752247 h 1287396"/>
              <a:gd name="connsiteX33" fmla="*/ 663097 w 939472"/>
              <a:gd name="connsiteY33" fmla="*/ 831120 h 1287396"/>
              <a:gd name="connsiteX34" fmla="*/ 680449 w 939472"/>
              <a:gd name="connsiteY34" fmla="*/ 854117 h 1287396"/>
              <a:gd name="connsiteX35" fmla="*/ 680448 w 939472"/>
              <a:gd name="connsiteY35" fmla="*/ 854117 h 1287396"/>
              <a:gd name="connsiteX36" fmla="*/ 650392 w 939472"/>
              <a:gd name="connsiteY36" fmla="*/ 867394 h 1287396"/>
              <a:gd name="connsiteX37" fmla="*/ 265703 w 939472"/>
              <a:gd name="connsiteY37" fmla="*/ 788522 h 1287396"/>
              <a:gd name="connsiteX38" fmla="*/ 248350 w 939472"/>
              <a:gd name="connsiteY38" fmla="*/ 765525 h 1287396"/>
              <a:gd name="connsiteX39" fmla="*/ 268680 w 939472"/>
              <a:gd name="connsiteY39" fmla="*/ 751781 h 1287396"/>
              <a:gd name="connsiteX40" fmla="*/ 293559 w 939472"/>
              <a:gd name="connsiteY40" fmla="*/ 680564 h 1287396"/>
              <a:gd name="connsiteX41" fmla="*/ 653169 w 939472"/>
              <a:gd name="connsiteY41" fmla="*/ 681356 h 1287396"/>
              <a:gd name="connsiteX42" fmla="*/ 642629 w 939472"/>
              <a:gd name="connsiteY42" fmla="*/ 801228 h 1287396"/>
              <a:gd name="connsiteX43" fmla="*/ 295089 w 939472"/>
              <a:gd name="connsiteY43" fmla="*/ 729766 h 1287396"/>
              <a:gd name="connsiteX44" fmla="*/ 293559 w 939472"/>
              <a:gd name="connsiteY44" fmla="*/ 680564 h 1287396"/>
              <a:gd name="connsiteX45" fmla="*/ 197052 w 939472"/>
              <a:gd name="connsiteY45" fmla="*/ 607 h 1287396"/>
              <a:gd name="connsiteX46" fmla="*/ 351938 w 939472"/>
              <a:gd name="connsiteY46" fmla="*/ 29535 h 1287396"/>
              <a:gd name="connsiteX47" fmla="*/ 470060 w 939472"/>
              <a:gd name="connsiteY47" fmla="*/ 46409 h 1287396"/>
              <a:gd name="connsiteX48" fmla="*/ 588185 w 939472"/>
              <a:gd name="connsiteY48" fmla="*/ 29535 h 1287396"/>
              <a:gd name="connsiteX49" fmla="*/ 743069 w 939472"/>
              <a:gd name="connsiteY49" fmla="*/ 607 h 1287396"/>
              <a:gd name="connsiteX50" fmla="*/ 896751 w 939472"/>
              <a:gd name="connsiteY50" fmla="*/ 85582 h 1287396"/>
              <a:gd name="connsiteX51" fmla="*/ 938334 w 939472"/>
              <a:gd name="connsiteY51" fmla="*/ 222990 h 1287396"/>
              <a:gd name="connsiteX52" fmla="*/ 920254 w 939472"/>
              <a:gd name="connsiteY52" fmla="*/ 374863 h 1287396"/>
              <a:gd name="connsiteX53" fmla="*/ 912419 w 939472"/>
              <a:gd name="connsiteY53" fmla="*/ 401381 h 1287396"/>
              <a:gd name="connsiteX54" fmla="*/ 841908 w 939472"/>
              <a:gd name="connsiteY54" fmla="*/ 573141 h 1287396"/>
              <a:gd name="connsiteX55" fmla="*/ 826289 w 939472"/>
              <a:gd name="connsiteY55" fmla="*/ 654684 h 1287396"/>
              <a:gd name="connsiteX56" fmla="*/ 113832 w 939472"/>
              <a:gd name="connsiteY56" fmla="*/ 654684 h 1287396"/>
              <a:gd name="connsiteX57" fmla="*/ 98215 w 939472"/>
              <a:gd name="connsiteY57" fmla="*/ 573141 h 1287396"/>
              <a:gd name="connsiteX58" fmla="*/ 27703 w 939472"/>
              <a:gd name="connsiteY58" fmla="*/ 401381 h 1287396"/>
              <a:gd name="connsiteX59" fmla="*/ 19868 w 939472"/>
              <a:gd name="connsiteY59" fmla="*/ 374863 h 1287396"/>
              <a:gd name="connsiteX60" fmla="*/ 1185 w 939472"/>
              <a:gd name="connsiteY60" fmla="*/ 222990 h 1287396"/>
              <a:gd name="connsiteX61" fmla="*/ 43372 w 939472"/>
              <a:gd name="connsiteY61" fmla="*/ 85582 h 1287396"/>
              <a:gd name="connsiteX62" fmla="*/ 197052 w 939472"/>
              <a:gd name="connsiteY62" fmla="*/ 607 h 1287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939472" h="1287396">
                <a:moveTo>
                  <a:pt x="373172" y="1146817"/>
                </a:moveTo>
                <a:lnTo>
                  <a:pt x="575265" y="1188990"/>
                </a:lnTo>
                <a:lnTo>
                  <a:pt x="570672" y="1235850"/>
                </a:lnTo>
                <a:lnTo>
                  <a:pt x="477280" y="1287396"/>
                </a:lnTo>
                <a:lnTo>
                  <a:pt x="386951" y="1237022"/>
                </a:lnTo>
                <a:close/>
                <a:moveTo>
                  <a:pt x="321655" y="1076286"/>
                </a:moveTo>
                <a:cubicBezTo>
                  <a:pt x="324812" y="1075949"/>
                  <a:pt x="328108" y="1076081"/>
                  <a:pt x="331381" y="1076752"/>
                </a:cubicBezTo>
                <a:cubicBezTo>
                  <a:pt x="418942" y="1094704"/>
                  <a:pt x="506501" y="1112657"/>
                  <a:pt x="594061" y="1130610"/>
                </a:cubicBezTo>
                <a:cubicBezTo>
                  <a:pt x="607152" y="1133293"/>
                  <a:pt x="614921" y="1143590"/>
                  <a:pt x="611414" y="1153607"/>
                </a:cubicBezTo>
                <a:lnTo>
                  <a:pt x="611413" y="1153607"/>
                </a:lnTo>
                <a:cubicBezTo>
                  <a:pt x="607905" y="1163624"/>
                  <a:pt x="594449" y="1169568"/>
                  <a:pt x="581357" y="1166884"/>
                </a:cubicBezTo>
                <a:lnTo>
                  <a:pt x="318678" y="1113027"/>
                </a:lnTo>
                <a:cubicBezTo>
                  <a:pt x="305586" y="1110343"/>
                  <a:pt x="297818" y="1100047"/>
                  <a:pt x="301325" y="1090030"/>
                </a:cubicBezTo>
                <a:cubicBezTo>
                  <a:pt x="303956" y="1082516"/>
                  <a:pt x="312183" y="1077295"/>
                  <a:pt x="321655" y="1076286"/>
                </a:cubicBezTo>
                <a:close/>
                <a:moveTo>
                  <a:pt x="336428" y="985152"/>
                </a:moveTo>
                <a:lnTo>
                  <a:pt x="599761" y="1042554"/>
                </a:lnTo>
                <a:lnTo>
                  <a:pt x="590575" y="1096443"/>
                </a:lnTo>
                <a:lnTo>
                  <a:pt x="344082" y="1046070"/>
                </a:lnTo>
                <a:close/>
                <a:moveTo>
                  <a:pt x="301349" y="912183"/>
                </a:moveTo>
                <a:cubicBezTo>
                  <a:pt x="304507" y="911846"/>
                  <a:pt x="307802" y="911978"/>
                  <a:pt x="311075" y="912649"/>
                </a:cubicBezTo>
                <a:cubicBezTo>
                  <a:pt x="417973" y="934566"/>
                  <a:pt x="524871" y="956483"/>
                  <a:pt x="631768" y="978401"/>
                </a:cubicBezTo>
                <a:cubicBezTo>
                  <a:pt x="644860" y="981085"/>
                  <a:pt x="652629" y="991381"/>
                  <a:pt x="649121" y="1001399"/>
                </a:cubicBezTo>
                <a:lnTo>
                  <a:pt x="649120" y="1001397"/>
                </a:lnTo>
                <a:cubicBezTo>
                  <a:pt x="645612" y="1011415"/>
                  <a:pt x="632156" y="1017359"/>
                  <a:pt x="619064" y="1014676"/>
                </a:cubicBezTo>
                <a:lnTo>
                  <a:pt x="298372" y="948925"/>
                </a:lnTo>
                <a:cubicBezTo>
                  <a:pt x="285281" y="946241"/>
                  <a:pt x="277512" y="935944"/>
                  <a:pt x="281020" y="925927"/>
                </a:cubicBezTo>
                <a:cubicBezTo>
                  <a:pt x="283650" y="918414"/>
                  <a:pt x="291877" y="913191"/>
                  <a:pt x="301349" y="912183"/>
                </a:cubicBezTo>
                <a:close/>
                <a:moveTo>
                  <a:pt x="308868" y="829343"/>
                </a:moveTo>
                <a:lnTo>
                  <a:pt x="621194" y="896118"/>
                </a:lnTo>
                <a:lnTo>
                  <a:pt x="618132" y="948835"/>
                </a:lnTo>
                <a:lnTo>
                  <a:pt x="318054" y="891432"/>
                </a:lnTo>
                <a:close/>
                <a:moveTo>
                  <a:pt x="268680" y="751781"/>
                </a:moveTo>
                <a:cubicBezTo>
                  <a:pt x="271838" y="751444"/>
                  <a:pt x="275133" y="751576"/>
                  <a:pt x="278406" y="752247"/>
                </a:cubicBezTo>
                <a:cubicBezTo>
                  <a:pt x="406636" y="778537"/>
                  <a:pt x="534866" y="804829"/>
                  <a:pt x="663097" y="831120"/>
                </a:cubicBezTo>
                <a:cubicBezTo>
                  <a:pt x="676189" y="833805"/>
                  <a:pt x="683957" y="844100"/>
                  <a:pt x="680449" y="854117"/>
                </a:cubicBezTo>
                <a:lnTo>
                  <a:pt x="680448" y="854117"/>
                </a:lnTo>
                <a:cubicBezTo>
                  <a:pt x="676940" y="864134"/>
                  <a:pt x="663484" y="870079"/>
                  <a:pt x="650392" y="867394"/>
                </a:cubicBezTo>
                <a:lnTo>
                  <a:pt x="265703" y="788522"/>
                </a:lnTo>
                <a:cubicBezTo>
                  <a:pt x="252612" y="785838"/>
                  <a:pt x="244843" y="775542"/>
                  <a:pt x="248350" y="765525"/>
                </a:cubicBezTo>
                <a:cubicBezTo>
                  <a:pt x="250981" y="758011"/>
                  <a:pt x="259208" y="752790"/>
                  <a:pt x="268680" y="751781"/>
                </a:cubicBezTo>
                <a:close/>
                <a:moveTo>
                  <a:pt x="293559" y="680564"/>
                </a:moveTo>
                <a:lnTo>
                  <a:pt x="653169" y="681356"/>
                </a:lnTo>
                <a:cubicBezTo>
                  <a:pt x="680273" y="686407"/>
                  <a:pt x="671579" y="714558"/>
                  <a:pt x="642629" y="801228"/>
                </a:cubicBezTo>
                <a:lnTo>
                  <a:pt x="295089" y="729766"/>
                </a:lnTo>
                <a:cubicBezTo>
                  <a:pt x="285596" y="704108"/>
                  <a:pt x="267717" y="682423"/>
                  <a:pt x="293559" y="680564"/>
                </a:cubicBezTo>
                <a:close/>
                <a:moveTo>
                  <a:pt x="197052" y="607"/>
                </a:moveTo>
                <a:cubicBezTo>
                  <a:pt x="253100" y="-3613"/>
                  <a:pt x="299506" y="15071"/>
                  <a:pt x="351938" y="29535"/>
                </a:cubicBezTo>
                <a:cubicBezTo>
                  <a:pt x="390509" y="40382"/>
                  <a:pt x="430285" y="45807"/>
                  <a:pt x="470060" y="46409"/>
                </a:cubicBezTo>
                <a:cubicBezTo>
                  <a:pt x="509837" y="45807"/>
                  <a:pt x="549614" y="40382"/>
                  <a:pt x="588185" y="29535"/>
                </a:cubicBezTo>
                <a:cubicBezTo>
                  <a:pt x="640616" y="15071"/>
                  <a:pt x="687022" y="-3613"/>
                  <a:pt x="743069" y="607"/>
                </a:cubicBezTo>
                <a:cubicBezTo>
                  <a:pt x="803337" y="5428"/>
                  <a:pt x="859988" y="31945"/>
                  <a:pt x="896751" y="85582"/>
                </a:cubicBezTo>
                <a:cubicBezTo>
                  <a:pt x="924473" y="125961"/>
                  <a:pt x="934718" y="174174"/>
                  <a:pt x="938334" y="222990"/>
                </a:cubicBezTo>
                <a:cubicBezTo>
                  <a:pt x="942553" y="276025"/>
                  <a:pt x="934718" y="324841"/>
                  <a:pt x="920254" y="374863"/>
                </a:cubicBezTo>
                <a:cubicBezTo>
                  <a:pt x="920254" y="374863"/>
                  <a:pt x="912419" y="401381"/>
                  <a:pt x="912419" y="401381"/>
                </a:cubicBezTo>
                <a:cubicBezTo>
                  <a:pt x="892531" y="458634"/>
                  <a:pt x="861193" y="514682"/>
                  <a:pt x="841908" y="573141"/>
                </a:cubicBezTo>
                <a:lnTo>
                  <a:pt x="826289" y="654684"/>
                </a:lnTo>
                <a:lnTo>
                  <a:pt x="113832" y="654684"/>
                </a:lnTo>
                <a:lnTo>
                  <a:pt x="98215" y="573141"/>
                </a:lnTo>
                <a:cubicBezTo>
                  <a:pt x="78929" y="515284"/>
                  <a:pt x="48193" y="459237"/>
                  <a:pt x="27703" y="401381"/>
                </a:cubicBezTo>
                <a:cubicBezTo>
                  <a:pt x="27703" y="401381"/>
                  <a:pt x="19868" y="374863"/>
                  <a:pt x="19868" y="374863"/>
                </a:cubicBezTo>
                <a:cubicBezTo>
                  <a:pt x="4199" y="324239"/>
                  <a:pt x="-3033" y="276025"/>
                  <a:pt x="1185" y="222990"/>
                </a:cubicBezTo>
                <a:cubicBezTo>
                  <a:pt x="4801" y="174174"/>
                  <a:pt x="15047" y="125961"/>
                  <a:pt x="43372" y="85582"/>
                </a:cubicBezTo>
                <a:cubicBezTo>
                  <a:pt x="80135" y="31343"/>
                  <a:pt x="136785" y="5428"/>
                  <a:pt x="197052" y="607"/>
                </a:cubicBez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  <a:tileRect/>
          </a:gradFill>
          <a:ln w="4030" cap="flat">
            <a:solidFill>
              <a:schemeClr val="bg1">
                <a:lumMod val="85000"/>
              </a:schemeClr>
            </a:solidFill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771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over and End Slide Master">
  <a:themeElements>
    <a:clrScheme name="ALLPPT-2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C391"/>
      </a:accent1>
      <a:accent2>
        <a:srgbClr val="FEE680"/>
      </a:accent2>
      <a:accent3>
        <a:srgbClr val="7AE8C8"/>
      </a:accent3>
      <a:accent4>
        <a:srgbClr val="7ADAE8"/>
      </a:accent4>
      <a:accent5>
        <a:srgbClr val="57687C"/>
      </a:accent5>
      <a:accent6>
        <a:srgbClr val="CBCBCB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9ECE5"/>
      </a:accent1>
      <a:accent2>
        <a:srgbClr val="F29034"/>
      </a:accent2>
      <a:accent3>
        <a:srgbClr val="FDD321"/>
      </a:accent3>
      <a:accent4>
        <a:srgbClr val="FB6B97"/>
      </a:accent4>
      <a:accent5>
        <a:srgbClr val="57687C"/>
      </a:accent5>
      <a:accent6>
        <a:srgbClr val="CBCBCB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9ECE5"/>
      </a:accent1>
      <a:accent2>
        <a:srgbClr val="F29034"/>
      </a:accent2>
      <a:accent3>
        <a:srgbClr val="FDD321"/>
      </a:accent3>
      <a:accent4>
        <a:srgbClr val="FB6B97"/>
      </a:accent4>
      <a:accent5>
        <a:srgbClr val="57687C"/>
      </a:accent5>
      <a:accent6>
        <a:srgbClr val="CBCBCB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1519</Words>
  <Application>Microsoft Office PowerPoint</Application>
  <PresentationFormat>Widescreen</PresentationFormat>
  <Paragraphs>101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عنوان در اینجا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2024-02-21T10:49:14Z</dcterms:created>
  <dcterms:modified xsi:type="dcterms:W3CDTF">2024-02-28T14:39:46Z</dcterms:modified>
</cp:coreProperties>
</file>