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62"/>
  </p:notesMasterIdLst>
  <p:handoutMasterIdLst>
    <p:handoutMasterId r:id="rId63"/>
  </p:handoutMasterIdLst>
  <p:sldIdLst>
    <p:sldId id="284" r:id="rId4"/>
    <p:sldId id="283" r:id="rId5"/>
    <p:sldId id="318" r:id="rId6"/>
    <p:sldId id="273" r:id="rId7"/>
    <p:sldId id="274" r:id="rId8"/>
    <p:sldId id="277" r:id="rId9"/>
    <p:sldId id="282" r:id="rId10"/>
    <p:sldId id="309" r:id="rId11"/>
    <p:sldId id="279" r:id="rId12"/>
    <p:sldId id="280" r:id="rId13"/>
    <p:sldId id="315" r:id="rId14"/>
    <p:sldId id="281" r:id="rId15"/>
    <p:sldId id="321" r:id="rId16"/>
    <p:sldId id="312" r:id="rId17"/>
    <p:sldId id="285" r:id="rId18"/>
    <p:sldId id="322" r:id="rId19"/>
    <p:sldId id="286" r:id="rId20"/>
    <p:sldId id="287" r:id="rId21"/>
    <p:sldId id="288" r:id="rId22"/>
    <p:sldId id="289" r:id="rId23"/>
    <p:sldId id="290" r:id="rId24"/>
    <p:sldId id="291" r:id="rId25"/>
    <p:sldId id="295" r:id="rId26"/>
    <p:sldId id="278" r:id="rId27"/>
    <p:sldId id="293" r:id="rId28"/>
    <p:sldId id="292" r:id="rId29"/>
    <p:sldId id="294" r:id="rId30"/>
    <p:sldId id="306" r:id="rId31"/>
    <p:sldId id="297" r:id="rId32"/>
    <p:sldId id="298" r:id="rId33"/>
    <p:sldId id="299" r:id="rId34"/>
    <p:sldId id="300" r:id="rId35"/>
    <p:sldId id="307" r:id="rId36"/>
    <p:sldId id="308" r:id="rId37"/>
    <p:sldId id="310" r:id="rId38"/>
    <p:sldId id="311" r:id="rId39"/>
    <p:sldId id="313" r:id="rId40"/>
    <p:sldId id="314" r:id="rId41"/>
    <p:sldId id="316" r:id="rId42"/>
    <p:sldId id="317" r:id="rId43"/>
    <p:sldId id="319" r:id="rId44"/>
    <p:sldId id="272" r:id="rId45"/>
    <p:sldId id="320" r:id="rId46"/>
    <p:sldId id="275" r:id="rId47"/>
    <p:sldId id="276" r:id="rId48"/>
    <p:sldId id="1036" r:id="rId49"/>
    <p:sldId id="368" r:id="rId50"/>
    <p:sldId id="370" r:id="rId51"/>
    <p:sldId id="369" r:id="rId52"/>
    <p:sldId id="1037" r:id="rId53"/>
    <p:sldId id="1039" r:id="rId54"/>
    <p:sldId id="1040" r:id="rId55"/>
    <p:sldId id="1041" r:id="rId56"/>
    <p:sldId id="1042" r:id="rId57"/>
    <p:sldId id="296" r:id="rId58"/>
    <p:sldId id="1043" r:id="rId59"/>
    <p:sldId id="1744" r:id="rId60"/>
    <p:sldId id="1751" r:id="rId6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2073" autoAdjust="0"/>
  </p:normalViewPr>
  <p:slideViewPr>
    <p:cSldViewPr snapToGrid="0" showGuides="1">
      <p:cViewPr varScale="1">
        <p:scale>
          <a:sx n="57" d="100"/>
          <a:sy n="57" d="100"/>
        </p:scale>
        <p:origin x="1164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CD9-4E88-BBFA-8138F3A5F96E}"/>
            </c:ext>
          </c:extLst>
        </c:ser>
        <c:ser>
          <c:idx val="1"/>
          <c:order val="1"/>
          <c:spPr>
            <a:solidFill>
              <a:schemeClr val="accent1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CD9-4E88-BBFA-8138F3A5F96E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8CD9-4E88-BBFA-8138F3A5F9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2582144"/>
        <c:axId val="232494592"/>
      </c:barChart>
      <c:catAx>
        <c:axId val="14258214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32494592"/>
        <c:crosses val="autoZero"/>
        <c:auto val="1"/>
        <c:lblAlgn val="ctr"/>
        <c:lblOffset val="100"/>
        <c:noMultiLvlLbl val="0"/>
      </c:catAx>
      <c:valAx>
        <c:axId val="23249459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42582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5E2E15F-629D-454B-86A1-A752567179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186187-7FF9-4020-A5FE-F35CAF7569D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142BDD-4245-4C9B-A035-92E99291CB31}" type="datetimeFigureOut">
              <a:rPr lang="en-US" smtClean="0"/>
              <a:pPr/>
              <a:t>10/28/2023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6181AC-8107-4F6E-A784-BA3A5A52D65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FA21F7-ECCA-40B0-BCF7-C33FA17FFA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E1B774-F498-4058-96FB-476B718CF4E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838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1B208E-62DC-4DFD-BB13-0791DDB86C83}" type="datetimeFigureOut">
              <a:rPr lang="en-US" smtClean="0"/>
              <a:pPr/>
              <a:t>10/28/2023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5300D1-6FC4-426D-8071-58FCC001E45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2406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57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427D68-CA9C-4C85-BB53-D6EE499B4CE0}"/>
              </a:ext>
            </a:extLst>
          </p:cNvPr>
          <p:cNvSpPr/>
          <p:nvPr userDrawn="1"/>
        </p:nvSpPr>
        <p:spPr>
          <a:xfrm>
            <a:off x="4569021" y="0"/>
            <a:ext cx="5494734" cy="6838544"/>
          </a:xfrm>
          <a:custGeom>
            <a:avLst/>
            <a:gdLst>
              <a:gd name="connsiteX0" fmla="*/ 0 w 5494734"/>
              <a:gd name="connsiteY0" fmla="*/ 0 h 6838544"/>
              <a:gd name="connsiteX1" fmla="*/ 195688 w 5494734"/>
              <a:gd name="connsiteY1" fmla="*/ 0 h 6838544"/>
              <a:gd name="connsiteX2" fmla="*/ 397074 w 5494734"/>
              <a:gd name="connsiteY2" fmla="*/ 73733 h 6838544"/>
              <a:gd name="connsiteX3" fmla="*/ 2100327 w 5494734"/>
              <a:gd name="connsiteY3" fmla="*/ 979507 h 6838544"/>
              <a:gd name="connsiteX4" fmla="*/ 5481730 w 5494734"/>
              <a:gd name="connsiteY4" fmla="*/ 6661842 h 6838544"/>
              <a:gd name="connsiteX5" fmla="*/ 5494734 w 5494734"/>
              <a:gd name="connsiteY5" fmla="*/ 6838544 h 6838544"/>
              <a:gd name="connsiteX6" fmla="*/ 5409006 w 5494734"/>
              <a:gd name="connsiteY6" fmla="*/ 6838544 h 6838544"/>
              <a:gd name="connsiteX7" fmla="*/ 5398866 w 5494734"/>
              <a:gd name="connsiteY7" fmla="*/ 6700754 h 6838544"/>
              <a:gd name="connsiteX8" fmla="*/ 2017463 w 5494734"/>
              <a:gd name="connsiteY8" fmla="*/ 1018419 h 6838544"/>
              <a:gd name="connsiteX9" fmla="*/ 58805 w 5494734"/>
              <a:gd name="connsiteY9" fmla="*/ 19134 h 683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94734" h="6838544">
                <a:moveTo>
                  <a:pt x="0" y="0"/>
                </a:moveTo>
                <a:lnTo>
                  <a:pt x="195688" y="0"/>
                </a:lnTo>
                <a:lnTo>
                  <a:pt x="397074" y="73733"/>
                </a:lnTo>
                <a:cubicBezTo>
                  <a:pt x="990133" y="302385"/>
                  <a:pt x="1562361" y="604259"/>
                  <a:pt x="2100327" y="979507"/>
                </a:cubicBezTo>
                <a:cubicBezTo>
                  <a:pt x="4032610" y="2327340"/>
                  <a:pt x="5229207" y="4416964"/>
                  <a:pt x="5481730" y="6661842"/>
                </a:cubicBezTo>
                <a:lnTo>
                  <a:pt x="5494734" y="6838544"/>
                </a:lnTo>
                <a:lnTo>
                  <a:pt x="5409006" y="6838544"/>
                </a:lnTo>
                <a:lnTo>
                  <a:pt x="5398866" y="6700754"/>
                </a:lnTo>
                <a:cubicBezTo>
                  <a:pt x="5146343" y="4455876"/>
                  <a:pt x="3949746" y="2366252"/>
                  <a:pt x="2017463" y="1018419"/>
                </a:cubicBezTo>
                <a:cubicBezTo>
                  <a:pt x="1402645" y="589564"/>
                  <a:pt x="743076" y="256545"/>
                  <a:pt x="58805" y="19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755CD6-ADCF-4B8D-B844-ABDD1567CE9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9873887" cy="6858000"/>
          </a:xfrm>
          <a:custGeom>
            <a:avLst/>
            <a:gdLst>
              <a:gd name="connsiteX0" fmla="*/ 0 w 9873887"/>
              <a:gd name="connsiteY0" fmla="*/ 0 h 6858000"/>
              <a:gd name="connsiteX1" fmla="*/ 4345371 w 9873887"/>
              <a:gd name="connsiteY1" fmla="*/ 0 h 6858000"/>
              <a:gd name="connsiteX2" fmla="*/ 4580886 w 9873887"/>
              <a:gd name="connsiteY2" fmla="*/ 76632 h 6858000"/>
              <a:gd name="connsiteX3" fmla="*/ 6517567 w 9873887"/>
              <a:gd name="connsiteY3" fmla="*/ 1064705 h 6858000"/>
              <a:gd name="connsiteX4" fmla="*/ 9861029 w 9873887"/>
              <a:gd name="connsiteY4" fmla="*/ 6683280 h 6858000"/>
              <a:gd name="connsiteX5" fmla="*/ 9873887 w 9873887"/>
              <a:gd name="connsiteY5" fmla="*/ 6858000 h 6858000"/>
              <a:gd name="connsiteX6" fmla="*/ 0 w 9873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887" h="6858000">
                <a:moveTo>
                  <a:pt x="0" y="0"/>
                </a:moveTo>
                <a:lnTo>
                  <a:pt x="4345371" y="0"/>
                </a:lnTo>
                <a:lnTo>
                  <a:pt x="4580886" y="76632"/>
                </a:lnTo>
                <a:cubicBezTo>
                  <a:pt x="5257479" y="311379"/>
                  <a:pt x="5909648" y="640662"/>
                  <a:pt x="6517567" y="1064705"/>
                </a:cubicBezTo>
                <a:cubicBezTo>
                  <a:pt x="8428169" y="2397414"/>
                  <a:pt x="9611339" y="4463591"/>
                  <a:pt x="9861029" y="6683280"/>
                </a:cubicBezTo>
                <a:lnTo>
                  <a:pt x="98738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4245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" y="0"/>
            <a:ext cx="12192000" cy="37256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0537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785360" y="124514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522AC21-D0BD-4144-B0B1-516744450EA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785360" y="343970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21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043487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7815FBB-41C7-4305-A4F5-D49431B1E416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B98C1FD-EEA5-4DC5-B669-7E93CE69731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11D7284-0C10-4CBD-8BFF-B8CDBFA248E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477D216-CDD6-41E4-9899-16DEE8ACAF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1774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6D4BF99-141B-40C6-95E5-8DCF27BF179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315199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F01C12B-3542-494E-B196-A13A0794C43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043487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464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9888D31-20D4-4261-812C-1F09979416F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53102" y="104750"/>
            <a:ext cx="7586906" cy="6325714"/>
          </a:xfrm>
          <a:custGeom>
            <a:avLst/>
            <a:gdLst>
              <a:gd name="connsiteX0" fmla="*/ 7320413 w 7586906"/>
              <a:gd name="connsiteY0" fmla="*/ 3760437 h 6325714"/>
              <a:gd name="connsiteX1" fmla="*/ 7318253 w 7586906"/>
              <a:gd name="connsiteY1" fmla="*/ 3766264 h 6325714"/>
              <a:gd name="connsiteX2" fmla="*/ 7321102 w 7586906"/>
              <a:gd name="connsiteY2" fmla="*/ 3765647 h 6325714"/>
              <a:gd name="connsiteX3" fmla="*/ 7320413 w 7586906"/>
              <a:gd name="connsiteY3" fmla="*/ 3760437 h 6325714"/>
              <a:gd name="connsiteX4" fmla="*/ 7445403 w 7586906"/>
              <a:gd name="connsiteY4" fmla="*/ 3428271 h 6325714"/>
              <a:gd name="connsiteX5" fmla="*/ 7438767 w 7586906"/>
              <a:gd name="connsiteY5" fmla="*/ 3433426 h 6325714"/>
              <a:gd name="connsiteX6" fmla="*/ 7438872 w 7586906"/>
              <a:gd name="connsiteY6" fmla="*/ 3433083 h 6325714"/>
              <a:gd name="connsiteX7" fmla="*/ 7444388 w 7586906"/>
              <a:gd name="connsiteY7" fmla="*/ 3428938 h 6325714"/>
              <a:gd name="connsiteX8" fmla="*/ 7445403 w 7586906"/>
              <a:gd name="connsiteY8" fmla="*/ 3428271 h 6325714"/>
              <a:gd name="connsiteX9" fmla="*/ 7083083 w 7586906"/>
              <a:gd name="connsiteY9" fmla="*/ 3403159 h 6325714"/>
              <a:gd name="connsiteX10" fmla="*/ 7078476 w 7586906"/>
              <a:gd name="connsiteY10" fmla="*/ 3403309 h 6325714"/>
              <a:gd name="connsiteX11" fmla="*/ 7080901 w 7586906"/>
              <a:gd name="connsiteY11" fmla="*/ 3405323 h 6325714"/>
              <a:gd name="connsiteX12" fmla="*/ 7083083 w 7586906"/>
              <a:gd name="connsiteY12" fmla="*/ 3403159 h 6325714"/>
              <a:gd name="connsiteX13" fmla="*/ 7272181 w 7586906"/>
              <a:gd name="connsiteY13" fmla="*/ 3052385 h 6325714"/>
              <a:gd name="connsiteX14" fmla="*/ 7270689 w 7586906"/>
              <a:gd name="connsiteY14" fmla="*/ 3053029 h 6325714"/>
              <a:gd name="connsiteX15" fmla="*/ 7270689 w 7586906"/>
              <a:gd name="connsiteY15" fmla="*/ 3053029 h 6325714"/>
              <a:gd name="connsiteX16" fmla="*/ 6580020 w 7586906"/>
              <a:gd name="connsiteY16" fmla="*/ 1466528 h 6325714"/>
              <a:gd name="connsiteX17" fmla="*/ 6578494 w 7586906"/>
              <a:gd name="connsiteY17" fmla="*/ 1468410 h 6325714"/>
              <a:gd name="connsiteX18" fmla="*/ 6579022 w 7586906"/>
              <a:gd name="connsiteY18" fmla="*/ 1467611 h 6325714"/>
              <a:gd name="connsiteX19" fmla="*/ 5998520 w 7586906"/>
              <a:gd name="connsiteY19" fmla="*/ 1134603 h 6325714"/>
              <a:gd name="connsiteX20" fmla="*/ 6001602 w 7586906"/>
              <a:gd name="connsiteY20" fmla="*/ 1136334 h 6325714"/>
              <a:gd name="connsiteX21" fmla="*/ 5998520 w 7586906"/>
              <a:gd name="connsiteY21" fmla="*/ 1134603 h 6325714"/>
              <a:gd name="connsiteX22" fmla="*/ 5277369 w 7586906"/>
              <a:gd name="connsiteY22" fmla="*/ 373923 h 6325714"/>
              <a:gd name="connsiteX23" fmla="*/ 5273651 w 7586906"/>
              <a:gd name="connsiteY23" fmla="*/ 376137 h 6325714"/>
              <a:gd name="connsiteX24" fmla="*/ 5273439 w 7586906"/>
              <a:gd name="connsiteY24" fmla="*/ 377452 h 6325714"/>
              <a:gd name="connsiteX25" fmla="*/ 5275854 w 7586906"/>
              <a:gd name="connsiteY25" fmla="*/ 377634 h 6325714"/>
              <a:gd name="connsiteX26" fmla="*/ 5277369 w 7586906"/>
              <a:gd name="connsiteY26" fmla="*/ 373923 h 6325714"/>
              <a:gd name="connsiteX27" fmla="*/ 5498520 w 7586906"/>
              <a:gd name="connsiteY27" fmla="*/ 63185 h 6325714"/>
              <a:gd name="connsiteX28" fmla="*/ 5497874 w 7586906"/>
              <a:gd name="connsiteY28" fmla="*/ 65299 h 6325714"/>
              <a:gd name="connsiteX29" fmla="*/ 5497972 w 7586906"/>
              <a:gd name="connsiteY29" fmla="*/ 64691 h 6325714"/>
              <a:gd name="connsiteX30" fmla="*/ 5820454 w 7586906"/>
              <a:gd name="connsiteY30" fmla="*/ 49252 h 6325714"/>
              <a:gd name="connsiteX31" fmla="*/ 5818179 w 7586906"/>
              <a:gd name="connsiteY31" fmla="*/ 49620 h 6325714"/>
              <a:gd name="connsiteX32" fmla="*/ 5820189 w 7586906"/>
              <a:gd name="connsiteY32" fmla="*/ 49281 h 6325714"/>
              <a:gd name="connsiteX33" fmla="*/ 5807083 w 7586906"/>
              <a:gd name="connsiteY33" fmla="*/ 168 h 6325714"/>
              <a:gd name="connsiteX34" fmla="*/ 5810223 w 7586906"/>
              <a:gd name="connsiteY34" fmla="*/ 2257 h 6325714"/>
              <a:gd name="connsiteX35" fmla="*/ 5857115 w 7586906"/>
              <a:gd name="connsiteY35" fmla="*/ 27941 h 6325714"/>
              <a:gd name="connsiteX36" fmla="*/ 5841226 w 7586906"/>
              <a:gd name="connsiteY36" fmla="*/ 45729 h 6325714"/>
              <a:gd name="connsiteX37" fmla="*/ 5820189 w 7586906"/>
              <a:gd name="connsiteY37" fmla="*/ 49281 h 6325714"/>
              <a:gd name="connsiteX38" fmla="*/ 5816643 w 7586906"/>
              <a:gd name="connsiteY38" fmla="*/ 49671 h 6325714"/>
              <a:gd name="connsiteX39" fmla="*/ 5766099 w 7586906"/>
              <a:gd name="connsiteY39" fmla="*/ 75130 h 6325714"/>
              <a:gd name="connsiteX40" fmla="*/ 5765007 w 7586906"/>
              <a:gd name="connsiteY40" fmla="*/ 76212 h 6325714"/>
              <a:gd name="connsiteX41" fmla="*/ 5729366 w 7586906"/>
              <a:gd name="connsiteY41" fmla="*/ 98307 h 6325714"/>
              <a:gd name="connsiteX42" fmla="*/ 5733804 w 7586906"/>
              <a:gd name="connsiteY42" fmla="*/ 106797 h 6325714"/>
              <a:gd name="connsiteX43" fmla="*/ 5688821 w 7586906"/>
              <a:gd name="connsiteY43" fmla="*/ 145158 h 6325714"/>
              <a:gd name="connsiteX44" fmla="*/ 5719687 w 7586906"/>
              <a:gd name="connsiteY44" fmla="*/ 169794 h 6325714"/>
              <a:gd name="connsiteX45" fmla="*/ 5721880 w 7586906"/>
              <a:gd name="connsiteY45" fmla="*/ 169461 h 6325714"/>
              <a:gd name="connsiteX46" fmla="*/ 5781990 w 7586906"/>
              <a:gd name="connsiteY46" fmla="*/ 166193 h 6325714"/>
              <a:gd name="connsiteX47" fmla="*/ 5782869 w 7586906"/>
              <a:gd name="connsiteY47" fmla="*/ 166426 h 6325714"/>
              <a:gd name="connsiteX48" fmla="*/ 5786428 w 7586906"/>
              <a:gd name="connsiteY48" fmla="*/ 174683 h 6325714"/>
              <a:gd name="connsiteX49" fmla="*/ 5785994 w 7586906"/>
              <a:gd name="connsiteY49" fmla="*/ 175482 h 6325714"/>
              <a:gd name="connsiteX50" fmla="*/ 5793737 w 7586906"/>
              <a:gd name="connsiteY50" fmla="*/ 186220 h 6325714"/>
              <a:gd name="connsiteX51" fmla="*/ 5760787 w 7586906"/>
              <a:gd name="connsiteY51" fmla="*/ 218169 h 6325714"/>
              <a:gd name="connsiteX52" fmla="*/ 5643419 w 7586906"/>
              <a:gd name="connsiteY52" fmla="*/ 299972 h 6325714"/>
              <a:gd name="connsiteX53" fmla="*/ 5642985 w 7586906"/>
              <a:gd name="connsiteY53" fmla="*/ 300771 h 6325714"/>
              <a:gd name="connsiteX54" fmla="*/ 5643419 w 7586906"/>
              <a:gd name="connsiteY54" fmla="*/ 299972 h 6325714"/>
              <a:gd name="connsiteX55" fmla="*/ 5641904 w 7586906"/>
              <a:gd name="connsiteY55" fmla="*/ 303685 h 6325714"/>
              <a:gd name="connsiteX56" fmla="*/ 5572463 w 7586906"/>
              <a:gd name="connsiteY56" fmla="*/ 325050 h 6325714"/>
              <a:gd name="connsiteX57" fmla="*/ 5533061 w 7586906"/>
              <a:gd name="connsiteY57" fmla="*/ 342035 h 6325714"/>
              <a:gd name="connsiteX58" fmla="*/ 5533284 w 7586906"/>
              <a:gd name="connsiteY58" fmla="*/ 342551 h 6325714"/>
              <a:gd name="connsiteX59" fmla="*/ 5527458 w 7586906"/>
              <a:gd name="connsiteY59" fmla="*/ 359749 h 6325714"/>
              <a:gd name="connsiteX60" fmla="*/ 5526813 w 7586906"/>
              <a:gd name="connsiteY60" fmla="*/ 361863 h 6325714"/>
              <a:gd name="connsiteX61" fmla="*/ 5615002 w 7586906"/>
              <a:gd name="connsiteY61" fmla="*/ 356894 h 6325714"/>
              <a:gd name="connsiteX62" fmla="*/ 5628825 w 7586906"/>
              <a:gd name="connsiteY62" fmla="*/ 356443 h 6325714"/>
              <a:gd name="connsiteX63" fmla="*/ 5663949 w 7586906"/>
              <a:gd name="connsiteY63" fmla="*/ 358438 h 6325714"/>
              <a:gd name="connsiteX64" fmla="*/ 5730531 w 7586906"/>
              <a:gd name="connsiteY64" fmla="*/ 373797 h 6325714"/>
              <a:gd name="connsiteX65" fmla="*/ 5728996 w 7586906"/>
              <a:gd name="connsiteY65" fmla="*/ 373847 h 6325714"/>
              <a:gd name="connsiteX66" fmla="*/ 5730531 w 7586906"/>
              <a:gd name="connsiteY66" fmla="*/ 373797 h 6325714"/>
              <a:gd name="connsiteX67" fmla="*/ 5734259 w 7586906"/>
              <a:gd name="connsiteY67" fmla="*/ 373414 h 6325714"/>
              <a:gd name="connsiteX68" fmla="*/ 5831549 w 7586906"/>
              <a:gd name="connsiteY68" fmla="*/ 385942 h 6325714"/>
              <a:gd name="connsiteX69" fmla="*/ 5801150 w 7586906"/>
              <a:gd name="connsiteY69" fmla="*/ 403941 h 6325714"/>
              <a:gd name="connsiteX70" fmla="*/ 5900673 w 7586906"/>
              <a:gd name="connsiteY70" fmla="*/ 385519 h 6325714"/>
              <a:gd name="connsiteX71" fmla="*/ 5900895 w 7586906"/>
              <a:gd name="connsiteY71" fmla="*/ 386035 h 6325714"/>
              <a:gd name="connsiteX72" fmla="*/ 5900673 w 7586906"/>
              <a:gd name="connsiteY72" fmla="*/ 385519 h 6325714"/>
              <a:gd name="connsiteX73" fmla="*/ 5901753 w 7586906"/>
              <a:gd name="connsiteY73" fmla="*/ 382606 h 6325714"/>
              <a:gd name="connsiteX74" fmla="*/ 5962753 w 7586906"/>
              <a:gd name="connsiteY74" fmla="*/ 381401 h 6325714"/>
              <a:gd name="connsiteX75" fmla="*/ 5984955 w 7586906"/>
              <a:gd name="connsiteY75" fmla="*/ 387743 h 6325714"/>
              <a:gd name="connsiteX76" fmla="*/ 6125056 w 7586906"/>
              <a:gd name="connsiteY76" fmla="*/ 365904 h 6325714"/>
              <a:gd name="connsiteX77" fmla="*/ 6067595 w 7586906"/>
              <a:gd name="connsiteY77" fmla="*/ 409643 h 6325714"/>
              <a:gd name="connsiteX78" fmla="*/ 5960501 w 7586906"/>
              <a:gd name="connsiteY78" fmla="*/ 484570 h 6325714"/>
              <a:gd name="connsiteX79" fmla="*/ 5907893 w 7586906"/>
              <a:gd name="connsiteY79" fmla="*/ 570278 h 6325714"/>
              <a:gd name="connsiteX80" fmla="*/ 5916304 w 7586906"/>
              <a:gd name="connsiteY80" fmla="*/ 582563 h 6325714"/>
              <a:gd name="connsiteX81" fmla="*/ 5983755 w 7586906"/>
              <a:gd name="connsiteY81" fmla="*/ 596325 h 6325714"/>
              <a:gd name="connsiteX82" fmla="*/ 5947649 w 7586906"/>
              <a:gd name="connsiteY82" fmla="*/ 651666 h 6325714"/>
              <a:gd name="connsiteX83" fmla="*/ 5893851 w 7586906"/>
              <a:gd name="connsiteY83" fmla="*/ 646094 h 6325714"/>
              <a:gd name="connsiteX84" fmla="*/ 5842649 w 7586906"/>
              <a:gd name="connsiteY84" fmla="*/ 633896 h 6325714"/>
              <a:gd name="connsiteX85" fmla="*/ 5840477 w 7586906"/>
              <a:gd name="connsiteY85" fmla="*/ 637892 h 6325714"/>
              <a:gd name="connsiteX86" fmla="*/ 5733309 w 7586906"/>
              <a:gd name="connsiteY86" fmla="*/ 699998 h 6325714"/>
              <a:gd name="connsiteX87" fmla="*/ 5809370 w 7586906"/>
              <a:gd name="connsiteY87" fmla="*/ 684958 h 6325714"/>
              <a:gd name="connsiteX88" fmla="*/ 5730747 w 7586906"/>
              <a:gd name="connsiteY88" fmla="*/ 750059 h 6325714"/>
              <a:gd name="connsiteX89" fmla="*/ 5874714 w 7586906"/>
              <a:gd name="connsiteY89" fmla="*/ 713704 h 6325714"/>
              <a:gd name="connsiteX90" fmla="*/ 5877542 w 7586906"/>
              <a:gd name="connsiteY90" fmla="*/ 709425 h 6325714"/>
              <a:gd name="connsiteX91" fmla="*/ 5966504 w 7586906"/>
              <a:gd name="connsiteY91" fmla="*/ 686376 h 6325714"/>
              <a:gd name="connsiteX92" fmla="*/ 5970699 w 7586906"/>
              <a:gd name="connsiteY92" fmla="*/ 690687 h 6325714"/>
              <a:gd name="connsiteX93" fmla="*/ 5970296 w 7586906"/>
              <a:gd name="connsiteY93" fmla="*/ 696980 h 6325714"/>
              <a:gd name="connsiteX94" fmla="*/ 5971175 w 7586906"/>
              <a:gd name="connsiteY94" fmla="*/ 697213 h 6325714"/>
              <a:gd name="connsiteX95" fmla="*/ 5980656 w 7586906"/>
              <a:gd name="connsiteY95" fmla="*/ 704754 h 6325714"/>
              <a:gd name="connsiteX96" fmla="*/ 5992476 w 7586906"/>
              <a:gd name="connsiteY96" fmla="*/ 699659 h 6325714"/>
              <a:gd name="connsiteX97" fmla="*/ 6037174 w 7586906"/>
              <a:gd name="connsiteY97" fmla="*/ 687734 h 6325714"/>
              <a:gd name="connsiteX98" fmla="*/ 6021108 w 7586906"/>
              <a:gd name="connsiteY98" fmla="*/ 717302 h 6325714"/>
              <a:gd name="connsiteX99" fmla="*/ 6021330 w 7586906"/>
              <a:gd name="connsiteY99" fmla="*/ 717818 h 6325714"/>
              <a:gd name="connsiteX100" fmla="*/ 6027750 w 7586906"/>
              <a:gd name="connsiteY100" fmla="*/ 727291 h 6325714"/>
              <a:gd name="connsiteX101" fmla="*/ 6087838 w 7586906"/>
              <a:gd name="connsiteY101" fmla="*/ 720360 h 6325714"/>
              <a:gd name="connsiteX102" fmla="*/ 6059962 w 7586906"/>
              <a:gd name="connsiteY102" fmla="*/ 756855 h 6325714"/>
              <a:gd name="connsiteX103" fmla="*/ 6086685 w 7586906"/>
              <a:gd name="connsiteY103" fmla="*/ 748395 h 6325714"/>
              <a:gd name="connsiteX104" fmla="*/ 6085023 w 7586906"/>
              <a:gd name="connsiteY104" fmla="*/ 764411 h 6325714"/>
              <a:gd name="connsiteX105" fmla="*/ 6063988 w 7586906"/>
              <a:gd name="connsiteY105" fmla="*/ 807747 h 6325714"/>
              <a:gd name="connsiteX106" fmla="*/ 6135980 w 7586906"/>
              <a:gd name="connsiteY106" fmla="*/ 734489 h 6325714"/>
              <a:gd name="connsiteX107" fmla="*/ 6152611 w 7586906"/>
              <a:gd name="connsiteY107" fmla="*/ 764039 h 6325714"/>
              <a:gd name="connsiteX108" fmla="*/ 6193244 w 7586906"/>
              <a:gd name="connsiteY108" fmla="*/ 807719 h 6325714"/>
              <a:gd name="connsiteX109" fmla="*/ 6313210 w 7586906"/>
              <a:gd name="connsiteY109" fmla="*/ 795172 h 6325714"/>
              <a:gd name="connsiteX110" fmla="*/ 6286795 w 7586906"/>
              <a:gd name="connsiteY110" fmla="*/ 856738 h 6325714"/>
              <a:gd name="connsiteX111" fmla="*/ 6185431 w 7586906"/>
              <a:gd name="connsiteY111" fmla="*/ 879951 h 6325714"/>
              <a:gd name="connsiteX112" fmla="*/ 6163755 w 7586906"/>
              <a:gd name="connsiteY112" fmla="*/ 906543 h 6325714"/>
              <a:gd name="connsiteX113" fmla="*/ 6163585 w 7586906"/>
              <a:gd name="connsiteY113" fmla="*/ 905566 h 6325714"/>
              <a:gd name="connsiteX114" fmla="*/ 6163537 w 7586906"/>
              <a:gd name="connsiteY114" fmla="*/ 906811 h 6325714"/>
              <a:gd name="connsiteX115" fmla="*/ 6163755 w 7586906"/>
              <a:gd name="connsiteY115" fmla="*/ 906543 h 6325714"/>
              <a:gd name="connsiteX116" fmla="*/ 6163982 w 7586906"/>
              <a:gd name="connsiteY116" fmla="*/ 907843 h 6325714"/>
              <a:gd name="connsiteX117" fmla="*/ 6177646 w 7586906"/>
              <a:gd name="connsiteY117" fmla="*/ 917863 h 6325714"/>
              <a:gd name="connsiteX118" fmla="*/ 6242830 w 7586906"/>
              <a:gd name="connsiteY118" fmla="*/ 919139 h 6325714"/>
              <a:gd name="connsiteX119" fmla="*/ 6209488 w 7586906"/>
              <a:gd name="connsiteY119" fmla="*/ 959214 h 6325714"/>
              <a:gd name="connsiteX120" fmla="*/ 6325733 w 7586906"/>
              <a:gd name="connsiteY120" fmla="*/ 910941 h 6325714"/>
              <a:gd name="connsiteX121" fmla="*/ 6326623 w 7586906"/>
              <a:gd name="connsiteY121" fmla="*/ 913005 h 6325714"/>
              <a:gd name="connsiteX122" fmla="*/ 6302719 w 7586906"/>
              <a:gd name="connsiteY122" fmla="*/ 953296 h 6325714"/>
              <a:gd name="connsiteX123" fmla="*/ 6209076 w 7586906"/>
              <a:gd name="connsiteY123" fmla="*/ 1001616 h 6325714"/>
              <a:gd name="connsiteX124" fmla="*/ 6169684 w 7586906"/>
              <a:gd name="connsiteY124" fmla="*/ 1020432 h 6325714"/>
              <a:gd name="connsiteX125" fmla="*/ 6169250 w 7586906"/>
              <a:gd name="connsiteY125" fmla="*/ 1021231 h 6325714"/>
              <a:gd name="connsiteX126" fmla="*/ 6145440 w 7586906"/>
              <a:gd name="connsiteY126" fmla="*/ 1040063 h 6325714"/>
              <a:gd name="connsiteX127" fmla="*/ 6106453 w 7586906"/>
              <a:gd name="connsiteY127" fmla="*/ 1090526 h 6325714"/>
              <a:gd name="connsiteX128" fmla="*/ 6125530 w 7586906"/>
              <a:gd name="connsiteY128" fmla="*/ 1125752 h 6325714"/>
              <a:gd name="connsiteX129" fmla="*/ 6125753 w 7586906"/>
              <a:gd name="connsiteY129" fmla="*/ 1126268 h 6325714"/>
              <a:gd name="connsiteX130" fmla="*/ 6128210 w 7586906"/>
              <a:gd name="connsiteY130" fmla="*/ 1133776 h 6325714"/>
              <a:gd name="connsiteX131" fmla="*/ 6170609 w 7586906"/>
              <a:gd name="connsiteY131" fmla="*/ 1103872 h 6325714"/>
              <a:gd name="connsiteX132" fmla="*/ 6194992 w 7586906"/>
              <a:gd name="connsiteY132" fmla="*/ 1108048 h 6325714"/>
              <a:gd name="connsiteX133" fmla="*/ 6191138 w 7586906"/>
              <a:gd name="connsiteY133" fmla="*/ 1124397 h 6325714"/>
              <a:gd name="connsiteX134" fmla="*/ 6193078 w 7586906"/>
              <a:gd name="connsiteY134" fmla="*/ 1193936 h 6325714"/>
              <a:gd name="connsiteX135" fmla="*/ 6196659 w 7586906"/>
              <a:gd name="connsiteY135" fmla="*/ 1205856 h 6325714"/>
              <a:gd name="connsiteX136" fmla="*/ 6212643 w 7586906"/>
              <a:gd name="connsiteY136" fmla="*/ 1199578 h 6325714"/>
              <a:gd name="connsiteX137" fmla="*/ 6220664 w 7586906"/>
              <a:gd name="connsiteY137" fmla="*/ 1295869 h 6325714"/>
              <a:gd name="connsiteX138" fmla="*/ 6229796 w 7586906"/>
              <a:gd name="connsiteY138" fmla="*/ 1318859 h 6325714"/>
              <a:gd name="connsiteX139" fmla="*/ 6299840 w 7586906"/>
              <a:gd name="connsiteY139" fmla="*/ 1288054 h 6325714"/>
              <a:gd name="connsiteX140" fmla="*/ 6294959 w 7586906"/>
              <a:gd name="connsiteY140" fmla="*/ 1316472 h 6325714"/>
              <a:gd name="connsiteX141" fmla="*/ 6309418 w 7586906"/>
              <a:gd name="connsiteY141" fmla="*/ 1350017 h 6325714"/>
              <a:gd name="connsiteX142" fmla="*/ 6365366 w 7586906"/>
              <a:gd name="connsiteY142" fmla="*/ 1347931 h 6325714"/>
              <a:gd name="connsiteX143" fmla="*/ 6374581 w 7586906"/>
              <a:gd name="connsiteY143" fmla="*/ 1347631 h 6325714"/>
              <a:gd name="connsiteX144" fmla="*/ 6407490 w 7586906"/>
              <a:gd name="connsiteY144" fmla="*/ 1346295 h 6325714"/>
              <a:gd name="connsiteX145" fmla="*/ 6469518 w 7586906"/>
              <a:gd name="connsiteY145" fmla="*/ 1370963 h 6325714"/>
              <a:gd name="connsiteX146" fmla="*/ 6507757 w 7586906"/>
              <a:gd name="connsiteY146" fmla="*/ 1380181 h 6325714"/>
              <a:gd name="connsiteX147" fmla="*/ 6442001 w 7586906"/>
              <a:gd name="connsiteY147" fmla="*/ 1393839 h 6325714"/>
              <a:gd name="connsiteX148" fmla="*/ 6393458 w 7586906"/>
              <a:gd name="connsiteY148" fmla="*/ 1423942 h 6325714"/>
              <a:gd name="connsiteX149" fmla="*/ 6325268 w 7586906"/>
              <a:gd name="connsiteY149" fmla="*/ 1471696 h 6325714"/>
              <a:gd name="connsiteX150" fmla="*/ 6296872 w 7586906"/>
              <a:gd name="connsiteY150" fmla="*/ 1494339 h 6325714"/>
              <a:gd name="connsiteX151" fmla="*/ 6323512 w 7586906"/>
              <a:gd name="connsiteY151" fmla="*/ 1509170 h 6325714"/>
              <a:gd name="connsiteX152" fmla="*/ 6368040 w 7586906"/>
              <a:gd name="connsiteY152" fmla="*/ 1505886 h 6325714"/>
              <a:gd name="connsiteX153" fmla="*/ 6446473 w 7586906"/>
              <a:gd name="connsiteY153" fmla="*/ 1445763 h 6325714"/>
              <a:gd name="connsiteX154" fmla="*/ 6589285 w 7586906"/>
              <a:gd name="connsiteY154" fmla="*/ 1399503 h 6325714"/>
              <a:gd name="connsiteX155" fmla="*/ 6609114 w 7586906"/>
              <a:gd name="connsiteY155" fmla="*/ 1412986 h 6325714"/>
              <a:gd name="connsiteX156" fmla="*/ 6758486 w 7586906"/>
              <a:gd name="connsiteY156" fmla="*/ 1475885 h 6325714"/>
              <a:gd name="connsiteX157" fmla="*/ 6691576 w 7586906"/>
              <a:gd name="connsiteY157" fmla="*/ 1479636 h 6325714"/>
              <a:gd name="connsiteX158" fmla="*/ 6581322 w 7586906"/>
              <a:gd name="connsiteY158" fmla="*/ 1464131 h 6325714"/>
              <a:gd name="connsiteX159" fmla="*/ 6579022 w 7586906"/>
              <a:gd name="connsiteY159" fmla="*/ 1467611 h 6325714"/>
              <a:gd name="connsiteX160" fmla="*/ 6565163 w 7586906"/>
              <a:gd name="connsiteY160" fmla="*/ 1482646 h 6325714"/>
              <a:gd name="connsiteX161" fmla="*/ 6543531 w 7586906"/>
              <a:gd name="connsiteY161" fmla="*/ 1493883 h 6325714"/>
              <a:gd name="connsiteX162" fmla="*/ 6538404 w 7586906"/>
              <a:gd name="connsiteY162" fmla="*/ 1480183 h 6325714"/>
              <a:gd name="connsiteX163" fmla="*/ 6543531 w 7586906"/>
              <a:gd name="connsiteY163" fmla="*/ 1493883 h 6325714"/>
              <a:gd name="connsiteX164" fmla="*/ 6477289 w 7586906"/>
              <a:gd name="connsiteY164" fmla="*/ 1537125 h 6325714"/>
              <a:gd name="connsiteX165" fmla="*/ 6545861 w 7586906"/>
              <a:gd name="connsiteY165" fmla="*/ 1517357 h 6325714"/>
              <a:gd name="connsiteX166" fmla="*/ 6624032 w 7586906"/>
              <a:gd name="connsiteY166" fmla="*/ 1525275 h 6325714"/>
              <a:gd name="connsiteX167" fmla="*/ 6622284 w 7586906"/>
              <a:gd name="connsiteY167" fmla="*/ 1526640 h 6325714"/>
              <a:gd name="connsiteX168" fmla="*/ 6573530 w 7586906"/>
              <a:gd name="connsiteY168" fmla="*/ 1558059 h 6325714"/>
              <a:gd name="connsiteX169" fmla="*/ 6601992 w 7586906"/>
              <a:gd name="connsiteY169" fmla="*/ 1584344 h 6325714"/>
              <a:gd name="connsiteX170" fmla="*/ 6629870 w 7586906"/>
              <a:gd name="connsiteY170" fmla="*/ 1585790 h 6325714"/>
              <a:gd name="connsiteX171" fmla="*/ 6591793 w 7586906"/>
              <a:gd name="connsiteY171" fmla="*/ 1604039 h 6325714"/>
              <a:gd name="connsiteX172" fmla="*/ 6524386 w 7586906"/>
              <a:gd name="connsiteY172" fmla="*/ 1635543 h 6325714"/>
              <a:gd name="connsiteX173" fmla="*/ 6468853 w 7586906"/>
              <a:gd name="connsiteY173" fmla="*/ 1671108 h 6325714"/>
              <a:gd name="connsiteX174" fmla="*/ 6443168 w 7586906"/>
              <a:gd name="connsiteY174" fmla="*/ 1707270 h 6325714"/>
              <a:gd name="connsiteX175" fmla="*/ 6421456 w 7586906"/>
              <a:gd name="connsiteY175" fmla="*/ 1747228 h 6325714"/>
              <a:gd name="connsiteX176" fmla="*/ 6418693 w 7586906"/>
              <a:gd name="connsiteY176" fmla="*/ 1800434 h 6325714"/>
              <a:gd name="connsiteX177" fmla="*/ 6378667 w 7586906"/>
              <a:gd name="connsiteY177" fmla="*/ 1823196 h 6325714"/>
              <a:gd name="connsiteX178" fmla="*/ 6385509 w 7586906"/>
              <a:gd name="connsiteY178" fmla="*/ 1830038 h 6325714"/>
              <a:gd name="connsiteX179" fmla="*/ 6618472 w 7586906"/>
              <a:gd name="connsiteY179" fmla="*/ 1814068 h 6325714"/>
              <a:gd name="connsiteX180" fmla="*/ 6683401 w 7586906"/>
              <a:gd name="connsiteY180" fmla="*/ 1809334 h 6325714"/>
              <a:gd name="connsiteX181" fmla="*/ 6665745 w 7586906"/>
              <a:gd name="connsiteY181" fmla="*/ 1829796 h 6325714"/>
              <a:gd name="connsiteX182" fmla="*/ 6665967 w 7586906"/>
              <a:gd name="connsiteY182" fmla="*/ 1830312 h 6325714"/>
              <a:gd name="connsiteX183" fmla="*/ 6690404 w 7586906"/>
              <a:gd name="connsiteY183" fmla="*/ 1843645 h 6325714"/>
              <a:gd name="connsiteX184" fmla="*/ 6692427 w 7586906"/>
              <a:gd name="connsiteY184" fmla="*/ 1842794 h 6325714"/>
              <a:gd name="connsiteX185" fmla="*/ 6721551 w 7586906"/>
              <a:gd name="connsiteY185" fmla="*/ 1830543 h 6325714"/>
              <a:gd name="connsiteX186" fmla="*/ 6802544 w 7586906"/>
              <a:gd name="connsiteY186" fmla="*/ 1843651 h 6325714"/>
              <a:gd name="connsiteX187" fmla="*/ 6829893 w 7586906"/>
              <a:gd name="connsiteY187" fmla="*/ 1867355 h 6325714"/>
              <a:gd name="connsiteX188" fmla="*/ 6836301 w 7586906"/>
              <a:gd name="connsiteY188" fmla="*/ 1874996 h 6325714"/>
              <a:gd name="connsiteX189" fmla="*/ 6855028 w 7586906"/>
              <a:gd name="connsiteY189" fmla="*/ 1887730 h 6325714"/>
              <a:gd name="connsiteX190" fmla="*/ 6807036 w 7586906"/>
              <a:gd name="connsiteY190" fmla="*/ 1899238 h 6325714"/>
              <a:gd name="connsiteX191" fmla="*/ 6796148 w 7586906"/>
              <a:gd name="connsiteY191" fmla="*/ 1913723 h 6325714"/>
              <a:gd name="connsiteX192" fmla="*/ 6796943 w 7586906"/>
              <a:gd name="connsiteY192" fmla="*/ 1937246 h 6325714"/>
              <a:gd name="connsiteX193" fmla="*/ 6740593 w 7586906"/>
              <a:gd name="connsiteY193" fmla="*/ 1945626 h 6325714"/>
              <a:gd name="connsiteX194" fmla="*/ 6692760 w 7586906"/>
              <a:gd name="connsiteY194" fmla="*/ 1946662 h 6325714"/>
              <a:gd name="connsiteX195" fmla="*/ 6650446 w 7586906"/>
              <a:gd name="connsiteY195" fmla="*/ 1991216 h 6325714"/>
              <a:gd name="connsiteX196" fmla="*/ 6642483 w 7586906"/>
              <a:gd name="connsiteY196" fmla="*/ 2055844 h 6325714"/>
              <a:gd name="connsiteX197" fmla="*/ 6642737 w 7586906"/>
              <a:gd name="connsiteY197" fmla="*/ 2061855 h 6325714"/>
              <a:gd name="connsiteX198" fmla="*/ 6647578 w 7586906"/>
              <a:gd name="connsiteY198" fmla="*/ 2064051 h 6325714"/>
              <a:gd name="connsiteX199" fmla="*/ 6751930 w 7586906"/>
              <a:gd name="connsiteY199" fmla="*/ 2008055 h 6325714"/>
              <a:gd name="connsiteX200" fmla="*/ 6749938 w 7586906"/>
              <a:gd name="connsiteY200" fmla="*/ 2005241 h 6325714"/>
              <a:gd name="connsiteX201" fmla="*/ 6816327 w 7586906"/>
              <a:gd name="connsiteY201" fmla="*/ 1949697 h 6325714"/>
              <a:gd name="connsiteX202" fmla="*/ 6870664 w 7586906"/>
              <a:gd name="connsiteY202" fmla="*/ 1934843 h 6325714"/>
              <a:gd name="connsiteX203" fmla="*/ 6893871 w 7586906"/>
              <a:gd name="connsiteY203" fmla="*/ 1925451 h 6325714"/>
              <a:gd name="connsiteX204" fmla="*/ 6895407 w 7586906"/>
              <a:gd name="connsiteY204" fmla="*/ 1925401 h 6325714"/>
              <a:gd name="connsiteX205" fmla="*/ 6911210 w 7586906"/>
              <a:gd name="connsiteY205" fmla="*/ 1925932 h 6325714"/>
              <a:gd name="connsiteX206" fmla="*/ 6911465 w 7586906"/>
              <a:gd name="connsiteY206" fmla="*/ 1931942 h 6325714"/>
              <a:gd name="connsiteX207" fmla="*/ 6916305 w 7586906"/>
              <a:gd name="connsiteY207" fmla="*/ 1934139 h 6325714"/>
              <a:gd name="connsiteX208" fmla="*/ 6959415 w 7586906"/>
              <a:gd name="connsiteY208" fmla="*/ 1913109 h 6325714"/>
              <a:gd name="connsiteX209" fmla="*/ 6938381 w 7586906"/>
              <a:gd name="connsiteY209" fmla="*/ 1956446 h 6325714"/>
              <a:gd name="connsiteX210" fmla="*/ 6940382 w 7586906"/>
              <a:gd name="connsiteY210" fmla="*/ 1961090 h 6325714"/>
              <a:gd name="connsiteX211" fmla="*/ 6951420 w 7586906"/>
              <a:gd name="connsiteY211" fmla="*/ 1972244 h 6325714"/>
              <a:gd name="connsiteX212" fmla="*/ 6947216 w 7586906"/>
              <a:gd name="connsiteY212" fmla="*/ 2004042 h 6325714"/>
              <a:gd name="connsiteX213" fmla="*/ 6955775 w 7586906"/>
              <a:gd name="connsiteY213" fmla="*/ 2004024 h 6325714"/>
              <a:gd name="connsiteX214" fmla="*/ 6973293 w 7586906"/>
              <a:gd name="connsiteY214" fmla="*/ 1997697 h 6325714"/>
              <a:gd name="connsiteX215" fmla="*/ 7012537 w 7586906"/>
              <a:gd name="connsiteY215" fmla="*/ 1991183 h 6325714"/>
              <a:gd name="connsiteX216" fmla="*/ 6972436 w 7586906"/>
              <a:gd name="connsiteY216" fmla="*/ 2001126 h 6325714"/>
              <a:gd name="connsiteX217" fmla="*/ 6800676 w 7586906"/>
              <a:gd name="connsiteY217" fmla="*/ 2050686 h 6325714"/>
              <a:gd name="connsiteX218" fmla="*/ 6752133 w 7586906"/>
              <a:gd name="connsiteY218" fmla="*/ 2080789 h 6325714"/>
              <a:gd name="connsiteX219" fmla="*/ 6683943 w 7586906"/>
              <a:gd name="connsiteY219" fmla="*/ 2128543 h 6325714"/>
              <a:gd name="connsiteX220" fmla="*/ 6655547 w 7586906"/>
              <a:gd name="connsiteY220" fmla="*/ 2151186 h 6325714"/>
              <a:gd name="connsiteX221" fmla="*/ 6682187 w 7586906"/>
              <a:gd name="connsiteY221" fmla="*/ 2166017 h 6325714"/>
              <a:gd name="connsiteX222" fmla="*/ 6726715 w 7586906"/>
              <a:gd name="connsiteY222" fmla="*/ 2162733 h 6325714"/>
              <a:gd name="connsiteX223" fmla="*/ 6805148 w 7586906"/>
              <a:gd name="connsiteY223" fmla="*/ 2102610 h 6325714"/>
              <a:gd name="connsiteX224" fmla="*/ 7076048 w 7586906"/>
              <a:gd name="connsiteY224" fmla="*/ 2006643 h 6325714"/>
              <a:gd name="connsiteX225" fmla="*/ 7065043 w 7586906"/>
              <a:gd name="connsiteY225" fmla="*/ 2000984 h 6325714"/>
              <a:gd name="connsiteX226" fmla="*/ 7198461 w 7586906"/>
              <a:gd name="connsiteY226" fmla="*/ 1999773 h 6325714"/>
              <a:gd name="connsiteX227" fmla="*/ 7128238 w 7586906"/>
              <a:gd name="connsiteY227" fmla="*/ 2075329 h 6325714"/>
              <a:gd name="connsiteX228" fmla="*/ 7035010 w 7586906"/>
              <a:gd name="connsiteY228" fmla="*/ 2157128 h 6325714"/>
              <a:gd name="connsiteX229" fmla="*/ 7009885 w 7586906"/>
              <a:gd name="connsiteY229" fmla="*/ 2176526 h 6325714"/>
              <a:gd name="connsiteX230" fmla="*/ 6893191 w 7586906"/>
              <a:gd name="connsiteY230" fmla="*/ 2411639 h 6325714"/>
              <a:gd name="connsiteX231" fmla="*/ 7030696 w 7586906"/>
              <a:gd name="connsiteY231" fmla="*/ 2358486 h 6325714"/>
              <a:gd name="connsiteX232" fmla="*/ 7115201 w 7586906"/>
              <a:gd name="connsiteY232" fmla="*/ 2399166 h 6325714"/>
              <a:gd name="connsiteX233" fmla="*/ 7173556 w 7586906"/>
              <a:gd name="connsiteY233" fmla="*/ 2471314 h 6325714"/>
              <a:gd name="connsiteX234" fmla="*/ 7158188 w 7586906"/>
              <a:gd name="connsiteY234" fmla="*/ 2507924 h 6325714"/>
              <a:gd name="connsiteX235" fmla="*/ 7031161 w 7586906"/>
              <a:gd name="connsiteY235" fmla="*/ 2588994 h 6325714"/>
              <a:gd name="connsiteX236" fmla="*/ 7149854 w 7586906"/>
              <a:gd name="connsiteY236" fmla="*/ 2546397 h 6325714"/>
              <a:gd name="connsiteX237" fmla="*/ 7200707 w 7586906"/>
              <a:gd name="connsiteY237" fmla="*/ 2536105 h 6325714"/>
              <a:gd name="connsiteX238" fmla="*/ 7196926 w 7586906"/>
              <a:gd name="connsiteY238" fmla="*/ 2565273 h 6325714"/>
              <a:gd name="connsiteX239" fmla="*/ 7197370 w 7586906"/>
              <a:gd name="connsiteY239" fmla="*/ 2566304 h 6325714"/>
              <a:gd name="connsiteX240" fmla="*/ 7212434 w 7586906"/>
              <a:gd name="connsiteY240" fmla="*/ 2590410 h 6325714"/>
              <a:gd name="connsiteX241" fmla="*/ 7173581 w 7586906"/>
              <a:gd name="connsiteY241" fmla="*/ 2588798 h 6325714"/>
              <a:gd name="connsiteX242" fmla="*/ 7040763 w 7586906"/>
              <a:gd name="connsiteY242" fmla="*/ 2730501 h 6325714"/>
              <a:gd name="connsiteX243" fmla="*/ 7042075 w 7586906"/>
              <a:gd name="connsiteY243" fmla="*/ 2729935 h 6325714"/>
              <a:gd name="connsiteX244" fmla="*/ 7084094 w 7586906"/>
              <a:gd name="connsiteY244" fmla="*/ 2709987 h 6325714"/>
              <a:gd name="connsiteX245" fmla="*/ 7085842 w 7586906"/>
              <a:gd name="connsiteY245" fmla="*/ 2708621 h 6325714"/>
              <a:gd name="connsiteX246" fmla="*/ 7111983 w 7586906"/>
              <a:gd name="connsiteY246" fmla="*/ 2713264 h 6325714"/>
              <a:gd name="connsiteX247" fmla="*/ 7079455 w 7586906"/>
              <a:gd name="connsiteY247" fmla="*/ 2742584 h 6325714"/>
              <a:gd name="connsiteX248" fmla="*/ 7031232 w 7586906"/>
              <a:gd name="connsiteY248" fmla="*/ 2789685 h 6325714"/>
              <a:gd name="connsiteX249" fmla="*/ 7031020 w 7586906"/>
              <a:gd name="connsiteY249" fmla="*/ 2791001 h 6325714"/>
              <a:gd name="connsiteX250" fmla="*/ 7014604 w 7586906"/>
              <a:gd name="connsiteY250" fmla="*/ 2836018 h 6325714"/>
              <a:gd name="connsiteX251" fmla="*/ 7233710 w 7586906"/>
              <a:gd name="connsiteY251" fmla="*/ 2777065 h 6325714"/>
              <a:gd name="connsiteX252" fmla="*/ 7239896 w 7586906"/>
              <a:gd name="connsiteY252" fmla="*/ 2784189 h 6325714"/>
              <a:gd name="connsiteX253" fmla="*/ 7377041 w 7586906"/>
              <a:gd name="connsiteY253" fmla="*/ 2744655 h 6325714"/>
              <a:gd name="connsiteX254" fmla="*/ 7378133 w 7586906"/>
              <a:gd name="connsiteY254" fmla="*/ 2743572 h 6325714"/>
              <a:gd name="connsiteX255" fmla="*/ 7413288 w 7586906"/>
              <a:gd name="connsiteY255" fmla="*/ 2751061 h 6325714"/>
              <a:gd name="connsiteX256" fmla="*/ 7394763 w 7586906"/>
              <a:gd name="connsiteY256" fmla="*/ 2773121 h 6325714"/>
              <a:gd name="connsiteX257" fmla="*/ 7301871 w 7586906"/>
              <a:gd name="connsiteY257" fmla="*/ 2799699 h 6325714"/>
              <a:gd name="connsiteX258" fmla="*/ 7257195 w 7586906"/>
              <a:gd name="connsiteY258" fmla="*/ 2815286 h 6325714"/>
              <a:gd name="connsiteX259" fmla="*/ 7131471 w 7586906"/>
              <a:gd name="connsiteY259" fmla="*/ 2931900 h 6325714"/>
              <a:gd name="connsiteX260" fmla="*/ 7122372 w 7586906"/>
              <a:gd name="connsiteY260" fmla="*/ 2952345 h 6325714"/>
              <a:gd name="connsiteX261" fmla="*/ 7219361 w 7586906"/>
              <a:gd name="connsiteY261" fmla="*/ 3041687 h 6325714"/>
              <a:gd name="connsiteX262" fmla="*/ 7270689 w 7586906"/>
              <a:gd name="connsiteY262" fmla="*/ 3053029 h 6325714"/>
              <a:gd name="connsiteX263" fmla="*/ 7263500 w 7586906"/>
              <a:gd name="connsiteY263" fmla="*/ 3056127 h 6325714"/>
              <a:gd name="connsiteX264" fmla="*/ 7263808 w 7586906"/>
              <a:gd name="connsiteY264" fmla="*/ 3055995 h 6325714"/>
              <a:gd name="connsiteX265" fmla="*/ 7270689 w 7586906"/>
              <a:gd name="connsiteY265" fmla="*/ 3053029 h 6325714"/>
              <a:gd name="connsiteX266" fmla="*/ 7273505 w 7586906"/>
              <a:gd name="connsiteY266" fmla="*/ 3053651 h 6325714"/>
              <a:gd name="connsiteX267" fmla="*/ 7440528 w 7586906"/>
              <a:gd name="connsiteY267" fmla="*/ 2944325 h 6325714"/>
              <a:gd name="connsiteX268" fmla="*/ 7421594 w 7586906"/>
              <a:gd name="connsiteY268" fmla="*/ 2994396 h 6325714"/>
              <a:gd name="connsiteX269" fmla="*/ 7425536 w 7586906"/>
              <a:gd name="connsiteY269" fmla="*/ 3008894 h 6325714"/>
              <a:gd name="connsiteX270" fmla="*/ 7422213 w 7586906"/>
              <a:gd name="connsiteY270" fmla="*/ 3009581 h 6325714"/>
              <a:gd name="connsiteX271" fmla="*/ 7425543 w 7586906"/>
              <a:gd name="connsiteY271" fmla="*/ 3008920 h 6325714"/>
              <a:gd name="connsiteX272" fmla="*/ 7425536 w 7586906"/>
              <a:gd name="connsiteY272" fmla="*/ 3008894 h 6325714"/>
              <a:gd name="connsiteX273" fmla="*/ 7428391 w 7586906"/>
              <a:gd name="connsiteY273" fmla="*/ 3008304 h 6325714"/>
              <a:gd name="connsiteX274" fmla="*/ 7455552 w 7586906"/>
              <a:gd name="connsiteY274" fmla="*/ 3036986 h 6325714"/>
              <a:gd name="connsiteX275" fmla="*/ 7312828 w 7586906"/>
              <a:gd name="connsiteY275" fmla="*/ 3173780 h 6325714"/>
              <a:gd name="connsiteX276" fmla="*/ 7262952 w 7586906"/>
              <a:gd name="connsiteY276" fmla="*/ 3238727 h 6325714"/>
              <a:gd name="connsiteX277" fmla="*/ 7306623 w 7586906"/>
              <a:gd name="connsiteY277" fmla="*/ 3238874 h 6325714"/>
              <a:gd name="connsiteX278" fmla="*/ 7374562 w 7586906"/>
              <a:gd name="connsiteY278" fmla="*/ 3260992 h 6325714"/>
              <a:gd name="connsiteX279" fmla="*/ 7376554 w 7586906"/>
              <a:gd name="connsiteY279" fmla="*/ 3263806 h 6325714"/>
              <a:gd name="connsiteX280" fmla="*/ 7444112 w 7586906"/>
              <a:gd name="connsiteY280" fmla="*/ 3333820 h 6325714"/>
              <a:gd name="connsiteX281" fmla="*/ 7444335 w 7586906"/>
              <a:gd name="connsiteY281" fmla="*/ 3334337 h 6325714"/>
              <a:gd name="connsiteX282" fmla="*/ 7444992 w 7586906"/>
              <a:gd name="connsiteY282" fmla="*/ 3334053 h 6325714"/>
              <a:gd name="connsiteX283" fmla="*/ 7445648 w 7586906"/>
              <a:gd name="connsiteY283" fmla="*/ 3333771 h 6325714"/>
              <a:gd name="connsiteX284" fmla="*/ 7470392 w 7586906"/>
              <a:gd name="connsiteY284" fmla="*/ 3324329 h 6325714"/>
              <a:gd name="connsiteX285" fmla="*/ 7472361 w 7586906"/>
              <a:gd name="connsiteY285" fmla="*/ 3323479 h 6325714"/>
              <a:gd name="connsiteX286" fmla="*/ 7473018 w 7586906"/>
              <a:gd name="connsiteY286" fmla="*/ 3323197 h 6325714"/>
              <a:gd name="connsiteX287" fmla="*/ 7474213 w 7586906"/>
              <a:gd name="connsiteY287" fmla="*/ 3322681 h 6325714"/>
              <a:gd name="connsiteX288" fmla="*/ 7476958 w 7586906"/>
              <a:gd name="connsiteY288" fmla="*/ 3321498 h 6325714"/>
              <a:gd name="connsiteX289" fmla="*/ 7517220 w 7586906"/>
              <a:gd name="connsiteY289" fmla="*/ 3339025 h 6325714"/>
              <a:gd name="connsiteX290" fmla="*/ 7477182 w 7586906"/>
              <a:gd name="connsiteY290" fmla="*/ 3359955 h 6325714"/>
              <a:gd name="connsiteX291" fmla="*/ 7213867 w 7586906"/>
              <a:gd name="connsiteY291" fmla="*/ 3477131 h 6325714"/>
              <a:gd name="connsiteX292" fmla="*/ 7318961 w 7586906"/>
              <a:gd name="connsiteY292" fmla="*/ 3473442 h 6325714"/>
              <a:gd name="connsiteX293" fmla="*/ 7441997 w 7586906"/>
              <a:gd name="connsiteY293" fmla="*/ 3422854 h 6325714"/>
              <a:gd name="connsiteX294" fmla="*/ 7438872 w 7586906"/>
              <a:gd name="connsiteY294" fmla="*/ 3433083 h 6325714"/>
              <a:gd name="connsiteX295" fmla="*/ 7432211 w 7586906"/>
              <a:gd name="connsiteY295" fmla="*/ 3438088 h 6325714"/>
              <a:gd name="connsiteX296" fmla="*/ 7291639 w 7586906"/>
              <a:gd name="connsiteY296" fmla="*/ 3605164 h 6325714"/>
              <a:gd name="connsiteX297" fmla="*/ 7308111 w 7586906"/>
              <a:gd name="connsiteY297" fmla="*/ 3645183 h 6325714"/>
              <a:gd name="connsiteX298" fmla="*/ 7393041 w 7586906"/>
              <a:gd name="connsiteY298" fmla="*/ 3683233 h 6325714"/>
              <a:gd name="connsiteX299" fmla="*/ 7321505 w 7586906"/>
              <a:gd name="connsiteY299" fmla="*/ 3759354 h 6325714"/>
              <a:gd name="connsiteX300" fmla="*/ 7354891 w 7586906"/>
              <a:gd name="connsiteY300" fmla="*/ 3764546 h 6325714"/>
              <a:gd name="connsiteX301" fmla="*/ 7424555 w 7586906"/>
              <a:gd name="connsiteY301" fmla="*/ 3743696 h 6325714"/>
              <a:gd name="connsiteX302" fmla="*/ 7516165 w 7586906"/>
              <a:gd name="connsiteY302" fmla="*/ 3723178 h 6325714"/>
              <a:gd name="connsiteX303" fmla="*/ 7506814 w 7586906"/>
              <a:gd name="connsiteY303" fmla="*/ 3775552 h 6325714"/>
              <a:gd name="connsiteX304" fmla="*/ 7508784 w 7586906"/>
              <a:gd name="connsiteY304" fmla="*/ 3774703 h 6325714"/>
              <a:gd name="connsiteX305" fmla="*/ 7533429 w 7586906"/>
              <a:gd name="connsiteY305" fmla="*/ 3767293 h 6325714"/>
              <a:gd name="connsiteX306" fmla="*/ 7561363 w 7586906"/>
              <a:gd name="connsiteY306" fmla="*/ 3759382 h 6325714"/>
              <a:gd name="connsiteX307" fmla="*/ 7561363 w 7586906"/>
              <a:gd name="connsiteY307" fmla="*/ 3759382 h 6325714"/>
              <a:gd name="connsiteX308" fmla="*/ 7560484 w 7586906"/>
              <a:gd name="connsiteY308" fmla="*/ 3759149 h 6325714"/>
              <a:gd name="connsiteX309" fmla="*/ 7564880 w 7586906"/>
              <a:gd name="connsiteY309" fmla="*/ 3760315 h 6325714"/>
              <a:gd name="connsiteX310" fmla="*/ 7557669 w 7586906"/>
              <a:gd name="connsiteY310" fmla="*/ 3803200 h 6325714"/>
              <a:gd name="connsiteX311" fmla="*/ 7486829 w 7586906"/>
              <a:gd name="connsiteY311" fmla="*/ 3810482 h 6325714"/>
              <a:gd name="connsiteX312" fmla="*/ 7472158 w 7586906"/>
              <a:gd name="connsiteY312" fmla="*/ 3816194 h 6325714"/>
              <a:gd name="connsiteX313" fmla="*/ 7325915 w 7586906"/>
              <a:gd name="connsiteY313" fmla="*/ 3876173 h 6325714"/>
              <a:gd name="connsiteX314" fmla="*/ 7278803 w 7586906"/>
              <a:gd name="connsiteY314" fmla="*/ 3887914 h 6325714"/>
              <a:gd name="connsiteX315" fmla="*/ 7249908 w 7586906"/>
              <a:gd name="connsiteY315" fmla="*/ 3900370 h 6325714"/>
              <a:gd name="connsiteX316" fmla="*/ 7228777 w 7586906"/>
              <a:gd name="connsiteY316" fmla="*/ 3927225 h 6325714"/>
              <a:gd name="connsiteX317" fmla="*/ 6952402 w 7586906"/>
              <a:gd name="connsiteY317" fmla="*/ 4062881 h 6325714"/>
              <a:gd name="connsiteX318" fmla="*/ 6946714 w 7586906"/>
              <a:gd name="connsiteY318" fmla="*/ 4065945 h 6325714"/>
              <a:gd name="connsiteX319" fmla="*/ 6946714 w 7586906"/>
              <a:gd name="connsiteY319" fmla="*/ 4065945 h 6325714"/>
              <a:gd name="connsiteX320" fmla="*/ 6943654 w 7586906"/>
              <a:gd name="connsiteY320" fmla="*/ 4067876 h 6325714"/>
              <a:gd name="connsiteX321" fmla="*/ 6819940 w 7586906"/>
              <a:gd name="connsiteY321" fmla="*/ 4115084 h 6325714"/>
              <a:gd name="connsiteX322" fmla="*/ 6819283 w 7586906"/>
              <a:gd name="connsiteY322" fmla="*/ 4115367 h 6325714"/>
              <a:gd name="connsiteX323" fmla="*/ 6817969 w 7586906"/>
              <a:gd name="connsiteY323" fmla="*/ 4115933 h 6325714"/>
              <a:gd name="connsiteX324" fmla="*/ 6799247 w 7586906"/>
              <a:gd name="connsiteY324" fmla="*/ 4122856 h 6325714"/>
              <a:gd name="connsiteX325" fmla="*/ 6777244 w 7586906"/>
              <a:gd name="connsiteY325" fmla="*/ 4131652 h 6325714"/>
              <a:gd name="connsiteX326" fmla="*/ 6780193 w 7586906"/>
              <a:gd name="connsiteY326" fmla="*/ 4129349 h 6325714"/>
              <a:gd name="connsiteX327" fmla="*/ 6777244 w 7586906"/>
              <a:gd name="connsiteY327" fmla="*/ 4131652 h 6325714"/>
              <a:gd name="connsiteX328" fmla="*/ 6777244 w 7586906"/>
              <a:gd name="connsiteY328" fmla="*/ 4131652 h 6325714"/>
              <a:gd name="connsiteX329" fmla="*/ 6773748 w 7586906"/>
              <a:gd name="connsiteY329" fmla="*/ 4134383 h 6325714"/>
              <a:gd name="connsiteX330" fmla="*/ 6678634 w 7586906"/>
              <a:gd name="connsiteY330" fmla="*/ 4193742 h 6325714"/>
              <a:gd name="connsiteX331" fmla="*/ 6230276 w 7586906"/>
              <a:gd name="connsiteY331" fmla="*/ 4378443 h 6325714"/>
              <a:gd name="connsiteX332" fmla="*/ 6227649 w 7586906"/>
              <a:gd name="connsiteY332" fmla="*/ 4379575 h 6325714"/>
              <a:gd name="connsiteX333" fmla="*/ 6226335 w 7586906"/>
              <a:gd name="connsiteY333" fmla="*/ 4380141 h 6325714"/>
              <a:gd name="connsiteX334" fmla="*/ 6225679 w 7586906"/>
              <a:gd name="connsiteY334" fmla="*/ 4380424 h 6325714"/>
              <a:gd name="connsiteX335" fmla="*/ 6222396 w 7586906"/>
              <a:gd name="connsiteY335" fmla="*/ 4381839 h 6325714"/>
              <a:gd name="connsiteX336" fmla="*/ 6081808 w 7586906"/>
              <a:gd name="connsiteY336" fmla="*/ 4433261 h 6325714"/>
              <a:gd name="connsiteX337" fmla="*/ 6131167 w 7586906"/>
              <a:gd name="connsiteY337" fmla="*/ 4430343 h 6325714"/>
              <a:gd name="connsiteX338" fmla="*/ 6315659 w 7586906"/>
              <a:gd name="connsiteY338" fmla="*/ 4365494 h 6325714"/>
              <a:gd name="connsiteX339" fmla="*/ 6313765 w 7586906"/>
              <a:gd name="connsiteY339" fmla="*/ 4367085 h 6325714"/>
              <a:gd name="connsiteX340" fmla="*/ 6315786 w 7586906"/>
              <a:gd name="connsiteY340" fmla="*/ 4365449 h 6325714"/>
              <a:gd name="connsiteX341" fmla="*/ 6315659 w 7586906"/>
              <a:gd name="connsiteY341" fmla="*/ 4365494 h 6325714"/>
              <a:gd name="connsiteX342" fmla="*/ 6318624 w 7586906"/>
              <a:gd name="connsiteY342" fmla="*/ 4363002 h 6325714"/>
              <a:gd name="connsiteX343" fmla="*/ 6367423 w 7586906"/>
              <a:gd name="connsiteY343" fmla="*/ 4376848 h 6325714"/>
              <a:gd name="connsiteX344" fmla="*/ 6331390 w 7586906"/>
              <a:gd name="connsiteY344" fmla="*/ 4407068 h 6325714"/>
              <a:gd name="connsiteX345" fmla="*/ 6195388 w 7586906"/>
              <a:gd name="connsiteY345" fmla="*/ 4454677 h 6325714"/>
              <a:gd name="connsiteX346" fmla="*/ 6239367 w 7586906"/>
              <a:gd name="connsiteY346" fmla="*/ 4469989 h 6325714"/>
              <a:gd name="connsiteX347" fmla="*/ 5733634 w 7586906"/>
              <a:gd name="connsiteY347" fmla="*/ 4675138 h 6325714"/>
              <a:gd name="connsiteX348" fmla="*/ 5731452 w 7586906"/>
              <a:gd name="connsiteY348" fmla="*/ 4677303 h 6325714"/>
              <a:gd name="connsiteX349" fmla="*/ 5656704 w 7586906"/>
              <a:gd name="connsiteY349" fmla="*/ 4691777 h 6325714"/>
              <a:gd name="connsiteX350" fmla="*/ 5655825 w 7586906"/>
              <a:gd name="connsiteY350" fmla="*/ 4691544 h 6325714"/>
              <a:gd name="connsiteX351" fmla="*/ 5656704 w 7586906"/>
              <a:gd name="connsiteY351" fmla="*/ 4691777 h 6325714"/>
              <a:gd name="connsiteX352" fmla="*/ 5653633 w 7586906"/>
              <a:gd name="connsiteY352" fmla="*/ 4691877 h 6325714"/>
              <a:gd name="connsiteX353" fmla="*/ 5601276 w 7586906"/>
              <a:gd name="connsiteY353" fmla="*/ 4707714 h 6325714"/>
              <a:gd name="connsiteX354" fmla="*/ 5648674 w 7586906"/>
              <a:gd name="connsiteY354" fmla="*/ 4669536 h 6325714"/>
              <a:gd name="connsiteX355" fmla="*/ 5643558 w 7586906"/>
              <a:gd name="connsiteY355" fmla="*/ 4657666 h 6325714"/>
              <a:gd name="connsiteX356" fmla="*/ 5617491 w 7586906"/>
              <a:gd name="connsiteY356" fmla="*/ 4665843 h 6325714"/>
              <a:gd name="connsiteX357" fmla="*/ 5436475 w 7586906"/>
              <a:gd name="connsiteY357" fmla="*/ 4746319 h 6325714"/>
              <a:gd name="connsiteX358" fmla="*/ 5383970 w 7586906"/>
              <a:gd name="connsiteY358" fmla="*/ 4774458 h 6325714"/>
              <a:gd name="connsiteX359" fmla="*/ 5356665 w 7586906"/>
              <a:gd name="connsiteY359" fmla="*/ 4796020 h 6325714"/>
              <a:gd name="connsiteX360" fmla="*/ 5223515 w 7586906"/>
              <a:gd name="connsiteY360" fmla="*/ 4880954 h 6325714"/>
              <a:gd name="connsiteX361" fmla="*/ 5031186 w 7586906"/>
              <a:gd name="connsiteY361" fmla="*/ 4940604 h 6325714"/>
              <a:gd name="connsiteX362" fmla="*/ 4971753 w 7586906"/>
              <a:gd name="connsiteY362" fmla="*/ 4947253 h 6325714"/>
              <a:gd name="connsiteX363" fmla="*/ 4660593 w 7586906"/>
              <a:gd name="connsiteY363" fmla="*/ 5063633 h 6325714"/>
              <a:gd name="connsiteX364" fmla="*/ 4408515 w 7586906"/>
              <a:gd name="connsiteY364" fmla="*/ 5150875 h 6325714"/>
              <a:gd name="connsiteX365" fmla="*/ 4335442 w 7586906"/>
              <a:gd name="connsiteY365" fmla="*/ 5189105 h 6325714"/>
              <a:gd name="connsiteX366" fmla="*/ 4180959 w 7586906"/>
              <a:gd name="connsiteY366" fmla="*/ 5266100 h 6325714"/>
              <a:gd name="connsiteX367" fmla="*/ 4110596 w 7586906"/>
              <a:gd name="connsiteY367" fmla="*/ 5279907 h 6325714"/>
              <a:gd name="connsiteX368" fmla="*/ 3362911 w 7586906"/>
              <a:gd name="connsiteY368" fmla="*/ 5615666 h 6325714"/>
              <a:gd name="connsiteX369" fmla="*/ 3321668 w 7586906"/>
              <a:gd name="connsiteY369" fmla="*/ 5655474 h 6325714"/>
              <a:gd name="connsiteX370" fmla="*/ 3275097 w 7586906"/>
              <a:gd name="connsiteY370" fmla="*/ 5722669 h 6325714"/>
              <a:gd name="connsiteX371" fmla="*/ 3287254 w 7586906"/>
              <a:gd name="connsiteY371" fmla="*/ 5662353 h 6325714"/>
              <a:gd name="connsiteX372" fmla="*/ 3162671 w 7586906"/>
              <a:gd name="connsiteY372" fmla="*/ 5711159 h 6325714"/>
              <a:gd name="connsiteX373" fmla="*/ 3131076 w 7586906"/>
              <a:gd name="connsiteY373" fmla="*/ 5749869 h 6325714"/>
              <a:gd name="connsiteX374" fmla="*/ 3040822 w 7586906"/>
              <a:gd name="connsiteY374" fmla="*/ 5777147 h 6325714"/>
              <a:gd name="connsiteX375" fmla="*/ 2854415 w 7586906"/>
              <a:gd name="connsiteY375" fmla="*/ 5874022 h 6325714"/>
              <a:gd name="connsiteX376" fmla="*/ 2724325 w 7586906"/>
              <a:gd name="connsiteY376" fmla="*/ 5919083 h 6325714"/>
              <a:gd name="connsiteX377" fmla="*/ 2699043 w 7586906"/>
              <a:gd name="connsiteY377" fmla="*/ 5948952 h 6325714"/>
              <a:gd name="connsiteX378" fmla="*/ 2294410 w 7586906"/>
              <a:gd name="connsiteY378" fmla="*/ 6142955 h 6325714"/>
              <a:gd name="connsiteX379" fmla="*/ 2151611 w 7586906"/>
              <a:gd name="connsiteY379" fmla="*/ 6228988 h 6325714"/>
              <a:gd name="connsiteX380" fmla="*/ 1979343 w 7586906"/>
              <a:gd name="connsiteY380" fmla="*/ 6304469 h 6325714"/>
              <a:gd name="connsiteX381" fmla="*/ 1872809 w 7586906"/>
              <a:gd name="connsiteY381" fmla="*/ 6324689 h 6325714"/>
              <a:gd name="connsiteX382" fmla="*/ 1861929 w 7586906"/>
              <a:gd name="connsiteY382" fmla="*/ 6303064 h 6325714"/>
              <a:gd name="connsiteX383" fmla="*/ 1689761 w 7586906"/>
              <a:gd name="connsiteY383" fmla="*/ 6169213 h 6325714"/>
              <a:gd name="connsiteX384" fmla="*/ 1478896 w 7586906"/>
              <a:gd name="connsiteY384" fmla="*/ 5985339 h 6325714"/>
              <a:gd name="connsiteX385" fmla="*/ 1401301 w 7586906"/>
              <a:gd name="connsiteY385" fmla="*/ 5812556 h 6325714"/>
              <a:gd name="connsiteX386" fmla="*/ 1366727 w 7586906"/>
              <a:gd name="connsiteY386" fmla="*/ 5754025 h 6325714"/>
              <a:gd name="connsiteX387" fmla="*/ 1322162 w 7586906"/>
              <a:gd name="connsiteY387" fmla="*/ 5675933 h 6325714"/>
              <a:gd name="connsiteX388" fmla="*/ 1255441 w 7586906"/>
              <a:gd name="connsiteY388" fmla="*/ 5636766 h 6325714"/>
              <a:gd name="connsiteX389" fmla="*/ 1174527 w 7586906"/>
              <a:gd name="connsiteY389" fmla="*/ 5609837 h 6325714"/>
              <a:gd name="connsiteX390" fmla="*/ 1143757 w 7586906"/>
              <a:gd name="connsiteY390" fmla="*/ 5601682 h 6325714"/>
              <a:gd name="connsiteX391" fmla="*/ 1091312 w 7586906"/>
              <a:gd name="connsiteY391" fmla="*/ 5526988 h 6325714"/>
              <a:gd name="connsiteX392" fmla="*/ 1106598 w 7586906"/>
              <a:gd name="connsiteY392" fmla="*/ 5287855 h 6325714"/>
              <a:gd name="connsiteX393" fmla="*/ 1045625 w 7586906"/>
              <a:gd name="connsiteY393" fmla="*/ 5180731 h 6325714"/>
              <a:gd name="connsiteX394" fmla="*/ 1008224 w 7586906"/>
              <a:gd name="connsiteY394" fmla="*/ 5164419 h 6325714"/>
              <a:gd name="connsiteX395" fmla="*/ 927775 w 7586906"/>
              <a:gd name="connsiteY395" fmla="*/ 5104244 h 6325714"/>
              <a:gd name="connsiteX396" fmla="*/ 901630 w 7586906"/>
              <a:gd name="connsiteY396" fmla="*/ 5023720 h 6325714"/>
              <a:gd name="connsiteX397" fmla="*/ 913978 w 7586906"/>
              <a:gd name="connsiteY397" fmla="*/ 4958425 h 6325714"/>
              <a:gd name="connsiteX398" fmla="*/ 921243 w 7586906"/>
              <a:gd name="connsiteY398" fmla="*/ 4924696 h 6325714"/>
              <a:gd name="connsiteX399" fmla="*/ 871587 w 7586906"/>
              <a:gd name="connsiteY399" fmla="*/ 4914278 h 6325714"/>
              <a:gd name="connsiteX400" fmla="*/ 777263 w 7586906"/>
              <a:gd name="connsiteY400" fmla="*/ 4883339 h 6325714"/>
              <a:gd name="connsiteX401" fmla="*/ 734202 w 7586906"/>
              <a:gd name="connsiteY401" fmla="*/ 4799703 h 6325714"/>
              <a:gd name="connsiteX402" fmla="*/ 759915 w 7586906"/>
              <a:gd name="connsiteY402" fmla="*/ 4655213 h 6325714"/>
              <a:gd name="connsiteX403" fmla="*/ 753071 w 7586906"/>
              <a:gd name="connsiteY403" fmla="*/ 4648371 h 6325714"/>
              <a:gd name="connsiteX404" fmla="*/ 752192 w 7586906"/>
              <a:gd name="connsiteY404" fmla="*/ 4648138 h 6325714"/>
              <a:gd name="connsiteX405" fmla="*/ 728540 w 7586906"/>
              <a:gd name="connsiteY405" fmla="*/ 4656497 h 6325714"/>
              <a:gd name="connsiteX406" fmla="*/ 725034 w 7586906"/>
              <a:gd name="connsiteY406" fmla="*/ 4657397 h 6325714"/>
              <a:gd name="connsiteX407" fmla="*/ 672232 w 7586906"/>
              <a:gd name="connsiteY407" fmla="*/ 4634262 h 6325714"/>
              <a:gd name="connsiteX408" fmla="*/ 776085 w 7586906"/>
              <a:gd name="connsiteY408" fmla="*/ 4568077 h 6325714"/>
              <a:gd name="connsiteX409" fmla="*/ 837073 w 7586906"/>
              <a:gd name="connsiteY409" fmla="*/ 4527099 h 6325714"/>
              <a:gd name="connsiteX410" fmla="*/ 849921 w 7586906"/>
              <a:gd name="connsiteY410" fmla="*/ 4509935 h 6325714"/>
              <a:gd name="connsiteX411" fmla="*/ 851943 w 7586906"/>
              <a:gd name="connsiteY411" fmla="*/ 4518242 h 6325714"/>
              <a:gd name="connsiteX412" fmla="*/ 850556 w 7586906"/>
              <a:gd name="connsiteY412" fmla="*/ 4505989 h 6325714"/>
              <a:gd name="connsiteX413" fmla="*/ 849921 w 7586906"/>
              <a:gd name="connsiteY413" fmla="*/ 4509935 h 6325714"/>
              <a:gd name="connsiteX414" fmla="*/ 845906 w 7586906"/>
              <a:gd name="connsiteY414" fmla="*/ 4498814 h 6325714"/>
              <a:gd name="connsiteX415" fmla="*/ 836849 w 7586906"/>
              <a:gd name="connsiteY415" fmla="*/ 4488643 h 6325714"/>
              <a:gd name="connsiteX416" fmla="*/ 821681 w 7586906"/>
              <a:gd name="connsiteY416" fmla="*/ 4484166 h 6325714"/>
              <a:gd name="connsiteX417" fmla="*/ 796406 w 7586906"/>
              <a:gd name="connsiteY417" fmla="*/ 4439984 h 6325714"/>
              <a:gd name="connsiteX418" fmla="*/ 811436 w 7586906"/>
              <a:gd name="connsiteY418" fmla="*/ 4420655 h 6325714"/>
              <a:gd name="connsiteX419" fmla="*/ 765465 w 7586906"/>
              <a:gd name="connsiteY419" fmla="*/ 4402530 h 6325714"/>
              <a:gd name="connsiteX420" fmla="*/ 758092 w 7586906"/>
              <a:gd name="connsiteY420" fmla="*/ 4380006 h 6325714"/>
              <a:gd name="connsiteX421" fmla="*/ 761746 w 7586906"/>
              <a:gd name="connsiteY421" fmla="*/ 4366803 h 6325714"/>
              <a:gd name="connsiteX422" fmla="*/ 682188 w 7586906"/>
              <a:gd name="connsiteY422" fmla="*/ 4346633 h 6325714"/>
              <a:gd name="connsiteX423" fmla="*/ 631770 w 7586906"/>
              <a:gd name="connsiteY423" fmla="*/ 4356126 h 6325714"/>
              <a:gd name="connsiteX424" fmla="*/ 615788 w 7586906"/>
              <a:gd name="connsiteY424" fmla="*/ 4400346 h 6325714"/>
              <a:gd name="connsiteX425" fmla="*/ 580463 w 7586906"/>
              <a:gd name="connsiteY425" fmla="*/ 4401497 h 6325714"/>
              <a:gd name="connsiteX426" fmla="*/ 579138 w 7586906"/>
              <a:gd name="connsiteY426" fmla="*/ 4362291 h 6325714"/>
              <a:gd name="connsiteX427" fmla="*/ 593543 w 7586906"/>
              <a:gd name="connsiteY427" fmla="*/ 4348739 h 6325714"/>
              <a:gd name="connsiteX428" fmla="*/ 654518 w 7586906"/>
              <a:gd name="connsiteY428" fmla="*/ 4267990 h 6325714"/>
              <a:gd name="connsiteX429" fmla="*/ 684070 w 7586906"/>
              <a:gd name="connsiteY429" fmla="*/ 4255252 h 6325714"/>
              <a:gd name="connsiteX430" fmla="*/ 718577 w 7586906"/>
              <a:gd name="connsiteY430" fmla="*/ 4226914 h 6325714"/>
              <a:gd name="connsiteX431" fmla="*/ 745502 w 7586906"/>
              <a:gd name="connsiteY431" fmla="*/ 4215308 h 6325714"/>
              <a:gd name="connsiteX432" fmla="*/ 568794 w 7586906"/>
              <a:gd name="connsiteY432" fmla="*/ 3942663 h 6325714"/>
              <a:gd name="connsiteX433" fmla="*/ 559673 w 7586906"/>
              <a:gd name="connsiteY433" fmla="*/ 3921504 h 6325714"/>
              <a:gd name="connsiteX434" fmla="*/ 464755 w 7586906"/>
              <a:gd name="connsiteY434" fmla="*/ 3863894 h 6325714"/>
              <a:gd name="connsiteX435" fmla="*/ 521554 w 7586906"/>
              <a:gd name="connsiteY435" fmla="*/ 3706615 h 6325714"/>
              <a:gd name="connsiteX436" fmla="*/ 468595 w 7586906"/>
              <a:gd name="connsiteY436" fmla="*/ 3731892 h 6325714"/>
              <a:gd name="connsiteX437" fmla="*/ 468861 w 7586906"/>
              <a:gd name="connsiteY437" fmla="*/ 3739733 h 6325714"/>
              <a:gd name="connsiteX438" fmla="*/ 434139 w 7586906"/>
              <a:gd name="connsiteY438" fmla="*/ 3731446 h 6325714"/>
              <a:gd name="connsiteX439" fmla="*/ 495645 w 7586906"/>
              <a:gd name="connsiteY439" fmla="*/ 3666380 h 6325714"/>
              <a:gd name="connsiteX440" fmla="*/ 513046 w 7586906"/>
              <a:gd name="connsiteY440" fmla="*/ 3639908 h 6325714"/>
              <a:gd name="connsiteX441" fmla="*/ 488494 w 7586906"/>
              <a:gd name="connsiteY441" fmla="*/ 3644372 h 6325714"/>
              <a:gd name="connsiteX442" fmla="*/ 387582 w 7586906"/>
              <a:gd name="connsiteY442" fmla="*/ 3612599 h 6325714"/>
              <a:gd name="connsiteX443" fmla="*/ 401362 w 7586906"/>
              <a:gd name="connsiteY443" fmla="*/ 3604825 h 6325714"/>
              <a:gd name="connsiteX444" fmla="*/ 401351 w 7586906"/>
              <a:gd name="connsiteY444" fmla="*/ 3602993 h 6325714"/>
              <a:gd name="connsiteX445" fmla="*/ 416019 w 7586906"/>
              <a:gd name="connsiteY445" fmla="*/ 3559340 h 6325714"/>
              <a:gd name="connsiteX446" fmla="*/ 412514 w 7586906"/>
              <a:gd name="connsiteY446" fmla="*/ 3560239 h 6325714"/>
              <a:gd name="connsiteX447" fmla="*/ 412080 w 7586906"/>
              <a:gd name="connsiteY447" fmla="*/ 3561038 h 6325714"/>
              <a:gd name="connsiteX448" fmla="*/ 412291 w 7586906"/>
              <a:gd name="connsiteY448" fmla="*/ 3559723 h 6325714"/>
              <a:gd name="connsiteX449" fmla="*/ 411857 w 7586906"/>
              <a:gd name="connsiteY449" fmla="*/ 3560522 h 6325714"/>
              <a:gd name="connsiteX450" fmla="*/ 410342 w 7586906"/>
              <a:gd name="connsiteY450" fmla="*/ 3564235 h 6325714"/>
              <a:gd name="connsiteX451" fmla="*/ 332533 w 7586906"/>
              <a:gd name="connsiteY451" fmla="*/ 3580641 h 6325714"/>
              <a:gd name="connsiteX452" fmla="*/ 328275 w 7586906"/>
              <a:gd name="connsiteY452" fmla="*/ 3565342 h 6325714"/>
              <a:gd name="connsiteX453" fmla="*/ 322936 w 7586906"/>
              <a:gd name="connsiteY453" fmla="*/ 3552957 h 6325714"/>
              <a:gd name="connsiteX454" fmla="*/ 332998 w 7586906"/>
              <a:gd name="connsiteY454" fmla="*/ 3547395 h 6325714"/>
              <a:gd name="connsiteX455" fmla="*/ 332119 w 7586906"/>
              <a:gd name="connsiteY455" fmla="*/ 3547162 h 6325714"/>
              <a:gd name="connsiteX456" fmla="*/ 328983 w 7586906"/>
              <a:gd name="connsiteY456" fmla="*/ 3536274 h 6325714"/>
              <a:gd name="connsiteX457" fmla="*/ 283055 w 7586906"/>
              <a:gd name="connsiteY457" fmla="*/ 3525474 h 6325714"/>
              <a:gd name="connsiteX458" fmla="*/ 307786 w 7586906"/>
              <a:gd name="connsiteY458" fmla="*/ 3476260 h 6325714"/>
              <a:gd name="connsiteX459" fmla="*/ 318249 w 7586906"/>
              <a:gd name="connsiteY459" fmla="*/ 3426466 h 6325714"/>
              <a:gd name="connsiteX460" fmla="*/ 316936 w 7586906"/>
              <a:gd name="connsiteY460" fmla="*/ 3427032 h 6325714"/>
              <a:gd name="connsiteX461" fmla="*/ 269504 w 7586906"/>
              <a:gd name="connsiteY461" fmla="*/ 3421775 h 6325714"/>
              <a:gd name="connsiteX462" fmla="*/ 253743 w 7586906"/>
              <a:gd name="connsiteY462" fmla="*/ 3428569 h 6325714"/>
              <a:gd name="connsiteX463" fmla="*/ 295548 w 7586906"/>
              <a:gd name="connsiteY463" fmla="*/ 3371995 h 6325714"/>
              <a:gd name="connsiteX464" fmla="*/ 342088 w 7586906"/>
              <a:gd name="connsiteY464" fmla="*/ 3337246 h 6325714"/>
              <a:gd name="connsiteX465" fmla="*/ 343625 w 7586906"/>
              <a:gd name="connsiteY465" fmla="*/ 3337196 h 6325714"/>
              <a:gd name="connsiteX466" fmla="*/ 380908 w 7586906"/>
              <a:gd name="connsiteY466" fmla="*/ 3333364 h 6325714"/>
              <a:gd name="connsiteX467" fmla="*/ 346048 w 7586906"/>
              <a:gd name="connsiteY467" fmla="*/ 3301270 h 6325714"/>
              <a:gd name="connsiteX468" fmla="*/ 276045 w 7586906"/>
              <a:gd name="connsiteY468" fmla="*/ 3301459 h 6325714"/>
              <a:gd name="connsiteX469" fmla="*/ 261407 w 7586906"/>
              <a:gd name="connsiteY469" fmla="*/ 3312665 h 6325714"/>
              <a:gd name="connsiteX470" fmla="*/ 236622 w 7586906"/>
              <a:gd name="connsiteY470" fmla="*/ 3314782 h 6325714"/>
              <a:gd name="connsiteX471" fmla="*/ 244533 w 7586906"/>
              <a:gd name="connsiteY471" fmla="*/ 3278938 h 6325714"/>
              <a:gd name="connsiteX472" fmla="*/ 304791 w 7586906"/>
              <a:gd name="connsiteY472" fmla="*/ 3263366 h 6325714"/>
              <a:gd name="connsiteX473" fmla="*/ 305448 w 7586906"/>
              <a:gd name="connsiteY473" fmla="*/ 3263083 h 6325714"/>
              <a:gd name="connsiteX474" fmla="*/ 306104 w 7586906"/>
              <a:gd name="connsiteY474" fmla="*/ 3262800 h 6325714"/>
              <a:gd name="connsiteX475" fmla="*/ 332827 w 7586906"/>
              <a:gd name="connsiteY475" fmla="*/ 3254340 h 6325714"/>
              <a:gd name="connsiteX476" fmla="*/ 334648 w 7586906"/>
              <a:gd name="connsiteY476" fmla="*/ 3227854 h 6325714"/>
              <a:gd name="connsiteX477" fmla="*/ 307879 w 7586906"/>
              <a:gd name="connsiteY477" fmla="*/ 3153106 h 6325714"/>
              <a:gd name="connsiteX478" fmla="*/ 312274 w 7586906"/>
              <a:gd name="connsiteY478" fmla="*/ 3154271 h 6325714"/>
              <a:gd name="connsiteX479" fmla="*/ 302604 w 7586906"/>
              <a:gd name="connsiteY479" fmla="*/ 3151708 h 6325714"/>
              <a:gd name="connsiteX480" fmla="*/ 301736 w 7586906"/>
              <a:gd name="connsiteY480" fmla="*/ 3153307 h 6325714"/>
              <a:gd name="connsiteX481" fmla="*/ 231839 w 7586906"/>
              <a:gd name="connsiteY481" fmla="*/ 3171808 h 6325714"/>
              <a:gd name="connsiteX482" fmla="*/ 185731 w 7586906"/>
              <a:gd name="connsiteY482" fmla="*/ 3167817 h 6325714"/>
              <a:gd name="connsiteX483" fmla="*/ 203822 w 7586906"/>
              <a:gd name="connsiteY483" fmla="*/ 3146556 h 6325714"/>
              <a:gd name="connsiteX484" fmla="*/ 202943 w 7586906"/>
              <a:gd name="connsiteY484" fmla="*/ 3146323 h 6325714"/>
              <a:gd name="connsiteX485" fmla="*/ 203822 w 7586906"/>
              <a:gd name="connsiteY485" fmla="*/ 3146556 h 6325714"/>
              <a:gd name="connsiteX486" fmla="*/ 200528 w 7586906"/>
              <a:gd name="connsiteY486" fmla="*/ 3146140 h 6325714"/>
              <a:gd name="connsiteX487" fmla="*/ 132028 w 7586906"/>
              <a:gd name="connsiteY487" fmla="*/ 3102845 h 6325714"/>
              <a:gd name="connsiteX488" fmla="*/ 144282 w 7586906"/>
              <a:gd name="connsiteY488" fmla="*/ 3096951 h 6325714"/>
              <a:gd name="connsiteX489" fmla="*/ 154291 w 7586906"/>
              <a:gd name="connsiteY489" fmla="*/ 3082233 h 6325714"/>
              <a:gd name="connsiteX490" fmla="*/ 140115 w 7586906"/>
              <a:gd name="connsiteY490" fmla="*/ 2984311 h 6325714"/>
              <a:gd name="connsiteX491" fmla="*/ 134935 w 7586906"/>
              <a:gd name="connsiteY491" fmla="*/ 2999394 h 6325714"/>
              <a:gd name="connsiteX492" fmla="*/ 105098 w 7586906"/>
              <a:gd name="connsiteY492" fmla="*/ 3000629 h 6325714"/>
              <a:gd name="connsiteX493" fmla="*/ 91814 w 7586906"/>
              <a:gd name="connsiteY493" fmla="*/ 2980653 h 6325714"/>
              <a:gd name="connsiteX494" fmla="*/ 85173 w 7586906"/>
              <a:gd name="connsiteY494" fmla="*/ 2970665 h 6325714"/>
              <a:gd name="connsiteX495" fmla="*/ 62537 w 7586906"/>
              <a:gd name="connsiteY495" fmla="*/ 2965122 h 6325714"/>
              <a:gd name="connsiteX496" fmla="*/ 73637 w 7586906"/>
              <a:gd name="connsiteY496" fmla="*/ 2949323 h 6325714"/>
              <a:gd name="connsiteX497" fmla="*/ 91069 w 7586906"/>
              <a:gd name="connsiteY497" fmla="*/ 2890404 h 6325714"/>
              <a:gd name="connsiteX498" fmla="*/ 31737 w 7586906"/>
              <a:gd name="connsiteY498" fmla="*/ 2725660 h 6325714"/>
              <a:gd name="connsiteX499" fmla="*/ 30994 w 7586906"/>
              <a:gd name="connsiteY499" fmla="*/ 2711294 h 6325714"/>
              <a:gd name="connsiteX500" fmla="*/ 0 w 7586906"/>
              <a:gd name="connsiteY500" fmla="*/ 2664682 h 6325714"/>
              <a:gd name="connsiteX501" fmla="*/ 4142 w 7586906"/>
              <a:gd name="connsiteY501" fmla="*/ 2659837 h 6325714"/>
              <a:gd name="connsiteX502" fmla="*/ 113033 w 7586906"/>
              <a:gd name="connsiteY502" fmla="*/ 2516822 h 6325714"/>
              <a:gd name="connsiteX503" fmla="*/ 136767 w 7586906"/>
              <a:gd name="connsiteY503" fmla="*/ 2409289 h 6325714"/>
              <a:gd name="connsiteX504" fmla="*/ 131280 w 7586906"/>
              <a:gd name="connsiteY504" fmla="*/ 2409207 h 6325714"/>
              <a:gd name="connsiteX505" fmla="*/ 130623 w 7586906"/>
              <a:gd name="connsiteY505" fmla="*/ 2409490 h 6325714"/>
              <a:gd name="connsiteX506" fmla="*/ 129320 w 7586906"/>
              <a:gd name="connsiteY506" fmla="*/ 2411887 h 6325714"/>
              <a:gd name="connsiteX507" fmla="*/ 108858 w 7586906"/>
              <a:gd name="connsiteY507" fmla="*/ 2478231 h 6325714"/>
              <a:gd name="connsiteX508" fmla="*/ 59766 w 7586906"/>
              <a:gd name="connsiteY508" fmla="*/ 2526931 h 6325714"/>
              <a:gd name="connsiteX509" fmla="*/ 20288 w 7586906"/>
              <a:gd name="connsiteY509" fmla="*/ 2493157 h 6325714"/>
              <a:gd name="connsiteX510" fmla="*/ 114797 w 7586906"/>
              <a:gd name="connsiteY510" fmla="*/ 2367356 h 6325714"/>
              <a:gd name="connsiteX511" fmla="*/ 116978 w 7586906"/>
              <a:gd name="connsiteY511" fmla="*/ 2365191 h 6325714"/>
              <a:gd name="connsiteX512" fmla="*/ 161558 w 7586906"/>
              <a:gd name="connsiteY512" fmla="*/ 2295182 h 6325714"/>
              <a:gd name="connsiteX513" fmla="*/ 168635 w 7586906"/>
              <a:gd name="connsiteY513" fmla="*/ 2342313 h 6325714"/>
              <a:gd name="connsiteX514" fmla="*/ 186801 w 7586906"/>
              <a:gd name="connsiteY514" fmla="*/ 2333870 h 6325714"/>
              <a:gd name="connsiteX515" fmla="*/ 210643 w 7586906"/>
              <a:gd name="connsiteY515" fmla="*/ 2320533 h 6325714"/>
              <a:gd name="connsiteX516" fmla="*/ 210643 w 7586906"/>
              <a:gd name="connsiteY516" fmla="*/ 2320533 h 6325714"/>
              <a:gd name="connsiteX517" fmla="*/ 219169 w 7586906"/>
              <a:gd name="connsiteY517" fmla="*/ 2315021 h 6325714"/>
              <a:gd name="connsiteX518" fmla="*/ 534766 w 7586906"/>
              <a:gd name="connsiteY518" fmla="*/ 2169189 h 6325714"/>
              <a:gd name="connsiteX519" fmla="*/ 752780 w 7586906"/>
              <a:gd name="connsiteY519" fmla="*/ 2073377 h 6325714"/>
              <a:gd name="connsiteX520" fmla="*/ 843713 w 7586906"/>
              <a:gd name="connsiteY520" fmla="*/ 2049479 h 6325714"/>
              <a:gd name="connsiteX521" fmla="*/ 849041 w 7586906"/>
              <a:gd name="connsiteY521" fmla="*/ 2060033 h 6325714"/>
              <a:gd name="connsiteX522" fmla="*/ 887574 w 7586906"/>
              <a:gd name="connsiteY522" fmla="*/ 2044647 h 6325714"/>
              <a:gd name="connsiteX523" fmla="*/ 965606 w 7586906"/>
              <a:gd name="connsiteY523" fmla="*/ 2028758 h 6325714"/>
              <a:gd name="connsiteX524" fmla="*/ 1393520 w 7586906"/>
              <a:gd name="connsiteY524" fmla="*/ 1838183 h 6325714"/>
              <a:gd name="connsiteX525" fmla="*/ 1444318 w 7586906"/>
              <a:gd name="connsiteY525" fmla="*/ 1818733 h 6325714"/>
              <a:gd name="connsiteX526" fmla="*/ 1457230 w 7586906"/>
              <a:gd name="connsiteY526" fmla="*/ 1812555 h 6325714"/>
              <a:gd name="connsiteX527" fmla="*/ 1519649 w 7586906"/>
              <a:gd name="connsiteY527" fmla="*/ 1791157 h 6325714"/>
              <a:gd name="connsiteX528" fmla="*/ 2055653 w 7586906"/>
              <a:gd name="connsiteY528" fmla="*/ 1546034 h 6325714"/>
              <a:gd name="connsiteX529" fmla="*/ 2617789 w 7586906"/>
              <a:gd name="connsiteY529" fmla="*/ 1303721 h 6325714"/>
              <a:gd name="connsiteX530" fmla="*/ 2694378 w 7586906"/>
              <a:gd name="connsiteY530" fmla="*/ 1266423 h 6325714"/>
              <a:gd name="connsiteX531" fmla="*/ 2716674 w 7586906"/>
              <a:gd name="connsiteY531" fmla="*/ 1251304 h 6325714"/>
              <a:gd name="connsiteX532" fmla="*/ 2749710 w 7586906"/>
              <a:gd name="connsiteY532" fmla="*/ 1234004 h 6325714"/>
              <a:gd name="connsiteX533" fmla="*/ 2815169 w 7586906"/>
              <a:gd name="connsiteY533" fmla="*/ 1207011 h 6325714"/>
              <a:gd name="connsiteX534" fmla="*/ 2824151 w 7586906"/>
              <a:gd name="connsiteY534" fmla="*/ 1204363 h 6325714"/>
              <a:gd name="connsiteX535" fmla="*/ 3022380 w 7586906"/>
              <a:gd name="connsiteY535" fmla="*/ 1140334 h 6325714"/>
              <a:gd name="connsiteX536" fmla="*/ 3085614 w 7586906"/>
              <a:gd name="connsiteY536" fmla="*/ 1108182 h 6325714"/>
              <a:gd name="connsiteX537" fmla="*/ 3101353 w 7586906"/>
              <a:gd name="connsiteY537" fmla="*/ 1097725 h 6325714"/>
              <a:gd name="connsiteX538" fmla="*/ 3171197 w 7586906"/>
              <a:gd name="connsiteY538" fmla="*/ 1070066 h 6325714"/>
              <a:gd name="connsiteX539" fmla="*/ 3612139 w 7586906"/>
              <a:gd name="connsiteY539" fmla="*/ 893457 h 6325714"/>
              <a:gd name="connsiteX540" fmla="*/ 4119332 w 7586906"/>
              <a:gd name="connsiteY540" fmla="*/ 637499 h 6325714"/>
              <a:gd name="connsiteX541" fmla="*/ 4290626 w 7586906"/>
              <a:gd name="connsiteY541" fmla="*/ 583244 h 6325714"/>
              <a:gd name="connsiteX542" fmla="*/ 4467712 w 7586906"/>
              <a:gd name="connsiteY542" fmla="*/ 506298 h 6325714"/>
              <a:gd name="connsiteX543" fmla="*/ 4621455 w 7586906"/>
              <a:gd name="connsiteY543" fmla="*/ 452876 h 6325714"/>
              <a:gd name="connsiteX544" fmla="*/ 4758727 w 7586906"/>
              <a:gd name="connsiteY544" fmla="*/ 397376 h 6325714"/>
              <a:gd name="connsiteX545" fmla="*/ 4795586 w 7586906"/>
              <a:gd name="connsiteY545" fmla="*/ 358234 h 6325714"/>
              <a:gd name="connsiteX546" fmla="*/ 4796020 w 7586906"/>
              <a:gd name="connsiteY546" fmla="*/ 357434 h 6325714"/>
              <a:gd name="connsiteX547" fmla="*/ 4937825 w 7586906"/>
              <a:gd name="connsiteY547" fmla="*/ 288966 h 6325714"/>
              <a:gd name="connsiteX548" fmla="*/ 4943534 w 7586906"/>
              <a:gd name="connsiteY548" fmla="*/ 289563 h 6325714"/>
              <a:gd name="connsiteX549" fmla="*/ 5146612 w 7586906"/>
              <a:gd name="connsiteY549" fmla="*/ 191622 h 6325714"/>
              <a:gd name="connsiteX550" fmla="*/ 5104139 w 7586906"/>
              <a:gd name="connsiteY550" fmla="*/ 208707 h 6325714"/>
              <a:gd name="connsiteX551" fmla="*/ 5265856 w 7586906"/>
              <a:gd name="connsiteY551" fmla="*/ 130429 h 6325714"/>
              <a:gd name="connsiteX552" fmla="*/ 5285198 w 7586906"/>
              <a:gd name="connsiteY552" fmla="*/ 135556 h 6325714"/>
              <a:gd name="connsiteX553" fmla="*/ 5300080 w 7586906"/>
              <a:gd name="connsiteY553" fmla="*/ 128529 h 6325714"/>
              <a:gd name="connsiteX554" fmla="*/ 5375230 w 7586906"/>
              <a:gd name="connsiteY554" fmla="*/ 107762 h 6325714"/>
              <a:gd name="connsiteX555" fmla="*/ 5375474 w 7586906"/>
              <a:gd name="connsiteY555" fmla="*/ 111940 h 6325714"/>
              <a:gd name="connsiteX556" fmla="*/ 5498086 w 7586906"/>
              <a:gd name="connsiteY556" fmla="*/ 63983 h 6325714"/>
              <a:gd name="connsiteX557" fmla="*/ 5497972 w 7586906"/>
              <a:gd name="connsiteY557" fmla="*/ 64691 h 6325714"/>
              <a:gd name="connsiteX558" fmla="*/ 5497629 w 7586906"/>
              <a:gd name="connsiteY558" fmla="*/ 65634 h 6325714"/>
              <a:gd name="connsiteX559" fmla="*/ 5497874 w 7586906"/>
              <a:gd name="connsiteY559" fmla="*/ 65299 h 6325714"/>
              <a:gd name="connsiteX560" fmla="*/ 5500469 w 7586906"/>
              <a:gd name="connsiteY560" fmla="*/ 58672 h 6325714"/>
              <a:gd name="connsiteX561" fmla="*/ 5620995 w 7586906"/>
              <a:gd name="connsiteY561" fmla="*/ 29361 h 6325714"/>
              <a:gd name="connsiteX562" fmla="*/ 5654550 w 7586906"/>
              <a:gd name="connsiteY562" fmla="*/ 25912 h 6325714"/>
              <a:gd name="connsiteX563" fmla="*/ 5702469 w 7586906"/>
              <a:gd name="connsiteY563" fmla="*/ 1585 h 6325714"/>
              <a:gd name="connsiteX564" fmla="*/ 5659880 w 7586906"/>
              <a:gd name="connsiteY564" fmla="*/ 36466 h 6325714"/>
              <a:gd name="connsiteX565" fmla="*/ 5512832 w 7586906"/>
              <a:gd name="connsiteY565" fmla="*/ 109031 h 6325714"/>
              <a:gd name="connsiteX566" fmla="*/ 5513054 w 7586906"/>
              <a:gd name="connsiteY566" fmla="*/ 109547 h 6325714"/>
              <a:gd name="connsiteX567" fmla="*/ 5520162 w 7586906"/>
              <a:gd name="connsiteY567" fmla="*/ 124230 h 6325714"/>
              <a:gd name="connsiteX568" fmla="*/ 5521920 w 7586906"/>
              <a:gd name="connsiteY568" fmla="*/ 124696 h 6325714"/>
              <a:gd name="connsiteX569" fmla="*/ 5577104 w 7586906"/>
              <a:gd name="connsiteY569" fmla="*/ 104580 h 6325714"/>
              <a:gd name="connsiteX570" fmla="*/ 5648836 w 7586906"/>
              <a:gd name="connsiteY570" fmla="*/ 137304 h 6325714"/>
              <a:gd name="connsiteX571" fmla="*/ 5649183 w 7586906"/>
              <a:gd name="connsiteY571" fmla="*/ 136665 h 6325714"/>
              <a:gd name="connsiteX572" fmla="*/ 5649691 w 7586906"/>
              <a:gd name="connsiteY572" fmla="*/ 138159 h 6325714"/>
              <a:gd name="connsiteX573" fmla="*/ 5649270 w 7586906"/>
              <a:gd name="connsiteY573" fmla="*/ 136504 h 6325714"/>
              <a:gd name="connsiteX574" fmla="*/ 5649183 w 7586906"/>
              <a:gd name="connsiteY574" fmla="*/ 136665 h 6325714"/>
              <a:gd name="connsiteX575" fmla="*/ 5648602 w 7586906"/>
              <a:gd name="connsiteY575" fmla="*/ 134956 h 6325714"/>
              <a:gd name="connsiteX576" fmla="*/ 5643358 w 7586906"/>
              <a:gd name="connsiteY576" fmla="*/ 101112 h 6325714"/>
              <a:gd name="connsiteX577" fmla="*/ 5686954 w 7586906"/>
              <a:gd name="connsiteY577" fmla="*/ 50498 h 6325714"/>
              <a:gd name="connsiteX578" fmla="*/ 5687388 w 7586906"/>
              <a:gd name="connsiteY578" fmla="*/ 49699 h 6325714"/>
              <a:gd name="connsiteX579" fmla="*/ 5711230 w 7586906"/>
              <a:gd name="connsiteY579" fmla="*/ 36362 h 6325714"/>
              <a:gd name="connsiteX580" fmla="*/ 5711452 w 7586906"/>
              <a:gd name="connsiteY580" fmla="*/ 36878 h 6325714"/>
              <a:gd name="connsiteX581" fmla="*/ 5711441 w 7586906"/>
              <a:gd name="connsiteY581" fmla="*/ 35047 h 6325714"/>
              <a:gd name="connsiteX582" fmla="*/ 5711219 w 7586906"/>
              <a:gd name="connsiteY582" fmla="*/ 34530 h 6325714"/>
              <a:gd name="connsiteX583" fmla="*/ 5711208 w 7586906"/>
              <a:gd name="connsiteY583" fmla="*/ 32699 h 6325714"/>
              <a:gd name="connsiteX584" fmla="*/ 5781529 w 7586906"/>
              <a:gd name="connsiteY584" fmla="*/ 11566 h 6325714"/>
              <a:gd name="connsiteX585" fmla="*/ 5782185 w 7586906"/>
              <a:gd name="connsiteY585" fmla="*/ 11283 h 6325714"/>
              <a:gd name="connsiteX586" fmla="*/ 5782842 w 7586906"/>
              <a:gd name="connsiteY586" fmla="*/ 11000 h 6325714"/>
              <a:gd name="connsiteX587" fmla="*/ 5808241 w 7586906"/>
              <a:gd name="connsiteY587" fmla="*/ 1275 h 6325714"/>
              <a:gd name="connsiteX588" fmla="*/ 5807083 w 7586906"/>
              <a:gd name="connsiteY588" fmla="*/ 168 h 632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7586906" h="6325714">
                <a:moveTo>
                  <a:pt x="7320413" y="3760437"/>
                </a:moveTo>
                <a:cubicBezTo>
                  <a:pt x="7319545" y="3762035"/>
                  <a:pt x="7318465" y="3764949"/>
                  <a:pt x="7318253" y="3766264"/>
                </a:cubicBezTo>
                <a:cubicBezTo>
                  <a:pt x="7318475" y="3766779"/>
                  <a:pt x="7321325" y="3766164"/>
                  <a:pt x="7321102" y="3765647"/>
                </a:cubicBezTo>
                <a:cubicBezTo>
                  <a:pt x="7320657" y="3764615"/>
                  <a:pt x="7319545" y="3762035"/>
                  <a:pt x="7320413" y="3760437"/>
                </a:cubicBezTo>
                <a:close/>
                <a:moveTo>
                  <a:pt x="7445403" y="3428271"/>
                </a:moveTo>
                <a:cubicBezTo>
                  <a:pt x="7443737" y="3429601"/>
                  <a:pt x="7438767" y="3433426"/>
                  <a:pt x="7438767" y="3433426"/>
                </a:cubicBezTo>
                <a:lnTo>
                  <a:pt x="7438872" y="3433083"/>
                </a:lnTo>
                <a:lnTo>
                  <a:pt x="7444388" y="3428938"/>
                </a:lnTo>
                <a:cubicBezTo>
                  <a:pt x="7446242" y="3427565"/>
                  <a:pt x="7446236" y="3427606"/>
                  <a:pt x="7445403" y="3428271"/>
                </a:cubicBezTo>
                <a:close/>
                <a:moveTo>
                  <a:pt x="7083083" y="3403159"/>
                </a:moveTo>
                <a:cubicBezTo>
                  <a:pt x="7082426" y="3403442"/>
                  <a:pt x="7079132" y="3403026"/>
                  <a:pt x="7078476" y="3403309"/>
                </a:cubicBezTo>
                <a:cubicBezTo>
                  <a:pt x="7078476" y="3403309"/>
                  <a:pt x="7080901" y="3405323"/>
                  <a:pt x="7080901" y="3405323"/>
                </a:cubicBezTo>
                <a:cubicBezTo>
                  <a:pt x="7080901" y="3405323"/>
                  <a:pt x="7083305" y="3403675"/>
                  <a:pt x="7083083" y="3403159"/>
                </a:cubicBezTo>
                <a:close/>
                <a:moveTo>
                  <a:pt x="7272181" y="3052385"/>
                </a:moveTo>
                <a:lnTo>
                  <a:pt x="7270689" y="3053029"/>
                </a:lnTo>
                <a:lnTo>
                  <a:pt x="7270689" y="3053029"/>
                </a:lnTo>
                <a:close/>
                <a:moveTo>
                  <a:pt x="6580020" y="1466528"/>
                </a:moveTo>
                <a:cubicBezTo>
                  <a:pt x="6579585" y="1467327"/>
                  <a:pt x="6578928" y="1467611"/>
                  <a:pt x="6578494" y="1468410"/>
                </a:cubicBezTo>
                <a:lnTo>
                  <a:pt x="6579022" y="1467611"/>
                </a:lnTo>
                <a:close/>
                <a:moveTo>
                  <a:pt x="5998520" y="1134603"/>
                </a:moveTo>
                <a:cubicBezTo>
                  <a:pt x="5998319" y="1137749"/>
                  <a:pt x="5998775" y="1140613"/>
                  <a:pt x="6001602" y="1136334"/>
                </a:cubicBezTo>
                <a:cubicBezTo>
                  <a:pt x="6000501" y="1135585"/>
                  <a:pt x="5999622" y="1135352"/>
                  <a:pt x="5998520" y="1134603"/>
                </a:cubicBezTo>
                <a:close/>
                <a:moveTo>
                  <a:pt x="5277369" y="373923"/>
                </a:moveTo>
                <a:cubicBezTo>
                  <a:pt x="5276712" y="374206"/>
                  <a:pt x="5274086" y="375338"/>
                  <a:pt x="5273651" y="376137"/>
                </a:cubicBezTo>
                <a:cubicBezTo>
                  <a:pt x="5272994" y="376420"/>
                  <a:pt x="5272783" y="377735"/>
                  <a:pt x="5273439" y="377452"/>
                </a:cubicBezTo>
                <a:cubicBezTo>
                  <a:pt x="5274096" y="377169"/>
                  <a:pt x="5275198" y="377917"/>
                  <a:pt x="5275854" y="377634"/>
                </a:cubicBezTo>
                <a:cubicBezTo>
                  <a:pt x="5275632" y="377119"/>
                  <a:pt x="5276935" y="374722"/>
                  <a:pt x="5277369" y="373923"/>
                </a:cubicBezTo>
                <a:close/>
                <a:moveTo>
                  <a:pt x="5498520" y="63185"/>
                </a:moveTo>
                <a:cubicBezTo>
                  <a:pt x="5498096" y="65815"/>
                  <a:pt x="5497440" y="66098"/>
                  <a:pt x="5497874" y="65299"/>
                </a:cubicBezTo>
                <a:lnTo>
                  <a:pt x="5497972" y="64691"/>
                </a:lnTo>
                <a:close/>
                <a:moveTo>
                  <a:pt x="5820454" y="49252"/>
                </a:moveTo>
                <a:cubicBezTo>
                  <a:pt x="5819824" y="49370"/>
                  <a:pt x="5818179" y="49620"/>
                  <a:pt x="5818179" y="49620"/>
                </a:cubicBezTo>
                <a:lnTo>
                  <a:pt x="5820189" y="49281"/>
                </a:lnTo>
                <a:close/>
                <a:moveTo>
                  <a:pt x="5807083" y="168"/>
                </a:moveTo>
                <a:cubicBezTo>
                  <a:pt x="5806862" y="-119"/>
                  <a:pt x="5807357" y="127"/>
                  <a:pt x="5810223" y="2257"/>
                </a:cubicBezTo>
                <a:cubicBezTo>
                  <a:pt x="5815953" y="6519"/>
                  <a:pt x="5850039" y="18752"/>
                  <a:pt x="5857115" y="27941"/>
                </a:cubicBezTo>
                <a:cubicBezTo>
                  <a:pt x="5850791" y="34950"/>
                  <a:pt x="5846605" y="41498"/>
                  <a:pt x="5841226" y="45729"/>
                </a:cubicBezTo>
                <a:lnTo>
                  <a:pt x="5820189" y="49281"/>
                </a:lnTo>
                <a:lnTo>
                  <a:pt x="5816643" y="49671"/>
                </a:lnTo>
                <a:cubicBezTo>
                  <a:pt x="5806337" y="51053"/>
                  <a:pt x="5772358" y="57133"/>
                  <a:pt x="5766099" y="75130"/>
                </a:cubicBezTo>
                <a:cubicBezTo>
                  <a:pt x="5766099" y="75130"/>
                  <a:pt x="5767613" y="71417"/>
                  <a:pt x="5765007" y="76212"/>
                </a:cubicBezTo>
                <a:cubicBezTo>
                  <a:pt x="5761312" y="82089"/>
                  <a:pt x="5741642" y="96075"/>
                  <a:pt x="5729366" y="98307"/>
                </a:cubicBezTo>
                <a:cubicBezTo>
                  <a:pt x="5730912" y="100088"/>
                  <a:pt x="5732692" y="104217"/>
                  <a:pt x="5733804" y="106797"/>
                </a:cubicBezTo>
                <a:cubicBezTo>
                  <a:pt x="5728012" y="129489"/>
                  <a:pt x="5704306" y="128692"/>
                  <a:pt x="5688821" y="145158"/>
                </a:cubicBezTo>
                <a:cubicBezTo>
                  <a:pt x="5689923" y="145907"/>
                  <a:pt x="5714190" y="167880"/>
                  <a:pt x="5719687" y="169794"/>
                </a:cubicBezTo>
                <a:cubicBezTo>
                  <a:pt x="5719687" y="169794"/>
                  <a:pt x="5713555" y="171826"/>
                  <a:pt x="5721880" y="169461"/>
                </a:cubicBezTo>
                <a:cubicBezTo>
                  <a:pt x="5733277" y="166996"/>
                  <a:pt x="5764852" y="162565"/>
                  <a:pt x="5781990" y="166193"/>
                </a:cubicBezTo>
                <a:cubicBezTo>
                  <a:pt x="5781990" y="166193"/>
                  <a:pt x="5781111" y="165960"/>
                  <a:pt x="5782869" y="166426"/>
                </a:cubicBezTo>
                <a:cubicBezTo>
                  <a:pt x="5783971" y="167174"/>
                  <a:pt x="5788822" y="171203"/>
                  <a:pt x="5786428" y="174683"/>
                </a:cubicBezTo>
                <a:cubicBezTo>
                  <a:pt x="5785772" y="174966"/>
                  <a:pt x="5785772" y="174966"/>
                  <a:pt x="5785994" y="175482"/>
                </a:cubicBezTo>
                <a:cubicBezTo>
                  <a:pt x="5785571" y="178113"/>
                  <a:pt x="5790655" y="184488"/>
                  <a:pt x="5793737" y="186220"/>
                </a:cubicBezTo>
                <a:cubicBezTo>
                  <a:pt x="5777554" y="195643"/>
                  <a:pt x="5765298" y="201538"/>
                  <a:pt x="5760787" y="218169"/>
                </a:cubicBezTo>
                <a:cubicBezTo>
                  <a:pt x="5728758" y="257678"/>
                  <a:pt x="5663128" y="255370"/>
                  <a:pt x="5643419" y="299972"/>
                </a:cubicBezTo>
                <a:cubicBezTo>
                  <a:pt x="5645367" y="295460"/>
                  <a:pt x="5642985" y="300771"/>
                  <a:pt x="5642985" y="300771"/>
                </a:cubicBezTo>
                <a:cubicBezTo>
                  <a:pt x="5642985" y="300771"/>
                  <a:pt x="5643419" y="299972"/>
                  <a:pt x="5643419" y="299972"/>
                </a:cubicBezTo>
                <a:cubicBezTo>
                  <a:pt x="5643207" y="301287"/>
                  <a:pt x="5642772" y="302087"/>
                  <a:pt x="5641904" y="303685"/>
                </a:cubicBezTo>
                <a:cubicBezTo>
                  <a:pt x="5636270" y="315905"/>
                  <a:pt x="5595120" y="334254"/>
                  <a:pt x="5572463" y="325050"/>
                </a:cubicBezTo>
                <a:cubicBezTo>
                  <a:pt x="5558895" y="331511"/>
                  <a:pt x="5546195" y="336373"/>
                  <a:pt x="5533061" y="342035"/>
                </a:cubicBezTo>
                <a:cubicBezTo>
                  <a:pt x="5533061" y="342035"/>
                  <a:pt x="5533284" y="342551"/>
                  <a:pt x="5533284" y="342551"/>
                </a:cubicBezTo>
                <a:cubicBezTo>
                  <a:pt x="5532649" y="346497"/>
                  <a:pt x="5529842" y="354437"/>
                  <a:pt x="5527458" y="359749"/>
                </a:cubicBezTo>
                <a:cubicBezTo>
                  <a:pt x="5527024" y="360548"/>
                  <a:pt x="5526590" y="361347"/>
                  <a:pt x="5526813" y="361863"/>
                </a:cubicBezTo>
                <a:cubicBezTo>
                  <a:pt x="5556428" y="360113"/>
                  <a:pt x="5585387" y="358644"/>
                  <a:pt x="5615002" y="356894"/>
                </a:cubicBezTo>
                <a:cubicBezTo>
                  <a:pt x="5619610" y="356744"/>
                  <a:pt x="5623995" y="356077"/>
                  <a:pt x="5628825" y="356443"/>
                </a:cubicBezTo>
                <a:cubicBezTo>
                  <a:pt x="5640021" y="357125"/>
                  <a:pt x="5652530" y="357241"/>
                  <a:pt x="5663949" y="358438"/>
                </a:cubicBezTo>
                <a:cubicBezTo>
                  <a:pt x="5701370" y="340471"/>
                  <a:pt x="5718497" y="342267"/>
                  <a:pt x="5730531" y="373797"/>
                </a:cubicBezTo>
                <a:cubicBezTo>
                  <a:pt x="5732724" y="373464"/>
                  <a:pt x="5730531" y="373797"/>
                  <a:pt x="5728996" y="373847"/>
                </a:cubicBezTo>
                <a:cubicBezTo>
                  <a:pt x="5726803" y="374182"/>
                  <a:pt x="5725267" y="374232"/>
                  <a:pt x="5730531" y="373797"/>
                </a:cubicBezTo>
                <a:cubicBezTo>
                  <a:pt x="5731410" y="374030"/>
                  <a:pt x="5732724" y="373464"/>
                  <a:pt x="5734259" y="373414"/>
                </a:cubicBezTo>
                <a:cubicBezTo>
                  <a:pt x="5757944" y="370549"/>
                  <a:pt x="5798703" y="398264"/>
                  <a:pt x="5831549" y="385942"/>
                </a:cubicBezTo>
                <a:cubicBezTo>
                  <a:pt x="5822366" y="391736"/>
                  <a:pt x="5810990" y="397864"/>
                  <a:pt x="5801150" y="403941"/>
                </a:cubicBezTo>
                <a:cubicBezTo>
                  <a:pt x="5834472" y="398144"/>
                  <a:pt x="5867128" y="390800"/>
                  <a:pt x="5900673" y="385519"/>
                </a:cubicBezTo>
                <a:cubicBezTo>
                  <a:pt x="5900037" y="389465"/>
                  <a:pt x="5900906" y="387866"/>
                  <a:pt x="5900895" y="386035"/>
                </a:cubicBezTo>
                <a:cubicBezTo>
                  <a:pt x="5900673" y="385519"/>
                  <a:pt x="5900673" y="385519"/>
                  <a:pt x="5900673" y="385519"/>
                </a:cubicBezTo>
                <a:cubicBezTo>
                  <a:pt x="5901107" y="384720"/>
                  <a:pt x="5901541" y="383920"/>
                  <a:pt x="5901753" y="382606"/>
                </a:cubicBezTo>
                <a:cubicBezTo>
                  <a:pt x="5906243" y="362311"/>
                  <a:pt x="5949904" y="360626"/>
                  <a:pt x="5962753" y="381401"/>
                </a:cubicBezTo>
                <a:cubicBezTo>
                  <a:pt x="5978091" y="377238"/>
                  <a:pt x="5985727" y="369662"/>
                  <a:pt x="5984955" y="387743"/>
                </a:cubicBezTo>
                <a:cubicBezTo>
                  <a:pt x="6033688" y="390602"/>
                  <a:pt x="6076745" y="360415"/>
                  <a:pt x="6125056" y="365904"/>
                </a:cubicBezTo>
                <a:cubicBezTo>
                  <a:pt x="6105387" y="379891"/>
                  <a:pt x="6086819" y="394625"/>
                  <a:pt x="6067595" y="409643"/>
                </a:cubicBezTo>
                <a:cubicBezTo>
                  <a:pt x="6036837" y="441261"/>
                  <a:pt x="5999648" y="461575"/>
                  <a:pt x="5960501" y="484570"/>
                </a:cubicBezTo>
                <a:cubicBezTo>
                  <a:pt x="5940748" y="521846"/>
                  <a:pt x="5897765" y="526911"/>
                  <a:pt x="5907893" y="570278"/>
                </a:cubicBezTo>
                <a:cubicBezTo>
                  <a:pt x="5910552" y="574639"/>
                  <a:pt x="5913645" y="578202"/>
                  <a:pt x="5916304" y="582563"/>
                </a:cubicBezTo>
                <a:cubicBezTo>
                  <a:pt x="5934757" y="623566"/>
                  <a:pt x="5952497" y="579813"/>
                  <a:pt x="5983755" y="596325"/>
                </a:cubicBezTo>
                <a:cubicBezTo>
                  <a:pt x="5981044" y="620748"/>
                  <a:pt x="5962647" y="626843"/>
                  <a:pt x="5947649" y="651666"/>
                </a:cubicBezTo>
                <a:cubicBezTo>
                  <a:pt x="5928521" y="683166"/>
                  <a:pt x="5902982" y="669084"/>
                  <a:pt x="5893851" y="646094"/>
                </a:cubicBezTo>
                <a:cubicBezTo>
                  <a:pt x="5886054" y="626200"/>
                  <a:pt x="5863991" y="605725"/>
                  <a:pt x="5842649" y="633896"/>
                </a:cubicBezTo>
                <a:cubicBezTo>
                  <a:pt x="5842215" y="634695"/>
                  <a:pt x="5841345" y="636294"/>
                  <a:pt x="5840477" y="637892"/>
                </a:cubicBezTo>
                <a:cubicBezTo>
                  <a:pt x="5830924" y="655472"/>
                  <a:pt x="5757977" y="677738"/>
                  <a:pt x="5733309" y="699998"/>
                </a:cubicBezTo>
                <a:cubicBezTo>
                  <a:pt x="5758305" y="696567"/>
                  <a:pt x="5784161" y="689705"/>
                  <a:pt x="5809370" y="684958"/>
                </a:cubicBezTo>
                <a:cubicBezTo>
                  <a:pt x="5787594" y="713927"/>
                  <a:pt x="5747683" y="718892"/>
                  <a:pt x="5730747" y="750059"/>
                </a:cubicBezTo>
                <a:cubicBezTo>
                  <a:pt x="5784746" y="752485"/>
                  <a:pt x="5822040" y="712543"/>
                  <a:pt x="5874714" y="713704"/>
                </a:cubicBezTo>
                <a:cubicBezTo>
                  <a:pt x="5875583" y="712105"/>
                  <a:pt x="5876674" y="711023"/>
                  <a:pt x="5877542" y="709425"/>
                </a:cubicBezTo>
                <a:cubicBezTo>
                  <a:pt x="5910251" y="711236"/>
                  <a:pt x="5934071" y="694236"/>
                  <a:pt x="5966504" y="686376"/>
                </a:cubicBezTo>
                <a:cubicBezTo>
                  <a:pt x="5967384" y="686609"/>
                  <a:pt x="5970688" y="688856"/>
                  <a:pt x="5970699" y="690687"/>
                </a:cubicBezTo>
                <a:cubicBezTo>
                  <a:pt x="5970710" y="692519"/>
                  <a:pt x="5968093" y="695482"/>
                  <a:pt x="5970296" y="696980"/>
                </a:cubicBezTo>
                <a:cubicBezTo>
                  <a:pt x="5970296" y="696980"/>
                  <a:pt x="5969417" y="696747"/>
                  <a:pt x="5971175" y="697213"/>
                </a:cubicBezTo>
                <a:cubicBezTo>
                  <a:pt x="5972934" y="697679"/>
                  <a:pt x="5978887" y="702457"/>
                  <a:pt x="5980656" y="704754"/>
                </a:cubicBezTo>
                <a:cubicBezTo>
                  <a:pt x="5984374" y="702539"/>
                  <a:pt x="5988536" y="701357"/>
                  <a:pt x="5992476" y="699659"/>
                </a:cubicBezTo>
                <a:cubicBezTo>
                  <a:pt x="6007803" y="693664"/>
                  <a:pt x="6024167" y="677430"/>
                  <a:pt x="6037174" y="687734"/>
                </a:cubicBezTo>
                <a:cubicBezTo>
                  <a:pt x="6050182" y="698039"/>
                  <a:pt x="6029390" y="707613"/>
                  <a:pt x="6021108" y="717302"/>
                </a:cubicBezTo>
                <a:cubicBezTo>
                  <a:pt x="6021108" y="717302"/>
                  <a:pt x="6020663" y="716270"/>
                  <a:pt x="6021330" y="717818"/>
                </a:cubicBezTo>
                <a:cubicBezTo>
                  <a:pt x="6021998" y="719366"/>
                  <a:pt x="6025324" y="725277"/>
                  <a:pt x="6027750" y="727291"/>
                </a:cubicBezTo>
                <a:cubicBezTo>
                  <a:pt x="6050119" y="724991"/>
                  <a:pt x="6065425" y="715335"/>
                  <a:pt x="6087838" y="720360"/>
                </a:cubicBezTo>
                <a:cubicBezTo>
                  <a:pt x="6085741" y="737175"/>
                  <a:pt x="6068657" y="742703"/>
                  <a:pt x="6059962" y="756855"/>
                </a:cubicBezTo>
                <a:cubicBezTo>
                  <a:pt x="6067185" y="753741"/>
                  <a:pt x="6080530" y="746764"/>
                  <a:pt x="6086685" y="748395"/>
                </a:cubicBezTo>
                <a:cubicBezTo>
                  <a:pt x="6104045" y="752539"/>
                  <a:pt x="6088274" y="757501"/>
                  <a:pt x="6085023" y="764411"/>
                </a:cubicBezTo>
                <a:cubicBezTo>
                  <a:pt x="6077651" y="779827"/>
                  <a:pt x="6071582" y="792847"/>
                  <a:pt x="6063988" y="807747"/>
                </a:cubicBezTo>
                <a:cubicBezTo>
                  <a:pt x="6109989" y="793426"/>
                  <a:pt x="6121491" y="771333"/>
                  <a:pt x="6135980" y="734489"/>
                </a:cubicBezTo>
                <a:cubicBezTo>
                  <a:pt x="6145238" y="741514"/>
                  <a:pt x="6156932" y="752384"/>
                  <a:pt x="6152611" y="764039"/>
                </a:cubicBezTo>
                <a:cubicBezTo>
                  <a:pt x="6144837" y="785748"/>
                  <a:pt x="6180543" y="812582"/>
                  <a:pt x="6193244" y="807719"/>
                </a:cubicBezTo>
                <a:cubicBezTo>
                  <a:pt x="6245791" y="786904"/>
                  <a:pt x="6265418" y="803533"/>
                  <a:pt x="6313210" y="795172"/>
                </a:cubicBezTo>
                <a:cubicBezTo>
                  <a:pt x="6315138" y="824938"/>
                  <a:pt x="6274560" y="828355"/>
                  <a:pt x="6286795" y="856738"/>
                </a:cubicBezTo>
                <a:cubicBezTo>
                  <a:pt x="6253049" y="855680"/>
                  <a:pt x="6212540" y="859258"/>
                  <a:pt x="6185431" y="879951"/>
                </a:cubicBezTo>
                <a:lnTo>
                  <a:pt x="6163755" y="906543"/>
                </a:lnTo>
                <a:lnTo>
                  <a:pt x="6163585" y="905566"/>
                </a:lnTo>
                <a:cubicBezTo>
                  <a:pt x="6163532" y="905895"/>
                  <a:pt x="6163537" y="906811"/>
                  <a:pt x="6163537" y="906811"/>
                </a:cubicBezTo>
                <a:lnTo>
                  <a:pt x="6163755" y="906543"/>
                </a:lnTo>
                <a:lnTo>
                  <a:pt x="6163982" y="907843"/>
                </a:lnTo>
                <a:cubicBezTo>
                  <a:pt x="6164893" y="913569"/>
                  <a:pt x="6159947" y="931001"/>
                  <a:pt x="6177646" y="917863"/>
                </a:cubicBezTo>
                <a:cubicBezTo>
                  <a:pt x="6204083" y="897900"/>
                  <a:pt x="6224070" y="900912"/>
                  <a:pt x="6242830" y="919139"/>
                </a:cubicBezTo>
                <a:cubicBezTo>
                  <a:pt x="6228192" y="930345"/>
                  <a:pt x="6220820" y="945762"/>
                  <a:pt x="6209488" y="959214"/>
                </a:cubicBezTo>
                <a:cubicBezTo>
                  <a:pt x="6252873" y="947856"/>
                  <a:pt x="6280749" y="911361"/>
                  <a:pt x="6325733" y="910941"/>
                </a:cubicBezTo>
                <a:cubicBezTo>
                  <a:pt x="6325956" y="911457"/>
                  <a:pt x="6326178" y="911973"/>
                  <a:pt x="6326623" y="913005"/>
                </a:cubicBezTo>
                <a:cubicBezTo>
                  <a:pt x="6330627" y="922294"/>
                  <a:pt x="6324612" y="944471"/>
                  <a:pt x="6302719" y="953296"/>
                </a:cubicBezTo>
                <a:cubicBezTo>
                  <a:pt x="6264419" y="971030"/>
                  <a:pt x="6254982" y="1008755"/>
                  <a:pt x="6209076" y="1001616"/>
                </a:cubicBezTo>
                <a:cubicBezTo>
                  <a:pt x="6195285" y="1007561"/>
                  <a:pt x="6181918" y="1010875"/>
                  <a:pt x="6169684" y="1020432"/>
                </a:cubicBezTo>
                <a:cubicBezTo>
                  <a:pt x="6169907" y="1020948"/>
                  <a:pt x="6169907" y="1020948"/>
                  <a:pt x="6169250" y="1021231"/>
                </a:cubicBezTo>
                <a:cubicBezTo>
                  <a:pt x="6165977" y="1024478"/>
                  <a:pt x="6151339" y="1035684"/>
                  <a:pt x="6145440" y="1040063"/>
                </a:cubicBezTo>
                <a:cubicBezTo>
                  <a:pt x="6138101" y="1060973"/>
                  <a:pt x="6127879" y="1077006"/>
                  <a:pt x="6106453" y="1090526"/>
                </a:cubicBezTo>
                <a:cubicBezTo>
                  <a:pt x="6112882" y="1101829"/>
                  <a:pt x="6118878" y="1113932"/>
                  <a:pt x="6125530" y="1125752"/>
                </a:cubicBezTo>
                <a:cubicBezTo>
                  <a:pt x="6125753" y="1126268"/>
                  <a:pt x="6125753" y="1126268"/>
                  <a:pt x="6125753" y="1126268"/>
                </a:cubicBezTo>
                <a:cubicBezTo>
                  <a:pt x="6125541" y="1127583"/>
                  <a:pt x="6127321" y="1131712"/>
                  <a:pt x="6128210" y="1133776"/>
                </a:cubicBezTo>
                <a:cubicBezTo>
                  <a:pt x="6143071" y="1123086"/>
                  <a:pt x="6153546" y="1113063"/>
                  <a:pt x="6170609" y="1103872"/>
                </a:cubicBezTo>
                <a:cubicBezTo>
                  <a:pt x="6180015" y="1098593"/>
                  <a:pt x="6190554" y="1099558"/>
                  <a:pt x="6194992" y="1108048"/>
                </a:cubicBezTo>
                <a:cubicBezTo>
                  <a:pt x="6197428" y="1111894"/>
                  <a:pt x="6194199" y="1122466"/>
                  <a:pt x="6191138" y="1124397"/>
                </a:cubicBezTo>
                <a:cubicBezTo>
                  <a:pt x="6133613" y="1157149"/>
                  <a:pt x="6178195" y="1163022"/>
                  <a:pt x="6193078" y="1193936"/>
                </a:cubicBezTo>
                <a:cubicBezTo>
                  <a:pt x="6194858" y="1198064"/>
                  <a:pt x="6196415" y="1201677"/>
                  <a:pt x="6196659" y="1205856"/>
                </a:cubicBezTo>
                <a:cubicBezTo>
                  <a:pt x="6202135" y="1204107"/>
                  <a:pt x="6207389" y="1201842"/>
                  <a:pt x="6212643" y="1199578"/>
                </a:cubicBezTo>
                <a:cubicBezTo>
                  <a:pt x="6174481" y="1241118"/>
                  <a:pt x="6193049" y="1264323"/>
                  <a:pt x="6220664" y="1295869"/>
                </a:cubicBezTo>
                <a:cubicBezTo>
                  <a:pt x="6223345" y="1303893"/>
                  <a:pt x="6226459" y="1311118"/>
                  <a:pt x="6229796" y="1318859"/>
                </a:cubicBezTo>
                <a:cubicBezTo>
                  <a:pt x="6271878" y="1309898"/>
                  <a:pt x="6247196" y="1254445"/>
                  <a:pt x="6299840" y="1288054"/>
                </a:cubicBezTo>
                <a:cubicBezTo>
                  <a:pt x="6302753" y="1298425"/>
                  <a:pt x="6303018" y="1306266"/>
                  <a:pt x="6294959" y="1316472"/>
                </a:cubicBezTo>
                <a:cubicBezTo>
                  <a:pt x="6299630" y="1327309"/>
                  <a:pt x="6304524" y="1338663"/>
                  <a:pt x="6309418" y="1350017"/>
                </a:cubicBezTo>
                <a:cubicBezTo>
                  <a:pt x="6327848" y="1349415"/>
                  <a:pt x="6346935" y="1348532"/>
                  <a:pt x="6365366" y="1347931"/>
                </a:cubicBezTo>
                <a:cubicBezTo>
                  <a:pt x="6368437" y="1347831"/>
                  <a:pt x="6371721" y="1346415"/>
                  <a:pt x="6374581" y="1347631"/>
                </a:cubicBezTo>
                <a:cubicBezTo>
                  <a:pt x="6385141" y="1352257"/>
                  <a:pt x="6394791" y="1351157"/>
                  <a:pt x="6407490" y="1346295"/>
                </a:cubicBezTo>
                <a:cubicBezTo>
                  <a:pt x="6435803" y="1346942"/>
                  <a:pt x="6456236" y="1350986"/>
                  <a:pt x="6469518" y="1370963"/>
                </a:cubicBezTo>
                <a:cubicBezTo>
                  <a:pt x="6480758" y="1378968"/>
                  <a:pt x="6491963" y="1381481"/>
                  <a:pt x="6507757" y="1380181"/>
                </a:cubicBezTo>
                <a:cubicBezTo>
                  <a:pt x="6486064" y="1385861"/>
                  <a:pt x="6464583" y="1390225"/>
                  <a:pt x="6442001" y="1393839"/>
                </a:cubicBezTo>
                <a:cubicBezTo>
                  <a:pt x="6420732" y="1396887"/>
                  <a:pt x="6403012" y="1406361"/>
                  <a:pt x="6393458" y="1423942"/>
                </a:cubicBezTo>
                <a:cubicBezTo>
                  <a:pt x="6377603" y="1452195"/>
                  <a:pt x="6365011" y="1475371"/>
                  <a:pt x="6325268" y="1471696"/>
                </a:cubicBezTo>
                <a:cubicBezTo>
                  <a:pt x="6314730" y="1470731"/>
                  <a:pt x="6298768" y="1480671"/>
                  <a:pt x="6296872" y="1494339"/>
                </a:cubicBezTo>
                <a:cubicBezTo>
                  <a:pt x="6300674" y="1506774"/>
                  <a:pt x="6327048" y="1475824"/>
                  <a:pt x="6323512" y="1509170"/>
                </a:cubicBezTo>
                <a:cubicBezTo>
                  <a:pt x="6343181" y="1495184"/>
                  <a:pt x="6359811" y="1524732"/>
                  <a:pt x="6368040" y="1505886"/>
                </a:cubicBezTo>
                <a:cubicBezTo>
                  <a:pt x="6382117" y="1473504"/>
                  <a:pt x="6417536" y="1450894"/>
                  <a:pt x="6446473" y="1445763"/>
                </a:cubicBezTo>
                <a:cubicBezTo>
                  <a:pt x="6499306" y="1436452"/>
                  <a:pt x="6544629" y="1418752"/>
                  <a:pt x="6589285" y="1399503"/>
                </a:cubicBezTo>
                <a:cubicBezTo>
                  <a:pt x="6596329" y="1403197"/>
                  <a:pt x="6602716" y="1407176"/>
                  <a:pt x="6609114" y="1412986"/>
                </a:cubicBezTo>
                <a:cubicBezTo>
                  <a:pt x="6662107" y="1431144"/>
                  <a:pt x="6715947" y="1444041"/>
                  <a:pt x="6758486" y="1475885"/>
                </a:cubicBezTo>
                <a:cubicBezTo>
                  <a:pt x="6735057" y="1484760"/>
                  <a:pt x="6714836" y="1479401"/>
                  <a:pt x="6691576" y="1479636"/>
                </a:cubicBezTo>
                <a:cubicBezTo>
                  <a:pt x="6649663" y="1479957"/>
                  <a:pt x="6625808" y="1453521"/>
                  <a:pt x="6581322" y="1464131"/>
                </a:cubicBezTo>
                <a:lnTo>
                  <a:pt x="6579022" y="1467611"/>
                </a:lnTo>
                <a:lnTo>
                  <a:pt x="6565163" y="1482646"/>
                </a:lnTo>
                <a:cubicBezTo>
                  <a:pt x="6558960" y="1486774"/>
                  <a:pt x="6551628" y="1490087"/>
                  <a:pt x="6543531" y="1493883"/>
                </a:cubicBezTo>
                <a:cubicBezTo>
                  <a:pt x="6541529" y="1489239"/>
                  <a:pt x="6539527" y="1484595"/>
                  <a:pt x="6538404" y="1480183"/>
                </a:cubicBezTo>
                <a:cubicBezTo>
                  <a:pt x="6533383" y="1484795"/>
                  <a:pt x="6540882" y="1491353"/>
                  <a:pt x="6543531" y="1493883"/>
                </a:cubicBezTo>
                <a:cubicBezTo>
                  <a:pt x="6521245" y="1510834"/>
                  <a:pt x="6493399" y="1514881"/>
                  <a:pt x="6477289" y="1537125"/>
                </a:cubicBezTo>
                <a:cubicBezTo>
                  <a:pt x="6501037" y="1545247"/>
                  <a:pt x="6527940" y="1529978"/>
                  <a:pt x="6545861" y="1517357"/>
                </a:cubicBezTo>
                <a:cubicBezTo>
                  <a:pt x="6587604" y="1487737"/>
                  <a:pt x="6592996" y="1509278"/>
                  <a:pt x="6624032" y="1525275"/>
                </a:cubicBezTo>
                <a:cubicBezTo>
                  <a:pt x="6623375" y="1525558"/>
                  <a:pt x="6622718" y="1525841"/>
                  <a:pt x="6622284" y="1526640"/>
                </a:cubicBezTo>
                <a:cubicBezTo>
                  <a:pt x="6615082" y="1533416"/>
                  <a:pt x="6590413" y="1555677"/>
                  <a:pt x="6573530" y="1558059"/>
                </a:cubicBezTo>
                <a:cubicBezTo>
                  <a:pt x="6557463" y="1587628"/>
                  <a:pt x="6576084" y="1582048"/>
                  <a:pt x="6601992" y="1584344"/>
                </a:cubicBezTo>
                <a:cubicBezTo>
                  <a:pt x="6610942" y="1576202"/>
                  <a:pt x="6631131" y="1576067"/>
                  <a:pt x="6629870" y="1585790"/>
                </a:cubicBezTo>
                <a:cubicBezTo>
                  <a:pt x="6627806" y="1608098"/>
                  <a:pt x="6609567" y="1603721"/>
                  <a:pt x="6591793" y="1604039"/>
                </a:cubicBezTo>
                <a:cubicBezTo>
                  <a:pt x="6569031" y="1614463"/>
                  <a:pt x="6547148" y="1625120"/>
                  <a:pt x="6524386" y="1635543"/>
                </a:cubicBezTo>
                <a:cubicBezTo>
                  <a:pt x="6516644" y="1662747"/>
                  <a:pt x="6493362" y="1659319"/>
                  <a:pt x="6468853" y="1671108"/>
                </a:cubicBezTo>
                <a:cubicBezTo>
                  <a:pt x="6460147" y="1683429"/>
                  <a:pt x="6452097" y="1695466"/>
                  <a:pt x="6443168" y="1707270"/>
                </a:cubicBezTo>
                <a:cubicBezTo>
                  <a:pt x="6422175" y="1719991"/>
                  <a:pt x="6414740" y="1724420"/>
                  <a:pt x="6421456" y="1747228"/>
                </a:cubicBezTo>
                <a:cubicBezTo>
                  <a:pt x="6426160" y="1763559"/>
                  <a:pt x="6447546" y="1780654"/>
                  <a:pt x="6418693" y="1800434"/>
                </a:cubicBezTo>
                <a:cubicBezTo>
                  <a:pt x="6407762" y="1807594"/>
                  <a:pt x="6390910" y="1815470"/>
                  <a:pt x="6378667" y="1823196"/>
                </a:cubicBezTo>
                <a:cubicBezTo>
                  <a:pt x="6379334" y="1824744"/>
                  <a:pt x="6383317" y="1830371"/>
                  <a:pt x="6385509" y="1830038"/>
                </a:cubicBezTo>
                <a:cubicBezTo>
                  <a:pt x="6465744" y="1815647"/>
                  <a:pt x="6539687" y="1813758"/>
                  <a:pt x="6618472" y="1814068"/>
                </a:cubicBezTo>
                <a:cubicBezTo>
                  <a:pt x="6641679" y="1804676"/>
                  <a:pt x="6665109" y="1795801"/>
                  <a:pt x="6683401" y="1809334"/>
                </a:cubicBezTo>
                <a:cubicBezTo>
                  <a:pt x="6693760" y="1817108"/>
                  <a:pt x="6674727" y="1827148"/>
                  <a:pt x="6665745" y="1829796"/>
                </a:cubicBezTo>
                <a:cubicBezTo>
                  <a:pt x="6665967" y="1830312"/>
                  <a:pt x="6665967" y="1830312"/>
                  <a:pt x="6665967" y="1830312"/>
                </a:cubicBezTo>
                <a:cubicBezTo>
                  <a:pt x="6673022" y="1835838"/>
                  <a:pt x="6681602" y="1839483"/>
                  <a:pt x="6690404" y="1843645"/>
                </a:cubicBezTo>
                <a:lnTo>
                  <a:pt x="6692427" y="1842794"/>
                </a:lnTo>
                <a:lnTo>
                  <a:pt x="6721551" y="1830543"/>
                </a:lnTo>
                <a:cubicBezTo>
                  <a:pt x="6749722" y="1824424"/>
                  <a:pt x="6770901" y="1836637"/>
                  <a:pt x="6802544" y="1843651"/>
                </a:cubicBezTo>
                <a:cubicBezTo>
                  <a:pt x="6820327" y="1845164"/>
                  <a:pt x="6826301" y="1853605"/>
                  <a:pt x="6829893" y="1867355"/>
                </a:cubicBezTo>
                <a:cubicBezTo>
                  <a:pt x="6833197" y="1869603"/>
                  <a:pt x="6834966" y="1871900"/>
                  <a:pt x="6836301" y="1874996"/>
                </a:cubicBezTo>
                <a:cubicBezTo>
                  <a:pt x="6842911" y="1879491"/>
                  <a:pt x="6848641" y="1883752"/>
                  <a:pt x="6855028" y="1887730"/>
                </a:cubicBezTo>
                <a:cubicBezTo>
                  <a:pt x="6838155" y="1891944"/>
                  <a:pt x="6820848" y="1896957"/>
                  <a:pt x="6807036" y="1899238"/>
                </a:cubicBezTo>
                <a:cubicBezTo>
                  <a:pt x="6793880" y="1901238"/>
                  <a:pt x="6789994" y="1912093"/>
                  <a:pt x="6796148" y="1913723"/>
                </a:cubicBezTo>
                <a:cubicBezTo>
                  <a:pt x="6820108" y="1920530"/>
                  <a:pt x="6814039" y="1933549"/>
                  <a:pt x="6796943" y="1937246"/>
                </a:cubicBezTo>
                <a:cubicBezTo>
                  <a:pt x="6772179" y="1943025"/>
                  <a:pt x="6754279" y="1959309"/>
                  <a:pt x="6740593" y="1945626"/>
                </a:cubicBezTo>
                <a:cubicBezTo>
                  <a:pt x="6717640" y="1923087"/>
                  <a:pt x="6717819" y="1916278"/>
                  <a:pt x="6692760" y="1946662"/>
                </a:cubicBezTo>
                <a:cubicBezTo>
                  <a:pt x="6679901" y="1961996"/>
                  <a:pt x="6670370" y="1983240"/>
                  <a:pt x="6650446" y="1991216"/>
                </a:cubicBezTo>
                <a:cubicBezTo>
                  <a:pt x="6576662" y="2020574"/>
                  <a:pt x="6595157" y="2030960"/>
                  <a:pt x="6642483" y="2055844"/>
                </a:cubicBezTo>
                <a:cubicBezTo>
                  <a:pt x="6642494" y="2057676"/>
                  <a:pt x="6642070" y="2060307"/>
                  <a:pt x="6642737" y="2061855"/>
                </a:cubicBezTo>
                <a:cubicBezTo>
                  <a:pt x="6643627" y="2063918"/>
                  <a:pt x="6646921" y="2064334"/>
                  <a:pt x="6647578" y="2064051"/>
                </a:cubicBezTo>
                <a:cubicBezTo>
                  <a:pt x="6677829" y="2058355"/>
                  <a:pt x="6762787" y="2026017"/>
                  <a:pt x="6751930" y="2008055"/>
                </a:cubicBezTo>
                <a:cubicBezTo>
                  <a:pt x="6750606" y="2006789"/>
                  <a:pt x="6750383" y="2006274"/>
                  <a:pt x="6749938" y="2005241"/>
                </a:cubicBezTo>
                <a:cubicBezTo>
                  <a:pt x="6770221" y="1983647"/>
                  <a:pt x="6792273" y="1964350"/>
                  <a:pt x="6816327" y="1949697"/>
                </a:cubicBezTo>
                <a:cubicBezTo>
                  <a:pt x="6833476" y="1955157"/>
                  <a:pt x="6850328" y="1947281"/>
                  <a:pt x="6870664" y="1934843"/>
                </a:cubicBezTo>
                <a:cubicBezTo>
                  <a:pt x="6878545" y="1931446"/>
                  <a:pt x="6885768" y="1928332"/>
                  <a:pt x="6893871" y="1925451"/>
                </a:cubicBezTo>
                <a:cubicBezTo>
                  <a:pt x="6894528" y="1925168"/>
                  <a:pt x="6894751" y="1925684"/>
                  <a:pt x="6895407" y="1925401"/>
                </a:cubicBezTo>
                <a:cubicBezTo>
                  <a:pt x="6900893" y="1925484"/>
                  <a:pt x="6905501" y="1925334"/>
                  <a:pt x="6911210" y="1925932"/>
                </a:cubicBezTo>
                <a:cubicBezTo>
                  <a:pt x="6911221" y="1927763"/>
                  <a:pt x="6910798" y="1930394"/>
                  <a:pt x="6911465" y="1931942"/>
                </a:cubicBezTo>
                <a:cubicBezTo>
                  <a:pt x="6912133" y="1933490"/>
                  <a:pt x="6914992" y="1934705"/>
                  <a:pt x="6916305" y="1934139"/>
                </a:cubicBezTo>
                <a:cubicBezTo>
                  <a:pt x="6930531" y="1927395"/>
                  <a:pt x="6945412" y="1920369"/>
                  <a:pt x="6959415" y="1913109"/>
                </a:cubicBezTo>
                <a:cubicBezTo>
                  <a:pt x="6952912" y="1926928"/>
                  <a:pt x="6940477" y="1939631"/>
                  <a:pt x="6938381" y="1956446"/>
                </a:cubicBezTo>
                <a:cubicBezTo>
                  <a:pt x="6938391" y="1958276"/>
                  <a:pt x="6939938" y="1960058"/>
                  <a:pt x="6940382" y="1961090"/>
                </a:cubicBezTo>
                <a:cubicBezTo>
                  <a:pt x="6943698" y="1965169"/>
                  <a:pt x="6948105" y="1968165"/>
                  <a:pt x="6951420" y="1972244"/>
                </a:cubicBezTo>
                <a:cubicBezTo>
                  <a:pt x="6947523" y="1981267"/>
                  <a:pt x="6936211" y="1998382"/>
                  <a:pt x="6947216" y="2004042"/>
                </a:cubicBezTo>
                <a:cubicBezTo>
                  <a:pt x="6950076" y="2005256"/>
                  <a:pt x="6951167" y="2004174"/>
                  <a:pt x="6955775" y="2004024"/>
                </a:cubicBezTo>
                <a:cubicBezTo>
                  <a:pt x="6960382" y="2003874"/>
                  <a:pt x="6967384" y="2000244"/>
                  <a:pt x="6973293" y="1997697"/>
                </a:cubicBezTo>
                <a:cubicBezTo>
                  <a:pt x="6989054" y="1990903"/>
                  <a:pt x="7002644" y="1988105"/>
                  <a:pt x="7012537" y="1991183"/>
                </a:cubicBezTo>
                <a:cubicBezTo>
                  <a:pt x="6999817" y="1992383"/>
                  <a:pt x="6987106" y="1995414"/>
                  <a:pt x="6972436" y="2001126"/>
                </a:cubicBezTo>
                <a:cubicBezTo>
                  <a:pt x="6915070" y="2023406"/>
                  <a:pt x="6860532" y="2041407"/>
                  <a:pt x="6800676" y="2050686"/>
                </a:cubicBezTo>
                <a:cubicBezTo>
                  <a:pt x="6779407" y="2053734"/>
                  <a:pt x="6761687" y="2063208"/>
                  <a:pt x="6752133" y="2080789"/>
                </a:cubicBezTo>
                <a:cubicBezTo>
                  <a:pt x="6736278" y="2109042"/>
                  <a:pt x="6723685" y="2132217"/>
                  <a:pt x="6683943" y="2128543"/>
                </a:cubicBezTo>
                <a:cubicBezTo>
                  <a:pt x="6673404" y="2127578"/>
                  <a:pt x="6657443" y="2137518"/>
                  <a:pt x="6655547" y="2151186"/>
                </a:cubicBezTo>
                <a:cubicBezTo>
                  <a:pt x="6659349" y="2163622"/>
                  <a:pt x="6685723" y="2132671"/>
                  <a:pt x="6682187" y="2166017"/>
                </a:cubicBezTo>
                <a:cubicBezTo>
                  <a:pt x="6701856" y="2152031"/>
                  <a:pt x="6718486" y="2181579"/>
                  <a:pt x="6726715" y="2162733"/>
                </a:cubicBezTo>
                <a:cubicBezTo>
                  <a:pt x="6740791" y="2130352"/>
                  <a:pt x="6776211" y="2107741"/>
                  <a:pt x="6805148" y="2102610"/>
                </a:cubicBezTo>
                <a:cubicBezTo>
                  <a:pt x="6906652" y="2085170"/>
                  <a:pt x="6981186" y="2034072"/>
                  <a:pt x="7076048" y="2006643"/>
                </a:cubicBezTo>
                <a:cubicBezTo>
                  <a:pt x="7072086" y="2004679"/>
                  <a:pt x="7068782" y="2002433"/>
                  <a:pt x="7065043" y="2000984"/>
                </a:cubicBezTo>
                <a:cubicBezTo>
                  <a:pt x="7109995" y="1995070"/>
                  <a:pt x="7152618" y="2003623"/>
                  <a:pt x="7198461" y="1999773"/>
                </a:cubicBezTo>
                <a:cubicBezTo>
                  <a:pt x="7178432" y="2027378"/>
                  <a:pt x="7140355" y="2045627"/>
                  <a:pt x="7128238" y="2075329"/>
                </a:cubicBezTo>
                <a:cubicBezTo>
                  <a:pt x="7110921" y="2116450"/>
                  <a:pt x="7073277" y="2133901"/>
                  <a:pt x="7035010" y="2157128"/>
                </a:cubicBezTo>
                <a:cubicBezTo>
                  <a:pt x="7025170" y="2163206"/>
                  <a:pt x="7010733" y="2171265"/>
                  <a:pt x="7009885" y="2176526"/>
                </a:cubicBezTo>
                <a:cubicBezTo>
                  <a:pt x="6997888" y="2264312"/>
                  <a:pt x="6944962" y="2333023"/>
                  <a:pt x="6893191" y="2411639"/>
                </a:cubicBezTo>
                <a:cubicBezTo>
                  <a:pt x="6938079" y="2394737"/>
                  <a:pt x="6983540" y="2362902"/>
                  <a:pt x="7030696" y="2358486"/>
                </a:cubicBezTo>
                <a:cubicBezTo>
                  <a:pt x="7077852" y="2354070"/>
                  <a:pt x="7104227" y="2361060"/>
                  <a:pt x="7115201" y="2399166"/>
                </a:cubicBezTo>
                <a:cubicBezTo>
                  <a:pt x="7124608" y="2431828"/>
                  <a:pt x="7131134" y="2459614"/>
                  <a:pt x="7173556" y="2471314"/>
                </a:cubicBezTo>
                <a:cubicBezTo>
                  <a:pt x="7202568" y="2479003"/>
                  <a:pt x="7171958" y="2498316"/>
                  <a:pt x="7158188" y="2507924"/>
                </a:cubicBezTo>
                <a:cubicBezTo>
                  <a:pt x="7114253" y="2537877"/>
                  <a:pt x="7067819" y="2552998"/>
                  <a:pt x="7031161" y="2588994"/>
                </a:cubicBezTo>
                <a:cubicBezTo>
                  <a:pt x="7076367" y="2589090"/>
                  <a:pt x="7109594" y="2566812"/>
                  <a:pt x="7149854" y="2546397"/>
                </a:cubicBezTo>
                <a:cubicBezTo>
                  <a:pt x="7167797" y="2537439"/>
                  <a:pt x="7182891" y="2529098"/>
                  <a:pt x="7200707" y="2536105"/>
                </a:cubicBezTo>
                <a:cubicBezTo>
                  <a:pt x="7199446" y="2545828"/>
                  <a:pt x="7200813" y="2554417"/>
                  <a:pt x="7196926" y="2565273"/>
                </a:cubicBezTo>
                <a:cubicBezTo>
                  <a:pt x="7196926" y="2565273"/>
                  <a:pt x="7197148" y="2565789"/>
                  <a:pt x="7197370" y="2566304"/>
                </a:cubicBezTo>
                <a:cubicBezTo>
                  <a:pt x="7198059" y="2571515"/>
                  <a:pt x="7225314" y="2578737"/>
                  <a:pt x="7212434" y="2590410"/>
                </a:cubicBezTo>
                <a:cubicBezTo>
                  <a:pt x="7201736" y="2599916"/>
                  <a:pt x="7186092" y="2588913"/>
                  <a:pt x="7173581" y="2588798"/>
                </a:cubicBezTo>
                <a:cubicBezTo>
                  <a:pt x="7128429" y="2635799"/>
                  <a:pt x="7083278" y="2682800"/>
                  <a:pt x="7040763" y="2730501"/>
                </a:cubicBezTo>
                <a:cubicBezTo>
                  <a:pt x="7042075" y="2729935"/>
                  <a:pt x="7036388" y="2732999"/>
                  <a:pt x="7042075" y="2729935"/>
                </a:cubicBezTo>
                <a:cubicBezTo>
                  <a:pt x="7050824" y="2724940"/>
                  <a:pt x="7070271" y="2710437"/>
                  <a:pt x="7084094" y="2709987"/>
                </a:cubicBezTo>
                <a:cubicBezTo>
                  <a:pt x="7083660" y="2710786"/>
                  <a:pt x="7083226" y="2711585"/>
                  <a:pt x="7085842" y="2708621"/>
                </a:cubicBezTo>
                <a:cubicBezTo>
                  <a:pt x="7092387" y="2702128"/>
                  <a:pt x="7112989" y="2697531"/>
                  <a:pt x="7111983" y="2713264"/>
                </a:cubicBezTo>
                <a:cubicBezTo>
                  <a:pt x="7110978" y="2728996"/>
                  <a:pt x="7093236" y="2734808"/>
                  <a:pt x="7079455" y="2742584"/>
                </a:cubicBezTo>
                <a:cubicBezTo>
                  <a:pt x="7056927" y="2755355"/>
                  <a:pt x="7049132" y="2773402"/>
                  <a:pt x="7031232" y="2789685"/>
                </a:cubicBezTo>
                <a:cubicBezTo>
                  <a:pt x="7031232" y="2789685"/>
                  <a:pt x="7030797" y="2790485"/>
                  <a:pt x="7031020" y="2791001"/>
                </a:cubicBezTo>
                <a:cubicBezTo>
                  <a:pt x="7031296" y="2800673"/>
                  <a:pt x="7020896" y="2823515"/>
                  <a:pt x="7014604" y="2836018"/>
                </a:cubicBezTo>
                <a:cubicBezTo>
                  <a:pt x="7083992" y="2805497"/>
                  <a:pt x="7160297" y="2794634"/>
                  <a:pt x="7233710" y="2777065"/>
                </a:cubicBezTo>
                <a:cubicBezTo>
                  <a:pt x="7235691" y="2778047"/>
                  <a:pt x="7238784" y="2781609"/>
                  <a:pt x="7239896" y="2784189"/>
                </a:cubicBezTo>
                <a:cubicBezTo>
                  <a:pt x="7285898" y="2769868"/>
                  <a:pt x="7329684" y="2752217"/>
                  <a:pt x="7377041" y="2744655"/>
                </a:cubicBezTo>
                <a:cubicBezTo>
                  <a:pt x="7377041" y="2744655"/>
                  <a:pt x="7377699" y="2744372"/>
                  <a:pt x="7378133" y="2743572"/>
                </a:cubicBezTo>
                <a:cubicBezTo>
                  <a:pt x="7384667" y="2735248"/>
                  <a:pt x="7409919" y="2737826"/>
                  <a:pt x="7413288" y="2751061"/>
                </a:cubicBezTo>
                <a:cubicBezTo>
                  <a:pt x="7415979" y="2760916"/>
                  <a:pt x="7408119" y="2767976"/>
                  <a:pt x="7394763" y="2773121"/>
                </a:cubicBezTo>
                <a:cubicBezTo>
                  <a:pt x="7363231" y="2784877"/>
                  <a:pt x="7336116" y="2801462"/>
                  <a:pt x="7301871" y="2799699"/>
                </a:cubicBezTo>
                <a:cubicBezTo>
                  <a:pt x="7286980" y="2804895"/>
                  <a:pt x="7272087" y="2810091"/>
                  <a:pt x="7257195" y="2815286"/>
                </a:cubicBezTo>
                <a:cubicBezTo>
                  <a:pt x="7209774" y="2849802"/>
                  <a:pt x="7180881" y="2900198"/>
                  <a:pt x="7131471" y="2931900"/>
                </a:cubicBezTo>
                <a:cubicBezTo>
                  <a:pt x="7120540" y="2939059"/>
                  <a:pt x="7119026" y="2942772"/>
                  <a:pt x="7122372" y="2952345"/>
                </a:cubicBezTo>
                <a:cubicBezTo>
                  <a:pt x="7139914" y="2997105"/>
                  <a:pt x="7171064" y="3025674"/>
                  <a:pt x="7219361" y="3041687"/>
                </a:cubicBezTo>
                <a:lnTo>
                  <a:pt x="7270689" y="3053029"/>
                </a:lnTo>
                <a:lnTo>
                  <a:pt x="7263500" y="3056127"/>
                </a:lnTo>
                <a:cubicBezTo>
                  <a:pt x="7262372" y="3056614"/>
                  <a:pt x="7262741" y="3056455"/>
                  <a:pt x="7263808" y="3055995"/>
                </a:cubicBezTo>
                <a:lnTo>
                  <a:pt x="7270689" y="3053029"/>
                </a:lnTo>
                <a:lnTo>
                  <a:pt x="7273505" y="3053651"/>
                </a:lnTo>
                <a:cubicBezTo>
                  <a:pt x="7309623" y="3038082"/>
                  <a:pt x="7411581" y="2985564"/>
                  <a:pt x="7440528" y="2944325"/>
                </a:cubicBezTo>
                <a:cubicBezTo>
                  <a:pt x="7438796" y="2957923"/>
                  <a:pt x="7423279" y="2978151"/>
                  <a:pt x="7421594" y="2994396"/>
                </a:cubicBezTo>
                <a:lnTo>
                  <a:pt x="7425536" y="3008894"/>
                </a:lnTo>
                <a:lnTo>
                  <a:pt x="7422213" y="3009581"/>
                </a:lnTo>
                <a:cubicBezTo>
                  <a:pt x="7419501" y="3010148"/>
                  <a:pt x="7425543" y="3008920"/>
                  <a:pt x="7425543" y="3008920"/>
                </a:cubicBezTo>
                <a:lnTo>
                  <a:pt x="7425536" y="3008894"/>
                </a:lnTo>
                <a:lnTo>
                  <a:pt x="7428391" y="3008304"/>
                </a:lnTo>
                <a:cubicBezTo>
                  <a:pt x="7444174" y="3005173"/>
                  <a:pt x="7478217" y="3010081"/>
                  <a:pt x="7455552" y="3036986"/>
                </a:cubicBezTo>
                <a:cubicBezTo>
                  <a:pt x="7415017" y="3085669"/>
                  <a:pt x="7374155" y="3153463"/>
                  <a:pt x="7312828" y="3173780"/>
                </a:cubicBezTo>
                <a:cubicBezTo>
                  <a:pt x="7271868" y="3187151"/>
                  <a:pt x="7263279" y="3219615"/>
                  <a:pt x="7262952" y="3238727"/>
                </a:cubicBezTo>
                <a:cubicBezTo>
                  <a:pt x="7262975" y="3280331"/>
                  <a:pt x="7283840" y="3245635"/>
                  <a:pt x="7306623" y="3238874"/>
                </a:cubicBezTo>
                <a:cubicBezTo>
                  <a:pt x="7339925" y="3229414"/>
                  <a:pt x="7367994" y="3225882"/>
                  <a:pt x="7374562" y="3260992"/>
                </a:cubicBezTo>
                <a:cubicBezTo>
                  <a:pt x="7375007" y="3262024"/>
                  <a:pt x="7376109" y="3262773"/>
                  <a:pt x="7376554" y="3263806"/>
                </a:cubicBezTo>
                <a:cubicBezTo>
                  <a:pt x="7385854" y="3278155"/>
                  <a:pt x="7443519" y="3307151"/>
                  <a:pt x="7444112" y="3333820"/>
                </a:cubicBezTo>
                <a:cubicBezTo>
                  <a:pt x="7444112" y="3333820"/>
                  <a:pt x="7444335" y="3334337"/>
                  <a:pt x="7444335" y="3334337"/>
                </a:cubicBezTo>
                <a:cubicBezTo>
                  <a:pt x="7444335" y="3334337"/>
                  <a:pt x="7444992" y="3334053"/>
                  <a:pt x="7444992" y="3334053"/>
                </a:cubicBezTo>
                <a:cubicBezTo>
                  <a:pt x="7444992" y="3334053"/>
                  <a:pt x="7445648" y="3333771"/>
                  <a:pt x="7445648" y="3333771"/>
                </a:cubicBezTo>
                <a:cubicBezTo>
                  <a:pt x="7450902" y="3331506"/>
                  <a:pt x="7461632" y="3327493"/>
                  <a:pt x="7470392" y="3324329"/>
                </a:cubicBezTo>
                <a:cubicBezTo>
                  <a:pt x="7470392" y="3324329"/>
                  <a:pt x="7471705" y="3323763"/>
                  <a:pt x="7472361" y="3323479"/>
                </a:cubicBezTo>
                <a:cubicBezTo>
                  <a:pt x="7472361" y="3323479"/>
                  <a:pt x="7473018" y="3323197"/>
                  <a:pt x="7473018" y="3323197"/>
                </a:cubicBezTo>
                <a:lnTo>
                  <a:pt x="7474213" y="3322681"/>
                </a:lnTo>
                <a:lnTo>
                  <a:pt x="7476958" y="3321498"/>
                </a:lnTo>
                <a:cubicBezTo>
                  <a:pt x="7498196" y="3312955"/>
                  <a:pt x="7532598" y="3304246"/>
                  <a:pt x="7517220" y="3339025"/>
                </a:cubicBezTo>
                <a:cubicBezTo>
                  <a:pt x="7504552" y="3349381"/>
                  <a:pt x="7490550" y="3356640"/>
                  <a:pt x="7477182" y="3359955"/>
                </a:cubicBezTo>
                <a:cubicBezTo>
                  <a:pt x="7376166" y="3385752"/>
                  <a:pt x="7306928" y="3441912"/>
                  <a:pt x="7213867" y="3477131"/>
                </a:cubicBezTo>
                <a:cubicBezTo>
                  <a:pt x="7249288" y="3492461"/>
                  <a:pt x="7279571" y="3492257"/>
                  <a:pt x="7318961" y="3473442"/>
                </a:cubicBezTo>
                <a:cubicBezTo>
                  <a:pt x="7360323" y="3453777"/>
                  <a:pt x="7399503" y="3436276"/>
                  <a:pt x="7441997" y="3422854"/>
                </a:cubicBezTo>
                <a:lnTo>
                  <a:pt x="7438872" y="3433083"/>
                </a:lnTo>
                <a:lnTo>
                  <a:pt x="7432211" y="3438088"/>
                </a:lnTo>
                <a:cubicBezTo>
                  <a:pt x="7400965" y="3461348"/>
                  <a:pt x="7315480" y="3553886"/>
                  <a:pt x="7291639" y="3605164"/>
                </a:cubicBezTo>
                <a:cubicBezTo>
                  <a:pt x="7280370" y="3629604"/>
                  <a:pt x="7269927" y="3645120"/>
                  <a:pt x="7308111" y="3645183"/>
                </a:cubicBezTo>
                <a:cubicBezTo>
                  <a:pt x="7346297" y="3645247"/>
                  <a:pt x="7366167" y="3666055"/>
                  <a:pt x="7393041" y="3683233"/>
                </a:cubicBezTo>
                <a:cubicBezTo>
                  <a:pt x="7336257" y="3692412"/>
                  <a:pt x="7312235" y="3712557"/>
                  <a:pt x="7321505" y="3759354"/>
                </a:cubicBezTo>
                <a:cubicBezTo>
                  <a:pt x="7332488" y="3761352"/>
                  <a:pt x="7344129" y="3763065"/>
                  <a:pt x="7354891" y="3764546"/>
                </a:cubicBezTo>
                <a:cubicBezTo>
                  <a:pt x="7376010" y="3735859"/>
                  <a:pt x="7388467" y="3726818"/>
                  <a:pt x="7424555" y="3743696"/>
                </a:cubicBezTo>
                <a:cubicBezTo>
                  <a:pt x="7456904" y="3759125"/>
                  <a:pt x="7486117" y="3763667"/>
                  <a:pt x="7516165" y="3723178"/>
                </a:cubicBezTo>
                <a:cubicBezTo>
                  <a:pt x="7513634" y="3740791"/>
                  <a:pt x="7511104" y="3758405"/>
                  <a:pt x="7506814" y="3775552"/>
                </a:cubicBezTo>
                <a:cubicBezTo>
                  <a:pt x="7507471" y="3775269"/>
                  <a:pt x="7508127" y="3774986"/>
                  <a:pt x="7508784" y="3774703"/>
                </a:cubicBezTo>
                <a:cubicBezTo>
                  <a:pt x="7513932" y="3773096"/>
                  <a:pt x="7523407" y="3770236"/>
                  <a:pt x="7533429" y="3767293"/>
                </a:cubicBezTo>
                <a:lnTo>
                  <a:pt x="7561363" y="3759382"/>
                </a:lnTo>
                <a:lnTo>
                  <a:pt x="7561363" y="3759382"/>
                </a:lnTo>
                <a:cubicBezTo>
                  <a:pt x="7561363" y="3759382"/>
                  <a:pt x="7560484" y="3759149"/>
                  <a:pt x="7560484" y="3759149"/>
                </a:cubicBezTo>
                <a:cubicBezTo>
                  <a:pt x="7558503" y="3758168"/>
                  <a:pt x="7556745" y="3757701"/>
                  <a:pt x="7564880" y="3760315"/>
                </a:cubicBezTo>
                <a:cubicBezTo>
                  <a:pt x="7586647" y="3767454"/>
                  <a:pt x="7603892" y="3789395"/>
                  <a:pt x="7557669" y="3803200"/>
                </a:cubicBezTo>
                <a:cubicBezTo>
                  <a:pt x="7531379" y="3810861"/>
                  <a:pt x="7511445" y="3817005"/>
                  <a:pt x="7486829" y="3810482"/>
                </a:cubicBezTo>
                <a:cubicBezTo>
                  <a:pt x="7482231" y="3812463"/>
                  <a:pt x="7476755" y="3814212"/>
                  <a:pt x="7472158" y="3816194"/>
                </a:cubicBezTo>
                <a:cubicBezTo>
                  <a:pt x="7428520" y="3859482"/>
                  <a:pt x="7387593" y="3878348"/>
                  <a:pt x="7325915" y="3876173"/>
                </a:cubicBezTo>
                <a:cubicBezTo>
                  <a:pt x="7311669" y="3879255"/>
                  <a:pt x="7292392" y="3885115"/>
                  <a:pt x="7278803" y="3887914"/>
                </a:cubicBezTo>
                <a:cubicBezTo>
                  <a:pt x="7270911" y="3889480"/>
                  <a:pt x="7252078" y="3896374"/>
                  <a:pt x="7249908" y="3900370"/>
                </a:cubicBezTo>
                <a:cubicBezTo>
                  <a:pt x="7246645" y="3905448"/>
                  <a:pt x="7235132" y="3925709"/>
                  <a:pt x="7228777" y="3927225"/>
                </a:cubicBezTo>
                <a:cubicBezTo>
                  <a:pt x="7179482" y="3941130"/>
                  <a:pt x="6982812" y="4046712"/>
                  <a:pt x="6952402" y="4062881"/>
                </a:cubicBezTo>
                <a:cubicBezTo>
                  <a:pt x="6949776" y="4064013"/>
                  <a:pt x="6948027" y="4065379"/>
                  <a:pt x="6946714" y="4065945"/>
                </a:cubicBezTo>
                <a:cubicBezTo>
                  <a:pt x="6958959" y="4058218"/>
                  <a:pt x="6929651" y="4075136"/>
                  <a:pt x="6946714" y="4065945"/>
                </a:cubicBezTo>
                <a:cubicBezTo>
                  <a:pt x="6946058" y="4066228"/>
                  <a:pt x="6944967" y="4067310"/>
                  <a:pt x="6943654" y="4067876"/>
                </a:cubicBezTo>
                <a:cubicBezTo>
                  <a:pt x="6911296" y="4088556"/>
                  <a:pt x="6862234" y="4104809"/>
                  <a:pt x="6819940" y="4115084"/>
                </a:cubicBezTo>
                <a:cubicBezTo>
                  <a:pt x="6819283" y="4115367"/>
                  <a:pt x="6819283" y="4115367"/>
                  <a:pt x="6819283" y="4115367"/>
                </a:cubicBezTo>
                <a:cubicBezTo>
                  <a:pt x="6818626" y="4115650"/>
                  <a:pt x="6818626" y="4115650"/>
                  <a:pt x="6817969" y="4115933"/>
                </a:cubicBezTo>
                <a:cubicBezTo>
                  <a:pt x="6813589" y="4117515"/>
                  <a:pt x="6806691" y="4120030"/>
                  <a:pt x="6799247" y="4122856"/>
                </a:cubicBezTo>
                <a:lnTo>
                  <a:pt x="6777244" y="4131652"/>
                </a:lnTo>
                <a:lnTo>
                  <a:pt x="6780193" y="4129349"/>
                </a:lnTo>
                <a:cubicBezTo>
                  <a:pt x="6783142" y="4127045"/>
                  <a:pt x="6777244" y="4131652"/>
                  <a:pt x="6777244" y="4131652"/>
                </a:cubicBezTo>
                <a:lnTo>
                  <a:pt x="6777244" y="4131652"/>
                </a:lnTo>
                <a:lnTo>
                  <a:pt x="6773748" y="4134383"/>
                </a:lnTo>
                <a:cubicBezTo>
                  <a:pt x="6757797" y="4146155"/>
                  <a:pt x="6713660" y="4179255"/>
                  <a:pt x="6678634" y="4193742"/>
                </a:cubicBezTo>
                <a:cubicBezTo>
                  <a:pt x="6531945" y="4252690"/>
                  <a:pt x="6381403" y="4327985"/>
                  <a:pt x="6230276" y="4378443"/>
                </a:cubicBezTo>
                <a:cubicBezTo>
                  <a:pt x="6228963" y="4379009"/>
                  <a:pt x="6228305" y="4379292"/>
                  <a:pt x="6227649" y="4379575"/>
                </a:cubicBezTo>
                <a:cubicBezTo>
                  <a:pt x="6226335" y="4380141"/>
                  <a:pt x="6226335" y="4380141"/>
                  <a:pt x="6226335" y="4380141"/>
                </a:cubicBezTo>
                <a:cubicBezTo>
                  <a:pt x="6225022" y="4380707"/>
                  <a:pt x="6225022" y="4380707"/>
                  <a:pt x="6225679" y="4380424"/>
                </a:cubicBezTo>
                <a:cubicBezTo>
                  <a:pt x="6224366" y="4380990"/>
                  <a:pt x="6223708" y="4381274"/>
                  <a:pt x="6222396" y="4381839"/>
                </a:cubicBezTo>
                <a:cubicBezTo>
                  <a:pt x="6192610" y="4392231"/>
                  <a:pt x="6120130" y="4419190"/>
                  <a:pt x="6081808" y="4433261"/>
                </a:cubicBezTo>
                <a:cubicBezTo>
                  <a:pt x="6095917" y="4444315"/>
                  <a:pt x="6112525" y="4432260"/>
                  <a:pt x="6131167" y="4430343"/>
                </a:cubicBezTo>
                <a:lnTo>
                  <a:pt x="6315659" y="4365494"/>
                </a:lnTo>
                <a:lnTo>
                  <a:pt x="6313765" y="4367085"/>
                </a:lnTo>
                <a:cubicBezTo>
                  <a:pt x="6314202" y="4366744"/>
                  <a:pt x="6315786" y="4365449"/>
                  <a:pt x="6315786" y="4365449"/>
                </a:cubicBezTo>
                <a:lnTo>
                  <a:pt x="6315659" y="4365494"/>
                </a:lnTo>
                <a:lnTo>
                  <a:pt x="6318624" y="4363002"/>
                </a:lnTo>
                <a:cubicBezTo>
                  <a:pt x="6330858" y="4353445"/>
                  <a:pt x="6366405" y="4352809"/>
                  <a:pt x="6367423" y="4376848"/>
                </a:cubicBezTo>
                <a:cubicBezTo>
                  <a:pt x="6367763" y="4397508"/>
                  <a:pt x="6348251" y="4401023"/>
                  <a:pt x="6331390" y="4407068"/>
                </a:cubicBezTo>
                <a:cubicBezTo>
                  <a:pt x="6285187" y="4424536"/>
                  <a:pt x="6241379" y="4438524"/>
                  <a:pt x="6195388" y="4454677"/>
                </a:cubicBezTo>
                <a:cubicBezTo>
                  <a:pt x="6200346" y="4477018"/>
                  <a:pt x="6226106" y="4453675"/>
                  <a:pt x="6239367" y="4469989"/>
                </a:cubicBezTo>
                <a:cubicBezTo>
                  <a:pt x="6084397" y="4538626"/>
                  <a:pt x="5826298" y="4534222"/>
                  <a:pt x="5733634" y="4675138"/>
                </a:cubicBezTo>
                <a:cubicBezTo>
                  <a:pt x="5733634" y="4675138"/>
                  <a:pt x="5739077" y="4667896"/>
                  <a:pt x="5731452" y="4677303"/>
                </a:cubicBezTo>
                <a:cubicBezTo>
                  <a:pt x="5722079" y="4688075"/>
                  <a:pt x="5678503" y="4704411"/>
                  <a:pt x="5656704" y="4691777"/>
                </a:cubicBezTo>
                <a:cubicBezTo>
                  <a:pt x="5659775" y="4691677"/>
                  <a:pt x="5655825" y="4691544"/>
                  <a:pt x="5655825" y="4691544"/>
                </a:cubicBezTo>
                <a:cubicBezTo>
                  <a:pt x="5656481" y="4691261"/>
                  <a:pt x="5656704" y="4691777"/>
                  <a:pt x="5656704" y="4691777"/>
                </a:cubicBezTo>
                <a:cubicBezTo>
                  <a:pt x="5655825" y="4691544"/>
                  <a:pt x="5655168" y="4691827"/>
                  <a:pt x="5653633" y="4691877"/>
                </a:cubicBezTo>
                <a:cubicBezTo>
                  <a:pt x="5642225" y="4692510"/>
                  <a:pt x="5612811" y="4729056"/>
                  <a:pt x="5601276" y="4707714"/>
                </a:cubicBezTo>
                <a:cubicBezTo>
                  <a:pt x="5589072" y="4684824"/>
                  <a:pt x="5626558" y="4677845"/>
                  <a:pt x="5648674" y="4669536"/>
                </a:cubicBezTo>
                <a:cubicBezTo>
                  <a:pt x="5646894" y="4665407"/>
                  <a:pt x="5645337" y="4661794"/>
                  <a:pt x="5643558" y="4657666"/>
                </a:cubicBezTo>
                <a:cubicBezTo>
                  <a:pt x="5635233" y="4660031"/>
                  <a:pt x="5626473" y="4663195"/>
                  <a:pt x="5617491" y="4665843"/>
                </a:cubicBezTo>
                <a:cubicBezTo>
                  <a:pt x="5547785" y="4679367"/>
                  <a:pt x="5490853" y="4700849"/>
                  <a:pt x="5436475" y="4746319"/>
                </a:cubicBezTo>
                <a:cubicBezTo>
                  <a:pt x="5419877" y="4760205"/>
                  <a:pt x="5404339" y="4767514"/>
                  <a:pt x="5383970" y="4774458"/>
                </a:cubicBezTo>
                <a:cubicBezTo>
                  <a:pt x="5374576" y="4781568"/>
                  <a:pt x="5365404" y="4789193"/>
                  <a:pt x="5356665" y="4796020"/>
                </a:cubicBezTo>
                <a:cubicBezTo>
                  <a:pt x="5308313" y="4821147"/>
                  <a:pt x="5268530" y="4848086"/>
                  <a:pt x="5223515" y="4880954"/>
                </a:cubicBezTo>
                <a:cubicBezTo>
                  <a:pt x="5163205" y="4925309"/>
                  <a:pt x="5104314" y="4949471"/>
                  <a:pt x="5031186" y="4940604"/>
                </a:cubicBezTo>
                <a:cubicBezTo>
                  <a:pt x="5011643" y="4938625"/>
                  <a:pt x="4991021" y="4939559"/>
                  <a:pt x="4971753" y="4947253"/>
                </a:cubicBezTo>
                <a:cubicBezTo>
                  <a:pt x="4867751" y="4987800"/>
                  <a:pt x="4761937" y="5018724"/>
                  <a:pt x="4660593" y="5063633"/>
                </a:cubicBezTo>
                <a:cubicBezTo>
                  <a:pt x="4538892" y="5117317"/>
                  <a:pt x="4529327" y="5095127"/>
                  <a:pt x="4408515" y="5150875"/>
                </a:cubicBezTo>
                <a:cubicBezTo>
                  <a:pt x="4383126" y="5162430"/>
                  <a:pt x="4358394" y="5173705"/>
                  <a:pt x="4335442" y="5189105"/>
                </a:cubicBezTo>
                <a:cubicBezTo>
                  <a:pt x="4284029" y="5216163"/>
                  <a:pt x="4231927" y="5238010"/>
                  <a:pt x="4180959" y="5266100"/>
                </a:cubicBezTo>
                <a:cubicBezTo>
                  <a:pt x="4158430" y="5278870"/>
                  <a:pt x="4134979" y="5284084"/>
                  <a:pt x="4110596" y="5279907"/>
                </a:cubicBezTo>
                <a:cubicBezTo>
                  <a:pt x="3893398" y="5364965"/>
                  <a:pt x="3575894" y="5522634"/>
                  <a:pt x="3362911" y="5615666"/>
                </a:cubicBezTo>
                <a:cubicBezTo>
                  <a:pt x="3342120" y="5625240"/>
                  <a:pt x="3335405" y="5640373"/>
                  <a:pt x="3321668" y="5655474"/>
                </a:cubicBezTo>
                <a:cubicBezTo>
                  <a:pt x="3318978" y="5683559"/>
                  <a:pt x="3298673" y="5701492"/>
                  <a:pt x="3275097" y="5722669"/>
                </a:cubicBezTo>
                <a:cubicBezTo>
                  <a:pt x="3278929" y="5702658"/>
                  <a:pt x="3283420" y="5682364"/>
                  <a:pt x="3287254" y="5662353"/>
                </a:cubicBezTo>
                <a:cubicBezTo>
                  <a:pt x="3245871" y="5678355"/>
                  <a:pt x="3203831" y="5694641"/>
                  <a:pt x="3162671" y="5711159"/>
                </a:cubicBezTo>
                <a:cubicBezTo>
                  <a:pt x="3152652" y="5724046"/>
                  <a:pt x="3141753" y="5736700"/>
                  <a:pt x="3131076" y="5749869"/>
                </a:cubicBezTo>
                <a:cubicBezTo>
                  <a:pt x="3104068" y="5784766"/>
                  <a:pt x="3078964" y="5769885"/>
                  <a:pt x="3040822" y="5777147"/>
                </a:cubicBezTo>
                <a:cubicBezTo>
                  <a:pt x="2996656" y="5842693"/>
                  <a:pt x="2929185" y="5863210"/>
                  <a:pt x="2854415" y="5874022"/>
                </a:cubicBezTo>
                <a:cubicBezTo>
                  <a:pt x="2800915" y="5881785"/>
                  <a:pt x="2771608" y="5898702"/>
                  <a:pt x="2724325" y="5919083"/>
                </a:cubicBezTo>
                <a:cubicBezTo>
                  <a:pt x="2720893" y="5932801"/>
                  <a:pt x="2715026" y="5942673"/>
                  <a:pt x="2699043" y="5948952"/>
                </a:cubicBezTo>
                <a:cubicBezTo>
                  <a:pt x="2519721" y="6018906"/>
                  <a:pt x="2473869" y="6058866"/>
                  <a:pt x="2294410" y="6142955"/>
                </a:cubicBezTo>
                <a:cubicBezTo>
                  <a:pt x="2267094" y="6162684"/>
                  <a:pt x="2198459" y="6209405"/>
                  <a:pt x="2151611" y="6228988"/>
                </a:cubicBezTo>
                <a:cubicBezTo>
                  <a:pt x="2100822" y="6250268"/>
                  <a:pt x="2033405" y="6279941"/>
                  <a:pt x="1979343" y="6304469"/>
                </a:cubicBezTo>
                <a:cubicBezTo>
                  <a:pt x="1944983" y="6320503"/>
                  <a:pt x="1908823" y="6328747"/>
                  <a:pt x="1872809" y="6324689"/>
                </a:cubicBezTo>
                <a:cubicBezTo>
                  <a:pt x="1868816" y="6317230"/>
                  <a:pt x="1865701" y="6310005"/>
                  <a:pt x="1861929" y="6303064"/>
                </a:cubicBezTo>
                <a:cubicBezTo>
                  <a:pt x="1777966" y="6279898"/>
                  <a:pt x="1737056" y="6226544"/>
                  <a:pt x="1689761" y="6169213"/>
                </a:cubicBezTo>
                <a:cubicBezTo>
                  <a:pt x="1630749" y="6097349"/>
                  <a:pt x="1541837" y="6053672"/>
                  <a:pt x="1478896" y="5985339"/>
                </a:cubicBezTo>
                <a:cubicBezTo>
                  <a:pt x="1436049" y="5938329"/>
                  <a:pt x="1444159" y="5861397"/>
                  <a:pt x="1401301" y="5812556"/>
                </a:cubicBezTo>
                <a:cubicBezTo>
                  <a:pt x="1364843" y="5807465"/>
                  <a:pt x="1364260" y="5782626"/>
                  <a:pt x="1366727" y="5754025"/>
                </a:cubicBezTo>
                <a:cubicBezTo>
                  <a:pt x="1370242" y="5717016"/>
                  <a:pt x="1369594" y="5681190"/>
                  <a:pt x="1322162" y="5675933"/>
                </a:cubicBezTo>
                <a:cubicBezTo>
                  <a:pt x="1290323" y="5672523"/>
                  <a:pt x="1274222" y="5658657"/>
                  <a:pt x="1255441" y="5636766"/>
                </a:cubicBezTo>
                <a:cubicBezTo>
                  <a:pt x="1235994" y="5613328"/>
                  <a:pt x="1218314" y="5592186"/>
                  <a:pt x="1174527" y="5609837"/>
                </a:cubicBezTo>
                <a:cubicBezTo>
                  <a:pt x="1163363" y="5614649"/>
                  <a:pt x="1146236" y="5612853"/>
                  <a:pt x="1143757" y="5601682"/>
                </a:cubicBezTo>
                <a:cubicBezTo>
                  <a:pt x="1136553" y="5570518"/>
                  <a:pt x="1098283" y="5555806"/>
                  <a:pt x="1091312" y="5526988"/>
                </a:cubicBezTo>
                <a:cubicBezTo>
                  <a:pt x="1072635" y="5447529"/>
                  <a:pt x="1105987" y="5371345"/>
                  <a:pt x="1106598" y="5287855"/>
                </a:cubicBezTo>
                <a:cubicBezTo>
                  <a:pt x="1107210" y="5242306"/>
                  <a:pt x="1091405" y="5203834"/>
                  <a:pt x="1045625" y="5180731"/>
                </a:cubicBezTo>
                <a:cubicBezTo>
                  <a:pt x="1035499" y="5175305"/>
                  <a:pt x="1022470" y="5161338"/>
                  <a:pt x="1008224" y="5164419"/>
                </a:cubicBezTo>
                <a:cubicBezTo>
                  <a:pt x="939397" y="5178176"/>
                  <a:pt x="931548" y="5149126"/>
                  <a:pt x="927775" y="5104244"/>
                </a:cubicBezTo>
                <a:cubicBezTo>
                  <a:pt x="924712" y="5068234"/>
                  <a:pt x="912774" y="5053186"/>
                  <a:pt x="901630" y="5023720"/>
                </a:cubicBezTo>
                <a:cubicBezTo>
                  <a:pt x="892265" y="4998383"/>
                  <a:pt x="880550" y="4983850"/>
                  <a:pt x="913978" y="4958425"/>
                </a:cubicBezTo>
                <a:cubicBezTo>
                  <a:pt x="926211" y="4948869"/>
                  <a:pt x="942173" y="4938928"/>
                  <a:pt x="921243" y="4924696"/>
                </a:cubicBezTo>
                <a:cubicBezTo>
                  <a:pt x="907801" y="4915191"/>
                  <a:pt x="896975" y="4902722"/>
                  <a:pt x="871587" y="4914278"/>
                </a:cubicBezTo>
                <a:cubicBezTo>
                  <a:pt x="814676" y="4939422"/>
                  <a:pt x="785675" y="4933565"/>
                  <a:pt x="777263" y="4883339"/>
                </a:cubicBezTo>
                <a:cubicBezTo>
                  <a:pt x="772251" y="4851841"/>
                  <a:pt x="753428" y="4822626"/>
                  <a:pt x="734202" y="4799703"/>
                </a:cubicBezTo>
                <a:cubicBezTo>
                  <a:pt x="690889" y="4747999"/>
                  <a:pt x="704265" y="4708575"/>
                  <a:pt x="759915" y="4655213"/>
                </a:cubicBezTo>
                <a:cubicBezTo>
                  <a:pt x="756832" y="4653482"/>
                  <a:pt x="753972" y="4652267"/>
                  <a:pt x="753071" y="4648371"/>
                </a:cubicBezTo>
                <a:cubicBezTo>
                  <a:pt x="753071" y="4648371"/>
                  <a:pt x="755052" y="4649353"/>
                  <a:pt x="752192" y="4648138"/>
                </a:cubicBezTo>
                <a:cubicBezTo>
                  <a:pt x="748453" y="4646690"/>
                  <a:pt x="736855" y="4652301"/>
                  <a:pt x="728540" y="4656497"/>
                </a:cubicBezTo>
                <a:cubicBezTo>
                  <a:pt x="727884" y="4656780"/>
                  <a:pt x="726571" y="4657346"/>
                  <a:pt x="725034" y="4657397"/>
                </a:cubicBezTo>
                <a:cubicBezTo>
                  <a:pt x="705969" y="4661944"/>
                  <a:pt x="655360" y="4676415"/>
                  <a:pt x="672232" y="4634262"/>
                </a:cubicBezTo>
                <a:cubicBezTo>
                  <a:pt x="700586" y="4604292"/>
                  <a:pt x="738463" y="4589189"/>
                  <a:pt x="776085" y="4568077"/>
                </a:cubicBezTo>
                <a:cubicBezTo>
                  <a:pt x="793529" y="4548929"/>
                  <a:pt x="815868" y="4541136"/>
                  <a:pt x="837073" y="4527099"/>
                </a:cubicBezTo>
                <a:cubicBezTo>
                  <a:pt x="844942" y="4521871"/>
                  <a:pt x="849084" y="4517027"/>
                  <a:pt x="849921" y="4509935"/>
                </a:cubicBezTo>
                <a:cubicBezTo>
                  <a:pt x="850377" y="4512798"/>
                  <a:pt x="851489" y="4515379"/>
                  <a:pt x="851943" y="4518242"/>
                </a:cubicBezTo>
                <a:cubicBezTo>
                  <a:pt x="853014" y="4513497"/>
                  <a:pt x="852113" y="4509602"/>
                  <a:pt x="850556" y="4505989"/>
                </a:cubicBezTo>
                <a:cubicBezTo>
                  <a:pt x="851001" y="4507021"/>
                  <a:pt x="849476" y="4508902"/>
                  <a:pt x="849921" y="4509935"/>
                </a:cubicBezTo>
                <a:cubicBezTo>
                  <a:pt x="850556" y="4505989"/>
                  <a:pt x="847463" y="4502426"/>
                  <a:pt x="845906" y="4498814"/>
                </a:cubicBezTo>
                <a:cubicBezTo>
                  <a:pt x="844349" y="4495202"/>
                  <a:pt x="840153" y="4490890"/>
                  <a:pt x="836849" y="4488643"/>
                </a:cubicBezTo>
                <a:cubicBezTo>
                  <a:pt x="833322" y="4485879"/>
                  <a:pt x="825410" y="4483783"/>
                  <a:pt x="821681" y="4484166"/>
                </a:cubicBezTo>
                <a:cubicBezTo>
                  <a:pt x="713959" y="4488988"/>
                  <a:pt x="764165" y="4480808"/>
                  <a:pt x="796406" y="4439984"/>
                </a:cubicBezTo>
                <a:cubicBezTo>
                  <a:pt x="809042" y="4424135"/>
                  <a:pt x="799213" y="4432043"/>
                  <a:pt x="811436" y="4420655"/>
                </a:cubicBezTo>
                <a:cubicBezTo>
                  <a:pt x="810418" y="4396615"/>
                  <a:pt x="794414" y="4399230"/>
                  <a:pt x="765465" y="4402530"/>
                </a:cubicBezTo>
                <a:cubicBezTo>
                  <a:pt x="736517" y="4405828"/>
                  <a:pt x="719336" y="4394876"/>
                  <a:pt x="758092" y="4380006"/>
                </a:cubicBezTo>
                <a:cubicBezTo>
                  <a:pt x="759384" y="4375777"/>
                  <a:pt x="760454" y="4371032"/>
                  <a:pt x="761746" y="4366803"/>
                </a:cubicBezTo>
                <a:cubicBezTo>
                  <a:pt x="729927" y="4367056"/>
                  <a:pt x="697473" y="4371255"/>
                  <a:pt x="682188" y="4346633"/>
                </a:cubicBezTo>
                <a:cubicBezTo>
                  <a:pt x="663948" y="4342256"/>
                  <a:pt x="649278" y="4347967"/>
                  <a:pt x="631770" y="4356126"/>
                </a:cubicBezTo>
                <a:cubicBezTo>
                  <a:pt x="637141" y="4374007"/>
                  <a:pt x="641166" y="4386958"/>
                  <a:pt x="615788" y="4400346"/>
                </a:cubicBezTo>
                <a:cubicBezTo>
                  <a:pt x="604413" y="4406473"/>
                  <a:pt x="590844" y="4412934"/>
                  <a:pt x="580463" y="4401497"/>
                </a:cubicBezTo>
                <a:cubicBezTo>
                  <a:pt x="570083" y="4390061"/>
                  <a:pt x="556185" y="4377693"/>
                  <a:pt x="579138" y="4362291"/>
                </a:cubicBezTo>
                <a:cubicBezTo>
                  <a:pt x="583289" y="4359278"/>
                  <a:pt x="593988" y="4349770"/>
                  <a:pt x="593543" y="4348739"/>
                </a:cubicBezTo>
                <a:cubicBezTo>
                  <a:pt x="552400" y="4293038"/>
                  <a:pt x="603094" y="4293217"/>
                  <a:pt x="654518" y="4267990"/>
                </a:cubicBezTo>
                <a:cubicBezTo>
                  <a:pt x="667430" y="4261813"/>
                  <a:pt x="672027" y="4259831"/>
                  <a:pt x="684070" y="4255252"/>
                </a:cubicBezTo>
                <a:cubicBezTo>
                  <a:pt x="695647" y="4245978"/>
                  <a:pt x="707223" y="4236704"/>
                  <a:pt x="718577" y="4226914"/>
                </a:cubicBezTo>
                <a:cubicBezTo>
                  <a:pt x="727772" y="4222951"/>
                  <a:pt x="736308" y="4219271"/>
                  <a:pt x="745502" y="4215308"/>
                </a:cubicBezTo>
                <a:cubicBezTo>
                  <a:pt x="680029" y="4126646"/>
                  <a:pt x="610859" y="4043863"/>
                  <a:pt x="568794" y="3942663"/>
                </a:cubicBezTo>
                <a:cubicBezTo>
                  <a:pt x="565679" y="3935439"/>
                  <a:pt x="559939" y="3929345"/>
                  <a:pt x="559673" y="3921504"/>
                </a:cubicBezTo>
                <a:cubicBezTo>
                  <a:pt x="555932" y="3844175"/>
                  <a:pt x="558547" y="3841211"/>
                  <a:pt x="464755" y="3863894"/>
                </a:cubicBezTo>
                <a:cubicBezTo>
                  <a:pt x="503499" y="3809252"/>
                  <a:pt x="555018" y="3762566"/>
                  <a:pt x="521554" y="3706615"/>
                </a:cubicBezTo>
                <a:cubicBezTo>
                  <a:pt x="501387" y="3710413"/>
                  <a:pt x="486749" y="3721618"/>
                  <a:pt x="468595" y="3731892"/>
                </a:cubicBezTo>
                <a:cubicBezTo>
                  <a:pt x="467504" y="3732974"/>
                  <a:pt x="467313" y="3737952"/>
                  <a:pt x="468861" y="3739733"/>
                </a:cubicBezTo>
                <a:cubicBezTo>
                  <a:pt x="444339" y="3749691"/>
                  <a:pt x="432996" y="3761312"/>
                  <a:pt x="434139" y="3731446"/>
                </a:cubicBezTo>
                <a:cubicBezTo>
                  <a:pt x="454199" y="3709335"/>
                  <a:pt x="475584" y="3688490"/>
                  <a:pt x="495645" y="3666380"/>
                </a:cubicBezTo>
                <a:cubicBezTo>
                  <a:pt x="501300" y="3657822"/>
                  <a:pt x="507391" y="3648465"/>
                  <a:pt x="513046" y="3639908"/>
                </a:cubicBezTo>
                <a:cubicBezTo>
                  <a:pt x="504276" y="3641241"/>
                  <a:pt x="497265" y="3643039"/>
                  <a:pt x="488494" y="3644372"/>
                </a:cubicBezTo>
                <a:cubicBezTo>
                  <a:pt x="439379" y="3651468"/>
                  <a:pt x="407771" y="3650406"/>
                  <a:pt x="387582" y="3612599"/>
                </a:cubicBezTo>
                <a:cubicBezTo>
                  <a:pt x="392613" y="3609819"/>
                  <a:pt x="399202" y="3610651"/>
                  <a:pt x="401362" y="3604825"/>
                </a:cubicBezTo>
                <a:cubicBezTo>
                  <a:pt x="401139" y="3604309"/>
                  <a:pt x="400917" y="3603792"/>
                  <a:pt x="401351" y="3602993"/>
                </a:cubicBezTo>
                <a:cubicBezTo>
                  <a:pt x="402611" y="3593270"/>
                  <a:pt x="438920" y="3572723"/>
                  <a:pt x="416019" y="3559340"/>
                </a:cubicBezTo>
                <a:cubicBezTo>
                  <a:pt x="415140" y="3559107"/>
                  <a:pt x="413827" y="3559673"/>
                  <a:pt x="412514" y="3560239"/>
                </a:cubicBezTo>
                <a:cubicBezTo>
                  <a:pt x="415543" y="3552815"/>
                  <a:pt x="410999" y="3563952"/>
                  <a:pt x="412080" y="3561038"/>
                </a:cubicBezTo>
                <a:cubicBezTo>
                  <a:pt x="411857" y="3560522"/>
                  <a:pt x="412291" y="3559723"/>
                  <a:pt x="412291" y="3559723"/>
                </a:cubicBezTo>
                <a:cubicBezTo>
                  <a:pt x="411635" y="3560006"/>
                  <a:pt x="411857" y="3560522"/>
                  <a:pt x="411857" y="3560522"/>
                </a:cubicBezTo>
                <a:cubicBezTo>
                  <a:pt x="411422" y="3561322"/>
                  <a:pt x="411210" y="3562637"/>
                  <a:pt x="410342" y="3564235"/>
                </a:cubicBezTo>
                <a:cubicBezTo>
                  <a:pt x="403850" y="3579886"/>
                  <a:pt x="355043" y="3602148"/>
                  <a:pt x="332533" y="3580641"/>
                </a:cubicBezTo>
                <a:cubicBezTo>
                  <a:pt x="330097" y="3576795"/>
                  <a:pt x="330054" y="3569471"/>
                  <a:pt x="328275" y="3565342"/>
                </a:cubicBezTo>
                <a:cubicBezTo>
                  <a:pt x="326272" y="3560697"/>
                  <a:pt x="324715" y="3557084"/>
                  <a:pt x="322936" y="3552957"/>
                </a:cubicBezTo>
                <a:cubicBezTo>
                  <a:pt x="326876" y="3551258"/>
                  <a:pt x="330159" y="3549843"/>
                  <a:pt x="332998" y="3547395"/>
                </a:cubicBezTo>
                <a:cubicBezTo>
                  <a:pt x="332342" y="3547678"/>
                  <a:pt x="332119" y="3547162"/>
                  <a:pt x="332119" y="3547162"/>
                </a:cubicBezTo>
                <a:cubicBezTo>
                  <a:pt x="330139" y="3546180"/>
                  <a:pt x="328782" y="3539421"/>
                  <a:pt x="328983" y="3536274"/>
                </a:cubicBezTo>
                <a:cubicBezTo>
                  <a:pt x="313381" y="3532597"/>
                  <a:pt x="298435" y="3528635"/>
                  <a:pt x="283055" y="3525474"/>
                </a:cubicBezTo>
                <a:cubicBezTo>
                  <a:pt x="306633" y="3504295"/>
                  <a:pt x="337127" y="3502778"/>
                  <a:pt x="307786" y="3476260"/>
                </a:cubicBezTo>
                <a:cubicBezTo>
                  <a:pt x="293888" y="3463892"/>
                  <a:pt x="306715" y="3443064"/>
                  <a:pt x="318249" y="3426466"/>
                </a:cubicBezTo>
                <a:cubicBezTo>
                  <a:pt x="317592" y="3426749"/>
                  <a:pt x="317592" y="3426749"/>
                  <a:pt x="316936" y="3427032"/>
                </a:cubicBezTo>
                <a:cubicBezTo>
                  <a:pt x="305104" y="3430296"/>
                  <a:pt x="279662" y="3432695"/>
                  <a:pt x="269504" y="3421775"/>
                </a:cubicBezTo>
                <a:cubicBezTo>
                  <a:pt x="263594" y="3424322"/>
                  <a:pt x="258997" y="3426304"/>
                  <a:pt x="253743" y="3428569"/>
                </a:cubicBezTo>
                <a:cubicBezTo>
                  <a:pt x="248086" y="3399185"/>
                  <a:pt x="283622" y="3396719"/>
                  <a:pt x="295548" y="3371995"/>
                </a:cubicBezTo>
                <a:cubicBezTo>
                  <a:pt x="310842" y="3360507"/>
                  <a:pt x="326137" y="3349018"/>
                  <a:pt x="342088" y="3337246"/>
                </a:cubicBezTo>
                <a:cubicBezTo>
                  <a:pt x="341431" y="3337529"/>
                  <a:pt x="340552" y="3337296"/>
                  <a:pt x="343625" y="3337196"/>
                </a:cubicBezTo>
                <a:cubicBezTo>
                  <a:pt x="351081" y="3336430"/>
                  <a:pt x="370603" y="3334747"/>
                  <a:pt x="380908" y="3333364"/>
                </a:cubicBezTo>
                <a:cubicBezTo>
                  <a:pt x="380558" y="3310873"/>
                  <a:pt x="376098" y="3298719"/>
                  <a:pt x="346048" y="3301270"/>
                </a:cubicBezTo>
                <a:cubicBezTo>
                  <a:pt x="323678" y="3303569"/>
                  <a:pt x="298871" y="3302023"/>
                  <a:pt x="276045" y="3301459"/>
                </a:cubicBezTo>
                <a:cubicBezTo>
                  <a:pt x="270580" y="3305039"/>
                  <a:pt x="266650" y="3308569"/>
                  <a:pt x="261407" y="3312665"/>
                </a:cubicBezTo>
                <a:cubicBezTo>
                  <a:pt x="254459" y="3325451"/>
                  <a:pt x="242363" y="3320874"/>
                  <a:pt x="236622" y="3314782"/>
                </a:cubicBezTo>
                <a:cubicBezTo>
                  <a:pt x="223815" y="3301331"/>
                  <a:pt x="234079" y="3292623"/>
                  <a:pt x="244533" y="3278938"/>
                </a:cubicBezTo>
                <a:cubicBezTo>
                  <a:pt x="262920" y="3271011"/>
                  <a:pt x="290660" y="3248651"/>
                  <a:pt x="304791" y="3263366"/>
                </a:cubicBezTo>
                <a:cubicBezTo>
                  <a:pt x="303477" y="3263933"/>
                  <a:pt x="306104" y="3262800"/>
                  <a:pt x="305448" y="3263083"/>
                </a:cubicBezTo>
                <a:cubicBezTo>
                  <a:pt x="305448" y="3263083"/>
                  <a:pt x="305448" y="3263083"/>
                  <a:pt x="306104" y="3262800"/>
                </a:cubicBezTo>
                <a:cubicBezTo>
                  <a:pt x="311358" y="3260536"/>
                  <a:pt x="325815" y="3256138"/>
                  <a:pt x="332827" y="3254340"/>
                </a:cubicBezTo>
                <a:cubicBezTo>
                  <a:pt x="333654" y="3245417"/>
                  <a:pt x="333822" y="3236777"/>
                  <a:pt x="334648" y="3227854"/>
                </a:cubicBezTo>
                <a:cubicBezTo>
                  <a:pt x="296368" y="3211308"/>
                  <a:pt x="340260" y="3174030"/>
                  <a:pt x="307879" y="3153106"/>
                </a:cubicBezTo>
                <a:cubicBezTo>
                  <a:pt x="308758" y="3153339"/>
                  <a:pt x="310517" y="3153806"/>
                  <a:pt x="312274" y="3154271"/>
                </a:cubicBezTo>
                <a:cubicBezTo>
                  <a:pt x="309415" y="3153056"/>
                  <a:pt x="305899" y="3152124"/>
                  <a:pt x="302604" y="3151708"/>
                </a:cubicBezTo>
                <a:cubicBezTo>
                  <a:pt x="302827" y="3152224"/>
                  <a:pt x="302170" y="3152508"/>
                  <a:pt x="301736" y="3153307"/>
                </a:cubicBezTo>
                <a:cubicBezTo>
                  <a:pt x="274409" y="3171205"/>
                  <a:pt x="261116" y="3187339"/>
                  <a:pt x="231839" y="3171808"/>
                </a:cubicBezTo>
                <a:cubicBezTo>
                  <a:pt x="208463" y="3189841"/>
                  <a:pt x="195953" y="3189725"/>
                  <a:pt x="185731" y="3167817"/>
                </a:cubicBezTo>
                <a:cubicBezTo>
                  <a:pt x="195794" y="3162257"/>
                  <a:pt x="200581" y="3155297"/>
                  <a:pt x="203822" y="3146556"/>
                </a:cubicBezTo>
                <a:cubicBezTo>
                  <a:pt x="210633" y="3147904"/>
                  <a:pt x="199649" y="3145907"/>
                  <a:pt x="202943" y="3146323"/>
                </a:cubicBezTo>
                <a:cubicBezTo>
                  <a:pt x="205580" y="3147022"/>
                  <a:pt x="204701" y="3146789"/>
                  <a:pt x="203822" y="3146556"/>
                </a:cubicBezTo>
                <a:cubicBezTo>
                  <a:pt x="203165" y="3146840"/>
                  <a:pt x="202064" y="3146090"/>
                  <a:pt x="200528" y="3146140"/>
                </a:cubicBezTo>
                <a:cubicBezTo>
                  <a:pt x="179661" y="3142896"/>
                  <a:pt x="140724" y="3126634"/>
                  <a:pt x="132028" y="3102845"/>
                </a:cubicBezTo>
                <a:cubicBezTo>
                  <a:pt x="135088" y="3100914"/>
                  <a:pt x="140564" y="3099166"/>
                  <a:pt x="144282" y="3096951"/>
                </a:cubicBezTo>
                <a:cubicBezTo>
                  <a:pt x="147766" y="3092389"/>
                  <a:pt x="149482" y="3085530"/>
                  <a:pt x="154291" y="3082233"/>
                </a:cubicBezTo>
                <a:cubicBezTo>
                  <a:pt x="241726" y="3023125"/>
                  <a:pt x="204231" y="3028272"/>
                  <a:pt x="140115" y="2984311"/>
                </a:cubicBezTo>
                <a:cubicBezTo>
                  <a:pt x="139035" y="2987224"/>
                  <a:pt x="136016" y="2996481"/>
                  <a:pt x="134935" y="2999394"/>
                </a:cubicBezTo>
                <a:cubicBezTo>
                  <a:pt x="123772" y="3004206"/>
                  <a:pt x="115436" y="3004741"/>
                  <a:pt x="105098" y="3000629"/>
                </a:cubicBezTo>
                <a:cubicBezTo>
                  <a:pt x="111823" y="2987326"/>
                  <a:pt x="106527" y="2982267"/>
                  <a:pt x="91814" y="2980653"/>
                </a:cubicBezTo>
                <a:cubicBezTo>
                  <a:pt x="89600" y="2977323"/>
                  <a:pt x="87387" y="2973994"/>
                  <a:pt x="85173" y="2970665"/>
                </a:cubicBezTo>
                <a:cubicBezTo>
                  <a:pt x="78584" y="2969833"/>
                  <a:pt x="66075" y="2969717"/>
                  <a:pt x="62537" y="2965122"/>
                </a:cubicBezTo>
                <a:cubicBezTo>
                  <a:pt x="56563" y="2956683"/>
                  <a:pt x="65767" y="2954551"/>
                  <a:pt x="73637" y="2949323"/>
                </a:cubicBezTo>
                <a:cubicBezTo>
                  <a:pt x="51118" y="2925985"/>
                  <a:pt x="84832" y="2912064"/>
                  <a:pt x="91069" y="2890404"/>
                </a:cubicBezTo>
                <a:cubicBezTo>
                  <a:pt x="110408" y="2819648"/>
                  <a:pt x="62117" y="2779880"/>
                  <a:pt x="31737" y="2725660"/>
                </a:cubicBezTo>
                <a:cubicBezTo>
                  <a:pt x="39384" y="2719916"/>
                  <a:pt x="37604" y="2715788"/>
                  <a:pt x="30994" y="2711294"/>
                </a:cubicBezTo>
                <a:cubicBezTo>
                  <a:pt x="20370" y="2695679"/>
                  <a:pt x="10624" y="2680297"/>
                  <a:pt x="0" y="2664682"/>
                </a:cubicBezTo>
                <a:cubicBezTo>
                  <a:pt x="1525" y="2662801"/>
                  <a:pt x="4153" y="2661668"/>
                  <a:pt x="4142" y="2659837"/>
                </a:cubicBezTo>
                <a:cubicBezTo>
                  <a:pt x="11627" y="2588683"/>
                  <a:pt x="32747" y="2559997"/>
                  <a:pt x="113033" y="2516822"/>
                </a:cubicBezTo>
                <a:cubicBezTo>
                  <a:pt x="141473" y="2501502"/>
                  <a:pt x="138674" y="2435394"/>
                  <a:pt x="136767" y="2409289"/>
                </a:cubicBezTo>
                <a:cubicBezTo>
                  <a:pt x="135664" y="2408541"/>
                  <a:pt x="133472" y="2408874"/>
                  <a:pt x="131280" y="2409207"/>
                </a:cubicBezTo>
                <a:cubicBezTo>
                  <a:pt x="133662" y="2403896"/>
                  <a:pt x="129320" y="2411887"/>
                  <a:pt x="130623" y="2409490"/>
                </a:cubicBezTo>
                <a:cubicBezTo>
                  <a:pt x="130189" y="2410289"/>
                  <a:pt x="129754" y="2411088"/>
                  <a:pt x="129320" y="2411887"/>
                </a:cubicBezTo>
                <a:cubicBezTo>
                  <a:pt x="121503" y="2426272"/>
                  <a:pt x="107216" y="2459968"/>
                  <a:pt x="108858" y="2478231"/>
                </a:cubicBezTo>
                <a:cubicBezTo>
                  <a:pt x="111868" y="2505084"/>
                  <a:pt x="91363" y="2526163"/>
                  <a:pt x="59766" y="2526931"/>
                </a:cubicBezTo>
                <a:cubicBezTo>
                  <a:pt x="35192" y="2527733"/>
                  <a:pt x="18043" y="2522274"/>
                  <a:pt x="20288" y="2493157"/>
                </a:cubicBezTo>
                <a:cubicBezTo>
                  <a:pt x="23528" y="2446475"/>
                  <a:pt x="82979" y="2405549"/>
                  <a:pt x="114797" y="2367356"/>
                </a:cubicBezTo>
                <a:cubicBezTo>
                  <a:pt x="114797" y="2367356"/>
                  <a:pt x="109787" y="2373798"/>
                  <a:pt x="116978" y="2365191"/>
                </a:cubicBezTo>
                <a:cubicBezTo>
                  <a:pt x="125038" y="2354985"/>
                  <a:pt x="154419" y="2312946"/>
                  <a:pt x="161558" y="2295182"/>
                </a:cubicBezTo>
                <a:cubicBezTo>
                  <a:pt x="168220" y="2308833"/>
                  <a:pt x="167226" y="2326396"/>
                  <a:pt x="168635" y="2342313"/>
                </a:cubicBezTo>
                <a:cubicBezTo>
                  <a:pt x="175203" y="2339481"/>
                  <a:pt x="179142" y="2337783"/>
                  <a:pt x="186801" y="2333870"/>
                </a:cubicBezTo>
                <a:cubicBezTo>
                  <a:pt x="194459" y="2329957"/>
                  <a:pt x="196862" y="2328309"/>
                  <a:pt x="210643" y="2320533"/>
                </a:cubicBezTo>
                <a:cubicBezTo>
                  <a:pt x="209986" y="2320816"/>
                  <a:pt x="186154" y="2335985"/>
                  <a:pt x="210643" y="2320533"/>
                </a:cubicBezTo>
                <a:cubicBezTo>
                  <a:pt x="213047" y="2318884"/>
                  <a:pt x="215452" y="2317236"/>
                  <a:pt x="219169" y="2315021"/>
                </a:cubicBezTo>
                <a:cubicBezTo>
                  <a:pt x="276450" y="2278090"/>
                  <a:pt x="437616" y="2180469"/>
                  <a:pt x="534766" y="2169189"/>
                </a:cubicBezTo>
                <a:cubicBezTo>
                  <a:pt x="610710" y="2134005"/>
                  <a:pt x="678784" y="2104050"/>
                  <a:pt x="752780" y="2073377"/>
                </a:cubicBezTo>
                <a:cubicBezTo>
                  <a:pt x="783200" y="2059041"/>
                  <a:pt x="811492" y="2056024"/>
                  <a:pt x="843713" y="2049479"/>
                </a:cubicBezTo>
                <a:cubicBezTo>
                  <a:pt x="845270" y="2053092"/>
                  <a:pt x="847483" y="2056421"/>
                  <a:pt x="849041" y="2060033"/>
                </a:cubicBezTo>
                <a:cubicBezTo>
                  <a:pt x="862174" y="2054372"/>
                  <a:pt x="872448" y="2047495"/>
                  <a:pt x="887574" y="2044647"/>
                </a:cubicBezTo>
                <a:cubicBezTo>
                  <a:pt x="896291" y="2034158"/>
                  <a:pt x="949007" y="2004703"/>
                  <a:pt x="965606" y="2028758"/>
                </a:cubicBezTo>
                <a:cubicBezTo>
                  <a:pt x="1103184" y="1950483"/>
                  <a:pt x="1250147" y="1901208"/>
                  <a:pt x="1393520" y="1838183"/>
                </a:cubicBezTo>
                <a:cubicBezTo>
                  <a:pt x="1411261" y="1832370"/>
                  <a:pt x="1426344" y="1822198"/>
                  <a:pt x="1444318" y="1818733"/>
                </a:cubicBezTo>
                <a:cubicBezTo>
                  <a:pt x="1448915" y="1816751"/>
                  <a:pt x="1452411" y="1814021"/>
                  <a:pt x="1457230" y="1812555"/>
                </a:cubicBezTo>
                <a:cubicBezTo>
                  <a:pt x="1478700" y="1806360"/>
                  <a:pt x="1498856" y="1800732"/>
                  <a:pt x="1519649" y="1791157"/>
                </a:cubicBezTo>
                <a:cubicBezTo>
                  <a:pt x="1696915" y="1707402"/>
                  <a:pt x="1877508" y="1629557"/>
                  <a:pt x="2055653" y="1546034"/>
                </a:cubicBezTo>
                <a:cubicBezTo>
                  <a:pt x="2256539" y="1448425"/>
                  <a:pt x="2416458" y="1400297"/>
                  <a:pt x="2617789" y="1303721"/>
                </a:cubicBezTo>
                <a:cubicBezTo>
                  <a:pt x="2644268" y="1291083"/>
                  <a:pt x="2669668" y="1281358"/>
                  <a:pt x="2694378" y="1266423"/>
                </a:cubicBezTo>
                <a:cubicBezTo>
                  <a:pt x="2702471" y="1261710"/>
                  <a:pt x="2708582" y="1256016"/>
                  <a:pt x="2716674" y="1251304"/>
                </a:cubicBezTo>
                <a:cubicBezTo>
                  <a:pt x="2728050" y="1245177"/>
                  <a:pt x="2738769" y="1239332"/>
                  <a:pt x="2749710" y="1234004"/>
                </a:cubicBezTo>
                <a:cubicBezTo>
                  <a:pt x="2769336" y="1212693"/>
                  <a:pt x="2786390" y="1201670"/>
                  <a:pt x="2815169" y="1207011"/>
                </a:cubicBezTo>
                <a:cubicBezTo>
                  <a:pt x="2817795" y="1205879"/>
                  <a:pt x="2821524" y="1205496"/>
                  <a:pt x="2824151" y="1204363"/>
                </a:cubicBezTo>
                <a:cubicBezTo>
                  <a:pt x="2889397" y="1178686"/>
                  <a:pt x="2956901" y="1163664"/>
                  <a:pt x="3022380" y="1140334"/>
                </a:cubicBezTo>
                <a:cubicBezTo>
                  <a:pt x="3042705" y="1126066"/>
                  <a:pt x="3061283" y="1113161"/>
                  <a:pt x="3085614" y="1108182"/>
                </a:cubicBezTo>
                <a:cubicBezTo>
                  <a:pt x="3090856" y="1104086"/>
                  <a:pt x="3095665" y="1100789"/>
                  <a:pt x="3101353" y="1097725"/>
                </a:cubicBezTo>
                <a:cubicBezTo>
                  <a:pt x="3124104" y="1085470"/>
                  <a:pt x="3145776" y="1076128"/>
                  <a:pt x="3171197" y="1070066"/>
                </a:cubicBezTo>
                <a:cubicBezTo>
                  <a:pt x="3327005" y="1032277"/>
                  <a:pt x="3467475" y="960712"/>
                  <a:pt x="3612139" y="893457"/>
                </a:cubicBezTo>
                <a:cubicBezTo>
                  <a:pt x="3779724" y="805308"/>
                  <a:pt x="3950413" y="722552"/>
                  <a:pt x="4119332" y="637499"/>
                </a:cubicBezTo>
                <a:cubicBezTo>
                  <a:pt x="4176508" y="620196"/>
                  <a:pt x="4233461" y="602378"/>
                  <a:pt x="4290626" y="583244"/>
                </a:cubicBezTo>
                <a:cubicBezTo>
                  <a:pt x="4331976" y="561748"/>
                  <a:pt x="4428798" y="531639"/>
                  <a:pt x="4467712" y="506298"/>
                </a:cubicBezTo>
                <a:cubicBezTo>
                  <a:pt x="4522982" y="500832"/>
                  <a:pt x="4570465" y="477304"/>
                  <a:pt x="4621455" y="452876"/>
                </a:cubicBezTo>
                <a:cubicBezTo>
                  <a:pt x="4667413" y="431230"/>
                  <a:pt x="4706974" y="403774"/>
                  <a:pt x="4758727" y="397376"/>
                </a:cubicBezTo>
                <a:cubicBezTo>
                  <a:pt x="4780875" y="394561"/>
                  <a:pt x="4787124" y="374733"/>
                  <a:pt x="4795586" y="358234"/>
                </a:cubicBezTo>
                <a:cubicBezTo>
                  <a:pt x="4795586" y="358234"/>
                  <a:pt x="4795385" y="361380"/>
                  <a:pt x="4796020" y="357434"/>
                </a:cubicBezTo>
                <a:lnTo>
                  <a:pt x="4937825" y="288966"/>
                </a:lnTo>
                <a:cubicBezTo>
                  <a:pt x="4939582" y="289431"/>
                  <a:pt x="4941776" y="289097"/>
                  <a:pt x="4943534" y="289563"/>
                </a:cubicBezTo>
                <a:cubicBezTo>
                  <a:pt x="5014870" y="254531"/>
                  <a:pt x="5088115" y="245600"/>
                  <a:pt x="5146612" y="191622"/>
                </a:cubicBezTo>
                <a:lnTo>
                  <a:pt x="5104139" y="208707"/>
                </a:lnTo>
                <a:lnTo>
                  <a:pt x="5265856" y="130429"/>
                </a:lnTo>
                <a:cubicBezTo>
                  <a:pt x="5268494" y="131129"/>
                  <a:pt x="5281681" y="134624"/>
                  <a:pt x="5285198" y="135556"/>
                </a:cubicBezTo>
                <a:cubicBezTo>
                  <a:pt x="5290451" y="133291"/>
                  <a:pt x="5294826" y="130794"/>
                  <a:pt x="5300080" y="128529"/>
                </a:cubicBezTo>
                <a:cubicBezTo>
                  <a:pt x="5324705" y="98944"/>
                  <a:pt x="5343739" y="88903"/>
                  <a:pt x="5375230" y="107762"/>
                </a:cubicBezTo>
                <a:cubicBezTo>
                  <a:pt x="5375018" y="109077"/>
                  <a:pt x="5375463" y="110109"/>
                  <a:pt x="5375474" y="111940"/>
                </a:cubicBezTo>
                <a:cubicBezTo>
                  <a:pt x="5417079" y="96454"/>
                  <a:pt x="5457148" y="81018"/>
                  <a:pt x="5498086" y="63983"/>
                </a:cubicBezTo>
                <a:lnTo>
                  <a:pt x="5497972" y="64691"/>
                </a:lnTo>
                <a:lnTo>
                  <a:pt x="5497629" y="65634"/>
                </a:lnTo>
                <a:cubicBezTo>
                  <a:pt x="5496955" y="67683"/>
                  <a:pt x="5496471" y="69269"/>
                  <a:pt x="5497874" y="65299"/>
                </a:cubicBezTo>
                <a:cubicBezTo>
                  <a:pt x="5498742" y="63701"/>
                  <a:pt x="5499389" y="61586"/>
                  <a:pt x="5500469" y="58672"/>
                </a:cubicBezTo>
                <a:cubicBezTo>
                  <a:pt x="5508020" y="36447"/>
                  <a:pt x="5586200" y="8255"/>
                  <a:pt x="5620995" y="29361"/>
                </a:cubicBezTo>
                <a:cubicBezTo>
                  <a:pt x="5634119" y="21868"/>
                  <a:pt x="5643545" y="20253"/>
                  <a:pt x="5654550" y="25912"/>
                </a:cubicBezTo>
                <a:cubicBezTo>
                  <a:pt x="5657156" y="21117"/>
                  <a:pt x="5691707" y="104"/>
                  <a:pt x="5702469" y="1585"/>
                </a:cubicBezTo>
                <a:cubicBezTo>
                  <a:pt x="5695553" y="19865"/>
                  <a:pt x="5678690" y="25910"/>
                  <a:pt x="5659880" y="36466"/>
                </a:cubicBezTo>
                <a:cubicBezTo>
                  <a:pt x="5612205" y="64971"/>
                  <a:pt x="5570993" y="110275"/>
                  <a:pt x="5512832" y="109031"/>
                </a:cubicBezTo>
                <a:cubicBezTo>
                  <a:pt x="5512609" y="108515"/>
                  <a:pt x="5512609" y="108515"/>
                  <a:pt x="5513054" y="109547"/>
                </a:cubicBezTo>
                <a:cubicBezTo>
                  <a:pt x="5515046" y="112361"/>
                  <a:pt x="5521667" y="118686"/>
                  <a:pt x="5520162" y="124230"/>
                </a:cubicBezTo>
                <a:cubicBezTo>
                  <a:pt x="5521041" y="124463"/>
                  <a:pt x="5521041" y="124463"/>
                  <a:pt x="5521920" y="124696"/>
                </a:cubicBezTo>
                <a:cubicBezTo>
                  <a:pt x="5536421" y="127625"/>
                  <a:pt x="5560041" y="113772"/>
                  <a:pt x="5577104" y="104580"/>
                </a:cubicBezTo>
                <a:cubicBezTo>
                  <a:pt x="5608384" y="124755"/>
                  <a:pt x="5592201" y="172120"/>
                  <a:pt x="5648836" y="137304"/>
                </a:cubicBezTo>
                <a:lnTo>
                  <a:pt x="5649183" y="136665"/>
                </a:lnTo>
                <a:lnTo>
                  <a:pt x="5649691" y="138159"/>
                </a:lnTo>
                <a:cubicBezTo>
                  <a:pt x="5649606" y="137736"/>
                  <a:pt x="5649270" y="136504"/>
                  <a:pt x="5649270" y="136504"/>
                </a:cubicBezTo>
                <a:lnTo>
                  <a:pt x="5649183" y="136665"/>
                </a:lnTo>
                <a:lnTo>
                  <a:pt x="5648602" y="134956"/>
                </a:lnTo>
                <a:cubicBezTo>
                  <a:pt x="5645700" y="126417"/>
                  <a:pt x="5616009" y="115348"/>
                  <a:pt x="5643358" y="101112"/>
                </a:cubicBezTo>
                <a:cubicBezTo>
                  <a:pt x="5674689" y="92502"/>
                  <a:pt x="5678979" y="75354"/>
                  <a:pt x="5686954" y="50498"/>
                </a:cubicBezTo>
                <a:cubicBezTo>
                  <a:pt x="5686954" y="50498"/>
                  <a:pt x="5687610" y="50215"/>
                  <a:pt x="5687388" y="49699"/>
                </a:cubicBezTo>
                <a:cubicBezTo>
                  <a:pt x="5689558" y="45703"/>
                  <a:pt x="5702672" y="36379"/>
                  <a:pt x="5711230" y="36362"/>
                </a:cubicBezTo>
                <a:cubicBezTo>
                  <a:pt x="5711230" y="36362"/>
                  <a:pt x="5711452" y="36878"/>
                  <a:pt x="5711452" y="36878"/>
                </a:cubicBezTo>
                <a:cubicBezTo>
                  <a:pt x="5711452" y="36878"/>
                  <a:pt x="5711230" y="36362"/>
                  <a:pt x="5711441" y="35047"/>
                </a:cubicBezTo>
                <a:cubicBezTo>
                  <a:pt x="5711219" y="34530"/>
                  <a:pt x="5711219" y="34530"/>
                  <a:pt x="5711219" y="34530"/>
                </a:cubicBezTo>
                <a:cubicBezTo>
                  <a:pt x="5710997" y="34014"/>
                  <a:pt x="5711431" y="33215"/>
                  <a:pt x="5711208" y="32699"/>
                </a:cubicBezTo>
                <a:cubicBezTo>
                  <a:pt x="5712405" y="11989"/>
                  <a:pt x="5757473" y="-11722"/>
                  <a:pt x="5781529" y="11566"/>
                </a:cubicBezTo>
                <a:cubicBezTo>
                  <a:pt x="5782185" y="11283"/>
                  <a:pt x="5782185" y="11283"/>
                  <a:pt x="5782185" y="11283"/>
                </a:cubicBezTo>
                <a:cubicBezTo>
                  <a:pt x="5782185" y="11283"/>
                  <a:pt x="5782842" y="11000"/>
                  <a:pt x="5782842" y="11000"/>
                </a:cubicBezTo>
                <a:cubicBezTo>
                  <a:pt x="5787216" y="8502"/>
                  <a:pt x="5800530" y="-3968"/>
                  <a:pt x="5808241" y="1275"/>
                </a:cubicBezTo>
                <a:cubicBezTo>
                  <a:pt x="5808241" y="1275"/>
                  <a:pt x="5807304" y="456"/>
                  <a:pt x="5807083" y="16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419AE-55FB-4A23-92A6-4D0346297DD0}"/>
              </a:ext>
            </a:extLst>
          </p:cNvPr>
          <p:cNvSpPr/>
          <p:nvPr/>
        </p:nvSpPr>
        <p:spPr>
          <a:xfrm rot="20200871">
            <a:off x="11439867" y="1928198"/>
            <a:ext cx="14302" cy="5620"/>
          </a:xfrm>
          <a:custGeom>
            <a:avLst/>
            <a:gdLst>
              <a:gd name="connsiteX0" fmla="*/ 1652 w 14302"/>
              <a:gd name="connsiteY0" fmla="*/ 10677 h 5619"/>
              <a:gd name="connsiteX1" fmla="*/ 1652 w 14302"/>
              <a:gd name="connsiteY1" fmla="*/ 10677 h 5619"/>
              <a:gd name="connsiteX2" fmla="*/ 1652 w 14302"/>
              <a:gd name="connsiteY2" fmla="*/ 10677 h 5619"/>
              <a:gd name="connsiteX3" fmla="*/ 3797 w 14302"/>
              <a:gd name="connsiteY3" fmla="*/ 10677 h 5619"/>
              <a:gd name="connsiteX4" fmla="*/ 15238 w 14302"/>
              <a:gd name="connsiteY4" fmla="*/ 10116 h 5619"/>
              <a:gd name="connsiteX5" fmla="*/ 19529 w 14302"/>
              <a:gd name="connsiteY5" fmla="*/ 0 h 5619"/>
              <a:gd name="connsiteX6" fmla="*/ 1652 w 14302"/>
              <a:gd name="connsiteY6" fmla="*/ 562 h 5619"/>
              <a:gd name="connsiteX7" fmla="*/ 1652 w 14302"/>
              <a:gd name="connsiteY7" fmla="*/ 10677 h 5619"/>
              <a:gd name="connsiteX8" fmla="*/ 1652 w 14302"/>
              <a:gd name="connsiteY8" fmla="*/ 10677 h 5619"/>
              <a:gd name="connsiteX9" fmla="*/ 1652 w 14302"/>
              <a:gd name="connsiteY9" fmla="*/ 10677 h 5619"/>
              <a:gd name="connsiteX10" fmla="*/ 1652 w 14302"/>
              <a:gd name="connsiteY10" fmla="*/ 10677 h 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2" h="5619">
                <a:moveTo>
                  <a:pt x="1652" y="10677"/>
                </a:moveTo>
                <a:cubicBezTo>
                  <a:pt x="1652" y="10677"/>
                  <a:pt x="1652" y="10677"/>
                  <a:pt x="1652" y="10677"/>
                </a:cubicBezTo>
                <a:cubicBezTo>
                  <a:pt x="2367" y="10677"/>
                  <a:pt x="2367" y="10677"/>
                  <a:pt x="1652" y="10677"/>
                </a:cubicBezTo>
                <a:cubicBezTo>
                  <a:pt x="2367" y="10677"/>
                  <a:pt x="3082" y="10677"/>
                  <a:pt x="3797" y="10677"/>
                </a:cubicBezTo>
                <a:cubicBezTo>
                  <a:pt x="6657" y="10677"/>
                  <a:pt x="10948" y="10116"/>
                  <a:pt x="15238" y="10116"/>
                </a:cubicBezTo>
                <a:cubicBezTo>
                  <a:pt x="17384" y="7306"/>
                  <a:pt x="18814" y="3934"/>
                  <a:pt x="19529" y="0"/>
                </a:cubicBezTo>
                <a:cubicBezTo>
                  <a:pt x="15238" y="562"/>
                  <a:pt x="8803" y="1124"/>
                  <a:pt x="1652" y="562"/>
                </a:cubicBezTo>
                <a:cubicBezTo>
                  <a:pt x="2367" y="3372"/>
                  <a:pt x="2367" y="6744"/>
                  <a:pt x="1652" y="10677"/>
                </a:cubicBezTo>
                <a:cubicBezTo>
                  <a:pt x="1652" y="10677"/>
                  <a:pt x="936" y="10677"/>
                  <a:pt x="1652" y="10677"/>
                </a:cubicBezTo>
                <a:cubicBezTo>
                  <a:pt x="-1209" y="10677"/>
                  <a:pt x="221" y="10677"/>
                  <a:pt x="1652" y="10677"/>
                </a:cubicBezTo>
                <a:cubicBezTo>
                  <a:pt x="936" y="10677"/>
                  <a:pt x="1652" y="10677"/>
                  <a:pt x="1652" y="10677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A84799-6988-49EB-B6E3-D3585F3A9AAF}"/>
              </a:ext>
            </a:extLst>
          </p:cNvPr>
          <p:cNvSpPr/>
          <p:nvPr/>
        </p:nvSpPr>
        <p:spPr>
          <a:xfrm rot="20200871">
            <a:off x="11117362" y="1557773"/>
            <a:ext cx="7151" cy="562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1CE3D8A-1B5C-4F24-8871-9EBD2A379B6C}"/>
              </a:ext>
            </a:extLst>
          </p:cNvPr>
          <p:cNvSpPr/>
          <p:nvPr/>
        </p:nvSpPr>
        <p:spPr>
          <a:xfrm rot="20200871">
            <a:off x="11242730" y="2035206"/>
            <a:ext cx="7151" cy="5620"/>
          </a:xfrm>
          <a:custGeom>
            <a:avLst/>
            <a:gdLst>
              <a:gd name="connsiteX0" fmla="*/ 206 w 0"/>
              <a:gd name="connsiteY0" fmla="*/ 3101 h 0"/>
              <a:gd name="connsiteX1" fmla="*/ 206 w 0"/>
              <a:gd name="connsiteY1" fmla="*/ 1415 h 0"/>
              <a:gd name="connsiteX2" fmla="*/ 206 w 0"/>
              <a:gd name="connsiteY2" fmla="*/ 3101 h 0"/>
              <a:gd name="connsiteX3" fmla="*/ 206 w 0"/>
              <a:gd name="connsiteY3" fmla="*/ 3101 h 0"/>
              <a:gd name="connsiteX4" fmla="*/ 206 w 0"/>
              <a:gd name="connsiteY4" fmla="*/ 310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206" y="3101"/>
                </a:moveTo>
                <a:cubicBezTo>
                  <a:pt x="206" y="2539"/>
                  <a:pt x="206" y="1977"/>
                  <a:pt x="206" y="1415"/>
                </a:cubicBezTo>
                <a:cubicBezTo>
                  <a:pt x="206" y="1977"/>
                  <a:pt x="206" y="2539"/>
                  <a:pt x="206" y="3101"/>
                </a:cubicBezTo>
                <a:cubicBezTo>
                  <a:pt x="206" y="2539"/>
                  <a:pt x="206" y="2539"/>
                  <a:pt x="206" y="3101"/>
                </a:cubicBezTo>
                <a:cubicBezTo>
                  <a:pt x="-509" y="-5329"/>
                  <a:pt x="922" y="6473"/>
                  <a:pt x="206" y="3101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C7ABED8-D0C2-43E1-9839-59D8A79F466E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AA31B67-CEC7-4F0C-8333-BC68B754A55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405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2623726" y="387763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10052759" y="93552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44786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8738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4611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1D6D76B-805B-4558-8007-4EF5CE5ABF8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707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6B74A48-2D82-4A65-88CD-A93660E4711B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464783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8C278FC-CD2F-4A6D-820B-A320CE2BA9E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95859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48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0075" y="0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6B55AB-35EA-4733-989A-F2DF60FA020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0075" y="4610101"/>
            <a:ext cx="2552699" cy="2247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FC571E0-4A2E-4B70-9758-0D2115D01CE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38537" y="3152775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9D65CC2-65E9-4ACE-BB27-B844F37A9EDB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77000" y="542925"/>
            <a:ext cx="5114925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37185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673075AB-CEA8-4AC9-9B8C-4238097011F2}"/>
              </a:ext>
            </a:extLst>
          </p:cNvPr>
          <p:cNvSpPr/>
          <p:nvPr userDrawn="1"/>
        </p:nvSpPr>
        <p:spPr>
          <a:xfrm>
            <a:off x="0" y="2447925"/>
            <a:ext cx="12192000" cy="1962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79E90BF-510F-4CD9-A4FA-D0929A13B6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03325" y="1336039"/>
            <a:ext cx="3094821" cy="4185922"/>
          </a:xfrm>
          <a:custGeom>
            <a:avLst/>
            <a:gdLst>
              <a:gd name="connsiteX0" fmla="*/ 2098012 w 3094821"/>
              <a:gd name="connsiteY0" fmla="*/ 2192304 h 4185922"/>
              <a:gd name="connsiteX1" fmla="*/ 3094821 w 3094821"/>
              <a:gd name="connsiteY1" fmla="*/ 3189113 h 4185922"/>
              <a:gd name="connsiteX2" fmla="*/ 2098012 w 3094821"/>
              <a:gd name="connsiteY2" fmla="*/ 4185922 h 4185922"/>
              <a:gd name="connsiteX3" fmla="*/ 1101203 w 3094821"/>
              <a:gd name="connsiteY3" fmla="*/ 3189113 h 4185922"/>
              <a:gd name="connsiteX4" fmla="*/ 996809 w 3094821"/>
              <a:gd name="connsiteY4" fmla="*/ 1091101 h 4185922"/>
              <a:gd name="connsiteX5" fmla="*/ 1993617 w 3094821"/>
              <a:gd name="connsiteY5" fmla="*/ 2087909 h 4185922"/>
              <a:gd name="connsiteX6" fmla="*/ 996809 w 3094821"/>
              <a:gd name="connsiteY6" fmla="*/ 3084718 h 4185922"/>
              <a:gd name="connsiteX7" fmla="*/ 0 w 3094821"/>
              <a:gd name="connsiteY7" fmla="*/ 2087909 h 4185922"/>
              <a:gd name="connsiteX8" fmla="*/ 2087910 w 3094821"/>
              <a:gd name="connsiteY8" fmla="*/ 0 h 4185922"/>
              <a:gd name="connsiteX9" fmla="*/ 3084718 w 3094821"/>
              <a:gd name="connsiteY9" fmla="*/ 996808 h 4185922"/>
              <a:gd name="connsiteX10" fmla="*/ 2087910 w 3094821"/>
              <a:gd name="connsiteY10" fmla="*/ 1993616 h 4185922"/>
              <a:gd name="connsiteX11" fmla="*/ 1091101 w 3094821"/>
              <a:gd name="connsiteY11" fmla="*/ 996808 h 418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4821" h="4185922">
                <a:moveTo>
                  <a:pt x="2098012" y="2192304"/>
                </a:moveTo>
                <a:lnTo>
                  <a:pt x="3094821" y="3189113"/>
                </a:lnTo>
                <a:lnTo>
                  <a:pt x="2098012" y="4185922"/>
                </a:lnTo>
                <a:lnTo>
                  <a:pt x="1101203" y="3189113"/>
                </a:lnTo>
                <a:close/>
                <a:moveTo>
                  <a:pt x="996809" y="1091101"/>
                </a:moveTo>
                <a:lnTo>
                  <a:pt x="1993617" y="2087909"/>
                </a:lnTo>
                <a:lnTo>
                  <a:pt x="996809" y="3084718"/>
                </a:lnTo>
                <a:lnTo>
                  <a:pt x="0" y="2087909"/>
                </a:lnTo>
                <a:close/>
                <a:moveTo>
                  <a:pt x="2087910" y="0"/>
                </a:moveTo>
                <a:lnTo>
                  <a:pt x="3084718" y="996808"/>
                </a:lnTo>
                <a:lnTo>
                  <a:pt x="2087910" y="1993616"/>
                </a:lnTo>
                <a:lnTo>
                  <a:pt x="1091101" y="9968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6DB36-3325-4ABD-A030-3CC56F701C2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6706" y="849422"/>
            <a:ext cx="5159157" cy="5159157"/>
          </a:xfrm>
          <a:custGeom>
            <a:avLst/>
            <a:gdLst>
              <a:gd name="connsiteX0" fmla="*/ 2579578 w 5159157"/>
              <a:gd name="connsiteY0" fmla="*/ 0 h 5159157"/>
              <a:gd name="connsiteX1" fmla="*/ 5159157 w 5159157"/>
              <a:gd name="connsiteY1" fmla="*/ 2579579 h 5159157"/>
              <a:gd name="connsiteX2" fmla="*/ 2579578 w 5159157"/>
              <a:gd name="connsiteY2" fmla="*/ 5159157 h 5159157"/>
              <a:gd name="connsiteX3" fmla="*/ 0 w 5159157"/>
              <a:gd name="connsiteY3" fmla="*/ 2579579 h 515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9157" h="5159157">
                <a:moveTo>
                  <a:pt x="2579578" y="0"/>
                </a:moveTo>
                <a:lnTo>
                  <a:pt x="5159157" y="2579579"/>
                </a:lnTo>
                <a:lnTo>
                  <a:pt x="2579578" y="5159157"/>
                </a:lnTo>
                <a:lnTo>
                  <a:pt x="0" y="2579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9921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0000">
              <a:schemeClr val="accent1">
                <a:lumMod val="95000"/>
                <a:lumOff val="5000"/>
              </a:schemeClr>
            </a:gs>
            <a:gs pos="100000">
              <a:schemeClr val="accent1">
                <a:lumMod val="6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7541ADEF-1E4E-43DD-92A6-4DD1BEE0C3FA}"/>
              </a:ext>
            </a:extLst>
          </p:cNvPr>
          <p:cNvSpPr/>
          <p:nvPr userDrawn="1"/>
        </p:nvSpPr>
        <p:spPr>
          <a:xfrm>
            <a:off x="1414" y="5702527"/>
            <a:ext cx="12190587" cy="20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4A1CBB5-2E4E-44A7-B8C0-564929AD29FE}"/>
              </a:ext>
            </a:extLst>
          </p:cNvPr>
          <p:cNvSpPr/>
          <p:nvPr userDrawn="1"/>
        </p:nvSpPr>
        <p:spPr>
          <a:xfrm>
            <a:off x="1414" y="6035177"/>
            <a:ext cx="12190587" cy="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E40BFC12-919E-46D9-8671-36DE4F33B855}"/>
              </a:ext>
            </a:extLst>
          </p:cNvPr>
          <p:cNvSpPr/>
          <p:nvPr userDrawn="1"/>
        </p:nvSpPr>
        <p:spPr>
          <a:xfrm>
            <a:off x="1414" y="5369877"/>
            <a:ext cx="12190587" cy="20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625C9658-DF2A-4CB3-953E-8206CF365BD7}"/>
              </a:ext>
            </a:extLst>
          </p:cNvPr>
          <p:cNvSpPr/>
          <p:nvPr userDrawn="1"/>
        </p:nvSpPr>
        <p:spPr>
          <a:xfrm>
            <a:off x="1414" y="5037227"/>
            <a:ext cx="12190587" cy="2088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F51F95-9F39-4F8B-A958-25CA10F420E1}"/>
              </a:ext>
            </a:extLst>
          </p:cNvPr>
          <p:cNvGrpSpPr/>
          <p:nvPr userDrawn="1"/>
        </p:nvGrpSpPr>
        <p:grpSpPr>
          <a:xfrm>
            <a:off x="6979778" y="1071223"/>
            <a:ext cx="4467224" cy="5464388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BC7AA1-EC2F-4EED-9B06-3FAD3EAB619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7AA5A2-602C-49AE-BF5C-D3DD14BAD37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FBCCC8-A8AF-4EE9-BF70-AA0143034A3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C69B09D-4297-49EC-976D-6841A2696FF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9036A40-5C02-4306-AC84-CB85976F52E7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C1FE51-50C6-4AC7-A369-B51BD069933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4BD12E-1FB9-42BE-87F4-23BF81D7633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E5A0E3E3-F902-41E1-91A1-E9AEFE7BA9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09795" y="1300119"/>
            <a:ext cx="4095290" cy="361246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2F9B86F-A669-4115-8D16-1F5499333BD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AED60C-28D9-44EA-86A3-AEEFD1480FDE}"/>
              </a:ext>
            </a:extLst>
          </p:cNvPr>
          <p:cNvSpPr/>
          <p:nvPr userDrawn="1"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434AA33-57BF-4036-9F19-66BBCDC4E1D4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97AD22A-5BC6-4F59-A5E8-7F45F0C6D9D9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82815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-1" y="0"/>
            <a:ext cx="4873752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1B050F-659C-49E6-827C-CE267AD2AB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873751" y="4572000"/>
            <a:ext cx="4873752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9FBB55E-2C4E-4C43-8FDF-D407E218E2C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747502" y="0"/>
            <a:ext cx="2444497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1DCB6B-F758-4B94-9F05-83BA5FD4E426}"/>
              </a:ext>
            </a:extLst>
          </p:cNvPr>
          <p:cNvSpPr/>
          <p:nvPr userDrawn="1"/>
        </p:nvSpPr>
        <p:spPr>
          <a:xfrm>
            <a:off x="4873751" y="0"/>
            <a:ext cx="4873750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877557-40A8-449E-B3F7-AE88A87C5EF2}"/>
              </a:ext>
            </a:extLst>
          </p:cNvPr>
          <p:cNvSpPr/>
          <p:nvPr userDrawn="1"/>
        </p:nvSpPr>
        <p:spPr>
          <a:xfrm>
            <a:off x="4881376" y="2286000"/>
            <a:ext cx="487375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079A068-620F-4E35-B7AA-286046CA4630}"/>
              </a:ext>
            </a:extLst>
          </p:cNvPr>
          <p:cNvSpPr/>
          <p:nvPr userDrawn="1"/>
        </p:nvSpPr>
        <p:spPr>
          <a:xfrm>
            <a:off x="-7627" y="4572000"/>
            <a:ext cx="4893951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3118BF-38FE-4934-B67F-548B29435A9D}"/>
              </a:ext>
            </a:extLst>
          </p:cNvPr>
          <p:cNvSpPr/>
          <p:nvPr userDrawn="1"/>
        </p:nvSpPr>
        <p:spPr>
          <a:xfrm>
            <a:off x="9747501" y="4572000"/>
            <a:ext cx="2444498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4032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072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24184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28985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9AD3058-E671-4F59-BB74-F17A14AC18EA}"/>
              </a:ext>
            </a:extLst>
          </p:cNvPr>
          <p:cNvSpPr/>
          <p:nvPr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8FD47FC-D4AB-4391-98C3-7E42AC4F76A7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346EED-5025-4DA2-BDDC-EE2B23172C7D}"/>
              </a:ext>
            </a:extLst>
          </p:cNvPr>
          <p:cNvSpPr/>
          <p:nvPr userDrawn="1"/>
        </p:nvSpPr>
        <p:spPr>
          <a:xfrm>
            <a:off x="0" y="6730423"/>
            <a:ext cx="12192000" cy="12756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DD211F8-4DF3-4D97-B34D-3ACBC6707F61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3EBCB34-CFB6-441C-B7A5-E48CF6F694F9}"/>
              </a:ext>
            </a:extLst>
          </p:cNvPr>
          <p:cNvSpPr/>
          <p:nvPr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F598B8A-589E-4088-B987-0E2A5B7E74A1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40ED96-A09B-4DB7-9DBF-D3537BDF62BA}"/>
              </a:ext>
            </a:extLst>
          </p:cNvPr>
          <p:cNvGrpSpPr/>
          <p:nvPr userDrawn="1"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55F8D2-1FD6-4DE6-B296-A760F82E539E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31179E-D24C-46EC-82C0-F7080B710C83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58FA4F1-BDC0-4DF3-86B5-6FEB33A8B0E7}"/>
              </a:ext>
            </a:extLst>
          </p:cNvPr>
          <p:cNvGrpSpPr/>
          <p:nvPr userDrawn="1"/>
        </p:nvGrpSpPr>
        <p:grpSpPr>
          <a:xfrm rot="15300000">
            <a:off x="2953220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E8886-80B0-4B17-AF6D-0B99B2A5B6B3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B9B54A-FB41-4BA2-A1A1-3100F578F1DA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10119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25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773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589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96000" y="535022"/>
            <a:ext cx="5450732" cy="578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25436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1" r:id="rId3"/>
    <p:sldLayoutId id="2147483658" r:id="rId4"/>
    <p:sldLayoutId id="2147483671" r:id="rId5"/>
    <p:sldLayoutId id="2147483670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73" r:id="rId13"/>
    <p:sldLayoutId id="2147483674" r:id="rId14"/>
    <p:sldLayoutId id="2147483668" r:id="rId15"/>
    <p:sldLayoutId id="2147483669" r:id="rId16"/>
    <p:sldLayoutId id="2147483675" r:id="rId17"/>
    <p:sldLayoutId id="2147483676" r:id="rId18"/>
    <p:sldLayoutId id="2147483677" r:id="rId19"/>
    <p:sldLayoutId id="2147483660" r:id="rId20"/>
    <p:sldLayoutId id="2147483678" r:id="rId21"/>
    <p:sldLayoutId id="2147483681" r:id="rId22"/>
    <p:sldLayoutId id="2147483682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69">
            <a:extLst>
              <a:ext uri="{FF2B5EF4-FFF2-40B4-BE49-F238E27FC236}">
                <a16:creationId xmlns:a16="http://schemas.microsoft.com/office/drawing/2014/main" id="{23B82FF4-953D-4866-866F-F59F8CADC59A}"/>
              </a:ext>
            </a:extLst>
          </p:cNvPr>
          <p:cNvSpPr txBox="1">
            <a:spLocks/>
          </p:cNvSpPr>
          <p:nvPr/>
        </p:nvSpPr>
        <p:spPr>
          <a:xfrm>
            <a:off x="-148" y="5191313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chemeClr val="accent5"/>
                </a:solidFill>
                <a:cs typeface="B Nazanin" panose="00000700000000000000" pitchFamily="2" charset="-78"/>
              </a:rPr>
              <a:t> مواد غذای سالم و ارگانیک </a:t>
            </a:r>
            <a:endParaRPr 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Text Placeholder 70">
            <a:extLst>
              <a:ext uri="{FF2B5EF4-FFF2-40B4-BE49-F238E27FC236}">
                <a16:creationId xmlns:a16="http://schemas.microsoft.com/office/drawing/2014/main" id="{C58FD5B1-FF5C-48C0-8F31-2FEABA0312DA}"/>
              </a:ext>
            </a:extLst>
          </p:cNvPr>
          <p:cNvSpPr txBox="1">
            <a:spLocks/>
          </p:cNvSpPr>
          <p:nvPr/>
        </p:nvSpPr>
        <p:spPr>
          <a:xfrm>
            <a:off x="-148" y="5907341"/>
            <a:ext cx="12192000" cy="32307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fa-IR" altLang="ko-KR" sz="1800" dirty="0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تغذیه غذایی</a:t>
            </a:r>
            <a:endParaRPr lang="ko-KR" altLang="en-US" sz="18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91200E-C0FA-4E13-90E7-D221D17FEB98}"/>
              </a:ext>
            </a:extLst>
          </p:cNvPr>
          <p:cNvSpPr>
            <a:spLocks/>
          </p:cNvSpPr>
          <p:nvPr/>
        </p:nvSpPr>
        <p:spPr bwMode="auto">
          <a:xfrm>
            <a:off x="4041257" y="825675"/>
            <a:ext cx="4109486" cy="4117162"/>
          </a:xfrm>
          <a:custGeom>
            <a:avLst/>
            <a:gdLst>
              <a:gd name="connsiteX0" fmla="*/ 1654787 w 5281368"/>
              <a:gd name="connsiteY0" fmla="*/ 4911621 h 5291231"/>
              <a:gd name="connsiteX1" fmla="*/ 1553230 w 5281368"/>
              <a:gd name="connsiteY1" fmla="*/ 4895365 h 5291231"/>
              <a:gd name="connsiteX2" fmla="*/ 1417297 w 5281368"/>
              <a:gd name="connsiteY2" fmla="*/ 4906924 h 5291231"/>
              <a:gd name="connsiteX3" fmla="*/ 1493739 w 5281368"/>
              <a:gd name="connsiteY3" fmla="*/ 4931467 h 5291231"/>
              <a:gd name="connsiteX4" fmla="*/ 1592509 w 5281368"/>
              <a:gd name="connsiteY4" fmla="*/ 4953472 h 5291231"/>
              <a:gd name="connsiteX5" fmla="*/ 1711638 w 5281368"/>
              <a:gd name="connsiteY5" fmla="*/ 4963212 h 5291231"/>
              <a:gd name="connsiteX6" fmla="*/ 1676756 w 5281368"/>
              <a:gd name="connsiteY6" fmla="*/ 4942117 h 5291231"/>
              <a:gd name="connsiteX7" fmla="*/ 1629327 w 5281368"/>
              <a:gd name="connsiteY7" fmla="*/ 4946892 h 5291231"/>
              <a:gd name="connsiteX8" fmla="*/ 1654787 w 5281368"/>
              <a:gd name="connsiteY8" fmla="*/ 4911621 h 5291231"/>
              <a:gd name="connsiteX9" fmla="*/ 706566 w 5281368"/>
              <a:gd name="connsiteY9" fmla="*/ 3951131 h 5291231"/>
              <a:gd name="connsiteX10" fmla="*/ 705819 w 5281368"/>
              <a:gd name="connsiteY10" fmla="*/ 3952148 h 5291231"/>
              <a:gd name="connsiteX11" fmla="*/ 702502 w 5281368"/>
              <a:gd name="connsiteY11" fmla="*/ 3948149 h 5291231"/>
              <a:gd name="connsiteX12" fmla="*/ 706566 w 5281368"/>
              <a:gd name="connsiteY12" fmla="*/ 3951131 h 5291231"/>
              <a:gd name="connsiteX13" fmla="*/ 804823 w 5281368"/>
              <a:gd name="connsiteY13" fmla="*/ 4032646 h 5291231"/>
              <a:gd name="connsiteX14" fmla="*/ 806235 w 5281368"/>
              <a:gd name="connsiteY14" fmla="*/ 4036797 h 5291231"/>
              <a:gd name="connsiteX15" fmla="*/ 804576 w 5281368"/>
              <a:gd name="connsiteY15" fmla="*/ 4034798 h 5291231"/>
              <a:gd name="connsiteX16" fmla="*/ 767008 w 5281368"/>
              <a:gd name="connsiteY16" fmla="*/ 3945440 h 5291231"/>
              <a:gd name="connsiteX17" fmla="*/ 764024 w 5281368"/>
              <a:gd name="connsiteY17" fmla="*/ 3949506 h 5291231"/>
              <a:gd name="connsiteX18" fmla="*/ 767008 w 5281368"/>
              <a:gd name="connsiteY18" fmla="*/ 3945440 h 5291231"/>
              <a:gd name="connsiteX19" fmla="*/ 632603 w 5281368"/>
              <a:gd name="connsiteY19" fmla="*/ 3701082 h 5291231"/>
              <a:gd name="connsiteX20" fmla="*/ 636565 w 5281368"/>
              <a:gd name="connsiteY20" fmla="*/ 3705796 h 5291231"/>
              <a:gd name="connsiteX21" fmla="*/ 632875 w 5281368"/>
              <a:gd name="connsiteY21" fmla="*/ 3702305 h 5291231"/>
              <a:gd name="connsiteX22" fmla="*/ 643612 w 5281368"/>
              <a:gd name="connsiteY22" fmla="*/ 3704711 h 5291231"/>
              <a:gd name="connsiteX23" fmla="*/ 644691 w 5281368"/>
              <a:gd name="connsiteY23" fmla="*/ 3711759 h 5291231"/>
              <a:gd name="connsiteX24" fmla="*/ 641985 w 5281368"/>
              <a:gd name="connsiteY24" fmla="*/ 3705864 h 5291231"/>
              <a:gd name="connsiteX25" fmla="*/ 641026 w 5281368"/>
              <a:gd name="connsiteY25" fmla="*/ 3702813 h 5291231"/>
              <a:gd name="connsiteX26" fmla="*/ 563003 w 5281368"/>
              <a:gd name="connsiteY26" fmla="*/ 3507900 h 5291231"/>
              <a:gd name="connsiteX27" fmla="*/ 564025 w 5281368"/>
              <a:gd name="connsiteY27" fmla="*/ 3514880 h 5291231"/>
              <a:gd name="connsiteX28" fmla="*/ 562423 w 5281368"/>
              <a:gd name="connsiteY28" fmla="*/ 3512950 h 5291231"/>
              <a:gd name="connsiteX29" fmla="*/ 563003 w 5281368"/>
              <a:gd name="connsiteY29" fmla="*/ 3507900 h 5291231"/>
              <a:gd name="connsiteX30" fmla="*/ 408049 w 5281368"/>
              <a:gd name="connsiteY30" fmla="*/ 2730959 h 5291231"/>
              <a:gd name="connsiteX31" fmla="*/ 406571 w 5281368"/>
              <a:gd name="connsiteY31" fmla="*/ 2886292 h 5291231"/>
              <a:gd name="connsiteX32" fmla="*/ 437347 w 5281368"/>
              <a:gd name="connsiteY32" fmla="*/ 3040270 h 5291231"/>
              <a:gd name="connsiteX33" fmla="*/ 433283 w 5281368"/>
              <a:gd name="connsiteY33" fmla="*/ 3037289 h 5291231"/>
              <a:gd name="connsiteX34" fmla="*/ 428142 w 5281368"/>
              <a:gd name="connsiteY34" fmla="*/ 3027259 h 5291231"/>
              <a:gd name="connsiteX35" fmla="*/ 429221 w 5281368"/>
              <a:gd name="connsiteY35" fmla="*/ 3034307 h 5291231"/>
              <a:gd name="connsiteX36" fmla="*/ 427314 w 5281368"/>
              <a:gd name="connsiteY36" fmla="*/ 3045421 h 5291231"/>
              <a:gd name="connsiteX37" fmla="*/ 424079 w 5281368"/>
              <a:gd name="connsiteY37" fmla="*/ 3024276 h 5291231"/>
              <a:gd name="connsiteX38" fmla="*/ 434539 w 5281368"/>
              <a:gd name="connsiteY38" fmla="*/ 3163344 h 5291231"/>
              <a:gd name="connsiteX39" fmla="*/ 482645 w 5281368"/>
              <a:gd name="connsiteY39" fmla="*/ 3336300 h 5291231"/>
              <a:gd name="connsiteX40" fmla="*/ 515075 w 5281368"/>
              <a:gd name="connsiteY40" fmla="*/ 3453953 h 5291231"/>
              <a:gd name="connsiteX41" fmla="*/ 560521 w 5281368"/>
              <a:gd name="connsiteY41" fmla="*/ 3562389 h 5291231"/>
              <a:gd name="connsiteX42" fmla="*/ 595684 w 5281368"/>
              <a:gd name="connsiteY42" fmla="*/ 3650764 h 5291231"/>
              <a:gd name="connsiteX43" fmla="*/ 596762 w 5281368"/>
              <a:gd name="connsiteY43" fmla="*/ 3657813 h 5291231"/>
              <a:gd name="connsiteX44" fmla="*/ 601903 w 5281368"/>
              <a:gd name="connsiteY44" fmla="*/ 3667843 h 5291231"/>
              <a:gd name="connsiteX45" fmla="*/ 702828 w 5281368"/>
              <a:gd name="connsiteY45" fmla="*/ 3879564 h 5291231"/>
              <a:gd name="connsiteX46" fmla="*/ 681685 w 5281368"/>
              <a:gd name="connsiteY46" fmla="*/ 3882817 h 5291231"/>
              <a:gd name="connsiteX47" fmla="*/ 687078 w 5281368"/>
              <a:gd name="connsiteY47" fmla="*/ 3918058 h 5291231"/>
              <a:gd name="connsiteX48" fmla="*/ 681937 w 5281368"/>
              <a:gd name="connsiteY48" fmla="*/ 3908028 h 5291231"/>
              <a:gd name="connsiteX49" fmla="*/ 676795 w 5281368"/>
              <a:gd name="connsiteY49" fmla="*/ 3897998 h 5291231"/>
              <a:gd name="connsiteX50" fmla="*/ 677874 w 5281368"/>
              <a:gd name="connsiteY50" fmla="*/ 3905046 h 5291231"/>
              <a:gd name="connsiteX51" fmla="*/ 683015 w 5281368"/>
              <a:gd name="connsiteY51" fmla="*/ 3915077 h 5291231"/>
              <a:gd name="connsiteX52" fmla="*/ 684094 w 5281368"/>
              <a:gd name="connsiteY52" fmla="*/ 3922125 h 5291231"/>
              <a:gd name="connsiteX53" fmla="*/ 695455 w 5281368"/>
              <a:gd name="connsiteY53" fmla="*/ 3949234 h 5291231"/>
              <a:gd name="connsiteX54" fmla="*/ 699518 w 5281368"/>
              <a:gd name="connsiteY54" fmla="*/ 3952216 h 5291231"/>
              <a:gd name="connsiteX55" fmla="*/ 703582 w 5281368"/>
              <a:gd name="connsiteY55" fmla="*/ 3955198 h 5291231"/>
              <a:gd name="connsiteX56" fmla="*/ 703954 w 5281368"/>
              <a:gd name="connsiteY56" fmla="*/ 3954690 h 5291231"/>
              <a:gd name="connsiteX57" fmla="*/ 705819 w 5281368"/>
              <a:gd name="connsiteY57" fmla="*/ 3952148 h 5291231"/>
              <a:gd name="connsiteX58" fmla="*/ 709137 w 5281368"/>
              <a:gd name="connsiteY58" fmla="*/ 3956147 h 5291231"/>
              <a:gd name="connsiteX59" fmla="*/ 715770 w 5281368"/>
              <a:gd name="connsiteY59" fmla="*/ 3964144 h 5291231"/>
              <a:gd name="connsiteX60" fmla="*/ 718504 w 5281368"/>
              <a:gd name="connsiteY60" fmla="*/ 3934867 h 5291231"/>
              <a:gd name="connsiteX61" fmla="*/ 745038 w 5281368"/>
              <a:gd name="connsiteY61" fmla="*/ 3966855 h 5291231"/>
              <a:gd name="connsiteX62" fmla="*/ 752086 w 5281368"/>
              <a:gd name="connsiteY62" fmla="*/ 3965771 h 5291231"/>
              <a:gd name="connsiteX63" fmla="*/ 749101 w 5281368"/>
              <a:gd name="connsiteY63" fmla="*/ 3969838 h 5291231"/>
              <a:gd name="connsiteX64" fmla="*/ 753164 w 5281368"/>
              <a:gd name="connsiteY64" fmla="*/ 3972819 h 5291231"/>
              <a:gd name="connsiteX65" fmla="*/ 757227 w 5281368"/>
              <a:gd name="connsiteY65" fmla="*/ 3975801 h 5291231"/>
              <a:gd name="connsiteX66" fmla="*/ 761290 w 5281368"/>
              <a:gd name="connsiteY66" fmla="*/ 3978784 h 5291231"/>
              <a:gd name="connsiteX67" fmla="*/ 804328 w 5281368"/>
              <a:gd name="connsiteY67" fmla="*/ 4047912 h 5291231"/>
              <a:gd name="connsiteX68" fmla="*/ 807313 w 5281368"/>
              <a:gd name="connsiteY68" fmla="*/ 4043845 h 5291231"/>
              <a:gd name="connsiteX69" fmla="*/ 808392 w 5281368"/>
              <a:gd name="connsiteY69" fmla="*/ 4050894 h 5291231"/>
              <a:gd name="connsiteX70" fmla="*/ 814611 w 5281368"/>
              <a:gd name="connsiteY70" fmla="*/ 4067972 h 5291231"/>
              <a:gd name="connsiteX71" fmla="*/ 821659 w 5281368"/>
              <a:gd name="connsiteY71" fmla="*/ 4066888 h 5291231"/>
              <a:gd name="connsiteX72" fmla="*/ 855744 w 5281368"/>
              <a:gd name="connsiteY72" fmla="*/ 4148215 h 5291231"/>
              <a:gd name="connsiteX73" fmla="*/ 926144 w 5281368"/>
              <a:gd name="connsiteY73" fmla="*/ 4231169 h 5291231"/>
              <a:gd name="connsiteX74" fmla="*/ 855492 w 5281368"/>
              <a:gd name="connsiteY74" fmla="*/ 4123004 h 5291231"/>
              <a:gd name="connsiteX75" fmla="*/ 817345 w 5281368"/>
              <a:gd name="connsiteY75" fmla="*/ 4038695 h 5291231"/>
              <a:gd name="connsiteX76" fmla="*/ 813282 w 5281368"/>
              <a:gd name="connsiteY76" fmla="*/ 4035713 h 5291231"/>
              <a:gd name="connsiteX77" fmla="*/ 812203 w 5281368"/>
              <a:gd name="connsiteY77" fmla="*/ 4028665 h 5291231"/>
              <a:gd name="connsiteX78" fmla="*/ 805155 w 5281368"/>
              <a:gd name="connsiteY78" fmla="*/ 4029749 h 5291231"/>
              <a:gd name="connsiteX79" fmla="*/ 804823 w 5281368"/>
              <a:gd name="connsiteY79" fmla="*/ 4032646 h 5291231"/>
              <a:gd name="connsiteX80" fmla="*/ 793120 w 5281368"/>
              <a:gd name="connsiteY80" fmla="*/ 3998235 h 5291231"/>
              <a:gd name="connsiteX81" fmla="*/ 767008 w 5281368"/>
              <a:gd name="connsiteY81" fmla="*/ 3945440 h 5291231"/>
              <a:gd name="connsiteX82" fmla="*/ 761866 w 5281368"/>
              <a:gd name="connsiteY82" fmla="*/ 3935410 h 5291231"/>
              <a:gd name="connsiteX83" fmla="*/ 760788 w 5281368"/>
              <a:gd name="connsiteY83" fmla="*/ 3928361 h 5291231"/>
              <a:gd name="connsiteX84" fmla="*/ 749678 w 5281368"/>
              <a:gd name="connsiteY84" fmla="*/ 3926464 h 5291231"/>
              <a:gd name="connsiteX85" fmla="*/ 741301 w 5281368"/>
              <a:gd name="connsiteY85" fmla="*/ 3895288 h 5291231"/>
              <a:gd name="connsiteX86" fmla="*/ 638470 w 5281368"/>
              <a:gd name="connsiteY86" fmla="*/ 3694681 h 5291231"/>
              <a:gd name="connsiteX87" fmla="*/ 641026 w 5281368"/>
              <a:gd name="connsiteY87" fmla="*/ 3702813 h 5291231"/>
              <a:gd name="connsiteX88" fmla="*/ 639549 w 5281368"/>
              <a:gd name="connsiteY88" fmla="*/ 3701729 h 5291231"/>
              <a:gd name="connsiteX89" fmla="*/ 634408 w 5281368"/>
              <a:gd name="connsiteY89" fmla="*/ 3691699 h 5291231"/>
              <a:gd name="connsiteX90" fmla="*/ 631423 w 5281368"/>
              <a:gd name="connsiteY90" fmla="*/ 3695765 h 5291231"/>
              <a:gd name="connsiteX91" fmla="*/ 632603 w 5281368"/>
              <a:gd name="connsiteY91" fmla="*/ 3701082 h 5291231"/>
              <a:gd name="connsiteX92" fmla="*/ 621131 w 5281368"/>
              <a:gd name="connsiteY92" fmla="*/ 3687429 h 5291231"/>
              <a:gd name="connsiteX93" fmla="*/ 604889 w 5281368"/>
              <a:gd name="connsiteY93" fmla="*/ 3663777 h 5291231"/>
              <a:gd name="connsiteX94" fmla="*/ 608951 w 5281368"/>
              <a:gd name="connsiteY94" fmla="*/ 3666759 h 5291231"/>
              <a:gd name="connsiteX95" fmla="*/ 603809 w 5281368"/>
              <a:gd name="connsiteY95" fmla="*/ 3656728 h 5291231"/>
              <a:gd name="connsiteX96" fmla="*/ 602731 w 5281368"/>
              <a:gd name="connsiteY96" fmla="*/ 3649680 h 5291231"/>
              <a:gd name="connsiteX97" fmla="*/ 573010 w 5281368"/>
              <a:gd name="connsiteY97" fmla="*/ 3576248 h 5291231"/>
              <a:gd name="connsiteX98" fmla="*/ 564025 w 5281368"/>
              <a:gd name="connsiteY98" fmla="*/ 3514880 h 5291231"/>
              <a:gd name="connsiteX99" fmla="*/ 564081 w 5281368"/>
              <a:gd name="connsiteY99" fmla="*/ 3514948 h 5291231"/>
              <a:gd name="connsiteX100" fmla="*/ 571128 w 5281368"/>
              <a:gd name="connsiteY100" fmla="*/ 3513864 h 5291231"/>
              <a:gd name="connsiteX101" fmla="*/ 567066 w 5281368"/>
              <a:gd name="connsiteY101" fmla="*/ 3510883 h 5291231"/>
              <a:gd name="connsiteX102" fmla="*/ 563003 w 5281368"/>
              <a:gd name="connsiteY102" fmla="*/ 3507900 h 5291231"/>
              <a:gd name="connsiteX103" fmla="*/ 561925 w 5281368"/>
              <a:gd name="connsiteY103" fmla="*/ 3500852 h 5291231"/>
              <a:gd name="connsiteX104" fmla="*/ 556532 w 5281368"/>
              <a:gd name="connsiteY104" fmla="*/ 3465610 h 5291231"/>
              <a:gd name="connsiteX105" fmla="*/ 554626 w 5281368"/>
              <a:gd name="connsiteY105" fmla="*/ 3476725 h 5291231"/>
              <a:gd name="connsiteX106" fmla="*/ 550562 w 5281368"/>
              <a:gd name="connsiteY106" fmla="*/ 3473743 h 5291231"/>
              <a:gd name="connsiteX107" fmla="*/ 546499 w 5281368"/>
              <a:gd name="connsiteY107" fmla="*/ 3470761 h 5291231"/>
              <a:gd name="connsiteX108" fmla="*/ 547579 w 5281368"/>
              <a:gd name="connsiteY108" fmla="*/ 3477809 h 5291231"/>
              <a:gd name="connsiteX109" fmla="*/ 531075 w 5281368"/>
              <a:gd name="connsiteY109" fmla="*/ 3440669 h 5291231"/>
              <a:gd name="connsiteX110" fmla="*/ 535138 w 5281368"/>
              <a:gd name="connsiteY110" fmla="*/ 3443652 h 5291231"/>
              <a:gd name="connsiteX111" fmla="*/ 536216 w 5281368"/>
              <a:gd name="connsiteY111" fmla="*/ 3450700 h 5291231"/>
              <a:gd name="connsiteX112" fmla="*/ 540280 w 5281368"/>
              <a:gd name="connsiteY112" fmla="*/ 3453682 h 5291231"/>
              <a:gd name="connsiteX113" fmla="*/ 538123 w 5281368"/>
              <a:gd name="connsiteY113" fmla="*/ 3439585 h 5291231"/>
              <a:gd name="connsiteX114" fmla="*/ 537044 w 5281368"/>
              <a:gd name="connsiteY114" fmla="*/ 3432537 h 5291231"/>
              <a:gd name="connsiteX115" fmla="*/ 535463 w 5281368"/>
              <a:gd name="connsiteY115" fmla="*/ 3375066 h 5291231"/>
              <a:gd name="connsiteX116" fmla="*/ 507599 w 5281368"/>
              <a:gd name="connsiteY116" fmla="*/ 3310818 h 5291231"/>
              <a:gd name="connsiteX117" fmla="*/ 510584 w 5281368"/>
              <a:gd name="connsiteY117" fmla="*/ 3306752 h 5291231"/>
              <a:gd name="connsiteX118" fmla="*/ 505441 w 5281368"/>
              <a:gd name="connsiteY118" fmla="*/ 3296721 h 5291231"/>
              <a:gd name="connsiteX119" fmla="*/ 508426 w 5281368"/>
              <a:gd name="connsiteY119" fmla="*/ 3292655 h 5291231"/>
              <a:gd name="connsiteX120" fmla="*/ 504363 w 5281368"/>
              <a:gd name="connsiteY120" fmla="*/ 3289673 h 5291231"/>
              <a:gd name="connsiteX121" fmla="*/ 494908 w 5281368"/>
              <a:gd name="connsiteY121" fmla="*/ 3251449 h 5291231"/>
              <a:gd name="connsiteX122" fmla="*/ 490017 w 5281368"/>
              <a:gd name="connsiteY122" fmla="*/ 3266630 h 5291231"/>
              <a:gd name="connsiteX123" fmla="*/ 485954 w 5281368"/>
              <a:gd name="connsiteY123" fmla="*/ 3263648 h 5291231"/>
              <a:gd name="connsiteX124" fmla="*/ 487033 w 5281368"/>
              <a:gd name="connsiteY124" fmla="*/ 3270697 h 5291231"/>
              <a:gd name="connsiteX125" fmla="*/ 484048 w 5281368"/>
              <a:gd name="connsiteY125" fmla="*/ 3274763 h 5291231"/>
              <a:gd name="connsiteX126" fmla="*/ 472435 w 5281368"/>
              <a:gd name="connsiteY126" fmla="*/ 3222443 h 5291231"/>
              <a:gd name="connsiteX127" fmla="*/ 486531 w 5281368"/>
              <a:gd name="connsiteY127" fmla="*/ 3220275 h 5291231"/>
              <a:gd name="connsiteX128" fmla="*/ 485777 w 5281368"/>
              <a:gd name="connsiteY128" fmla="*/ 3144641 h 5291231"/>
              <a:gd name="connsiteX129" fmla="*/ 463054 w 5281368"/>
              <a:gd name="connsiteY129" fmla="*/ 3090423 h 5291231"/>
              <a:gd name="connsiteX130" fmla="*/ 459316 w 5281368"/>
              <a:gd name="connsiteY130" fmla="*/ 3018855 h 5291231"/>
              <a:gd name="connsiteX131" fmla="*/ 443891 w 5281368"/>
              <a:gd name="connsiteY131" fmla="*/ 2988764 h 5291231"/>
              <a:gd name="connsiteX132" fmla="*/ 408049 w 5281368"/>
              <a:gd name="connsiteY132" fmla="*/ 2730959 h 5291231"/>
              <a:gd name="connsiteX133" fmla="*/ 3399718 w 5281368"/>
              <a:gd name="connsiteY133" fmla="*/ 4881102 h 5291231"/>
              <a:gd name="connsiteX134" fmla="*/ 3383906 w 5281368"/>
              <a:gd name="connsiteY134" fmla="*/ 4886958 h 5291231"/>
              <a:gd name="connsiteX135" fmla="*/ 3393834 w 5281368"/>
              <a:gd name="connsiteY135" fmla="*/ 4877631 h 5291231"/>
              <a:gd name="connsiteX136" fmla="*/ 3521084 w 5281368"/>
              <a:gd name="connsiteY136" fmla="*/ 4838814 h 5291231"/>
              <a:gd name="connsiteX137" fmla="*/ 3080720 w 5281368"/>
              <a:gd name="connsiteY137" fmla="*/ 4822008 h 5291231"/>
              <a:gd name="connsiteX138" fmla="*/ 3128837 w 5281368"/>
              <a:gd name="connsiteY138" fmla="*/ 4860509 h 5291231"/>
              <a:gd name="connsiteX139" fmla="*/ 2828698 w 5281368"/>
              <a:gd name="connsiteY139" fmla="*/ 4913522 h 5291231"/>
              <a:gd name="connsiteX140" fmla="*/ 2706090 w 5281368"/>
              <a:gd name="connsiteY140" fmla="*/ 4931755 h 5291231"/>
              <a:gd name="connsiteX141" fmla="*/ 2664031 w 5281368"/>
              <a:gd name="connsiteY141" fmla="*/ 4934264 h 5291231"/>
              <a:gd name="connsiteX142" fmla="*/ 2449063 w 5281368"/>
              <a:gd name="connsiteY142" fmla="*/ 4908006 h 5291231"/>
              <a:gd name="connsiteX143" fmla="*/ 2396406 w 5281368"/>
              <a:gd name="connsiteY143" fmla="*/ 4904062 h 5291231"/>
              <a:gd name="connsiteX144" fmla="*/ 2009360 w 5281368"/>
              <a:gd name="connsiteY144" fmla="*/ 4829273 h 5291231"/>
              <a:gd name="connsiteX145" fmla="*/ 1903945 w 5281368"/>
              <a:gd name="connsiteY145" fmla="*/ 4785794 h 5291231"/>
              <a:gd name="connsiteX146" fmla="*/ 1842852 w 5281368"/>
              <a:gd name="connsiteY146" fmla="*/ 4776547 h 5291231"/>
              <a:gd name="connsiteX147" fmla="*/ 1846475 w 5281368"/>
              <a:gd name="connsiteY147" fmla="*/ 4777342 h 5291231"/>
              <a:gd name="connsiteX148" fmla="*/ 1840254 w 5281368"/>
              <a:gd name="connsiteY148" fmla="*/ 4778096 h 5291231"/>
              <a:gd name="connsiteX149" fmla="*/ 1825170 w 5281368"/>
              <a:gd name="connsiteY149" fmla="*/ 4787089 h 5291231"/>
              <a:gd name="connsiteX150" fmla="*/ 1827949 w 5281368"/>
              <a:gd name="connsiteY150" fmla="*/ 4791584 h 5291231"/>
              <a:gd name="connsiteX151" fmla="*/ 1847782 w 5281368"/>
              <a:gd name="connsiteY151" fmla="*/ 4803576 h 5291231"/>
              <a:gd name="connsiteX152" fmla="*/ 1896551 w 5281368"/>
              <a:gd name="connsiteY152" fmla="*/ 4817010 h 5291231"/>
              <a:gd name="connsiteX153" fmla="*/ 1890480 w 5281368"/>
              <a:gd name="connsiteY153" fmla="*/ 4817315 h 5291231"/>
              <a:gd name="connsiteX154" fmla="*/ 1697597 w 5281368"/>
              <a:gd name="connsiteY154" fmla="*/ 4768865 h 5291231"/>
              <a:gd name="connsiteX155" fmla="*/ 1717544 w 5281368"/>
              <a:gd name="connsiteY155" fmla="*/ 4769947 h 5291231"/>
              <a:gd name="connsiteX156" fmla="*/ 1787124 w 5281368"/>
              <a:gd name="connsiteY156" fmla="*/ 4770507 h 5291231"/>
              <a:gd name="connsiteX157" fmla="*/ 1718634 w 5281368"/>
              <a:gd name="connsiteY157" fmla="*/ 4750000 h 5291231"/>
              <a:gd name="connsiteX158" fmla="*/ 1719726 w 5281368"/>
              <a:gd name="connsiteY158" fmla="*/ 4730053 h 5291231"/>
              <a:gd name="connsiteX159" fmla="*/ 1671386 w 5281368"/>
              <a:gd name="connsiteY159" fmla="*/ 4718486 h 5291231"/>
              <a:gd name="connsiteX160" fmla="*/ 1624951 w 5281368"/>
              <a:gd name="connsiteY160" fmla="*/ 4707256 h 5291231"/>
              <a:gd name="connsiteX161" fmla="*/ 1528673 w 5281368"/>
              <a:gd name="connsiteY161" fmla="*/ 4704413 h 5291231"/>
              <a:gd name="connsiteX162" fmla="*/ 1587339 w 5281368"/>
              <a:gd name="connsiteY162" fmla="*/ 4749090 h 5291231"/>
              <a:gd name="connsiteX163" fmla="*/ 1748061 w 5281368"/>
              <a:gd name="connsiteY163" fmla="*/ 4847093 h 5291231"/>
              <a:gd name="connsiteX164" fmla="*/ 2010746 w 5281368"/>
              <a:gd name="connsiteY164" fmla="*/ 4945376 h 5291231"/>
              <a:gd name="connsiteX165" fmla="*/ 2269452 w 5281368"/>
              <a:gd name="connsiteY165" fmla="*/ 5011197 h 5291231"/>
              <a:gd name="connsiteX166" fmla="*/ 2335060 w 5281368"/>
              <a:gd name="connsiteY166" fmla="*/ 4973030 h 5291231"/>
              <a:gd name="connsiteX167" fmla="*/ 2403499 w 5281368"/>
              <a:gd name="connsiteY167" fmla="*/ 4991730 h 5291231"/>
              <a:gd name="connsiteX168" fmla="*/ 2407549 w 5281368"/>
              <a:gd name="connsiteY168" fmla="*/ 4992135 h 5291231"/>
              <a:gd name="connsiteX169" fmla="*/ 2404492 w 5281368"/>
              <a:gd name="connsiteY169" fmla="*/ 4996148 h 5291231"/>
              <a:gd name="connsiteX170" fmla="*/ 2409289 w 5281368"/>
              <a:gd name="connsiteY170" fmla="*/ 4995343 h 5291231"/>
              <a:gd name="connsiteX171" fmla="*/ 2402088 w 5281368"/>
              <a:gd name="connsiteY171" fmla="*/ 4999306 h 5291231"/>
              <a:gd name="connsiteX172" fmla="*/ 2388133 w 5281368"/>
              <a:gd name="connsiteY172" fmla="*/ 5017631 h 5291231"/>
              <a:gd name="connsiteX173" fmla="*/ 2393715 w 5281368"/>
              <a:gd name="connsiteY173" fmla="*/ 5021742 h 5291231"/>
              <a:gd name="connsiteX174" fmla="*/ 2423718 w 5281368"/>
              <a:gd name="connsiteY174" fmla="*/ 5026627 h 5291231"/>
              <a:gd name="connsiteX175" fmla="*/ 2897797 w 5281368"/>
              <a:gd name="connsiteY175" fmla="*/ 4951980 h 5291231"/>
              <a:gd name="connsiteX176" fmla="*/ 3352618 w 5281368"/>
              <a:gd name="connsiteY176" fmla="*/ 4901400 h 5291231"/>
              <a:gd name="connsiteX177" fmla="*/ 3364647 w 5281368"/>
              <a:gd name="connsiteY177" fmla="*/ 4911026 h 5291231"/>
              <a:gd name="connsiteX178" fmla="*/ 3374276 w 5281368"/>
              <a:gd name="connsiteY178" fmla="*/ 4898992 h 5291231"/>
              <a:gd name="connsiteX179" fmla="*/ 3417592 w 5281368"/>
              <a:gd name="connsiteY179" fmla="*/ 4894175 h 5291231"/>
              <a:gd name="connsiteX180" fmla="*/ 3405564 w 5281368"/>
              <a:gd name="connsiteY180" fmla="*/ 4884550 h 5291231"/>
              <a:gd name="connsiteX181" fmla="*/ 3399718 w 5281368"/>
              <a:gd name="connsiteY181" fmla="*/ 4881102 h 5291231"/>
              <a:gd name="connsiteX182" fmla="*/ 3421584 w 5281368"/>
              <a:gd name="connsiteY182" fmla="*/ 4873004 h 5291231"/>
              <a:gd name="connsiteX183" fmla="*/ 3521084 w 5281368"/>
              <a:gd name="connsiteY183" fmla="*/ 4838814 h 5291231"/>
              <a:gd name="connsiteX184" fmla="*/ 3949421 w 5281368"/>
              <a:gd name="connsiteY184" fmla="*/ 430710 h 5291231"/>
              <a:gd name="connsiteX185" fmla="*/ 3797637 w 5281368"/>
              <a:gd name="connsiteY185" fmla="*/ 340572 h 5291231"/>
              <a:gd name="connsiteX186" fmla="*/ 3790066 w 5281368"/>
              <a:gd name="connsiteY186" fmla="*/ 339743 h 5291231"/>
              <a:gd name="connsiteX187" fmla="*/ 3841497 w 5281368"/>
              <a:gd name="connsiteY187" fmla="*/ 378090 h 5291231"/>
              <a:gd name="connsiteX188" fmla="*/ 3898244 w 5281368"/>
              <a:gd name="connsiteY188" fmla="*/ 409898 h 5291231"/>
              <a:gd name="connsiteX189" fmla="*/ 3955847 w 5281368"/>
              <a:gd name="connsiteY189" fmla="*/ 436642 h 5291231"/>
              <a:gd name="connsiteX190" fmla="*/ 4420781 w 5281368"/>
              <a:gd name="connsiteY190" fmla="*/ 698159 h 5291231"/>
              <a:gd name="connsiteX191" fmla="*/ 4452205 w 5281368"/>
              <a:gd name="connsiteY191" fmla="*/ 724845 h 5291231"/>
              <a:gd name="connsiteX192" fmla="*/ 4528097 w 5281368"/>
              <a:gd name="connsiteY192" fmla="*/ 800751 h 5291231"/>
              <a:gd name="connsiteX193" fmla="*/ 4509124 w 5281368"/>
              <a:gd name="connsiteY193" fmla="*/ 791262 h 5291231"/>
              <a:gd name="connsiteX194" fmla="*/ 4513867 w 5281368"/>
              <a:gd name="connsiteY194" fmla="*/ 796007 h 5291231"/>
              <a:gd name="connsiteX195" fmla="*/ 4518610 w 5281368"/>
              <a:gd name="connsiteY195" fmla="*/ 805495 h 5291231"/>
              <a:gd name="connsiteX196" fmla="*/ 4513867 w 5281368"/>
              <a:gd name="connsiteY196" fmla="*/ 800751 h 5291231"/>
              <a:gd name="connsiteX197" fmla="*/ 4509124 w 5281368"/>
              <a:gd name="connsiteY197" fmla="*/ 800751 h 5291231"/>
              <a:gd name="connsiteX198" fmla="*/ 4532840 w 5281368"/>
              <a:gd name="connsiteY198" fmla="*/ 833960 h 5291231"/>
              <a:gd name="connsiteX199" fmla="*/ 4485408 w 5281368"/>
              <a:gd name="connsiteY199" fmla="*/ 800751 h 5291231"/>
              <a:gd name="connsiteX200" fmla="*/ 4490151 w 5281368"/>
              <a:gd name="connsiteY200" fmla="*/ 805495 h 5291231"/>
              <a:gd name="connsiteX201" fmla="*/ 4499637 w 5281368"/>
              <a:gd name="connsiteY201" fmla="*/ 814983 h 5291231"/>
              <a:gd name="connsiteX202" fmla="*/ 4499285 w 5281368"/>
              <a:gd name="connsiteY202" fmla="*/ 814983 h 5291231"/>
              <a:gd name="connsiteX203" fmla="*/ 4598469 w 5281368"/>
              <a:gd name="connsiteY203" fmla="*/ 907950 h 5291231"/>
              <a:gd name="connsiteX204" fmla="*/ 4848151 w 5281368"/>
              <a:gd name="connsiteY204" fmla="*/ 1191539 h 5291231"/>
              <a:gd name="connsiteX205" fmla="*/ 5102178 w 5281368"/>
              <a:gd name="connsiteY205" fmla="*/ 1486841 h 5291231"/>
              <a:gd name="connsiteX206" fmla="*/ 5201678 w 5281368"/>
              <a:gd name="connsiteY206" fmla="*/ 1652894 h 5291231"/>
              <a:gd name="connsiteX207" fmla="*/ 5203719 w 5281368"/>
              <a:gd name="connsiteY207" fmla="*/ 1675815 h 5291231"/>
              <a:gd name="connsiteX208" fmla="*/ 5182593 w 5281368"/>
              <a:gd name="connsiteY208" fmla="*/ 1673297 h 5291231"/>
              <a:gd name="connsiteX209" fmla="*/ 5161283 w 5281368"/>
              <a:gd name="connsiteY209" fmla="*/ 1662544 h 5291231"/>
              <a:gd name="connsiteX210" fmla="*/ 5090752 w 5281368"/>
              <a:gd name="connsiteY210" fmla="*/ 1605569 h 5291231"/>
              <a:gd name="connsiteX211" fmla="*/ 5116039 w 5281368"/>
              <a:gd name="connsiteY211" fmla="*/ 1724656 h 5291231"/>
              <a:gd name="connsiteX212" fmla="*/ 5124305 w 5281368"/>
              <a:gd name="connsiteY212" fmla="*/ 1756382 h 5291231"/>
              <a:gd name="connsiteX213" fmla="*/ 5139976 w 5281368"/>
              <a:gd name="connsiteY213" fmla="*/ 1788120 h 5291231"/>
              <a:gd name="connsiteX214" fmla="*/ 5163692 w 5281368"/>
              <a:gd name="connsiteY214" fmla="*/ 1839712 h 5291231"/>
              <a:gd name="connsiteX215" fmla="*/ 5187408 w 5281368"/>
              <a:gd name="connsiteY215" fmla="*/ 1929850 h 5291231"/>
              <a:gd name="connsiteX216" fmla="*/ 5158948 w 5281368"/>
              <a:gd name="connsiteY216" fmla="*/ 1882409 h 5291231"/>
              <a:gd name="connsiteX217" fmla="*/ 5148869 w 5281368"/>
              <a:gd name="connsiteY217" fmla="*/ 1848607 h 5291231"/>
              <a:gd name="connsiteX218" fmla="*/ 5147842 w 5281368"/>
              <a:gd name="connsiteY218" fmla="*/ 1846866 h 5291231"/>
              <a:gd name="connsiteX219" fmla="*/ 5206063 w 5281368"/>
              <a:gd name="connsiteY219" fmla="*/ 2078796 h 5291231"/>
              <a:gd name="connsiteX220" fmla="*/ 5244682 w 5281368"/>
              <a:gd name="connsiteY220" fmla="*/ 2172715 h 5291231"/>
              <a:gd name="connsiteX221" fmla="*/ 5275424 w 5281368"/>
              <a:gd name="connsiteY221" fmla="*/ 2233783 h 5291231"/>
              <a:gd name="connsiteX222" fmla="*/ 5281021 w 5281368"/>
              <a:gd name="connsiteY222" fmla="*/ 2265737 h 5291231"/>
              <a:gd name="connsiteX223" fmla="*/ 5279799 w 5281368"/>
              <a:gd name="connsiteY223" fmla="*/ 2282898 h 5291231"/>
              <a:gd name="connsiteX224" fmla="*/ 5258467 w 5281368"/>
              <a:gd name="connsiteY224" fmla="*/ 2284248 h 5291231"/>
              <a:gd name="connsiteX225" fmla="*/ 5230242 w 5281368"/>
              <a:gd name="connsiteY225" fmla="*/ 2257609 h 5291231"/>
              <a:gd name="connsiteX226" fmla="*/ 5226698 w 5281368"/>
              <a:gd name="connsiteY226" fmla="*/ 2242524 h 5291231"/>
              <a:gd name="connsiteX227" fmla="*/ 5196118 w 5281368"/>
              <a:gd name="connsiteY227" fmla="*/ 2146238 h 5291231"/>
              <a:gd name="connsiteX228" fmla="*/ 5144133 w 5281368"/>
              <a:gd name="connsiteY228" fmla="*/ 2038108 h 5291231"/>
              <a:gd name="connsiteX229" fmla="*/ 5143364 w 5281368"/>
              <a:gd name="connsiteY229" fmla="*/ 2078880 h 5291231"/>
              <a:gd name="connsiteX230" fmla="*/ 5170974 w 5281368"/>
              <a:gd name="connsiteY230" fmla="*/ 2117125 h 5291231"/>
              <a:gd name="connsiteX231" fmla="*/ 5127629 w 5281368"/>
              <a:gd name="connsiteY231" fmla="*/ 2112185 h 5291231"/>
              <a:gd name="connsiteX232" fmla="*/ 5164260 w 5281368"/>
              <a:gd name="connsiteY232" fmla="*/ 2208481 h 5291231"/>
              <a:gd name="connsiteX233" fmla="*/ 5189944 w 5281368"/>
              <a:gd name="connsiteY233" fmla="*/ 2268349 h 5291231"/>
              <a:gd name="connsiteX234" fmla="*/ 5190623 w 5281368"/>
              <a:gd name="connsiteY234" fmla="*/ 2331545 h 5291231"/>
              <a:gd name="connsiteX235" fmla="*/ 5226018 w 5281368"/>
              <a:gd name="connsiteY235" fmla="*/ 2562164 h 5291231"/>
              <a:gd name="connsiteX236" fmla="*/ 5241696 w 5281368"/>
              <a:gd name="connsiteY236" fmla="*/ 2614673 h 5291231"/>
              <a:gd name="connsiteX237" fmla="*/ 5260386 w 5281368"/>
              <a:gd name="connsiteY237" fmla="*/ 2756572 h 5291231"/>
              <a:gd name="connsiteX238" fmla="*/ 5209371 w 5281368"/>
              <a:gd name="connsiteY238" fmla="*/ 3042193 h 5291231"/>
              <a:gd name="connsiteX239" fmla="*/ 5193345 w 5281368"/>
              <a:gd name="connsiteY239" fmla="*/ 3072224 h 5291231"/>
              <a:gd name="connsiteX240" fmla="*/ 5176194 w 5281368"/>
              <a:gd name="connsiteY240" fmla="*/ 3120506 h 5291231"/>
              <a:gd name="connsiteX241" fmla="*/ 5074852 w 5281368"/>
              <a:gd name="connsiteY241" fmla="*/ 3421611 h 5291231"/>
              <a:gd name="connsiteX242" fmla="*/ 5062338 w 5281368"/>
              <a:gd name="connsiteY242" fmla="*/ 3429326 h 5291231"/>
              <a:gd name="connsiteX243" fmla="*/ 5039460 w 5281368"/>
              <a:gd name="connsiteY243" fmla="*/ 3462718 h 5291231"/>
              <a:gd name="connsiteX244" fmla="*/ 5016279 w 5281368"/>
              <a:gd name="connsiteY244" fmla="*/ 3498885 h 5291231"/>
              <a:gd name="connsiteX245" fmla="*/ 4994062 w 5281368"/>
              <a:gd name="connsiteY245" fmla="*/ 3496464 h 5291231"/>
              <a:gd name="connsiteX246" fmla="*/ 4960604 w 5281368"/>
              <a:gd name="connsiteY246" fmla="*/ 3509895 h 5291231"/>
              <a:gd name="connsiteX247" fmla="*/ 4960906 w 5281368"/>
              <a:gd name="connsiteY247" fmla="*/ 3562674 h 5291231"/>
              <a:gd name="connsiteX248" fmla="*/ 4962103 w 5281368"/>
              <a:gd name="connsiteY248" fmla="*/ 3613171 h 5291231"/>
              <a:gd name="connsiteX249" fmla="*/ 4967214 w 5281368"/>
              <a:gd name="connsiteY249" fmla="*/ 3639668 h 5291231"/>
              <a:gd name="connsiteX250" fmla="*/ 4976745 w 5281368"/>
              <a:gd name="connsiteY250" fmla="*/ 3635519 h 5291231"/>
              <a:gd name="connsiteX251" fmla="*/ 4996597 w 5281368"/>
              <a:gd name="connsiteY251" fmla="*/ 3629901 h 5291231"/>
              <a:gd name="connsiteX252" fmla="*/ 5017593 w 5281368"/>
              <a:gd name="connsiteY252" fmla="*/ 3649483 h 5291231"/>
              <a:gd name="connsiteX253" fmla="*/ 5006158 w 5281368"/>
              <a:gd name="connsiteY253" fmla="*/ 3718708 h 5291231"/>
              <a:gd name="connsiteX254" fmla="*/ 4958022 w 5281368"/>
              <a:gd name="connsiteY254" fmla="*/ 3839056 h 5291231"/>
              <a:gd name="connsiteX255" fmla="*/ 4963900 w 5281368"/>
              <a:gd name="connsiteY255" fmla="*/ 3880336 h 5291231"/>
              <a:gd name="connsiteX256" fmla="*/ 5004380 w 5281368"/>
              <a:gd name="connsiteY256" fmla="*/ 3877831 h 5291231"/>
              <a:gd name="connsiteX257" fmla="*/ 5073196 w 5281368"/>
              <a:gd name="connsiteY257" fmla="*/ 3841448 h 5291231"/>
              <a:gd name="connsiteX258" fmla="*/ 4988612 w 5281368"/>
              <a:gd name="connsiteY258" fmla="*/ 3929290 h 5291231"/>
              <a:gd name="connsiteX259" fmla="*/ 4813284 w 5281368"/>
              <a:gd name="connsiteY259" fmla="*/ 4109924 h 5291231"/>
              <a:gd name="connsiteX260" fmla="*/ 4815423 w 5281368"/>
              <a:gd name="connsiteY260" fmla="*/ 4133936 h 5291231"/>
              <a:gd name="connsiteX261" fmla="*/ 4790133 w 5281368"/>
              <a:gd name="connsiteY261" fmla="*/ 4239049 h 5291231"/>
              <a:gd name="connsiteX262" fmla="*/ 4495415 w 5281368"/>
              <a:gd name="connsiteY262" fmla="*/ 4444068 h 5291231"/>
              <a:gd name="connsiteX263" fmla="*/ 4223174 w 5281368"/>
              <a:gd name="connsiteY263" fmla="*/ 4672937 h 5291231"/>
              <a:gd name="connsiteX264" fmla="*/ 4205592 w 5281368"/>
              <a:gd name="connsiteY264" fmla="*/ 4685505 h 5291231"/>
              <a:gd name="connsiteX265" fmla="*/ 4122500 w 5281368"/>
              <a:gd name="connsiteY265" fmla="*/ 4771564 h 5291231"/>
              <a:gd name="connsiteX266" fmla="*/ 3757077 w 5281368"/>
              <a:gd name="connsiteY266" fmla="*/ 4960880 h 5291231"/>
              <a:gd name="connsiteX267" fmla="*/ 3632964 w 5281368"/>
              <a:gd name="connsiteY267" fmla="*/ 5018690 h 5291231"/>
              <a:gd name="connsiteX268" fmla="*/ 2993102 w 5281368"/>
              <a:gd name="connsiteY268" fmla="*/ 5226950 h 5291231"/>
              <a:gd name="connsiteX269" fmla="*/ 2858021 w 5281368"/>
              <a:gd name="connsiteY269" fmla="*/ 5260436 h 5291231"/>
              <a:gd name="connsiteX270" fmla="*/ 2771656 w 5281368"/>
              <a:gd name="connsiteY270" fmla="*/ 5291231 h 5291231"/>
              <a:gd name="connsiteX271" fmla="*/ 2496128 w 5281368"/>
              <a:gd name="connsiteY271" fmla="*/ 5254718 h 5291231"/>
              <a:gd name="connsiteX272" fmla="*/ 2292752 w 5281368"/>
              <a:gd name="connsiteY272" fmla="*/ 5256333 h 5291231"/>
              <a:gd name="connsiteX273" fmla="*/ 2166404 w 5281368"/>
              <a:gd name="connsiteY273" fmla="*/ 5233484 h 5291231"/>
              <a:gd name="connsiteX274" fmla="*/ 1976139 w 5281368"/>
              <a:gd name="connsiteY274" fmla="*/ 5172325 h 5291231"/>
              <a:gd name="connsiteX275" fmla="*/ 1448492 w 5281368"/>
              <a:gd name="connsiteY275" fmla="*/ 4991603 h 5291231"/>
              <a:gd name="connsiteX276" fmla="*/ 1368288 w 5281368"/>
              <a:gd name="connsiteY276" fmla="*/ 4961894 h 5291231"/>
              <a:gd name="connsiteX277" fmla="*/ 1287911 w 5281368"/>
              <a:gd name="connsiteY277" fmla="*/ 4917899 h 5291231"/>
              <a:gd name="connsiteX278" fmla="*/ 1271789 w 5281368"/>
              <a:gd name="connsiteY278" fmla="*/ 4891282 h 5291231"/>
              <a:gd name="connsiteX279" fmla="*/ 1313481 w 5281368"/>
              <a:gd name="connsiteY279" fmla="*/ 4877667 h 5291231"/>
              <a:gd name="connsiteX280" fmla="*/ 1317349 w 5281368"/>
              <a:gd name="connsiteY280" fmla="*/ 4877873 h 5291231"/>
              <a:gd name="connsiteX281" fmla="*/ 1358596 w 5281368"/>
              <a:gd name="connsiteY281" fmla="*/ 4890150 h 5291231"/>
              <a:gd name="connsiteX282" fmla="*/ 1380803 w 5281368"/>
              <a:gd name="connsiteY282" fmla="*/ 4898624 h 5291231"/>
              <a:gd name="connsiteX283" fmla="*/ 1406209 w 5281368"/>
              <a:gd name="connsiteY283" fmla="*/ 4893610 h 5291231"/>
              <a:gd name="connsiteX284" fmla="*/ 1395642 w 5281368"/>
              <a:gd name="connsiteY284" fmla="*/ 4867599 h 5291231"/>
              <a:gd name="connsiteX285" fmla="*/ 1386326 w 5281368"/>
              <a:gd name="connsiteY285" fmla="*/ 4861828 h 5291231"/>
              <a:gd name="connsiteX286" fmla="*/ 1378600 w 5281368"/>
              <a:gd name="connsiteY286" fmla="*/ 4855366 h 5291231"/>
              <a:gd name="connsiteX287" fmla="*/ 1365158 w 5281368"/>
              <a:gd name="connsiteY287" fmla="*/ 4827960 h 5291231"/>
              <a:gd name="connsiteX288" fmla="*/ 1291114 w 5281368"/>
              <a:gd name="connsiteY288" fmla="*/ 4793302 h 5291231"/>
              <a:gd name="connsiteX289" fmla="*/ 1249856 w 5281368"/>
              <a:gd name="connsiteY289" fmla="*/ 4787076 h 5291231"/>
              <a:gd name="connsiteX290" fmla="*/ 1062338 w 5281368"/>
              <a:gd name="connsiteY290" fmla="*/ 4633263 h 5291231"/>
              <a:gd name="connsiteX291" fmla="*/ 829533 w 5281368"/>
              <a:gd name="connsiteY291" fmla="*/ 4397126 h 5291231"/>
              <a:gd name="connsiteX292" fmla="*/ 642256 w 5281368"/>
              <a:gd name="connsiteY292" fmla="*/ 4165735 h 5291231"/>
              <a:gd name="connsiteX293" fmla="*/ 538671 w 5281368"/>
              <a:gd name="connsiteY293" fmla="*/ 4009395 h 5291231"/>
              <a:gd name="connsiteX294" fmla="*/ 481237 w 5281368"/>
              <a:gd name="connsiteY294" fmla="*/ 3951256 h 5291231"/>
              <a:gd name="connsiteX295" fmla="*/ 462965 w 5281368"/>
              <a:gd name="connsiteY295" fmla="*/ 3906679 h 5291231"/>
              <a:gd name="connsiteX296" fmla="*/ 470396 w 5281368"/>
              <a:gd name="connsiteY296" fmla="*/ 4020978 h 5291231"/>
              <a:gd name="connsiteX297" fmla="*/ 650153 w 5281368"/>
              <a:gd name="connsiteY297" fmla="*/ 4242038 h 5291231"/>
              <a:gd name="connsiteX298" fmla="*/ 703760 w 5281368"/>
              <a:gd name="connsiteY298" fmla="*/ 4331322 h 5291231"/>
              <a:gd name="connsiteX299" fmla="*/ 687206 w 5281368"/>
              <a:gd name="connsiteY299" fmla="*/ 4324546 h 5291231"/>
              <a:gd name="connsiteX300" fmla="*/ 671439 w 5281368"/>
              <a:gd name="connsiteY300" fmla="*/ 4320450 h 5291231"/>
              <a:gd name="connsiteX301" fmla="*/ 558776 w 5281368"/>
              <a:gd name="connsiteY301" fmla="*/ 4191872 h 5291231"/>
              <a:gd name="connsiteX302" fmla="*/ 649350 w 5281368"/>
              <a:gd name="connsiteY302" fmla="*/ 4356521 h 5291231"/>
              <a:gd name="connsiteX303" fmla="*/ 699446 w 5281368"/>
              <a:gd name="connsiteY303" fmla="*/ 4412564 h 5291231"/>
              <a:gd name="connsiteX304" fmla="*/ 712153 w 5281368"/>
              <a:gd name="connsiteY304" fmla="*/ 4462587 h 5291231"/>
              <a:gd name="connsiteX305" fmla="*/ 625391 w 5281368"/>
              <a:gd name="connsiteY305" fmla="*/ 4383957 h 5291231"/>
              <a:gd name="connsiteX306" fmla="*/ 456085 w 5281368"/>
              <a:gd name="connsiteY306" fmla="*/ 4144364 h 5291231"/>
              <a:gd name="connsiteX307" fmla="*/ 356005 w 5281368"/>
              <a:gd name="connsiteY307" fmla="*/ 3860651 h 5291231"/>
              <a:gd name="connsiteX308" fmla="*/ 303708 w 5281368"/>
              <a:gd name="connsiteY308" fmla="*/ 3705794 h 5291231"/>
              <a:gd name="connsiteX309" fmla="*/ 275141 w 5281368"/>
              <a:gd name="connsiteY309" fmla="*/ 3539473 h 5291231"/>
              <a:gd name="connsiteX310" fmla="*/ 286759 w 5281368"/>
              <a:gd name="connsiteY310" fmla="*/ 3478482 h 5291231"/>
              <a:gd name="connsiteX311" fmla="*/ 291010 w 5281368"/>
              <a:gd name="connsiteY311" fmla="*/ 3377994 h 5291231"/>
              <a:gd name="connsiteX312" fmla="*/ 292837 w 5281368"/>
              <a:gd name="connsiteY312" fmla="*/ 3355279 h 5291231"/>
              <a:gd name="connsiteX313" fmla="*/ 286224 w 5281368"/>
              <a:gd name="connsiteY313" fmla="*/ 3336616 h 5291231"/>
              <a:gd name="connsiteX314" fmla="*/ 273386 w 5281368"/>
              <a:gd name="connsiteY314" fmla="*/ 3359212 h 5291231"/>
              <a:gd name="connsiteX315" fmla="*/ 271580 w 5281368"/>
              <a:gd name="connsiteY315" fmla="*/ 3369823 h 5291231"/>
              <a:gd name="connsiteX316" fmla="*/ 268587 w 5281368"/>
              <a:gd name="connsiteY316" fmla="*/ 3379441 h 5291231"/>
              <a:gd name="connsiteX317" fmla="*/ 254948 w 5281368"/>
              <a:gd name="connsiteY317" fmla="*/ 3405409 h 5291231"/>
              <a:gd name="connsiteX318" fmla="*/ 246203 w 5281368"/>
              <a:gd name="connsiteY318" fmla="*/ 3467793 h 5291231"/>
              <a:gd name="connsiteX319" fmla="*/ 199136 w 5281368"/>
              <a:gd name="connsiteY319" fmla="*/ 3328422 h 5291231"/>
              <a:gd name="connsiteX320" fmla="*/ 195636 w 5281368"/>
              <a:gd name="connsiteY320" fmla="*/ 3289130 h 5291231"/>
              <a:gd name="connsiteX321" fmla="*/ 191292 w 5281368"/>
              <a:gd name="connsiteY321" fmla="*/ 3277416 h 5291231"/>
              <a:gd name="connsiteX322" fmla="*/ 224352 w 5281368"/>
              <a:gd name="connsiteY322" fmla="*/ 3154560 h 5291231"/>
              <a:gd name="connsiteX323" fmla="*/ 235054 w 5281368"/>
              <a:gd name="connsiteY323" fmla="*/ 3052396 h 5291231"/>
              <a:gd name="connsiteX324" fmla="*/ 214047 w 5281368"/>
              <a:gd name="connsiteY324" fmla="*/ 3038867 h 5291231"/>
              <a:gd name="connsiteX325" fmla="*/ 142718 w 5281368"/>
              <a:gd name="connsiteY325" fmla="*/ 3256990 h 5291231"/>
              <a:gd name="connsiteX326" fmla="*/ 107388 w 5281368"/>
              <a:gd name="connsiteY326" fmla="*/ 3045617 h 5291231"/>
              <a:gd name="connsiteX327" fmla="*/ 65445 w 5281368"/>
              <a:gd name="connsiteY327" fmla="*/ 2815581 h 5291231"/>
              <a:gd name="connsiteX328" fmla="*/ 75319 w 5281368"/>
              <a:gd name="connsiteY328" fmla="*/ 2568277 h 5291231"/>
              <a:gd name="connsiteX329" fmla="*/ 61324 w 5281368"/>
              <a:gd name="connsiteY329" fmla="*/ 2571724 h 5291231"/>
              <a:gd name="connsiteX330" fmla="*/ 63324 w 5281368"/>
              <a:gd name="connsiteY330" fmla="*/ 2563296 h 5291231"/>
              <a:gd name="connsiteX331" fmla="*/ 73226 w 5281368"/>
              <a:gd name="connsiteY331" fmla="*/ 2464504 h 5291231"/>
              <a:gd name="connsiteX332" fmla="*/ 76144 w 5281368"/>
              <a:gd name="connsiteY332" fmla="*/ 2441692 h 5291231"/>
              <a:gd name="connsiteX333" fmla="*/ 72903 w 5281368"/>
              <a:gd name="connsiteY333" fmla="*/ 2423829 h 5291231"/>
              <a:gd name="connsiteX334" fmla="*/ 61750 w 5281368"/>
              <a:gd name="connsiteY334" fmla="*/ 2446825 h 5291231"/>
              <a:gd name="connsiteX335" fmla="*/ 59945 w 5281368"/>
              <a:gd name="connsiteY335" fmla="*/ 2457437 h 5291231"/>
              <a:gd name="connsiteX336" fmla="*/ 57546 w 5281368"/>
              <a:gd name="connsiteY336" fmla="*/ 2467551 h 5291231"/>
              <a:gd name="connsiteX337" fmla="*/ 45593 w 5281368"/>
              <a:gd name="connsiteY337" fmla="*/ 2493918 h 5291231"/>
              <a:gd name="connsiteX338" fmla="*/ 33445 w 5281368"/>
              <a:gd name="connsiteY338" fmla="*/ 2573658 h 5291231"/>
              <a:gd name="connsiteX339" fmla="*/ 31995 w 5281368"/>
              <a:gd name="connsiteY339" fmla="*/ 2606790 h 5291231"/>
              <a:gd name="connsiteX340" fmla="*/ 15905 w 5281368"/>
              <a:gd name="connsiteY340" fmla="*/ 2617574 h 5291231"/>
              <a:gd name="connsiteX341" fmla="*/ 9453 w 5281368"/>
              <a:gd name="connsiteY341" fmla="*/ 2619249 h 5291231"/>
              <a:gd name="connsiteX342" fmla="*/ 81429 w 5281368"/>
              <a:gd name="connsiteY342" fmla="*/ 2099639 h 5291231"/>
              <a:gd name="connsiteX343" fmla="*/ 113244 w 5281368"/>
              <a:gd name="connsiteY343" fmla="*/ 2061601 h 5291231"/>
              <a:gd name="connsiteX344" fmla="*/ 163706 w 5281368"/>
              <a:gd name="connsiteY344" fmla="*/ 1862387 h 5291231"/>
              <a:gd name="connsiteX345" fmla="*/ 271700 w 5281368"/>
              <a:gd name="connsiteY345" fmla="*/ 1666850 h 5291231"/>
              <a:gd name="connsiteX346" fmla="*/ 344118 w 5281368"/>
              <a:gd name="connsiteY346" fmla="*/ 1504185 h 5291231"/>
              <a:gd name="connsiteX347" fmla="*/ 381424 w 5281368"/>
              <a:gd name="connsiteY347" fmla="*/ 1447506 h 5291231"/>
              <a:gd name="connsiteX348" fmla="*/ 411393 w 5281368"/>
              <a:gd name="connsiteY348" fmla="*/ 1333176 h 5291231"/>
              <a:gd name="connsiteX349" fmla="*/ 519809 w 5281368"/>
              <a:gd name="connsiteY349" fmla="*/ 1123849 h 5291231"/>
              <a:gd name="connsiteX350" fmla="*/ 641611 w 5281368"/>
              <a:gd name="connsiteY350" fmla="*/ 1027741 h 5291231"/>
              <a:gd name="connsiteX351" fmla="*/ 636434 w 5281368"/>
              <a:gd name="connsiteY351" fmla="*/ 1037554 h 5291231"/>
              <a:gd name="connsiteX352" fmla="*/ 617055 w 5281368"/>
              <a:gd name="connsiteY352" fmla="*/ 1110237 h 5291231"/>
              <a:gd name="connsiteX353" fmla="*/ 635416 w 5281368"/>
              <a:gd name="connsiteY353" fmla="*/ 1106401 h 5291231"/>
              <a:gd name="connsiteX354" fmla="*/ 698299 w 5281368"/>
              <a:gd name="connsiteY354" fmla="*/ 1058996 h 5291231"/>
              <a:gd name="connsiteX355" fmla="*/ 724562 w 5281368"/>
              <a:gd name="connsiteY355" fmla="*/ 964798 h 5291231"/>
              <a:gd name="connsiteX356" fmla="*/ 730841 w 5281368"/>
              <a:gd name="connsiteY356" fmla="*/ 948836 h 5291231"/>
              <a:gd name="connsiteX357" fmla="*/ 731338 w 5281368"/>
              <a:gd name="connsiteY357" fmla="*/ 948243 h 5291231"/>
              <a:gd name="connsiteX358" fmla="*/ 728183 w 5281368"/>
              <a:gd name="connsiteY358" fmla="*/ 937522 h 5291231"/>
              <a:gd name="connsiteX359" fmla="*/ 740319 w 5281368"/>
              <a:gd name="connsiteY359" fmla="*/ 919390 h 5291231"/>
              <a:gd name="connsiteX360" fmla="*/ 1096595 w 5281368"/>
              <a:gd name="connsiteY360" fmla="*/ 577974 h 5291231"/>
              <a:gd name="connsiteX361" fmla="*/ 1185186 w 5281368"/>
              <a:gd name="connsiteY361" fmla="*/ 522778 h 5291231"/>
              <a:gd name="connsiteX362" fmla="*/ 1255872 w 5281368"/>
              <a:gd name="connsiteY362" fmla="*/ 495030 h 5291231"/>
              <a:gd name="connsiteX363" fmla="*/ 1254890 w 5281368"/>
              <a:gd name="connsiteY363" fmla="*/ 434611 h 5291231"/>
              <a:gd name="connsiteX364" fmla="*/ 1268378 w 5281368"/>
              <a:gd name="connsiteY364" fmla="*/ 382255 h 5291231"/>
              <a:gd name="connsiteX365" fmla="*/ 1604292 w 5281368"/>
              <a:gd name="connsiteY365" fmla="*/ 108660 h 5291231"/>
              <a:gd name="connsiteX366" fmla="*/ 1696101 w 5281368"/>
              <a:gd name="connsiteY366" fmla="*/ 138985 h 5291231"/>
              <a:gd name="connsiteX367" fmla="*/ 1659565 w 5281368"/>
              <a:gd name="connsiteY367" fmla="*/ 154891 h 5291231"/>
              <a:gd name="connsiteX368" fmla="*/ 1636275 w 5281368"/>
              <a:gd name="connsiteY368" fmla="*/ 196020 h 5291231"/>
              <a:gd name="connsiteX369" fmla="*/ 1622164 w 5281368"/>
              <a:gd name="connsiteY369" fmla="*/ 154923 h 5291231"/>
              <a:gd name="connsiteX370" fmla="*/ 1550105 w 5281368"/>
              <a:gd name="connsiteY370" fmla="*/ 228997 h 5291231"/>
              <a:gd name="connsiteX371" fmla="*/ 1481437 w 5281368"/>
              <a:gd name="connsiteY371" fmla="*/ 347325 h 5291231"/>
              <a:gd name="connsiteX372" fmla="*/ 1545315 w 5281368"/>
              <a:gd name="connsiteY372" fmla="*/ 298730 h 5291231"/>
              <a:gd name="connsiteX373" fmla="*/ 1619546 w 5281368"/>
              <a:gd name="connsiteY373" fmla="*/ 230513 h 5291231"/>
              <a:gd name="connsiteX374" fmla="*/ 1695107 w 5281368"/>
              <a:gd name="connsiteY374" fmla="*/ 140174 h 5291231"/>
              <a:gd name="connsiteX375" fmla="*/ 1696835 w 5281368"/>
              <a:gd name="connsiteY375" fmla="*/ 171923 h 5291231"/>
              <a:gd name="connsiteX376" fmla="*/ 1707412 w 5281368"/>
              <a:gd name="connsiteY376" fmla="*/ 247438 h 5291231"/>
              <a:gd name="connsiteX377" fmla="*/ 2034709 w 5281368"/>
              <a:gd name="connsiteY377" fmla="*/ 74720 h 5291231"/>
              <a:gd name="connsiteX378" fmla="*/ 2218808 w 5281368"/>
              <a:gd name="connsiteY378" fmla="*/ 35769 h 5291231"/>
              <a:gd name="connsiteX379" fmla="*/ 2570956 w 5281368"/>
              <a:gd name="connsiteY379" fmla="*/ 0 h 5291231"/>
              <a:gd name="connsiteX380" fmla="*/ 2563996 w 5281368"/>
              <a:gd name="connsiteY380" fmla="*/ 8322 h 5291231"/>
              <a:gd name="connsiteX381" fmla="*/ 2570403 w 5281368"/>
              <a:gd name="connsiteY381" fmla="*/ 30852 h 5291231"/>
              <a:gd name="connsiteX382" fmla="*/ 2638332 w 5281368"/>
              <a:gd name="connsiteY382" fmla="*/ 46254 h 5291231"/>
              <a:gd name="connsiteX383" fmla="*/ 2770795 w 5281368"/>
              <a:gd name="connsiteY383" fmla="*/ 88360 h 5291231"/>
              <a:gd name="connsiteX384" fmla="*/ 2784583 w 5281368"/>
              <a:gd name="connsiteY384" fmla="*/ 88781 h 5291231"/>
              <a:gd name="connsiteX385" fmla="*/ 2771281 w 5281368"/>
              <a:gd name="connsiteY385" fmla="*/ 93817 h 5291231"/>
              <a:gd name="connsiteX386" fmla="*/ 2847724 w 5281368"/>
              <a:gd name="connsiteY386" fmla="*/ 118360 h 5291231"/>
              <a:gd name="connsiteX387" fmla="*/ 2946494 w 5281368"/>
              <a:gd name="connsiteY387" fmla="*/ 140365 h 5291231"/>
              <a:gd name="connsiteX388" fmla="*/ 3065623 w 5281368"/>
              <a:gd name="connsiteY388" fmla="*/ 150106 h 5291231"/>
              <a:gd name="connsiteX389" fmla="*/ 3030740 w 5281368"/>
              <a:gd name="connsiteY389" fmla="*/ 129011 h 5291231"/>
              <a:gd name="connsiteX390" fmla="*/ 2983312 w 5281368"/>
              <a:gd name="connsiteY390" fmla="*/ 133786 h 5291231"/>
              <a:gd name="connsiteX391" fmla="*/ 3008772 w 5281368"/>
              <a:gd name="connsiteY391" fmla="*/ 98514 h 5291231"/>
              <a:gd name="connsiteX392" fmla="*/ 2907214 w 5281368"/>
              <a:gd name="connsiteY392" fmla="*/ 82258 h 5291231"/>
              <a:gd name="connsiteX393" fmla="*/ 2833515 w 5281368"/>
              <a:gd name="connsiteY393" fmla="*/ 76172 h 5291231"/>
              <a:gd name="connsiteX394" fmla="*/ 2818765 w 5281368"/>
              <a:gd name="connsiteY394" fmla="*/ 58784 h 5291231"/>
              <a:gd name="connsiteX395" fmla="*/ 2806575 w 5281368"/>
              <a:gd name="connsiteY395" fmla="*/ 51619 h 5291231"/>
              <a:gd name="connsiteX396" fmla="*/ 2796472 w 5281368"/>
              <a:gd name="connsiteY396" fmla="*/ 43169 h 5291231"/>
              <a:gd name="connsiteX397" fmla="*/ 2776881 w 5281368"/>
              <a:gd name="connsiteY397" fmla="*/ 14661 h 5291231"/>
              <a:gd name="connsiteX398" fmla="*/ 3035227 w 5281368"/>
              <a:gd name="connsiteY398" fmla="*/ 62055 h 5291231"/>
              <a:gd name="connsiteX399" fmla="*/ 3280454 w 5281368"/>
              <a:gd name="connsiteY399" fmla="*/ 122718 h 5291231"/>
              <a:gd name="connsiteX400" fmla="*/ 3434390 w 5281368"/>
              <a:gd name="connsiteY400" fmla="*/ 140360 h 5291231"/>
              <a:gd name="connsiteX401" fmla="*/ 3452224 w 5281368"/>
              <a:gd name="connsiteY401" fmla="*/ 149164 h 5291231"/>
              <a:gd name="connsiteX402" fmla="*/ 3494069 w 5281368"/>
              <a:gd name="connsiteY402" fmla="*/ 160295 h 5291231"/>
              <a:gd name="connsiteX403" fmla="*/ 3618135 w 5281368"/>
              <a:gd name="connsiteY403" fmla="*/ 215668 h 5291231"/>
              <a:gd name="connsiteX404" fmla="*/ 3641063 w 5281368"/>
              <a:gd name="connsiteY404" fmla="*/ 224298 h 5291231"/>
              <a:gd name="connsiteX405" fmla="*/ 3651219 w 5281368"/>
              <a:gd name="connsiteY405" fmla="*/ 226713 h 5291231"/>
              <a:gd name="connsiteX406" fmla="*/ 3664826 w 5281368"/>
              <a:gd name="connsiteY406" fmla="*/ 226713 h 5291231"/>
              <a:gd name="connsiteX407" fmla="*/ 3669569 w 5281368"/>
              <a:gd name="connsiteY407" fmla="*/ 226713 h 5291231"/>
              <a:gd name="connsiteX408" fmla="*/ 3522529 w 5281368"/>
              <a:gd name="connsiteY408" fmla="*/ 146063 h 5291231"/>
              <a:gd name="connsiteX409" fmla="*/ 3446637 w 5281368"/>
              <a:gd name="connsiteY409" fmla="*/ 108110 h 5291231"/>
              <a:gd name="connsiteX410" fmla="*/ 3550988 w 5281368"/>
              <a:gd name="connsiteY410" fmla="*/ 141319 h 5291231"/>
              <a:gd name="connsiteX411" fmla="*/ 3541502 w 5281368"/>
              <a:gd name="connsiteY411" fmla="*/ 146063 h 5291231"/>
              <a:gd name="connsiteX412" fmla="*/ 3588934 w 5281368"/>
              <a:gd name="connsiteY412" fmla="*/ 155551 h 5291231"/>
              <a:gd name="connsiteX413" fmla="*/ 3598421 w 5281368"/>
              <a:gd name="connsiteY413" fmla="*/ 174528 h 5291231"/>
              <a:gd name="connsiteX414" fmla="*/ 3693286 w 5281368"/>
              <a:gd name="connsiteY414" fmla="*/ 217225 h 5291231"/>
              <a:gd name="connsiteX415" fmla="*/ 3717002 w 5281368"/>
              <a:gd name="connsiteY415" fmla="*/ 226713 h 5291231"/>
              <a:gd name="connsiteX416" fmla="*/ 3930448 w 5281368"/>
              <a:gd name="connsiteY416" fmla="*/ 354804 h 5291231"/>
              <a:gd name="connsiteX417" fmla="*/ 3992110 w 5281368"/>
              <a:gd name="connsiteY417" fmla="*/ 397501 h 5291231"/>
              <a:gd name="connsiteX418" fmla="*/ 4034799 w 5281368"/>
              <a:gd name="connsiteY418" fmla="*/ 416477 h 5291231"/>
              <a:gd name="connsiteX419" fmla="*/ 4034800 w 5281368"/>
              <a:gd name="connsiteY419" fmla="*/ 430710 h 5291231"/>
              <a:gd name="connsiteX420" fmla="*/ 3887759 w 5281368"/>
              <a:gd name="connsiteY420" fmla="*/ 340572 h 5291231"/>
              <a:gd name="connsiteX421" fmla="*/ 3878272 w 5281368"/>
              <a:gd name="connsiteY421" fmla="*/ 340572 h 5291231"/>
              <a:gd name="connsiteX422" fmla="*/ 3887758 w 5281368"/>
              <a:gd name="connsiteY422" fmla="*/ 345316 h 5291231"/>
              <a:gd name="connsiteX423" fmla="*/ 3897245 w 5281368"/>
              <a:gd name="connsiteY423" fmla="*/ 354804 h 5291231"/>
              <a:gd name="connsiteX424" fmla="*/ 3887759 w 5281368"/>
              <a:gd name="connsiteY424" fmla="*/ 350060 h 5291231"/>
              <a:gd name="connsiteX425" fmla="*/ 3883015 w 5281368"/>
              <a:gd name="connsiteY425" fmla="*/ 350060 h 5291231"/>
              <a:gd name="connsiteX426" fmla="*/ 4039543 w 5281368"/>
              <a:gd name="connsiteY426" fmla="*/ 459175 h 5291231"/>
              <a:gd name="connsiteX427" fmla="*/ 4196070 w 5281368"/>
              <a:gd name="connsiteY427" fmla="*/ 573033 h 5291231"/>
              <a:gd name="connsiteX428" fmla="*/ 4229273 w 5281368"/>
              <a:gd name="connsiteY428" fmla="*/ 592010 h 5291231"/>
              <a:gd name="connsiteX429" fmla="*/ 4343110 w 5281368"/>
              <a:gd name="connsiteY429" fmla="*/ 686892 h 5291231"/>
              <a:gd name="connsiteX430" fmla="*/ 4362083 w 5281368"/>
              <a:gd name="connsiteY430" fmla="*/ 677404 h 5291231"/>
              <a:gd name="connsiteX431" fmla="*/ 4390543 w 5281368"/>
              <a:gd name="connsiteY431" fmla="*/ 691636 h 5291231"/>
              <a:gd name="connsiteX432" fmla="*/ 4385800 w 5281368"/>
              <a:gd name="connsiteY432" fmla="*/ 686892 h 5291231"/>
              <a:gd name="connsiteX433" fmla="*/ 4385799 w 5281368"/>
              <a:gd name="connsiteY433" fmla="*/ 682148 h 5291231"/>
              <a:gd name="connsiteX434" fmla="*/ 4395286 w 5281368"/>
              <a:gd name="connsiteY434" fmla="*/ 691636 h 5291231"/>
              <a:gd name="connsiteX435" fmla="*/ 4400029 w 5281368"/>
              <a:gd name="connsiteY435" fmla="*/ 696380 h 5291231"/>
              <a:gd name="connsiteX436" fmla="*/ 4420781 w 5281368"/>
              <a:gd name="connsiteY436" fmla="*/ 698159 h 529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281368" h="5291231">
                <a:moveTo>
                  <a:pt x="1654787" y="4911621"/>
                </a:moveTo>
                <a:cubicBezTo>
                  <a:pt x="1620564" y="4910269"/>
                  <a:pt x="1586146" y="4906734"/>
                  <a:pt x="1553230" y="4895365"/>
                </a:cubicBezTo>
                <a:cubicBezTo>
                  <a:pt x="1507325" y="4880203"/>
                  <a:pt x="1461873" y="4888651"/>
                  <a:pt x="1417297" y="4906924"/>
                </a:cubicBezTo>
                <a:cubicBezTo>
                  <a:pt x="1445468" y="4908264"/>
                  <a:pt x="1467362" y="4925566"/>
                  <a:pt x="1493739" y="4931467"/>
                </a:cubicBezTo>
                <a:cubicBezTo>
                  <a:pt x="1526267" y="4938471"/>
                  <a:pt x="1559885" y="4945377"/>
                  <a:pt x="1592509" y="4953472"/>
                </a:cubicBezTo>
                <a:cubicBezTo>
                  <a:pt x="1630190" y="4962767"/>
                  <a:pt x="1670552" y="4971273"/>
                  <a:pt x="1711638" y="4963212"/>
                </a:cubicBezTo>
                <a:cubicBezTo>
                  <a:pt x="1699946" y="4955453"/>
                  <a:pt x="1683218" y="4934391"/>
                  <a:pt x="1676756" y="4942117"/>
                </a:cubicBezTo>
                <a:cubicBezTo>
                  <a:pt x="1659260" y="4961827"/>
                  <a:pt x="1645201" y="4946028"/>
                  <a:pt x="1629327" y="4946892"/>
                </a:cubicBezTo>
                <a:cubicBezTo>
                  <a:pt x="1648681" y="4941868"/>
                  <a:pt x="1642370" y="4920428"/>
                  <a:pt x="1654787" y="4911621"/>
                </a:cubicBezTo>
                <a:close/>
                <a:moveTo>
                  <a:pt x="706566" y="3951131"/>
                </a:moveTo>
                <a:lnTo>
                  <a:pt x="705819" y="3952148"/>
                </a:lnTo>
                <a:lnTo>
                  <a:pt x="702502" y="3948149"/>
                </a:lnTo>
                <a:cubicBezTo>
                  <a:pt x="702502" y="3948149"/>
                  <a:pt x="702502" y="3948149"/>
                  <a:pt x="706566" y="3951131"/>
                </a:cubicBezTo>
                <a:close/>
                <a:moveTo>
                  <a:pt x="804823" y="4032646"/>
                </a:moveTo>
                <a:lnTo>
                  <a:pt x="806235" y="4036797"/>
                </a:lnTo>
                <a:cubicBezTo>
                  <a:pt x="806235" y="4036797"/>
                  <a:pt x="805218" y="4036051"/>
                  <a:pt x="804576" y="4034798"/>
                </a:cubicBezTo>
                <a:close/>
                <a:moveTo>
                  <a:pt x="767008" y="3945440"/>
                </a:moveTo>
                <a:cubicBezTo>
                  <a:pt x="764024" y="3949506"/>
                  <a:pt x="764024" y="3949506"/>
                  <a:pt x="764024" y="3949506"/>
                </a:cubicBezTo>
                <a:cubicBezTo>
                  <a:pt x="764024" y="3949506"/>
                  <a:pt x="767008" y="3945440"/>
                  <a:pt x="767008" y="3945440"/>
                </a:cubicBezTo>
                <a:close/>
                <a:moveTo>
                  <a:pt x="632603" y="3701082"/>
                </a:moveTo>
                <a:lnTo>
                  <a:pt x="636565" y="3705796"/>
                </a:lnTo>
                <a:cubicBezTo>
                  <a:pt x="634533" y="3704305"/>
                  <a:pt x="633518" y="3703559"/>
                  <a:pt x="632875" y="3702305"/>
                </a:cubicBezTo>
                <a:close/>
                <a:moveTo>
                  <a:pt x="643612" y="3704711"/>
                </a:moveTo>
                <a:cubicBezTo>
                  <a:pt x="643612" y="3704711"/>
                  <a:pt x="640628" y="3708778"/>
                  <a:pt x="644691" y="3711759"/>
                </a:cubicBezTo>
                <a:cubicBezTo>
                  <a:pt x="642660" y="3710269"/>
                  <a:pt x="642390" y="3708506"/>
                  <a:pt x="641985" y="3705864"/>
                </a:cubicBezTo>
                <a:lnTo>
                  <a:pt x="641026" y="3702813"/>
                </a:lnTo>
                <a:close/>
                <a:moveTo>
                  <a:pt x="563003" y="3507900"/>
                </a:moveTo>
                <a:lnTo>
                  <a:pt x="564025" y="3514880"/>
                </a:lnTo>
                <a:lnTo>
                  <a:pt x="562423" y="3512950"/>
                </a:lnTo>
                <a:cubicBezTo>
                  <a:pt x="561780" y="3511695"/>
                  <a:pt x="561511" y="3509934"/>
                  <a:pt x="563003" y="3507900"/>
                </a:cubicBezTo>
                <a:close/>
                <a:moveTo>
                  <a:pt x="408049" y="2730959"/>
                </a:moveTo>
                <a:cubicBezTo>
                  <a:pt x="405567" y="2785448"/>
                  <a:pt x="415274" y="2848882"/>
                  <a:pt x="406571" y="2886292"/>
                </a:cubicBezTo>
                <a:cubicBezTo>
                  <a:pt x="421169" y="2934546"/>
                  <a:pt x="429797" y="2990933"/>
                  <a:pt x="437347" y="3040270"/>
                </a:cubicBezTo>
                <a:cubicBezTo>
                  <a:pt x="433283" y="3037289"/>
                  <a:pt x="433283" y="3037289"/>
                  <a:pt x="433283" y="3037289"/>
                </a:cubicBezTo>
                <a:cubicBezTo>
                  <a:pt x="432205" y="3030240"/>
                  <a:pt x="432205" y="3030240"/>
                  <a:pt x="428142" y="3027259"/>
                </a:cubicBezTo>
                <a:cubicBezTo>
                  <a:pt x="428142" y="3027259"/>
                  <a:pt x="425158" y="3031324"/>
                  <a:pt x="429221" y="3034307"/>
                </a:cubicBezTo>
                <a:cubicBezTo>
                  <a:pt x="427314" y="3045421"/>
                  <a:pt x="427314" y="3045421"/>
                  <a:pt x="427314" y="3045421"/>
                </a:cubicBezTo>
                <a:cubicBezTo>
                  <a:pt x="426236" y="3038373"/>
                  <a:pt x="425158" y="3031324"/>
                  <a:pt x="424079" y="3024276"/>
                </a:cubicBezTo>
                <a:cubicBezTo>
                  <a:pt x="415377" y="3061687"/>
                  <a:pt x="422926" y="3111024"/>
                  <a:pt x="434539" y="3163344"/>
                </a:cubicBezTo>
                <a:cubicBezTo>
                  <a:pt x="450214" y="3218647"/>
                  <a:pt x="466969" y="3280998"/>
                  <a:pt x="482645" y="3336300"/>
                </a:cubicBezTo>
                <a:cubicBezTo>
                  <a:pt x="486959" y="3364493"/>
                  <a:pt x="497493" y="3409766"/>
                  <a:pt x="515075" y="3453953"/>
                </a:cubicBezTo>
                <a:cubicBezTo>
                  <a:pt x="525608" y="3499225"/>
                  <a:pt x="546175" y="3539346"/>
                  <a:pt x="560521" y="3562389"/>
                </a:cubicBezTo>
                <a:cubicBezTo>
                  <a:pt x="568898" y="3593564"/>
                  <a:pt x="581338" y="3627721"/>
                  <a:pt x="595684" y="3650764"/>
                </a:cubicBezTo>
                <a:cubicBezTo>
                  <a:pt x="595684" y="3650764"/>
                  <a:pt x="592699" y="3654830"/>
                  <a:pt x="596762" y="3657813"/>
                </a:cubicBezTo>
                <a:cubicBezTo>
                  <a:pt x="597841" y="3664860"/>
                  <a:pt x="597841" y="3664860"/>
                  <a:pt x="601903" y="3667843"/>
                </a:cubicBezTo>
                <a:cubicBezTo>
                  <a:pt x="628941" y="3750254"/>
                  <a:pt x="662774" y="3806370"/>
                  <a:pt x="702828" y="3879564"/>
                </a:cubicBezTo>
                <a:cubicBezTo>
                  <a:pt x="697937" y="3894744"/>
                  <a:pt x="688733" y="3881733"/>
                  <a:pt x="681685" y="3882817"/>
                </a:cubicBezTo>
                <a:cubicBezTo>
                  <a:pt x="679779" y="3893931"/>
                  <a:pt x="684921" y="3903961"/>
                  <a:pt x="687078" y="3918058"/>
                </a:cubicBezTo>
                <a:cubicBezTo>
                  <a:pt x="686000" y="3911011"/>
                  <a:pt x="681937" y="3908028"/>
                  <a:pt x="681937" y="3908028"/>
                </a:cubicBezTo>
                <a:cubicBezTo>
                  <a:pt x="680858" y="3900980"/>
                  <a:pt x="680858" y="3900980"/>
                  <a:pt x="676795" y="3897998"/>
                </a:cubicBezTo>
                <a:cubicBezTo>
                  <a:pt x="673811" y="3902065"/>
                  <a:pt x="677874" y="3905046"/>
                  <a:pt x="677874" y="3905046"/>
                </a:cubicBezTo>
                <a:cubicBezTo>
                  <a:pt x="678952" y="3912095"/>
                  <a:pt x="683015" y="3915077"/>
                  <a:pt x="683015" y="3915077"/>
                </a:cubicBezTo>
                <a:cubicBezTo>
                  <a:pt x="683015" y="3915077"/>
                  <a:pt x="684094" y="3922125"/>
                  <a:pt x="684094" y="3922125"/>
                </a:cubicBezTo>
                <a:cubicBezTo>
                  <a:pt x="689235" y="3932155"/>
                  <a:pt x="694377" y="3942185"/>
                  <a:pt x="695455" y="3949234"/>
                </a:cubicBezTo>
                <a:cubicBezTo>
                  <a:pt x="695455" y="3949234"/>
                  <a:pt x="695455" y="3949234"/>
                  <a:pt x="699518" y="3952216"/>
                </a:cubicBezTo>
                <a:cubicBezTo>
                  <a:pt x="699518" y="3952216"/>
                  <a:pt x="703582" y="3955198"/>
                  <a:pt x="703582" y="3955198"/>
                </a:cubicBezTo>
                <a:cubicBezTo>
                  <a:pt x="703582" y="3955198"/>
                  <a:pt x="703582" y="3955198"/>
                  <a:pt x="703954" y="3954690"/>
                </a:cubicBezTo>
                <a:lnTo>
                  <a:pt x="705819" y="3952148"/>
                </a:lnTo>
                <a:lnTo>
                  <a:pt x="709137" y="3956147"/>
                </a:lnTo>
                <a:cubicBezTo>
                  <a:pt x="711168" y="3957638"/>
                  <a:pt x="713200" y="3959129"/>
                  <a:pt x="715770" y="3964144"/>
                </a:cubicBezTo>
                <a:cubicBezTo>
                  <a:pt x="730944" y="3969024"/>
                  <a:pt x="712534" y="3942999"/>
                  <a:pt x="718504" y="3934867"/>
                </a:cubicBezTo>
                <a:cubicBezTo>
                  <a:pt x="732850" y="3957909"/>
                  <a:pt x="739897" y="3956825"/>
                  <a:pt x="745038" y="3966855"/>
                </a:cubicBezTo>
                <a:cubicBezTo>
                  <a:pt x="752086" y="3965771"/>
                  <a:pt x="752086" y="3965771"/>
                  <a:pt x="752086" y="3965771"/>
                </a:cubicBezTo>
                <a:cubicBezTo>
                  <a:pt x="752086" y="3965771"/>
                  <a:pt x="752086" y="3965771"/>
                  <a:pt x="749101" y="3969838"/>
                </a:cubicBezTo>
                <a:cubicBezTo>
                  <a:pt x="749101" y="3969838"/>
                  <a:pt x="753164" y="3972819"/>
                  <a:pt x="753164" y="3972819"/>
                </a:cubicBezTo>
                <a:cubicBezTo>
                  <a:pt x="754243" y="3979868"/>
                  <a:pt x="754243" y="3979868"/>
                  <a:pt x="757227" y="3975801"/>
                </a:cubicBezTo>
                <a:cubicBezTo>
                  <a:pt x="761290" y="3978784"/>
                  <a:pt x="761290" y="3978784"/>
                  <a:pt x="761290" y="3978784"/>
                </a:cubicBezTo>
                <a:cubicBezTo>
                  <a:pt x="777793" y="4015923"/>
                  <a:pt x="790233" y="4050080"/>
                  <a:pt x="804328" y="4047912"/>
                </a:cubicBezTo>
                <a:cubicBezTo>
                  <a:pt x="807313" y="4043845"/>
                  <a:pt x="807313" y="4043845"/>
                  <a:pt x="807313" y="4043845"/>
                </a:cubicBezTo>
                <a:cubicBezTo>
                  <a:pt x="804328" y="4047912"/>
                  <a:pt x="808392" y="4050894"/>
                  <a:pt x="808392" y="4050894"/>
                </a:cubicBezTo>
                <a:cubicBezTo>
                  <a:pt x="805407" y="4054960"/>
                  <a:pt x="813533" y="4060925"/>
                  <a:pt x="814611" y="4067972"/>
                </a:cubicBezTo>
                <a:cubicBezTo>
                  <a:pt x="818674" y="4070955"/>
                  <a:pt x="818674" y="4070955"/>
                  <a:pt x="821659" y="4066888"/>
                </a:cubicBezTo>
                <a:cubicBezTo>
                  <a:pt x="816769" y="4082069"/>
                  <a:pt x="832193" y="4112160"/>
                  <a:pt x="855744" y="4148215"/>
                </a:cubicBezTo>
                <a:cubicBezTo>
                  <a:pt x="879293" y="4184270"/>
                  <a:pt x="908813" y="4212193"/>
                  <a:pt x="926144" y="4231169"/>
                </a:cubicBezTo>
                <a:cubicBezTo>
                  <a:pt x="913704" y="4197012"/>
                  <a:pt x="877965" y="4152011"/>
                  <a:pt x="855492" y="4123004"/>
                </a:cubicBezTo>
                <a:cubicBezTo>
                  <a:pt x="868509" y="4113787"/>
                  <a:pt x="837659" y="4053605"/>
                  <a:pt x="817345" y="4038695"/>
                </a:cubicBezTo>
                <a:cubicBezTo>
                  <a:pt x="817345" y="4038695"/>
                  <a:pt x="817345" y="4038695"/>
                  <a:pt x="813282" y="4035713"/>
                </a:cubicBezTo>
                <a:cubicBezTo>
                  <a:pt x="813282" y="4035713"/>
                  <a:pt x="812203" y="4028665"/>
                  <a:pt x="812203" y="4028665"/>
                </a:cubicBezTo>
                <a:cubicBezTo>
                  <a:pt x="808140" y="4025683"/>
                  <a:pt x="805155" y="4029749"/>
                  <a:pt x="805155" y="4029749"/>
                </a:cubicBezTo>
                <a:lnTo>
                  <a:pt x="804823" y="4032646"/>
                </a:lnTo>
                <a:lnTo>
                  <a:pt x="793120" y="3998235"/>
                </a:lnTo>
                <a:cubicBezTo>
                  <a:pt x="788320" y="3984545"/>
                  <a:pt x="781354" y="3968483"/>
                  <a:pt x="767008" y="3945440"/>
                </a:cubicBezTo>
                <a:cubicBezTo>
                  <a:pt x="762945" y="3942457"/>
                  <a:pt x="765930" y="3938391"/>
                  <a:pt x="761866" y="3935410"/>
                </a:cubicBezTo>
                <a:cubicBezTo>
                  <a:pt x="757803" y="3932427"/>
                  <a:pt x="760788" y="3928361"/>
                  <a:pt x="760788" y="3928361"/>
                </a:cubicBezTo>
                <a:cubicBezTo>
                  <a:pt x="752662" y="3922397"/>
                  <a:pt x="752662" y="3922397"/>
                  <a:pt x="749678" y="3926464"/>
                </a:cubicBezTo>
                <a:cubicBezTo>
                  <a:pt x="748599" y="3919415"/>
                  <a:pt x="738316" y="3899354"/>
                  <a:pt x="741301" y="3895288"/>
                </a:cubicBezTo>
                <a:cubicBezTo>
                  <a:pt x="703404" y="3836190"/>
                  <a:pt x="679351" y="3749713"/>
                  <a:pt x="638470" y="3694681"/>
                </a:cubicBezTo>
                <a:lnTo>
                  <a:pt x="641026" y="3702813"/>
                </a:lnTo>
                <a:lnTo>
                  <a:pt x="639549" y="3701729"/>
                </a:lnTo>
                <a:cubicBezTo>
                  <a:pt x="638470" y="3694681"/>
                  <a:pt x="638470" y="3694681"/>
                  <a:pt x="634408" y="3691699"/>
                </a:cubicBezTo>
                <a:cubicBezTo>
                  <a:pt x="634408" y="3691699"/>
                  <a:pt x="631423" y="3695765"/>
                  <a:pt x="631423" y="3695765"/>
                </a:cubicBezTo>
                <a:lnTo>
                  <a:pt x="632603" y="3701082"/>
                </a:lnTo>
                <a:lnTo>
                  <a:pt x="621131" y="3687429"/>
                </a:lnTo>
                <a:cubicBezTo>
                  <a:pt x="615378" y="3679297"/>
                  <a:pt x="609490" y="3670283"/>
                  <a:pt x="604889" y="3663777"/>
                </a:cubicBezTo>
                <a:cubicBezTo>
                  <a:pt x="608951" y="3666759"/>
                  <a:pt x="608951" y="3666759"/>
                  <a:pt x="608951" y="3666759"/>
                </a:cubicBezTo>
                <a:cubicBezTo>
                  <a:pt x="608951" y="3666759"/>
                  <a:pt x="607873" y="3659710"/>
                  <a:pt x="603809" y="3656728"/>
                </a:cubicBezTo>
                <a:cubicBezTo>
                  <a:pt x="606794" y="3652662"/>
                  <a:pt x="602731" y="3649680"/>
                  <a:pt x="602731" y="3649680"/>
                </a:cubicBezTo>
                <a:cubicBezTo>
                  <a:pt x="589877" y="3624604"/>
                  <a:pt x="579801" y="3600002"/>
                  <a:pt x="573010" y="3576248"/>
                </a:cubicBezTo>
                <a:lnTo>
                  <a:pt x="564025" y="3514880"/>
                </a:lnTo>
                <a:lnTo>
                  <a:pt x="564081" y="3514948"/>
                </a:lnTo>
                <a:cubicBezTo>
                  <a:pt x="568144" y="3517930"/>
                  <a:pt x="568144" y="3517930"/>
                  <a:pt x="571128" y="3513864"/>
                </a:cubicBezTo>
                <a:cubicBezTo>
                  <a:pt x="571128" y="3513864"/>
                  <a:pt x="567066" y="3510883"/>
                  <a:pt x="567066" y="3510883"/>
                </a:cubicBezTo>
                <a:cubicBezTo>
                  <a:pt x="567066" y="3510883"/>
                  <a:pt x="567066" y="3510883"/>
                  <a:pt x="563003" y="3507900"/>
                </a:cubicBezTo>
                <a:cubicBezTo>
                  <a:pt x="565987" y="3503834"/>
                  <a:pt x="561925" y="3500852"/>
                  <a:pt x="561925" y="3500852"/>
                </a:cubicBezTo>
                <a:cubicBezTo>
                  <a:pt x="568972" y="3499767"/>
                  <a:pt x="562751" y="3482689"/>
                  <a:pt x="556532" y="3465610"/>
                </a:cubicBezTo>
                <a:cubicBezTo>
                  <a:pt x="549484" y="3466695"/>
                  <a:pt x="554626" y="3476725"/>
                  <a:pt x="554626" y="3476725"/>
                </a:cubicBezTo>
                <a:cubicBezTo>
                  <a:pt x="550562" y="3473743"/>
                  <a:pt x="550562" y="3473743"/>
                  <a:pt x="550562" y="3473743"/>
                </a:cubicBezTo>
                <a:cubicBezTo>
                  <a:pt x="546499" y="3470761"/>
                  <a:pt x="546499" y="3470761"/>
                  <a:pt x="546499" y="3470761"/>
                </a:cubicBezTo>
                <a:cubicBezTo>
                  <a:pt x="546499" y="3470761"/>
                  <a:pt x="547579" y="3477809"/>
                  <a:pt x="547579" y="3477809"/>
                </a:cubicBezTo>
                <a:cubicBezTo>
                  <a:pt x="541358" y="3460730"/>
                  <a:pt x="538374" y="3464797"/>
                  <a:pt x="531075" y="3440669"/>
                </a:cubicBezTo>
                <a:cubicBezTo>
                  <a:pt x="535138" y="3443652"/>
                  <a:pt x="535138" y="3443652"/>
                  <a:pt x="535138" y="3443652"/>
                </a:cubicBezTo>
                <a:cubicBezTo>
                  <a:pt x="535138" y="3443652"/>
                  <a:pt x="535138" y="3443652"/>
                  <a:pt x="536216" y="3450700"/>
                </a:cubicBezTo>
                <a:cubicBezTo>
                  <a:pt x="540280" y="3453682"/>
                  <a:pt x="540280" y="3453682"/>
                  <a:pt x="540280" y="3453682"/>
                </a:cubicBezTo>
                <a:cubicBezTo>
                  <a:pt x="543264" y="3449615"/>
                  <a:pt x="542186" y="3442568"/>
                  <a:pt x="538123" y="3439585"/>
                </a:cubicBezTo>
                <a:cubicBezTo>
                  <a:pt x="538123" y="3439585"/>
                  <a:pt x="541108" y="3435519"/>
                  <a:pt x="537044" y="3432537"/>
                </a:cubicBezTo>
                <a:cubicBezTo>
                  <a:pt x="543013" y="3424405"/>
                  <a:pt x="539777" y="3403260"/>
                  <a:pt x="535463" y="3375066"/>
                </a:cubicBezTo>
                <a:cubicBezTo>
                  <a:pt x="528164" y="3350939"/>
                  <a:pt x="516803" y="3323831"/>
                  <a:pt x="507599" y="3310818"/>
                </a:cubicBezTo>
                <a:cubicBezTo>
                  <a:pt x="507599" y="3310818"/>
                  <a:pt x="507599" y="3310818"/>
                  <a:pt x="510584" y="3306752"/>
                </a:cubicBezTo>
                <a:cubicBezTo>
                  <a:pt x="510584" y="3306752"/>
                  <a:pt x="509504" y="3299704"/>
                  <a:pt x="505441" y="3296721"/>
                </a:cubicBezTo>
                <a:cubicBezTo>
                  <a:pt x="508426" y="3292655"/>
                  <a:pt x="508426" y="3292655"/>
                  <a:pt x="508426" y="3292655"/>
                </a:cubicBezTo>
                <a:cubicBezTo>
                  <a:pt x="504363" y="3289673"/>
                  <a:pt x="504363" y="3289673"/>
                  <a:pt x="504363" y="3289673"/>
                </a:cubicBezTo>
                <a:cubicBezTo>
                  <a:pt x="498143" y="3272595"/>
                  <a:pt x="505190" y="3271511"/>
                  <a:pt x="494908" y="3251449"/>
                </a:cubicBezTo>
                <a:cubicBezTo>
                  <a:pt x="486781" y="3245485"/>
                  <a:pt x="493002" y="3262565"/>
                  <a:pt x="490017" y="3266630"/>
                </a:cubicBezTo>
                <a:cubicBezTo>
                  <a:pt x="490017" y="3266630"/>
                  <a:pt x="485954" y="3263648"/>
                  <a:pt x="485954" y="3263648"/>
                </a:cubicBezTo>
                <a:cubicBezTo>
                  <a:pt x="481892" y="3260666"/>
                  <a:pt x="482970" y="3267715"/>
                  <a:pt x="487033" y="3270697"/>
                </a:cubicBezTo>
                <a:cubicBezTo>
                  <a:pt x="484048" y="3274763"/>
                  <a:pt x="484048" y="3274763"/>
                  <a:pt x="484048" y="3274763"/>
                </a:cubicBezTo>
                <a:cubicBezTo>
                  <a:pt x="477829" y="3257684"/>
                  <a:pt x="474593" y="3236539"/>
                  <a:pt x="472435" y="3222443"/>
                </a:cubicBezTo>
                <a:cubicBezTo>
                  <a:pt x="486531" y="3220275"/>
                  <a:pt x="486531" y="3220275"/>
                  <a:pt x="486531" y="3220275"/>
                </a:cubicBezTo>
                <a:cubicBezTo>
                  <a:pt x="486280" y="3195063"/>
                  <a:pt x="486028" y="3169852"/>
                  <a:pt x="485777" y="3144641"/>
                </a:cubicBezTo>
                <a:cubicBezTo>
                  <a:pt x="478478" y="3120514"/>
                  <a:pt x="467368" y="3118616"/>
                  <a:pt x="463054" y="3090423"/>
                </a:cubicBezTo>
                <a:cubicBezTo>
                  <a:pt x="463881" y="3072259"/>
                  <a:pt x="464709" y="3054097"/>
                  <a:pt x="459316" y="3018855"/>
                </a:cubicBezTo>
                <a:cubicBezTo>
                  <a:pt x="453097" y="3001776"/>
                  <a:pt x="444143" y="3013976"/>
                  <a:pt x="443891" y="2988764"/>
                </a:cubicBezTo>
                <a:cubicBezTo>
                  <a:pt x="437997" y="2903101"/>
                  <a:pt x="409881" y="2813641"/>
                  <a:pt x="408049" y="2730959"/>
                </a:cubicBezTo>
                <a:close/>
                <a:moveTo>
                  <a:pt x="3399718" y="4881102"/>
                </a:moveTo>
                <a:lnTo>
                  <a:pt x="3383906" y="4886958"/>
                </a:lnTo>
                <a:cubicBezTo>
                  <a:pt x="3388720" y="4880941"/>
                  <a:pt x="3391127" y="4877933"/>
                  <a:pt x="3393834" y="4877631"/>
                </a:cubicBezTo>
                <a:close/>
                <a:moveTo>
                  <a:pt x="3521084" y="4838814"/>
                </a:moveTo>
                <a:cubicBezTo>
                  <a:pt x="3335790" y="4848457"/>
                  <a:pt x="3282874" y="4766638"/>
                  <a:pt x="3080720" y="4822008"/>
                </a:cubicBezTo>
                <a:cubicBezTo>
                  <a:pt x="3061463" y="4846075"/>
                  <a:pt x="3116809" y="4850884"/>
                  <a:pt x="3128837" y="4860509"/>
                </a:cubicBezTo>
                <a:cubicBezTo>
                  <a:pt x="3020395" y="4877365"/>
                  <a:pt x="2924848" y="4896983"/>
                  <a:pt x="2828698" y="4913522"/>
                </a:cubicBezTo>
                <a:lnTo>
                  <a:pt x="2706090" y="4931755"/>
                </a:lnTo>
                <a:lnTo>
                  <a:pt x="2664031" y="4934264"/>
                </a:lnTo>
                <a:cubicBezTo>
                  <a:pt x="2588179" y="4936452"/>
                  <a:pt x="2568121" y="4921763"/>
                  <a:pt x="2449063" y="4908006"/>
                </a:cubicBezTo>
                <a:cubicBezTo>
                  <a:pt x="2428595" y="4919551"/>
                  <a:pt x="2390636" y="4893831"/>
                  <a:pt x="2396406" y="4904062"/>
                </a:cubicBezTo>
                <a:cubicBezTo>
                  <a:pt x="2175463" y="4906907"/>
                  <a:pt x="2168769" y="4885932"/>
                  <a:pt x="2009360" y="4829273"/>
                </a:cubicBezTo>
                <a:lnTo>
                  <a:pt x="1903945" y="4785794"/>
                </a:lnTo>
                <a:lnTo>
                  <a:pt x="1842852" y="4776547"/>
                </a:lnTo>
                <a:lnTo>
                  <a:pt x="1846475" y="4777342"/>
                </a:lnTo>
                <a:lnTo>
                  <a:pt x="1840254" y="4778096"/>
                </a:lnTo>
                <a:lnTo>
                  <a:pt x="1825170" y="4787089"/>
                </a:lnTo>
                <a:cubicBezTo>
                  <a:pt x="1826096" y="4788587"/>
                  <a:pt x="1827023" y="4790086"/>
                  <a:pt x="1827949" y="4791584"/>
                </a:cubicBezTo>
                <a:cubicBezTo>
                  <a:pt x="1831892" y="4794838"/>
                  <a:pt x="1838337" y="4798789"/>
                  <a:pt x="1847782" y="4803576"/>
                </a:cubicBezTo>
                <a:lnTo>
                  <a:pt x="1896551" y="4817010"/>
                </a:lnTo>
                <a:lnTo>
                  <a:pt x="1890480" y="4817315"/>
                </a:lnTo>
                <a:cubicBezTo>
                  <a:pt x="1839444" y="4815952"/>
                  <a:pt x="1748732" y="4794147"/>
                  <a:pt x="1697597" y="4768865"/>
                </a:cubicBezTo>
                <a:cubicBezTo>
                  <a:pt x="1704246" y="4769226"/>
                  <a:pt x="1702623" y="4769673"/>
                  <a:pt x="1717544" y="4769947"/>
                </a:cubicBezTo>
                <a:cubicBezTo>
                  <a:pt x="1732465" y="4770221"/>
                  <a:pt x="1786034" y="4790454"/>
                  <a:pt x="1787124" y="4770507"/>
                </a:cubicBezTo>
                <a:cubicBezTo>
                  <a:pt x="1787124" y="4770507"/>
                  <a:pt x="1728064" y="4760515"/>
                  <a:pt x="1718634" y="4750000"/>
                </a:cubicBezTo>
                <a:cubicBezTo>
                  <a:pt x="1718999" y="4743352"/>
                  <a:pt x="1727601" y="4735306"/>
                  <a:pt x="1719726" y="4730053"/>
                </a:cubicBezTo>
                <a:cubicBezTo>
                  <a:pt x="1711852" y="4724801"/>
                  <a:pt x="1687182" y="4722285"/>
                  <a:pt x="1671386" y="4718486"/>
                </a:cubicBezTo>
                <a:cubicBezTo>
                  <a:pt x="1655590" y="4714687"/>
                  <a:pt x="1648737" y="4709602"/>
                  <a:pt x="1624951" y="4707256"/>
                </a:cubicBezTo>
                <a:cubicBezTo>
                  <a:pt x="1601166" y="4704910"/>
                  <a:pt x="1528673" y="4704413"/>
                  <a:pt x="1528673" y="4704413"/>
                </a:cubicBezTo>
                <a:cubicBezTo>
                  <a:pt x="1538101" y="4714928"/>
                  <a:pt x="1577911" y="4738575"/>
                  <a:pt x="1587339" y="4749090"/>
                </a:cubicBezTo>
                <a:cubicBezTo>
                  <a:pt x="1615625" y="4780635"/>
                  <a:pt x="1837279" y="4861940"/>
                  <a:pt x="1748061" y="4847093"/>
                </a:cubicBezTo>
                <a:cubicBezTo>
                  <a:pt x="1905458" y="4895650"/>
                  <a:pt x="1891063" y="4938879"/>
                  <a:pt x="2010746" y="4945376"/>
                </a:cubicBezTo>
                <a:cubicBezTo>
                  <a:pt x="2099691" y="4965209"/>
                  <a:pt x="2177395" y="4996821"/>
                  <a:pt x="2269452" y="5011197"/>
                </a:cubicBezTo>
                <a:lnTo>
                  <a:pt x="2335060" y="4973030"/>
                </a:lnTo>
                <a:lnTo>
                  <a:pt x="2403499" y="4991730"/>
                </a:lnTo>
                <a:lnTo>
                  <a:pt x="2407549" y="4992135"/>
                </a:lnTo>
                <a:lnTo>
                  <a:pt x="2404492" y="4996148"/>
                </a:lnTo>
                <a:lnTo>
                  <a:pt x="2409289" y="4995343"/>
                </a:lnTo>
                <a:lnTo>
                  <a:pt x="2402088" y="4999306"/>
                </a:lnTo>
                <a:lnTo>
                  <a:pt x="2388133" y="5017631"/>
                </a:lnTo>
                <a:lnTo>
                  <a:pt x="2393715" y="5021742"/>
                </a:lnTo>
                <a:cubicBezTo>
                  <a:pt x="2400106" y="5023772"/>
                  <a:pt x="2409882" y="5025425"/>
                  <a:pt x="2423718" y="5026627"/>
                </a:cubicBezTo>
                <a:cubicBezTo>
                  <a:pt x="2563296" y="5000142"/>
                  <a:pt x="2806336" y="5016966"/>
                  <a:pt x="2897797" y="4951980"/>
                </a:cubicBezTo>
                <a:cubicBezTo>
                  <a:pt x="3032546" y="4980846"/>
                  <a:pt x="3193782" y="4951953"/>
                  <a:pt x="3352618" y="4901400"/>
                </a:cubicBezTo>
                <a:cubicBezTo>
                  <a:pt x="3364647" y="4911026"/>
                  <a:pt x="3364647" y="4911026"/>
                  <a:pt x="3364647" y="4911026"/>
                </a:cubicBezTo>
                <a:cubicBezTo>
                  <a:pt x="3364647" y="4911026"/>
                  <a:pt x="3374276" y="4898992"/>
                  <a:pt x="3374276" y="4898992"/>
                </a:cubicBezTo>
                <a:cubicBezTo>
                  <a:pt x="3386306" y="4908617"/>
                  <a:pt x="3417592" y="4894175"/>
                  <a:pt x="3417592" y="4894175"/>
                </a:cubicBezTo>
                <a:cubicBezTo>
                  <a:pt x="3439251" y="4891767"/>
                  <a:pt x="3427222" y="4882140"/>
                  <a:pt x="3405564" y="4884550"/>
                </a:cubicBezTo>
                <a:lnTo>
                  <a:pt x="3399718" y="4881102"/>
                </a:lnTo>
                <a:lnTo>
                  <a:pt x="3421584" y="4873004"/>
                </a:lnTo>
                <a:cubicBezTo>
                  <a:pt x="3464225" y="4863637"/>
                  <a:pt x="3515661" y="4864083"/>
                  <a:pt x="3521084" y="4838814"/>
                </a:cubicBezTo>
                <a:close/>
                <a:moveTo>
                  <a:pt x="3949421" y="430710"/>
                </a:moveTo>
                <a:cubicBezTo>
                  <a:pt x="3887759" y="402245"/>
                  <a:pt x="3854556" y="373780"/>
                  <a:pt x="3797637" y="340572"/>
                </a:cubicBezTo>
                <a:lnTo>
                  <a:pt x="3790066" y="339743"/>
                </a:lnTo>
                <a:lnTo>
                  <a:pt x="3841497" y="378090"/>
                </a:lnTo>
                <a:cubicBezTo>
                  <a:pt x="3859395" y="389526"/>
                  <a:pt x="3878176" y="399868"/>
                  <a:pt x="3898244" y="409898"/>
                </a:cubicBezTo>
                <a:lnTo>
                  <a:pt x="3955847" y="436642"/>
                </a:lnTo>
                <a:close/>
                <a:moveTo>
                  <a:pt x="4420781" y="698159"/>
                </a:moveTo>
                <a:cubicBezTo>
                  <a:pt x="4429674" y="703496"/>
                  <a:pt x="4440347" y="712985"/>
                  <a:pt x="4452205" y="724845"/>
                </a:cubicBezTo>
                <a:cubicBezTo>
                  <a:pt x="4475921" y="748566"/>
                  <a:pt x="4504380" y="777030"/>
                  <a:pt x="4528097" y="800751"/>
                </a:cubicBezTo>
                <a:cubicBezTo>
                  <a:pt x="4532840" y="814983"/>
                  <a:pt x="4509124" y="786518"/>
                  <a:pt x="4509124" y="791262"/>
                </a:cubicBezTo>
                <a:cubicBezTo>
                  <a:pt x="4509124" y="791262"/>
                  <a:pt x="4513867" y="796007"/>
                  <a:pt x="4513867" y="796007"/>
                </a:cubicBezTo>
                <a:cubicBezTo>
                  <a:pt x="4518610" y="800751"/>
                  <a:pt x="4523353" y="800751"/>
                  <a:pt x="4518610" y="805495"/>
                </a:cubicBezTo>
                <a:cubicBezTo>
                  <a:pt x="4518610" y="805495"/>
                  <a:pt x="4518610" y="805495"/>
                  <a:pt x="4513867" y="800751"/>
                </a:cubicBezTo>
                <a:cubicBezTo>
                  <a:pt x="4513867" y="800751"/>
                  <a:pt x="4513867" y="800751"/>
                  <a:pt x="4509124" y="800751"/>
                </a:cubicBezTo>
                <a:cubicBezTo>
                  <a:pt x="4523354" y="814983"/>
                  <a:pt x="4537583" y="829215"/>
                  <a:pt x="4532840" y="833960"/>
                </a:cubicBezTo>
                <a:cubicBezTo>
                  <a:pt x="4518610" y="829215"/>
                  <a:pt x="4494894" y="805495"/>
                  <a:pt x="4485408" y="800751"/>
                </a:cubicBezTo>
                <a:cubicBezTo>
                  <a:pt x="4485408" y="800751"/>
                  <a:pt x="4485408" y="800751"/>
                  <a:pt x="4490151" y="805495"/>
                </a:cubicBezTo>
                <a:cubicBezTo>
                  <a:pt x="4494894" y="810239"/>
                  <a:pt x="4494894" y="810239"/>
                  <a:pt x="4499637" y="814983"/>
                </a:cubicBezTo>
                <a:lnTo>
                  <a:pt x="4499285" y="814983"/>
                </a:lnTo>
                <a:lnTo>
                  <a:pt x="4598469" y="907950"/>
                </a:lnTo>
                <a:cubicBezTo>
                  <a:pt x="4690471" y="996015"/>
                  <a:pt x="4764589" y="1099422"/>
                  <a:pt x="4848151" y="1191539"/>
                </a:cubicBezTo>
                <a:cubicBezTo>
                  <a:pt x="4936663" y="1289814"/>
                  <a:pt x="5020712" y="1387387"/>
                  <a:pt x="5102178" y="1486841"/>
                </a:cubicBezTo>
                <a:cubicBezTo>
                  <a:pt x="5146028" y="1540690"/>
                  <a:pt x="5175701" y="1589753"/>
                  <a:pt x="5201678" y="1652894"/>
                </a:cubicBezTo>
                <a:cubicBezTo>
                  <a:pt x="5200769" y="1661226"/>
                  <a:pt x="5210679" y="1667494"/>
                  <a:pt x="5203719" y="1675815"/>
                </a:cubicBezTo>
                <a:cubicBezTo>
                  <a:pt x="5196760" y="1684135"/>
                  <a:pt x="5189725" y="1679261"/>
                  <a:pt x="5182593" y="1673297"/>
                </a:cubicBezTo>
                <a:cubicBezTo>
                  <a:pt x="5175461" y="1667331"/>
                  <a:pt x="5170209" y="1663949"/>
                  <a:pt x="5161283" y="1662544"/>
                </a:cubicBezTo>
                <a:cubicBezTo>
                  <a:pt x="5137607" y="1643751"/>
                  <a:pt x="5114428" y="1624364"/>
                  <a:pt x="5090752" y="1605569"/>
                </a:cubicBezTo>
                <a:cubicBezTo>
                  <a:pt x="5097748" y="1645513"/>
                  <a:pt x="5106437" y="1685168"/>
                  <a:pt x="5116039" y="1724656"/>
                </a:cubicBezTo>
                <a:lnTo>
                  <a:pt x="5124305" y="1756382"/>
                </a:lnTo>
                <a:lnTo>
                  <a:pt x="5139976" y="1788120"/>
                </a:lnTo>
                <a:cubicBezTo>
                  <a:pt x="5148276" y="1805317"/>
                  <a:pt x="5156577" y="1823108"/>
                  <a:pt x="5163692" y="1839712"/>
                </a:cubicBezTo>
                <a:cubicBezTo>
                  <a:pt x="5177921" y="1872921"/>
                  <a:pt x="5187408" y="1910874"/>
                  <a:pt x="5187408" y="1929850"/>
                </a:cubicBezTo>
                <a:cubicBezTo>
                  <a:pt x="5177921" y="1925106"/>
                  <a:pt x="5168435" y="1906129"/>
                  <a:pt x="5158948" y="1882409"/>
                </a:cubicBezTo>
                <a:cubicBezTo>
                  <a:pt x="5156577" y="1870548"/>
                  <a:pt x="5153019" y="1858688"/>
                  <a:pt x="5148869" y="1848607"/>
                </a:cubicBezTo>
                <a:lnTo>
                  <a:pt x="5147842" y="1846866"/>
                </a:lnTo>
                <a:lnTo>
                  <a:pt x="5206063" y="2078796"/>
                </a:lnTo>
                <a:cubicBezTo>
                  <a:pt x="5213734" y="2115516"/>
                  <a:pt x="5244056" y="2134817"/>
                  <a:pt x="5244682" y="2172715"/>
                </a:cubicBezTo>
                <a:cubicBezTo>
                  <a:pt x="5254763" y="2193269"/>
                  <a:pt x="5265936" y="2213725"/>
                  <a:pt x="5275424" y="2233783"/>
                </a:cubicBezTo>
                <a:cubicBezTo>
                  <a:pt x="5280264" y="2244903"/>
                  <a:pt x="5282231" y="2254628"/>
                  <a:pt x="5281021" y="2265737"/>
                </a:cubicBezTo>
                <a:cubicBezTo>
                  <a:pt x="5280415" y="2271291"/>
                  <a:pt x="5280404" y="2277343"/>
                  <a:pt x="5279799" y="2282898"/>
                </a:cubicBezTo>
                <a:cubicBezTo>
                  <a:pt x="5273834" y="2290030"/>
                  <a:pt x="5262920" y="2291002"/>
                  <a:pt x="5258467" y="2284248"/>
                </a:cubicBezTo>
                <a:cubicBezTo>
                  <a:pt x="5251541" y="2274413"/>
                  <a:pt x="5241739" y="2263186"/>
                  <a:pt x="5230242" y="2257609"/>
                </a:cubicBezTo>
                <a:cubicBezTo>
                  <a:pt x="5229259" y="2252746"/>
                  <a:pt x="5228275" y="2247884"/>
                  <a:pt x="5226698" y="2242524"/>
                </a:cubicBezTo>
                <a:cubicBezTo>
                  <a:pt x="5216141" y="2210460"/>
                  <a:pt x="5205585" y="2178398"/>
                  <a:pt x="5196118" y="2146238"/>
                </a:cubicBezTo>
                <a:cubicBezTo>
                  <a:pt x="5183984" y="2108816"/>
                  <a:pt x="5171656" y="2069209"/>
                  <a:pt x="5144133" y="2038108"/>
                </a:cubicBezTo>
                <a:cubicBezTo>
                  <a:pt x="5143214" y="2052491"/>
                  <a:pt x="5133249" y="2076481"/>
                  <a:pt x="5143364" y="2078880"/>
                </a:cubicBezTo>
                <a:cubicBezTo>
                  <a:pt x="5168553" y="2083787"/>
                  <a:pt x="5162069" y="2103616"/>
                  <a:pt x="5170974" y="2117125"/>
                </a:cubicBezTo>
                <a:cubicBezTo>
                  <a:pt x="5157011" y="2102417"/>
                  <a:pt x="5141407" y="2118659"/>
                  <a:pt x="5127629" y="2112185"/>
                </a:cubicBezTo>
                <a:cubicBezTo>
                  <a:pt x="5143546" y="2142670"/>
                  <a:pt x="5157875" y="2173847"/>
                  <a:pt x="5164260" y="2208481"/>
                </a:cubicBezTo>
                <a:cubicBezTo>
                  <a:pt x="5168484" y="2231208"/>
                  <a:pt x="5177377" y="2250767"/>
                  <a:pt x="5189944" y="2268349"/>
                </a:cubicBezTo>
                <a:cubicBezTo>
                  <a:pt x="5178305" y="2285888"/>
                  <a:pt x="5188776" y="2310808"/>
                  <a:pt x="5190623" y="2331545"/>
                </a:cubicBezTo>
                <a:cubicBezTo>
                  <a:pt x="5211218" y="2408368"/>
                  <a:pt x="5224475" y="2483094"/>
                  <a:pt x="5226018" y="2562164"/>
                </a:cubicBezTo>
                <a:cubicBezTo>
                  <a:pt x="5226579" y="2580817"/>
                  <a:pt x="5230414" y="2599176"/>
                  <a:pt x="5241696" y="2614673"/>
                </a:cubicBezTo>
                <a:cubicBezTo>
                  <a:pt x="5262939" y="2661736"/>
                  <a:pt x="5263057" y="2706279"/>
                  <a:pt x="5260386" y="2756572"/>
                </a:cubicBezTo>
                <a:cubicBezTo>
                  <a:pt x="5238684" y="2852564"/>
                  <a:pt x="5209850" y="2942591"/>
                  <a:pt x="5209371" y="3042193"/>
                </a:cubicBezTo>
                <a:cubicBezTo>
                  <a:pt x="5206572" y="3053994"/>
                  <a:pt x="5197927" y="3061914"/>
                  <a:pt x="5193345" y="3072224"/>
                </a:cubicBezTo>
                <a:cubicBezTo>
                  <a:pt x="5186472" y="3087687"/>
                  <a:pt x="5184158" y="3104945"/>
                  <a:pt x="5176194" y="3120506"/>
                </a:cubicBezTo>
                <a:cubicBezTo>
                  <a:pt x="5165372" y="3233680"/>
                  <a:pt x="5144070" y="3327986"/>
                  <a:pt x="5074852" y="3421611"/>
                </a:cubicBezTo>
                <a:cubicBezTo>
                  <a:pt x="5071373" y="3425770"/>
                  <a:pt x="5074928" y="3434805"/>
                  <a:pt x="5062338" y="3429326"/>
                </a:cubicBezTo>
                <a:cubicBezTo>
                  <a:pt x="5034188" y="3415882"/>
                  <a:pt x="5035550" y="3431162"/>
                  <a:pt x="5039460" y="3462718"/>
                </a:cubicBezTo>
                <a:cubicBezTo>
                  <a:pt x="5041319" y="3477403"/>
                  <a:pt x="5034640" y="3495049"/>
                  <a:pt x="5016279" y="3498885"/>
                </a:cubicBezTo>
                <a:cubicBezTo>
                  <a:pt x="5007451" y="3498571"/>
                  <a:pt x="5004080" y="3497772"/>
                  <a:pt x="4994062" y="3496464"/>
                </a:cubicBezTo>
                <a:cubicBezTo>
                  <a:pt x="4976210" y="3493654"/>
                  <a:pt x="4964420" y="3484803"/>
                  <a:pt x="4960604" y="3509895"/>
                </a:cubicBezTo>
                <a:cubicBezTo>
                  <a:pt x="4964938" y="3527660"/>
                  <a:pt x="4958162" y="3544216"/>
                  <a:pt x="4960906" y="3562674"/>
                </a:cubicBezTo>
                <a:cubicBezTo>
                  <a:pt x="4962958" y="3579542"/>
                  <a:pt x="4962234" y="3596108"/>
                  <a:pt x="4962103" y="3613171"/>
                </a:cubicBezTo>
                <a:cubicBezTo>
                  <a:pt x="4965658" y="3622205"/>
                  <a:pt x="4968025" y="3630246"/>
                  <a:pt x="4967214" y="3639668"/>
                </a:cubicBezTo>
                <a:cubicBezTo>
                  <a:pt x="4974843" y="3645039"/>
                  <a:pt x="4971386" y="3637097"/>
                  <a:pt x="4976745" y="3635519"/>
                </a:cubicBezTo>
                <a:cubicBezTo>
                  <a:pt x="4982408" y="3631165"/>
                  <a:pt x="4990048" y="3630484"/>
                  <a:pt x="4996597" y="3629901"/>
                </a:cubicBezTo>
                <a:cubicBezTo>
                  <a:pt x="5013466" y="3627848"/>
                  <a:pt x="5008581" y="3640934"/>
                  <a:pt x="5017593" y="3649483"/>
                </a:cubicBezTo>
                <a:cubicBezTo>
                  <a:pt x="5026573" y="3676185"/>
                  <a:pt x="5025740" y="3697711"/>
                  <a:pt x="5006158" y="3718708"/>
                </a:cubicBezTo>
                <a:cubicBezTo>
                  <a:pt x="4981486" y="3756659"/>
                  <a:pt x="4970105" y="3795626"/>
                  <a:pt x="4958022" y="3839056"/>
                </a:cubicBezTo>
                <a:cubicBezTo>
                  <a:pt x="4953429" y="3855417"/>
                  <a:pt x="4949139" y="3869000"/>
                  <a:pt x="4963900" y="3880336"/>
                </a:cubicBezTo>
                <a:cubicBezTo>
                  <a:pt x="4978661" y="3891674"/>
                  <a:pt x="4990581" y="3883461"/>
                  <a:pt x="5004380" y="3877831"/>
                </a:cubicBezTo>
                <a:cubicBezTo>
                  <a:pt x="5029397" y="3868452"/>
                  <a:pt x="5050654" y="3853908"/>
                  <a:pt x="5073196" y="3841448"/>
                </a:cubicBezTo>
                <a:cubicBezTo>
                  <a:pt x="5058833" y="3883982"/>
                  <a:pt x="5026047" y="3911105"/>
                  <a:pt x="4988612" y="3929290"/>
                </a:cubicBezTo>
                <a:cubicBezTo>
                  <a:pt x="4898162" y="3969800"/>
                  <a:pt x="4862337" y="4030748"/>
                  <a:pt x="4813284" y="4109924"/>
                </a:cubicBezTo>
                <a:cubicBezTo>
                  <a:pt x="4808410" y="4116959"/>
                  <a:pt x="4810668" y="4129959"/>
                  <a:pt x="4815423" y="4133936"/>
                </a:cubicBezTo>
                <a:cubicBezTo>
                  <a:pt x="4867422" y="4180459"/>
                  <a:pt x="4829166" y="4214120"/>
                  <a:pt x="4790133" y="4239049"/>
                </a:cubicBezTo>
                <a:cubicBezTo>
                  <a:pt x="4683461" y="4307405"/>
                  <a:pt x="4600985" y="4381859"/>
                  <a:pt x="4495415" y="4444068"/>
                </a:cubicBezTo>
                <a:cubicBezTo>
                  <a:pt x="4389846" y="4506277"/>
                  <a:pt x="4297461" y="4574461"/>
                  <a:pt x="4223174" y="4672937"/>
                </a:cubicBezTo>
                <a:cubicBezTo>
                  <a:pt x="4218700" y="4678286"/>
                  <a:pt x="4210757" y="4681744"/>
                  <a:pt x="4205592" y="4685505"/>
                </a:cubicBezTo>
                <a:cubicBezTo>
                  <a:pt x="4164884" y="4703982"/>
                  <a:pt x="4152218" y="4740864"/>
                  <a:pt x="4122500" y="4771564"/>
                </a:cubicBezTo>
                <a:cubicBezTo>
                  <a:pt x="4005896" y="4845757"/>
                  <a:pt x="3880303" y="4899298"/>
                  <a:pt x="3757077" y="4960880"/>
                </a:cubicBezTo>
                <a:cubicBezTo>
                  <a:pt x="3715472" y="4981637"/>
                  <a:pt x="3675260" y="4999521"/>
                  <a:pt x="3632964" y="5018690"/>
                </a:cubicBezTo>
                <a:cubicBezTo>
                  <a:pt x="3424561" y="5112061"/>
                  <a:pt x="3221041" y="5192345"/>
                  <a:pt x="2993102" y="5226950"/>
                </a:cubicBezTo>
                <a:cubicBezTo>
                  <a:pt x="2948644" y="5234212"/>
                  <a:pt x="2902685" y="5249306"/>
                  <a:pt x="2858021" y="5260436"/>
                </a:cubicBezTo>
                <a:cubicBezTo>
                  <a:pt x="2828444" y="5268020"/>
                  <a:pt x="2798272" y="5275109"/>
                  <a:pt x="2771656" y="5291231"/>
                </a:cubicBezTo>
                <a:cubicBezTo>
                  <a:pt x="2680418" y="5273506"/>
                  <a:pt x="2588370" y="5265203"/>
                  <a:pt x="2496128" y="5254718"/>
                </a:cubicBezTo>
                <a:cubicBezTo>
                  <a:pt x="2427789" y="5247054"/>
                  <a:pt x="2361318" y="5248025"/>
                  <a:pt x="2292752" y="5256333"/>
                </a:cubicBezTo>
                <a:cubicBezTo>
                  <a:pt x="2246512" y="5262101"/>
                  <a:pt x="2208430" y="5254493"/>
                  <a:pt x="2166404" y="5233484"/>
                </a:cubicBezTo>
                <a:cubicBezTo>
                  <a:pt x="2106539" y="5203613"/>
                  <a:pt x="2040285" y="5194663"/>
                  <a:pt x="1976139" y="5172325"/>
                </a:cubicBezTo>
                <a:cubicBezTo>
                  <a:pt x="1801250" y="5110895"/>
                  <a:pt x="1620386" y="5062650"/>
                  <a:pt x="1448492" y="4991603"/>
                </a:cubicBezTo>
                <a:cubicBezTo>
                  <a:pt x="1424815" y="4972810"/>
                  <a:pt x="1397443" y="4968098"/>
                  <a:pt x="1368288" y="4961894"/>
                </a:cubicBezTo>
                <a:cubicBezTo>
                  <a:pt x="1341727" y="4947758"/>
                  <a:pt x="1315068" y="4932532"/>
                  <a:pt x="1287911" y="4917899"/>
                </a:cubicBezTo>
                <a:cubicBezTo>
                  <a:pt x="1275517" y="4914602"/>
                  <a:pt x="1266213" y="4902780"/>
                  <a:pt x="1271789" y="4891282"/>
                </a:cubicBezTo>
                <a:cubicBezTo>
                  <a:pt x="1281050" y="4871755"/>
                  <a:pt x="1299670" y="4889349"/>
                  <a:pt x="1313481" y="4877667"/>
                </a:cubicBezTo>
                <a:cubicBezTo>
                  <a:pt x="1314572" y="4877571"/>
                  <a:pt x="1316257" y="4877970"/>
                  <a:pt x="1317349" y="4877873"/>
                </a:cubicBezTo>
                <a:cubicBezTo>
                  <a:pt x="1331430" y="4881569"/>
                  <a:pt x="1344916" y="4884768"/>
                  <a:pt x="1358596" y="4890150"/>
                </a:cubicBezTo>
                <a:cubicBezTo>
                  <a:pt x="1367826" y="4888778"/>
                  <a:pt x="1375260" y="4891966"/>
                  <a:pt x="1380803" y="4898624"/>
                </a:cubicBezTo>
                <a:cubicBezTo>
                  <a:pt x="1390129" y="4898342"/>
                  <a:pt x="1400633" y="4905108"/>
                  <a:pt x="1406209" y="4893610"/>
                </a:cubicBezTo>
                <a:cubicBezTo>
                  <a:pt x="1412283" y="4881518"/>
                  <a:pt x="1402374" y="4875250"/>
                  <a:pt x="1395642" y="4867599"/>
                </a:cubicBezTo>
                <a:cubicBezTo>
                  <a:pt x="1393167" y="4864519"/>
                  <a:pt x="1389699" y="4862628"/>
                  <a:pt x="1386326" y="4861828"/>
                </a:cubicBezTo>
                <a:cubicBezTo>
                  <a:pt x="1383949" y="4859839"/>
                  <a:pt x="1380978" y="4857354"/>
                  <a:pt x="1378600" y="4855366"/>
                </a:cubicBezTo>
                <a:cubicBezTo>
                  <a:pt x="1373954" y="4846429"/>
                  <a:pt x="1359776" y="4841640"/>
                  <a:pt x="1365158" y="4827960"/>
                </a:cubicBezTo>
                <a:cubicBezTo>
                  <a:pt x="1343762" y="4810064"/>
                  <a:pt x="1317190" y="4801980"/>
                  <a:pt x="1291114" y="4793302"/>
                </a:cubicBezTo>
                <a:cubicBezTo>
                  <a:pt x="1276936" y="4788514"/>
                  <a:pt x="1262261" y="4784320"/>
                  <a:pt x="1249856" y="4787076"/>
                </a:cubicBezTo>
                <a:cubicBezTo>
                  <a:pt x="1185559" y="4738348"/>
                  <a:pt x="1123252" y="4687243"/>
                  <a:pt x="1062338" y="4633263"/>
                </a:cubicBezTo>
                <a:cubicBezTo>
                  <a:pt x="978743" y="4559302"/>
                  <a:pt x="905575" y="4478910"/>
                  <a:pt x="829533" y="4397126"/>
                </a:cubicBezTo>
                <a:cubicBezTo>
                  <a:pt x="765670" y="4328557"/>
                  <a:pt x="688634" y="4247962"/>
                  <a:pt x="642256" y="4165735"/>
                </a:cubicBezTo>
                <a:cubicBezTo>
                  <a:pt x="607646" y="4104461"/>
                  <a:pt x="585202" y="4062456"/>
                  <a:pt x="538671" y="4009395"/>
                </a:cubicBezTo>
                <a:cubicBezTo>
                  <a:pt x="520852" y="3988431"/>
                  <a:pt x="504805" y="3975009"/>
                  <a:pt x="481237" y="3951256"/>
                </a:cubicBezTo>
                <a:cubicBezTo>
                  <a:pt x="458167" y="3926908"/>
                  <a:pt x="484255" y="3873979"/>
                  <a:pt x="462965" y="3906679"/>
                </a:cubicBezTo>
                <a:cubicBezTo>
                  <a:pt x="441081" y="3938881"/>
                  <a:pt x="451897" y="3992373"/>
                  <a:pt x="470396" y="4020978"/>
                </a:cubicBezTo>
                <a:cubicBezTo>
                  <a:pt x="526683" y="4109473"/>
                  <a:pt x="569918" y="4174928"/>
                  <a:pt x="650153" y="4242038"/>
                </a:cubicBezTo>
                <a:cubicBezTo>
                  <a:pt x="669874" y="4253482"/>
                  <a:pt x="686341" y="4308671"/>
                  <a:pt x="703760" y="4331322"/>
                </a:cubicBezTo>
                <a:cubicBezTo>
                  <a:pt x="698303" y="4331808"/>
                  <a:pt x="692554" y="4329019"/>
                  <a:pt x="687206" y="4324546"/>
                </a:cubicBezTo>
                <a:cubicBezTo>
                  <a:pt x="682645" y="4322752"/>
                  <a:pt x="676399" y="4320558"/>
                  <a:pt x="671439" y="4320450"/>
                </a:cubicBezTo>
                <a:cubicBezTo>
                  <a:pt x="634135" y="4321572"/>
                  <a:pt x="589000" y="4210081"/>
                  <a:pt x="558776" y="4191872"/>
                </a:cubicBezTo>
                <a:cubicBezTo>
                  <a:pt x="582030" y="4224455"/>
                  <a:pt x="626592" y="4323344"/>
                  <a:pt x="649350" y="4356521"/>
                </a:cubicBezTo>
                <a:cubicBezTo>
                  <a:pt x="669957" y="4371737"/>
                  <a:pt x="687084" y="4391113"/>
                  <a:pt x="699446" y="4412564"/>
                </a:cubicBezTo>
                <a:cubicBezTo>
                  <a:pt x="709237" y="4429844"/>
                  <a:pt x="726969" y="4443665"/>
                  <a:pt x="712153" y="4462587"/>
                </a:cubicBezTo>
                <a:cubicBezTo>
                  <a:pt x="701216" y="4475662"/>
                  <a:pt x="641352" y="4390236"/>
                  <a:pt x="625391" y="4383957"/>
                </a:cubicBezTo>
                <a:cubicBezTo>
                  <a:pt x="570571" y="4361338"/>
                  <a:pt x="474087" y="4173564"/>
                  <a:pt x="456085" y="4144364"/>
                </a:cubicBezTo>
                <a:cubicBezTo>
                  <a:pt x="430270" y="4101559"/>
                  <a:pt x="379540" y="3902559"/>
                  <a:pt x="356005" y="3860651"/>
                </a:cubicBezTo>
                <a:cubicBezTo>
                  <a:pt x="295094" y="3751116"/>
                  <a:pt x="333551" y="3824697"/>
                  <a:pt x="303708" y="3705794"/>
                </a:cubicBezTo>
                <a:cubicBezTo>
                  <a:pt x="308031" y="3674057"/>
                  <a:pt x="275324" y="3547707"/>
                  <a:pt x="275141" y="3539473"/>
                </a:cubicBezTo>
                <a:cubicBezTo>
                  <a:pt x="276827" y="3539872"/>
                  <a:pt x="281863" y="3497620"/>
                  <a:pt x="286759" y="3478482"/>
                </a:cubicBezTo>
                <a:cubicBezTo>
                  <a:pt x="290791" y="3443469"/>
                  <a:pt x="288566" y="3412314"/>
                  <a:pt x="291010" y="3377994"/>
                </a:cubicBezTo>
                <a:cubicBezTo>
                  <a:pt x="288740" y="3371045"/>
                  <a:pt x="289746" y="3363805"/>
                  <a:pt x="292837" y="3355279"/>
                </a:cubicBezTo>
                <a:cubicBezTo>
                  <a:pt x="291065" y="3347736"/>
                  <a:pt x="293270" y="3335438"/>
                  <a:pt x="286224" y="3336616"/>
                </a:cubicBezTo>
                <a:cubicBezTo>
                  <a:pt x="279178" y="3337794"/>
                  <a:pt x="276973" y="3350092"/>
                  <a:pt x="273386" y="3359212"/>
                </a:cubicBezTo>
                <a:cubicBezTo>
                  <a:pt x="272585" y="3362583"/>
                  <a:pt x="271786" y="3365955"/>
                  <a:pt x="271580" y="3369823"/>
                </a:cubicBezTo>
                <a:cubicBezTo>
                  <a:pt x="270186" y="3372698"/>
                  <a:pt x="269386" y="3376070"/>
                  <a:pt x="268587" y="3379441"/>
                </a:cubicBezTo>
                <a:cubicBezTo>
                  <a:pt x="263907" y="3388659"/>
                  <a:pt x="263485" y="3402447"/>
                  <a:pt x="254948" y="3405409"/>
                </a:cubicBezTo>
                <a:cubicBezTo>
                  <a:pt x="249155" y="3426826"/>
                  <a:pt x="247134" y="3447358"/>
                  <a:pt x="246203" y="3467793"/>
                </a:cubicBezTo>
                <a:cubicBezTo>
                  <a:pt x="224658" y="3423508"/>
                  <a:pt x="206882" y="3378336"/>
                  <a:pt x="199136" y="3328422"/>
                </a:cubicBezTo>
                <a:cubicBezTo>
                  <a:pt x="196974" y="3316514"/>
                  <a:pt x="198391" y="3301536"/>
                  <a:pt x="195636" y="3289130"/>
                </a:cubicBezTo>
                <a:cubicBezTo>
                  <a:pt x="194749" y="3285359"/>
                  <a:pt x="193270" y="3281090"/>
                  <a:pt x="191292" y="3277416"/>
                </a:cubicBezTo>
                <a:cubicBezTo>
                  <a:pt x="179222" y="3259239"/>
                  <a:pt x="240703" y="3165204"/>
                  <a:pt x="224352" y="3154560"/>
                </a:cubicBezTo>
                <a:cubicBezTo>
                  <a:pt x="215631" y="3149286"/>
                  <a:pt x="242781" y="3058859"/>
                  <a:pt x="235054" y="3052396"/>
                </a:cubicBezTo>
                <a:cubicBezTo>
                  <a:pt x="221287" y="3039872"/>
                  <a:pt x="209400" y="3029930"/>
                  <a:pt x="214047" y="3038867"/>
                </a:cubicBezTo>
                <a:cubicBezTo>
                  <a:pt x="217406" y="3101273"/>
                  <a:pt x="199972" y="3195785"/>
                  <a:pt x="142718" y="3256990"/>
                </a:cubicBezTo>
                <a:cubicBezTo>
                  <a:pt x="109423" y="3290759"/>
                  <a:pt x="99896" y="3128241"/>
                  <a:pt x="107388" y="3045617"/>
                </a:cubicBezTo>
                <a:cubicBezTo>
                  <a:pt x="116782" y="2953471"/>
                  <a:pt x="34772" y="2934374"/>
                  <a:pt x="65445" y="2815581"/>
                </a:cubicBezTo>
                <a:cubicBezTo>
                  <a:pt x="81332" y="2753109"/>
                  <a:pt x="78959" y="2640010"/>
                  <a:pt x="75319" y="2568277"/>
                </a:cubicBezTo>
                <a:cubicBezTo>
                  <a:pt x="71095" y="2545552"/>
                  <a:pt x="70423" y="2587415"/>
                  <a:pt x="61324" y="2571724"/>
                </a:cubicBezTo>
                <a:cubicBezTo>
                  <a:pt x="61628" y="2568947"/>
                  <a:pt x="62524" y="2566667"/>
                  <a:pt x="63324" y="2563296"/>
                </a:cubicBezTo>
                <a:cubicBezTo>
                  <a:pt x="69042" y="2528682"/>
                  <a:pt x="69594" y="2497831"/>
                  <a:pt x="73226" y="2464504"/>
                </a:cubicBezTo>
                <a:cubicBezTo>
                  <a:pt x="72048" y="2457458"/>
                  <a:pt x="73053" y="2450218"/>
                  <a:pt x="76144" y="2441692"/>
                </a:cubicBezTo>
                <a:cubicBezTo>
                  <a:pt x="76058" y="2434549"/>
                  <a:pt x="78263" y="2422251"/>
                  <a:pt x="72903" y="2423829"/>
                </a:cubicBezTo>
                <a:cubicBezTo>
                  <a:pt x="67543" y="2425406"/>
                  <a:pt x="64743" y="2437207"/>
                  <a:pt x="61750" y="2446825"/>
                </a:cubicBezTo>
                <a:cubicBezTo>
                  <a:pt x="60950" y="2450196"/>
                  <a:pt x="60151" y="2453568"/>
                  <a:pt x="59945" y="2457437"/>
                </a:cubicBezTo>
                <a:cubicBezTo>
                  <a:pt x="59145" y="2460808"/>
                  <a:pt x="58346" y="2464180"/>
                  <a:pt x="57546" y="2467551"/>
                </a:cubicBezTo>
                <a:cubicBezTo>
                  <a:pt x="53958" y="2476671"/>
                  <a:pt x="52445" y="2490558"/>
                  <a:pt x="45593" y="2493918"/>
                </a:cubicBezTo>
                <a:cubicBezTo>
                  <a:pt x="38201" y="2522079"/>
                  <a:pt x="36071" y="2547571"/>
                  <a:pt x="33445" y="2573658"/>
                </a:cubicBezTo>
                <a:cubicBezTo>
                  <a:pt x="32331" y="2585859"/>
                  <a:pt x="31217" y="2598059"/>
                  <a:pt x="31995" y="2606790"/>
                </a:cubicBezTo>
                <a:cubicBezTo>
                  <a:pt x="28613" y="2612042"/>
                  <a:pt x="23446" y="2615802"/>
                  <a:pt x="15905" y="2617574"/>
                </a:cubicBezTo>
                <a:cubicBezTo>
                  <a:pt x="13127" y="2617272"/>
                  <a:pt x="11441" y="2616872"/>
                  <a:pt x="9453" y="2619249"/>
                </a:cubicBezTo>
                <a:cubicBezTo>
                  <a:pt x="-26868" y="2625235"/>
                  <a:pt x="51062" y="2104544"/>
                  <a:pt x="81429" y="2099639"/>
                </a:cubicBezTo>
                <a:cubicBezTo>
                  <a:pt x="103161" y="2096603"/>
                  <a:pt x="110823" y="2083819"/>
                  <a:pt x="113244" y="2061601"/>
                </a:cubicBezTo>
                <a:cubicBezTo>
                  <a:pt x="118789" y="2012703"/>
                  <a:pt x="127632" y="1895853"/>
                  <a:pt x="163706" y="1862387"/>
                </a:cubicBezTo>
                <a:cubicBezTo>
                  <a:pt x="223131" y="1807040"/>
                  <a:pt x="251121" y="1744591"/>
                  <a:pt x="271700" y="1666850"/>
                </a:cubicBezTo>
                <a:cubicBezTo>
                  <a:pt x="287478" y="1609339"/>
                  <a:pt x="318127" y="1558204"/>
                  <a:pt x="344118" y="1504185"/>
                </a:cubicBezTo>
                <a:cubicBezTo>
                  <a:pt x="352591" y="1481978"/>
                  <a:pt x="372951" y="1469713"/>
                  <a:pt x="381424" y="1447506"/>
                </a:cubicBezTo>
                <a:cubicBezTo>
                  <a:pt x="375352" y="1404043"/>
                  <a:pt x="393367" y="1371635"/>
                  <a:pt x="411393" y="1333176"/>
                </a:cubicBezTo>
                <a:cubicBezTo>
                  <a:pt x="415330" y="1241517"/>
                  <a:pt x="449069" y="1181857"/>
                  <a:pt x="519809" y="1123849"/>
                </a:cubicBezTo>
                <a:cubicBezTo>
                  <a:pt x="561836" y="1089303"/>
                  <a:pt x="603258" y="1060311"/>
                  <a:pt x="641611" y="1027741"/>
                </a:cubicBezTo>
                <a:cubicBezTo>
                  <a:pt x="640811" y="1031113"/>
                  <a:pt x="638920" y="1034582"/>
                  <a:pt x="636434" y="1037554"/>
                </a:cubicBezTo>
                <a:cubicBezTo>
                  <a:pt x="619629" y="1058852"/>
                  <a:pt x="621465" y="1085642"/>
                  <a:pt x="617055" y="1110237"/>
                </a:cubicBezTo>
                <a:cubicBezTo>
                  <a:pt x="623009" y="1109156"/>
                  <a:pt x="628964" y="1108076"/>
                  <a:pt x="635416" y="1106401"/>
                </a:cubicBezTo>
                <a:cubicBezTo>
                  <a:pt x="663405" y="1099507"/>
                  <a:pt x="689924" y="1082294"/>
                  <a:pt x="698299" y="1058996"/>
                </a:cubicBezTo>
                <a:cubicBezTo>
                  <a:pt x="709366" y="1028857"/>
                  <a:pt x="715775" y="995833"/>
                  <a:pt x="724562" y="964798"/>
                </a:cubicBezTo>
                <a:cubicBezTo>
                  <a:pt x="725665" y="958649"/>
                  <a:pt x="726864" y="953591"/>
                  <a:pt x="730841" y="948836"/>
                </a:cubicBezTo>
                <a:lnTo>
                  <a:pt x="731338" y="948243"/>
                </a:lnTo>
                <a:cubicBezTo>
                  <a:pt x="733035" y="942591"/>
                  <a:pt x="730561" y="939511"/>
                  <a:pt x="728183" y="937522"/>
                </a:cubicBezTo>
                <a:cubicBezTo>
                  <a:pt x="732063" y="931676"/>
                  <a:pt x="736440" y="925236"/>
                  <a:pt x="740319" y="919390"/>
                </a:cubicBezTo>
                <a:cubicBezTo>
                  <a:pt x="832146" y="776997"/>
                  <a:pt x="939511" y="654673"/>
                  <a:pt x="1096595" y="577974"/>
                </a:cubicBezTo>
                <a:cubicBezTo>
                  <a:pt x="1134028" y="559789"/>
                  <a:pt x="1142922" y="523793"/>
                  <a:pt x="1185186" y="522778"/>
                </a:cubicBezTo>
                <a:cubicBezTo>
                  <a:pt x="1218988" y="537919"/>
                  <a:pt x="1239542" y="527837"/>
                  <a:pt x="1255872" y="495030"/>
                </a:cubicBezTo>
                <a:cubicBezTo>
                  <a:pt x="1265727" y="476000"/>
                  <a:pt x="1257138" y="453663"/>
                  <a:pt x="1254890" y="434611"/>
                </a:cubicBezTo>
                <a:cubicBezTo>
                  <a:pt x="1252643" y="415560"/>
                  <a:pt x="1256847" y="394833"/>
                  <a:pt x="1268378" y="382255"/>
                </a:cubicBezTo>
                <a:cubicBezTo>
                  <a:pt x="1351288" y="287962"/>
                  <a:pt x="1498128" y="170371"/>
                  <a:pt x="1604292" y="108660"/>
                </a:cubicBezTo>
                <a:cubicBezTo>
                  <a:pt x="1665964" y="72364"/>
                  <a:pt x="1690040" y="89470"/>
                  <a:pt x="1696101" y="138985"/>
                </a:cubicBezTo>
                <a:cubicBezTo>
                  <a:pt x="1682204" y="143524"/>
                  <a:pt x="1657598" y="145166"/>
                  <a:pt x="1659565" y="154891"/>
                </a:cubicBezTo>
                <a:cubicBezTo>
                  <a:pt x="1665670" y="180200"/>
                  <a:pt x="1644435" y="182641"/>
                  <a:pt x="1636275" y="196020"/>
                </a:cubicBezTo>
                <a:cubicBezTo>
                  <a:pt x="1643452" y="177779"/>
                  <a:pt x="1622433" y="170299"/>
                  <a:pt x="1622164" y="154923"/>
                </a:cubicBezTo>
                <a:cubicBezTo>
                  <a:pt x="1600982" y="182662"/>
                  <a:pt x="1578515" y="208315"/>
                  <a:pt x="1550105" y="228997"/>
                </a:cubicBezTo>
                <a:cubicBezTo>
                  <a:pt x="1510866" y="257796"/>
                  <a:pt x="1491445" y="299129"/>
                  <a:pt x="1481437" y="347325"/>
                </a:cubicBezTo>
                <a:cubicBezTo>
                  <a:pt x="1498144" y="324934"/>
                  <a:pt x="1525539" y="317544"/>
                  <a:pt x="1545315" y="298730"/>
                </a:cubicBezTo>
                <a:cubicBezTo>
                  <a:pt x="1569663" y="275660"/>
                  <a:pt x="1594604" y="253087"/>
                  <a:pt x="1619546" y="230513"/>
                </a:cubicBezTo>
                <a:cubicBezTo>
                  <a:pt x="1648065" y="204870"/>
                  <a:pt x="1678075" y="177445"/>
                  <a:pt x="1695107" y="140174"/>
                </a:cubicBezTo>
                <a:cubicBezTo>
                  <a:pt x="1695983" y="149997"/>
                  <a:pt x="1696360" y="160415"/>
                  <a:pt x="1696835" y="171923"/>
                </a:cubicBezTo>
                <a:cubicBezTo>
                  <a:pt x="1697169" y="206547"/>
                  <a:pt x="1671664" y="266024"/>
                  <a:pt x="1707412" y="247438"/>
                </a:cubicBezTo>
                <a:cubicBezTo>
                  <a:pt x="1818428" y="190795"/>
                  <a:pt x="1924288" y="131860"/>
                  <a:pt x="2034709" y="74720"/>
                </a:cubicBezTo>
                <a:cubicBezTo>
                  <a:pt x="2093595" y="44173"/>
                  <a:pt x="2151744" y="36241"/>
                  <a:pt x="2218808" y="35769"/>
                </a:cubicBezTo>
                <a:cubicBezTo>
                  <a:pt x="2336370" y="34098"/>
                  <a:pt x="2454258" y="17546"/>
                  <a:pt x="2570956" y="0"/>
                </a:cubicBezTo>
                <a:cubicBezTo>
                  <a:pt x="2568470" y="2972"/>
                  <a:pt x="2566482" y="5350"/>
                  <a:pt x="2563996" y="8322"/>
                </a:cubicBezTo>
                <a:cubicBezTo>
                  <a:pt x="2551871" y="20402"/>
                  <a:pt x="2547992" y="26248"/>
                  <a:pt x="2570403" y="30852"/>
                </a:cubicBezTo>
                <a:cubicBezTo>
                  <a:pt x="2592816" y="35457"/>
                  <a:pt x="2618622" y="28757"/>
                  <a:pt x="2638332" y="46254"/>
                </a:cubicBezTo>
                <a:cubicBezTo>
                  <a:pt x="2680855" y="66668"/>
                  <a:pt x="2726976" y="71911"/>
                  <a:pt x="2770795" y="88360"/>
                </a:cubicBezTo>
                <a:cubicBezTo>
                  <a:pt x="2775657" y="87376"/>
                  <a:pt x="2780618" y="87484"/>
                  <a:pt x="2784583" y="88781"/>
                </a:cubicBezTo>
                <a:cubicBezTo>
                  <a:pt x="2780315" y="90262"/>
                  <a:pt x="2775550" y="92337"/>
                  <a:pt x="2771281" y="93817"/>
                </a:cubicBezTo>
                <a:cubicBezTo>
                  <a:pt x="2799453" y="95158"/>
                  <a:pt x="2821346" y="112459"/>
                  <a:pt x="2847724" y="118360"/>
                </a:cubicBezTo>
                <a:cubicBezTo>
                  <a:pt x="2880252" y="125364"/>
                  <a:pt x="2913870" y="132270"/>
                  <a:pt x="2946494" y="140365"/>
                </a:cubicBezTo>
                <a:cubicBezTo>
                  <a:pt x="2984175" y="149660"/>
                  <a:pt x="3024537" y="158166"/>
                  <a:pt x="3065623" y="150106"/>
                </a:cubicBezTo>
                <a:cubicBezTo>
                  <a:pt x="3053930" y="142347"/>
                  <a:pt x="3037203" y="121284"/>
                  <a:pt x="3030740" y="129011"/>
                </a:cubicBezTo>
                <a:cubicBezTo>
                  <a:pt x="3013244" y="148721"/>
                  <a:pt x="2999186" y="132921"/>
                  <a:pt x="2983312" y="133786"/>
                </a:cubicBezTo>
                <a:cubicBezTo>
                  <a:pt x="3002665" y="128762"/>
                  <a:pt x="2996355" y="107321"/>
                  <a:pt x="3008772" y="98514"/>
                </a:cubicBezTo>
                <a:cubicBezTo>
                  <a:pt x="2974548" y="97162"/>
                  <a:pt x="2940130" y="93628"/>
                  <a:pt x="2907214" y="82258"/>
                </a:cubicBezTo>
                <a:cubicBezTo>
                  <a:pt x="2882825" y="73980"/>
                  <a:pt x="2857927" y="72347"/>
                  <a:pt x="2833515" y="76172"/>
                </a:cubicBezTo>
                <a:cubicBezTo>
                  <a:pt x="2829658" y="69916"/>
                  <a:pt x="2824211" y="64350"/>
                  <a:pt x="2818765" y="58784"/>
                </a:cubicBezTo>
                <a:cubicBezTo>
                  <a:pt x="2815696" y="55207"/>
                  <a:pt x="2811633" y="52819"/>
                  <a:pt x="2806575" y="51619"/>
                </a:cubicBezTo>
                <a:cubicBezTo>
                  <a:pt x="2803009" y="48637"/>
                  <a:pt x="2800038" y="46151"/>
                  <a:pt x="2796472" y="43169"/>
                </a:cubicBezTo>
                <a:cubicBezTo>
                  <a:pt x="2790636" y="33237"/>
                  <a:pt x="2777453" y="27261"/>
                  <a:pt x="2776881" y="14661"/>
                </a:cubicBezTo>
                <a:cubicBezTo>
                  <a:pt x="2862965" y="30095"/>
                  <a:pt x="2950442" y="42655"/>
                  <a:pt x="3035227" y="62055"/>
                </a:cubicBezTo>
                <a:cubicBezTo>
                  <a:pt x="3117733" y="80558"/>
                  <a:pt x="3204918" y="89843"/>
                  <a:pt x="3280454" y="122718"/>
                </a:cubicBezTo>
                <a:cubicBezTo>
                  <a:pt x="3335371" y="146429"/>
                  <a:pt x="3382056" y="114768"/>
                  <a:pt x="3434390" y="140360"/>
                </a:cubicBezTo>
                <a:lnTo>
                  <a:pt x="3452224" y="149164"/>
                </a:lnTo>
                <a:lnTo>
                  <a:pt x="3494069" y="160295"/>
                </a:lnTo>
                <a:cubicBezTo>
                  <a:pt x="3526086" y="178086"/>
                  <a:pt x="3574112" y="198545"/>
                  <a:pt x="3618135" y="215668"/>
                </a:cubicBezTo>
                <a:lnTo>
                  <a:pt x="3641063" y="224298"/>
                </a:lnTo>
                <a:lnTo>
                  <a:pt x="3651219" y="226713"/>
                </a:lnTo>
                <a:lnTo>
                  <a:pt x="3664826" y="226713"/>
                </a:lnTo>
                <a:cubicBezTo>
                  <a:pt x="3664826" y="226713"/>
                  <a:pt x="3664826" y="226713"/>
                  <a:pt x="3669569" y="226713"/>
                </a:cubicBezTo>
                <a:cubicBezTo>
                  <a:pt x="3617394" y="198248"/>
                  <a:pt x="3560475" y="179272"/>
                  <a:pt x="3522529" y="146063"/>
                </a:cubicBezTo>
                <a:cubicBezTo>
                  <a:pt x="3489326" y="136575"/>
                  <a:pt x="3441894" y="122342"/>
                  <a:pt x="3446637" y="108110"/>
                </a:cubicBezTo>
                <a:cubicBezTo>
                  <a:pt x="3484583" y="117598"/>
                  <a:pt x="3508299" y="122342"/>
                  <a:pt x="3550988" y="141319"/>
                </a:cubicBezTo>
                <a:cubicBezTo>
                  <a:pt x="3550988" y="141319"/>
                  <a:pt x="3550988" y="146063"/>
                  <a:pt x="3541502" y="146063"/>
                </a:cubicBezTo>
                <a:cubicBezTo>
                  <a:pt x="3541502" y="146063"/>
                  <a:pt x="3579448" y="160295"/>
                  <a:pt x="3588934" y="155551"/>
                </a:cubicBezTo>
                <a:cubicBezTo>
                  <a:pt x="3598421" y="165039"/>
                  <a:pt x="3603164" y="169783"/>
                  <a:pt x="3598421" y="174528"/>
                </a:cubicBezTo>
                <a:cubicBezTo>
                  <a:pt x="3617394" y="174528"/>
                  <a:pt x="3664826" y="207737"/>
                  <a:pt x="3693286" y="217225"/>
                </a:cubicBezTo>
                <a:cubicBezTo>
                  <a:pt x="3702772" y="221969"/>
                  <a:pt x="3707515" y="221969"/>
                  <a:pt x="3717002" y="226713"/>
                </a:cubicBezTo>
                <a:cubicBezTo>
                  <a:pt x="3792894" y="259922"/>
                  <a:pt x="3864043" y="312107"/>
                  <a:pt x="3930448" y="354804"/>
                </a:cubicBezTo>
                <a:cubicBezTo>
                  <a:pt x="3954164" y="369036"/>
                  <a:pt x="4001597" y="388013"/>
                  <a:pt x="3992110" y="397501"/>
                </a:cubicBezTo>
                <a:cubicBezTo>
                  <a:pt x="4011083" y="406989"/>
                  <a:pt x="4025313" y="416478"/>
                  <a:pt x="4034799" y="416477"/>
                </a:cubicBezTo>
                <a:cubicBezTo>
                  <a:pt x="4049029" y="430710"/>
                  <a:pt x="4039542" y="430710"/>
                  <a:pt x="4034800" y="430710"/>
                </a:cubicBezTo>
                <a:cubicBezTo>
                  <a:pt x="3982624" y="406989"/>
                  <a:pt x="3925705" y="364292"/>
                  <a:pt x="3887759" y="340572"/>
                </a:cubicBezTo>
                <a:cubicBezTo>
                  <a:pt x="3883016" y="335828"/>
                  <a:pt x="3878272" y="335827"/>
                  <a:pt x="3878272" y="340572"/>
                </a:cubicBezTo>
                <a:cubicBezTo>
                  <a:pt x="3883015" y="340572"/>
                  <a:pt x="3883015" y="340572"/>
                  <a:pt x="3887758" y="345316"/>
                </a:cubicBezTo>
                <a:cubicBezTo>
                  <a:pt x="3892502" y="345316"/>
                  <a:pt x="3897245" y="350060"/>
                  <a:pt x="3897245" y="354804"/>
                </a:cubicBezTo>
                <a:cubicBezTo>
                  <a:pt x="3897245" y="354804"/>
                  <a:pt x="3892502" y="354804"/>
                  <a:pt x="3887759" y="350060"/>
                </a:cubicBezTo>
                <a:cubicBezTo>
                  <a:pt x="3887759" y="350060"/>
                  <a:pt x="3887759" y="350060"/>
                  <a:pt x="3883015" y="350060"/>
                </a:cubicBezTo>
                <a:cubicBezTo>
                  <a:pt x="3930448" y="388013"/>
                  <a:pt x="3982624" y="421222"/>
                  <a:pt x="4039543" y="459175"/>
                </a:cubicBezTo>
                <a:cubicBezTo>
                  <a:pt x="4091718" y="492383"/>
                  <a:pt x="4143894" y="530336"/>
                  <a:pt x="4196070" y="573033"/>
                </a:cubicBezTo>
                <a:cubicBezTo>
                  <a:pt x="4210300" y="577778"/>
                  <a:pt x="4219786" y="582521"/>
                  <a:pt x="4229273" y="592010"/>
                </a:cubicBezTo>
                <a:cubicBezTo>
                  <a:pt x="4276705" y="629963"/>
                  <a:pt x="4305164" y="648939"/>
                  <a:pt x="4343110" y="686892"/>
                </a:cubicBezTo>
                <a:cubicBezTo>
                  <a:pt x="4347854" y="686892"/>
                  <a:pt x="4357340" y="682148"/>
                  <a:pt x="4362083" y="677404"/>
                </a:cubicBezTo>
                <a:cubicBezTo>
                  <a:pt x="4376313" y="686892"/>
                  <a:pt x="4385799" y="691636"/>
                  <a:pt x="4390543" y="691636"/>
                </a:cubicBezTo>
                <a:cubicBezTo>
                  <a:pt x="4390543" y="691636"/>
                  <a:pt x="4385800" y="686892"/>
                  <a:pt x="4385800" y="686892"/>
                </a:cubicBezTo>
                <a:cubicBezTo>
                  <a:pt x="4385799" y="682148"/>
                  <a:pt x="4385799" y="682148"/>
                  <a:pt x="4385799" y="682148"/>
                </a:cubicBezTo>
                <a:cubicBezTo>
                  <a:pt x="4390543" y="682148"/>
                  <a:pt x="4395286" y="686892"/>
                  <a:pt x="4395286" y="691636"/>
                </a:cubicBezTo>
                <a:cubicBezTo>
                  <a:pt x="4395286" y="691636"/>
                  <a:pt x="4400029" y="691636"/>
                  <a:pt x="4400029" y="696380"/>
                </a:cubicBezTo>
                <a:cubicBezTo>
                  <a:pt x="4404772" y="691636"/>
                  <a:pt x="4411887" y="692822"/>
                  <a:pt x="4420781" y="698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06EB58-6E6E-4350-96F5-D6EBD3995229}"/>
              </a:ext>
            </a:extLst>
          </p:cNvPr>
          <p:cNvGrpSpPr/>
          <p:nvPr/>
        </p:nvGrpSpPr>
        <p:grpSpPr>
          <a:xfrm>
            <a:off x="4636086" y="903499"/>
            <a:ext cx="2919828" cy="3406382"/>
            <a:chOff x="4171485" y="482825"/>
            <a:chExt cx="3752461" cy="437776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89DCEB-10F4-418D-9890-446C6C76D034}"/>
                </a:ext>
              </a:extLst>
            </p:cNvPr>
            <p:cNvGrpSpPr/>
            <p:nvPr/>
          </p:nvGrpSpPr>
          <p:grpSpPr>
            <a:xfrm rot="21199518">
              <a:off x="4285167" y="1589418"/>
              <a:ext cx="1678098" cy="2381807"/>
              <a:chOff x="9785838" y="2102760"/>
              <a:chExt cx="1758462" cy="24958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B23BAF7-F705-495B-9E4D-0F7CE9817818}"/>
                  </a:ext>
                </a:extLst>
              </p:cNvPr>
              <p:cNvSpPr/>
              <p:nvPr/>
            </p:nvSpPr>
            <p:spPr>
              <a:xfrm>
                <a:off x="9785838" y="2102760"/>
                <a:ext cx="1758462" cy="2495868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55D2A68-8116-48B0-8B2D-F7CAEB50A76C}"/>
                  </a:ext>
                </a:extLst>
              </p:cNvPr>
              <p:cNvSpPr/>
              <p:nvPr/>
            </p:nvSpPr>
            <p:spPr>
              <a:xfrm>
                <a:off x="9841768" y="2182144"/>
                <a:ext cx="1646602" cy="23371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A3DCE9A-B13D-4F60-B1AE-530446797B0C}"/>
                  </a:ext>
                </a:extLst>
              </p:cNvPr>
              <p:cNvSpPr/>
              <p:nvPr/>
            </p:nvSpPr>
            <p:spPr>
              <a:xfrm>
                <a:off x="9895455" y="2258344"/>
                <a:ext cx="1539229" cy="21847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FBD65F-6F3A-4C8C-9BEC-7F6E2DFBEF4B}"/>
                  </a:ext>
                </a:extLst>
              </p:cNvPr>
              <p:cNvSpPr/>
              <p:nvPr/>
            </p:nvSpPr>
            <p:spPr>
              <a:xfrm>
                <a:off x="10647543" y="2182144"/>
                <a:ext cx="844579" cy="2331993"/>
              </a:xfrm>
              <a:custGeom>
                <a:avLst/>
                <a:gdLst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84503 w 844579"/>
                  <a:gd name="connsiteY7" fmla="*/ 1416877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05372 w 844579"/>
                  <a:gd name="connsiteY7" fmla="*/ 1241031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4579" h="2331993">
                    <a:moveTo>
                      <a:pt x="27885" y="0"/>
                    </a:moveTo>
                    <a:lnTo>
                      <a:pt x="27885" y="128"/>
                    </a:lnTo>
                    <a:lnTo>
                      <a:pt x="29403" y="0"/>
                    </a:lnTo>
                    <a:cubicBezTo>
                      <a:pt x="428806" y="3274"/>
                      <a:pt x="828209" y="743156"/>
                      <a:pt x="844579" y="1198215"/>
                    </a:cubicBezTo>
                    <a:cubicBezTo>
                      <a:pt x="838867" y="1812180"/>
                      <a:pt x="608975" y="2209437"/>
                      <a:pt x="200521" y="2311609"/>
                    </a:cubicBezTo>
                    <a:lnTo>
                      <a:pt x="51918" y="2331993"/>
                    </a:lnTo>
                    <a:lnTo>
                      <a:pt x="146692" y="2236295"/>
                    </a:lnTo>
                    <a:cubicBezTo>
                      <a:pt x="307152" y="2042249"/>
                      <a:pt x="369790" y="1633872"/>
                      <a:pt x="405372" y="1241031"/>
                    </a:cubicBezTo>
                    <a:cubicBezTo>
                      <a:pt x="408189" y="808841"/>
                      <a:pt x="343780" y="307701"/>
                      <a:pt x="24704" y="22450"/>
                    </a:cubicBezTo>
                    <a:lnTo>
                      <a:pt x="0" y="3401"/>
                    </a:lnTo>
                    <a:lnTo>
                      <a:pt x="14670" y="1612"/>
                    </a:lnTo>
                    <a:lnTo>
                      <a:pt x="14670" y="1238"/>
                    </a:lnTo>
                    <a:lnTo>
                      <a:pt x="24526" y="410"/>
                    </a:lnTo>
                    <a:lnTo>
                      <a:pt x="278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0" name="Graphic 118">
              <a:extLst>
                <a:ext uri="{FF2B5EF4-FFF2-40B4-BE49-F238E27FC236}">
                  <a16:creationId xmlns:a16="http://schemas.microsoft.com/office/drawing/2014/main" id="{1ECA0070-640D-4750-89A2-8DE955B5E82C}"/>
                </a:ext>
              </a:extLst>
            </p:cNvPr>
            <p:cNvGrpSpPr/>
            <p:nvPr/>
          </p:nvGrpSpPr>
          <p:grpSpPr>
            <a:xfrm>
              <a:off x="4171485" y="3483384"/>
              <a:ext cx="3752461" cy="821790"/>
              <a:chOff x="1852598" y="2507163"/>
              <a:chExt cx="8362901" cy="1831474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6F75D8A-597B-4E19-AF66-432342AE1E73}"/>
                  </a:ext>
                </a:extLst>
              </p:cNvPr>
              <p:cNvSpPr/>
              <p:nvPr/>
            </p:nvSpPr>
            <p:spPr>
              <a:xfrm>
                <a:off x="1852598" y="2700337"/>
                <a:ext cx="5987280" cy="1638300"/>
              </a:xfrm>
              <a:custGeom>
                <a:avLst/>
                <a:gdLst>
                  <a:gd name="connsiteX0" fmla="*/ 13349 w 5962650"/>
                  <a:gd name="connsiteY0" fmla="*/ 0 h 1638300"/>
                  <a:gd name="connsiteX1" fmla="*/ 134317 w 5962650"/>
                  <a:gd name="connsiteY1" fmla="*/ 342900 h 1638300"/>
                  <a:gd name="connsiteX2" fmla="*/ 664859 w 5962650"/>
                  <a:gd name="connsiteY2" fmla="*/ 829628 h 1638300"/>
                  <a:gd name="connsiteX3" fmla="*/ 966802 w 5962650"/>
                  <a:gd name="connsiteY3" fmla="*/ 868680 h 1638300"/>
                  <a:gd name="connsiteX4" fmla="*/ 1019189 w 5962650"/>
                  <a:gd name="connsiteY4" fmla="*/ 849630 h 1638300"/>
                  <a:gd name="connsiteX5" fmla="*/ 1548779 w 5962650"/>
                  <a:gd name="connsiteY5" fmla="*/ 518160 h 1638300"/>
                  <a:gd name="connsiteX6" fmla="*/ 1596404 w 5962650"/>
                  <a:gd name="connsiteY6" fmla="*/ 473392 h 1638300"/>
                  <a:gd name="connsiteX7" fmla="*/ 1650697 w 5962650"/>
                  <a:gd name="connsiteY7" fmla="*/ 528638 h 1638300"/>
                  <a:gd name="connsiteX8" fmla="*/ 1957402 w 5962650"/>
                  <a:gd name="connsiteY8" fmla="*/ 846773 h 1638300"/>
                  <a:gd name="connsiteX9" fmla="*/ 2722259 w 5962650"/>
                  <a:gd name="connsiteY9" fmla="*/ 791528 h 1638300"/>
                  <a:gd name="connsiteX10" fmla="*/ 2787029 w 5962650"/>
                  <a:gd name="connsiteY10" fmla="*/ 757238 h 1638300"/>
                  <a:gd name="connsiteX11" fmla="*/ 2818462 w 5962650"/>
                  <a:gd name="connsiteY11" fmla="*/ 796290 h 1638300"/>
                  <a:gd name="connsiteX12" fmla="*/ 3440444 w 5962650"/>
                  <a:gd name="connsiteY12" fmla="*/ 1247775 h 1638300"/>
                  <a:gd name="connsiteX13" fmla="*/ 3876689 w 5962650"/>
                  <a:gd name="connsiteY13" fmla="*/ 1165860 h 1638300"/>
                  <a:gd name="connsiteX14" fmla="*/ 4048139 w 5962650"/>
                  <a:gd name="connsiteY14" fmla="*/ 1184910 h 1638300"/>
                  <a:gd name="connsiteX15" fmla="*/ 4528199 w 5962650"/>
                  <a:gd name="connsiteY15" fmla="*/ 1368743 h 1638300"/>
                  <a:gd name="connsiteX16" fmla="*/ 5215904 w 5962650"/>
                  <a:gd name="connsiteY16" fmla="*/ 1106805 h 1638300"/>
                  <a:gd name="connsiteX17" fmla="*/ 5391164 w 5962650"/>
                  <a:gd name="connsiteY17" fmla="*/ 848678 h 1638300"/>
                  <a:gd name="connsiteX18" fmla="*/ 5420692 w 5962650"/>
                  <a:gd name="connsiteY18" fmla="*/ 806768 h 1638300"/>
                  <a:gd name="connsiteX19" fmla="*/ 5472127 w 5962650"/>
                  <a:gd name="connsiteY19" fmla="*/ 808673 h 1638300"/>
                  <a:gd name="connsiteX20" fmla="*/ 5911229 w 5962650"/>
                  <a:gd name="connsiteY20" fmla="*/ 592455 h 1638300"/>
                  <a:gd name="connsiteX21" fmla="*/ 5945520 w 5962650"/>
                  <a:gd name="connsiteY21" fmla="*/ 550545 h 1638300"/>
                  <a:gd name="connsiteX22" fmla="*/ 5909325 w 5962650"/>
                  <a:gd name="connsiteY22" fmla="*/ 884873 h 1638300"/>
                  <a:gd name="connsiteX23" fmla="*/ 5619764 w 5962650"/>
                  <a:gd name="connsiteY23" fmla="*/ 1086803 h 1638300"/>
                  <a:gd name="connsiteX24" fmla="*/ 5455934 w 5962650"/>
                  <a:gd name="connsiteY24" fmla="*/ 1081088 h 1638300"/>
                  <a:gd name="connsiteX25" fmla="*/ 5406404 w 5962650"/>
                  <a:gd name="connsiteY25" fmla="*/ 1106805 h 1638300"/>
                  <a:gd name="connsiteX26" fmla="*/ 5062552 w 5962650"/>
                  <a:gd name="connsiteY26" fmla="*/ 1508760 h 1638300"/>
                  <a:gd name="connsiteX27" fmla="*/ 4482479 w 5962650"/>
                  <a:gd name="connsiteY27" fmla="*/ 1640205 h 1638300"/>
                  <a:gd name="connsiteX28" fmla="*/ 3989084 w 5962650"/>
                  <a:gd name="connsiteY28" fmla="*/ 1418273 h 1638300"/>
                  <a:gd name="connsiteX29" fmla="*/ 3931934 w 5962650"/>
                  <a:gd name="connsiteY29" fmla="*/ 1416368 h 1638300"/>
                  <a:gd name="connsiteX30" fmla="*/ 3176602 w 5962650"/>
                  <a:gd name="connsiteY30" fmla="*/ 1446848 h 1638300"/>
                  <a:gd name="connsiteX31" fmla="*/ 2802269 w 5962650"/>
                  <a:gd name="connsiteY31" fmla="*/ 1051560 h 1638300"/>
                  <a:gd name="connsiteX32" fmla="*/ 2754644 w 5962650"/>
                  <a:gd name="connsiteY32" fmla="*/ 1042988 h 1638300"/>
                  <a:gd name="connsiteX33" fmla="*/ 2224102 w 5962650"/>
                  <a:gd name="connsiteY33" fmla="*/ 1218248 h 1638300"/>
                  <a:gd name="connsiteX34" fmla="*/ 1882154 w 5962650"/>
                  <a:gd name="connsiteY34" fmla="*/ 1074420 h 1638300"/>
                  <a:gd name="connsiteX35" fmla="*/ 1614502 w 5962650"/>
                  <a:gd name="connsiteY35" fmla="*/ 758190 h 1638300"/>
                  <a:gd name="connsiteX36" fmla="*/ 1601167 w 5962650"/>
                  <a:gd name="connsiteY36" fmla="*/ 737235 h 1638300"/>
                  <a:gd name="connsiteX37" fmla="*/ 1345897 w 5962650"/>
                  <a:gd name="connsiteY37" fmla="*/ 987743 h 1638300"/>
                  <a:gd name="connsiteX38" fmla="*/ 456262 w 5962650"/>
                  <a:gd name="connsiteY38" fmla="*/ 982028 h 1638300"/>
                  <a:gd name="connsiteX39" fmla="*/ 15254 w 5962650"/>
                  <a:gd name="connsiteY39" fmla="*/ 254318 h 1638300"/>
                  <a:gd name="connsiteX40" fmla="*/ 13349 w 5962650"/>
                  <a:gd name="connsiteY40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2650" h="1638300">
                    <a:moveTo>
                      <a:pt x="13349" y="0"/>
                    </a:moveTo>
                    <a:cubicBezTo>
                      <a:pt x="41924" y="118110"/>
                      <a:pt x="76214" y="235268"/>
                      <a:pt x="134317" y="342900"/>
                    </a:cubicBezTo>
                    <a:cubicBezTo>
                      <a:pt x="256237" y="565785"/>
                      <a:pt x="421972" y="740093"/>
                      <a:pt x="664859" y="829628"/>
                    </a:cubicBezTo>
                    <a:cubicBezTo>
                      <a:pt x="762014" y="864870"/>
                      <a:pt x="862027" y="886778"/>
                      <a:pt x="966802" y="868680"/>
                    </a:cubicBezTo>
                    <a:cubicBezTo>
                      <a:pt x="980137" y="851535"/>
                      <a:pt x="1001092" y="853440"/>
                      <a:pt x="1019189" y="849630"/>
                    </a:cubicBezTo>
                    <a:cubicBezTo>
                      <a:pt x="1237312" y="806768"/>
                      <a:pt x="1408762" y="687705"/>
                      <a:pt x="1548779" y="518160"/>
                    </a:cubicBezTo>
                    <a:cubicBezTo>
                      <a:pt x="1563067" y="501015"/>
                      <a:pt x="1572592" y="480060"/>
                      <a:pt x="1596404" y="473392"/>
                    </a:cubicBezTo>
                    <a:cubicBezTo>
                      <a:pt x="1627837" y="478155"/>
                      <a:pt x="1637362" y="505778"/>
                      <a:pt x="1650697" y="528638"/>
                    </a:cubicBezTo>
                    <a:cubicBezTo>
                      <a:pt x="1727849" y="658178"/>
                      <a:pt x="1826909" y="767715"/>
                      <a:pt x="1957402" y="846773"/>
                    </a:cubicBezTo>
                    <a:cubicBezTo>
                      <a:pt x="2206957" y="998220"/>
                      <a:pt x="2497469" y="978218"/>
                      <a:pt x="2722259" y="791528"/>
                    </a:cubicBezTo>
                    <a:cubicBezTo>
                      <a:pt x="2741309" y="775335"/>
                      <a:pt x="2758454" y="755333"/>
                      <a:pt x="2787029" y="757238"/>
                    </a:cubicBezTo>
                    <a:cubicBezTo>
                      <a:pt x="2806079" y="762953"/>
                      <a:pt x="2810842" y="781050"/>
                      <a:pt x="2818462" y="796290"/>
                    </a:cubicBezTo>
                    <a:cubicBezTo>
                      <a:pt x="2947049" y="1055370"/>
                      <a:pt x="3151837" y="1210628"/>
                      <a:pt x="3440444" y="1247775"/>
                    </a:cubicBezTo>
                    <a:cubicBezTo>
                      <a:pt x="3593797" y="1267778"/>
                      <a:pt x="3742387" y="1243965"/>
                      <a:pt x="3876689" y="1165860"/>
                    </a:cubicBezTo>
                    <a:cubicBezTo>
                      <a:pt x="3944317" y="1125855"/>
                      <a:pt x="3988132" y="1136333"/>
                      <a:pt x="4048139" y="1184910"/>
                    </a:cubicBezTo>
                    <a:cubicBezTo>
                      <a:pt x="4186252" y="1297305"/>
                      <a:pt x="4348177" y="1358265"/>
                      <a:pt x="4528199" y="1368743"/>
                    </a:cubicBezTo>
                    <a:cubicBezTo>
                      <a:pt x="4797757" y="1384935"/>
                      <a:pt x="5026357" y="1295400"/>
                      <a:pt x="5215904" y="1106805"/>
                    </a:cubicBezTo>
                    <a:cubicBezTo>
                      <a:pt x="5290200" y="1032510"/>
                      <a:pt x="5349254" y="945833"/>
                      <a:pt x="5391164" y="848678"/>
                    </a:cubicBezTo>
                    <a:cubicBezTo>
                      <a:pt x="5397832" y="832485"/>
                      <a:pt x="5404500" y="816293"/>
                      <a:pt x="5420692" y="806768"/>
                    </a:cubicBezTo>
                    <a:cubicBezTo>
                      <a:pt x="5437837" y="801053"/>
                      <a:pt x="5454982" y="805815"/>
                      <a:pt x="5472127" y="808673"/>
                    </a:cubicBezTo>
                    <a:cubicBezTo>
                      <a:pt x="5656912" y="841058"/>
                      <a:pt x="5826457" y="757238"/>
                      <a:pt x="5911229" y="592455"/>
                    </a:cubicBezTo>
                    <a:cubicBezTo>
                      <a:pt x="5919802" y="576263"/>
                      <a:pt x="5922659" y="555308"/>
                      <a:pt x="5945520" y="550545"/>
                    </a:cubicBezTo>
                    <a:cubicBezTo>
                      <a:pt x="5982667" y="667703"/>
                      <a:pt x="5969332" y="779145"/>
                      <a:pt x="5909325" y="884873"/>
                    </a:cubicBezTo>
                    <a:cubicBezTo>
                      <a:pt x="5845507" y="997268"/>
                      <a:pt x="5747400" y="1062038"/>
                      <a:pt x="5619764" y="1086803"/>
                    </a:cubicBezTo>
                    <a:cubicBezTo>
                      <a:pt x="5563567" y="1097280"/>
                      <a:pt x="5509275" y="1097280"/>
                      <a:pt x="5455934" y="1081088"/>
                    </a:cubicBezTo>
                    <a:cubicBezTo>
                      <a:pt x="5427359" y="1072515"/>
                      <a:pt x="5417834" y="1082040"/>
                      <a:pt x="5406404" y="1106805"/>
                    </a:cubicBezTo>
                    <a:cubicBezTo>
                      <a:pt x="5333062" y="1275398"/>
                      <a:pt x="5217809" y="1410653"/>
                      <a:pt x="5062552" y="1508760"/>
                    </a:cubicBezTo>
                    <a:cubicBezTo>
                      <a:pt x="4885387" y="1620203"/>
                      <a:pt x="4692982" y="1664970"/>
                      <a:pt x="4482479" y="1640205"/>
                    </a:cubicBezTo>
                    <a:cubicBezTo>
                      <a:pt x="4292932" y="1617345"/>
                      <a:pt x="4130054" y="1543050"/>
                      <a:pt x="3989084" y="1418273"/>
                    </a:cubicBezTo>
                    <a:cubicBezTo>
                      <a:pt x="3967177" y="1399223"/>
                      <a:pt x="3953842" y="1403985"/>
                      <a:pt x="3931934" y="1416368"/>
                    </a:cubicBezTo>
                    <a:cubicBezTo>
                      <a:pt x="3686189" y="1556385"/>
                      <a:pt x="3430919" y="1567815"/>
                      <a:pt x="3176602" y="1446848"/>
                    </a:cubicBezTo>
                    <a:cubicBezTo>
                      <a:pt x="3004199" y="1364933"/>
                      <a:pt x="2878469" y="1229678"/>
                      <a:pt x="2802269" y="1051560"/>
                    </a:cubicBezTo>
                    <a:cubicBezTo>
                      <a:pt x="2787029" y="1016318"/>
                      <a:pt x="2779409" y="1022985"/>
                      <a:pt x="2754644" y="1042988"/>
                    </a:cubicBezTo>
                    <a:cubicBezTo>
                      <a:pt x="2601292" y="1171575"/>
                      <a:pt x="2426984" y="1240155"/>
                      <a:pt x="2224102" y="1218248"/>
                    </a:cubicBezTo>
                    <a:cubicBezTo>
                      <a:pt x="2097419" y="1204913"/>
                      <a:pt x="1983119" y="1152525"/>
                      <a:pt x="1882154" y="1074420"/>
                    </a:cubicBezTo>
                    <a:cubicBezTo>
                      <a:pt x="1770712" y="987743"/>
                      <a:pt x="1681177" y="882968"/>
                      <a:pt x="1614502" y="758190"/>
                    </a:cubicBezTo>
                    <a:cubicBezTo>
                      <a:pt x="1610692" y="751523"/>
                      <a:pt x="1605929" y="745808"/>
                      <a:pt x="1601167" y="737235"/>
                    </a:cubicBezTo>
                    <a:cubicBezTo>
                      <a:pt x="1523062" y="831533"/>
                      <a:pt x="1443052" y="917258"/>
                      <a:pt x="1345897" y="987743"/>
                    </a:cubicBezTo>
                    <a:cubicBezTo>
                      <a:pt x="1078244" y="1183958"/>
                      <a:pt x="722009" y="1182053"/>
                      <a:pt x="456262" y="982028"/>
                    </a:cubicBezTo>
                    <a:cubicBezTo>
                      <a:pt x="213374" y="799148"/>
                      <a:pt x="69547" y="552450"/>
                      <a:pt x="15254" y="254318"/>
                    </a:cubicBezTo>
                    <a:cubicBezTo>
                      <a:pt x="967" y="171450"/>
                      <a:pt x="-9511" y="84773"/>
                      <a:pt x="1334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ABCB493-2AEB-4151-B2B0-79D25B6DA87D}"/>
                  </a:ext>
                </a:extLst>
              </p:cNvPr>
              <p:cNvSpPr/>
              <p:nvPr/>
            </p:nvSpPr>
            <p:spPr>
              <a:xfrm>
                <a:off x="8453375" y="2570624"/>
                <a:ext cx="1762124" cy="762001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AE41DB4-2EBC-4414-A090-475493DE9238}"/>
                  </a:ext>
                </a:extLst>
              </p:cNvPr>
              <p:cNvSpPr/>
              <p:nvPr/>
            </p:nvSpPr>
            <p:spPr>
              <a:xfrm>
                <a:off x="8097750" y="3245414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A45F33-B32B-4E4A-AB3F-20601F7C9682}"/>
                  </a:ext>
                </a:extLst>
              </p:cNvPr>
              <p:cNvSpPr/>
              <p:nvPr/>
            </p:nvSpPr>
            <p:spPr>
              <a:xfrm>
                <a:off x="7476743" y="2507163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4B4245D-2FC3-4FA0-84F3-EBBC6556FFBB}"/>
                  </a:ext>
                </a:extLst>
              </p:cNvPr>
              <p:cNvSpPr/>
              <p:nvPr/>
            </p:nvSpPr>
            <p:spPr>
              <a:xfrm>
                <a:off x="6895782" y="2537733"/>
                <a:ext cx="1762124" cy="762000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8" name="Graphic 243">
              <a:extLst>
                <a:ext uri="{FF2B5EF4-FFF2-40B4-BE49-F238E27FC236}">
                  <a16:creationId xmlns:a16="http://schemas.microsoft.com/office/drawing/2014/main" id="{8DE1A6A4-38AA-4E3D-AD76-C00BA2C2F4C4}"/>
                </a:ext>
              </a:extLst>
            </p:cNvPr>
            <p:cNvGrpSpPr/>
            <p:nvPr/>
          </p:nvGrpSpPr>
          <p:grpSpPr>
            <a:xfrm rot="256380">
              <a:off x="5747660" y="482825"/>
              <a:ext cx="1493209" cy="3063344"/>
              <a:chOff x="4524375" y="204787"/>
              <a:chExt cx="3143250" cy="6448425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6C7683-DB8B-423D-966B-D874A0A878FC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0A54879-1461-4D90-A02F-00AEC585E18A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F4B98B-5B08-4EDE-9B30-DE1F091F8011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4EA8BD5-75C1-4BC0-87FF-A41110622C2A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5022C8-F20C-467A-A16F-784968E7E122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80AB39A-1732-429E-B02B-5511370F17F7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09336B-14B5-4B61-B763-4CDAF2F2380A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AB20F49-4A64-483A-965C-8CDB0596181D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E512E10-5847-4E5A-9609-A05AE4F92FC5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8237C17-9AEB-4D39-B569-920E24EF883F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02F00E-6D8D-49BF-B73C-C9ADEF3DCF78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FEE4A0B-F075-40DF-9D55-429B3FF75424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26FD47-4C20-433C-8BE5-EC25F3F01F5D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9CD2B2E-BA2D-4A3B-9AEE-B7862F86D8A5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2D4E63C-B1A9-4907-AD73-A5EA7C0947E8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BC39AD9-D6B1-4AF7-9F06-D821392ECBDD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4D445A2-9F92-4AF3-BC19-A5D44F22C52F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EFBEA6-8402-4BAC-9A27-65710FBCE68E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92D6E32-E830-4398-B141-551323E2758C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BE491D4-E6AE-4C9B-821F-E5F4A059AE0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03B910F-BF4E-4867-B49D-64E449C9BBE6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9E6B7E8-D1AE-445E-B35F-E0CD909B113E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6B9FA0C-F2DB-40C2-9537-735033FBB3AD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1C4A8C6-1C7C-4C3A-B12C-81C59C911C7F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D8CD2E-13EC-479F-93D3-921E6BAF3748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73835D1-0870-4039-B3C3-ACDFC8BAF6B1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3294A3C-04FF-4E00-987E-9461AE20F1AC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88DAF8-36F4-4BBE-98EF-6673B829163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298A9BD-406D-439A-A8E0-2DC6C4DB8CF0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36F838C-5390-4238-ACA2-60F400151430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52EBCE-D23D-4D86-8079-B1FC3B73EB77}"/>
                </a:ext>
              </a:extLst>
            </p:cNvPr>
            <p:cNvSpPr/>
            <p:nvPr/>
          </p:nvSpPr>
          <p:spPr>
            <a:xfrm>
              <a:off x="4184350" y="3209893"/>
              <a:ext cx="781586" cy="764779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0EFBE13-764C-4B01-B8A8-CFDB5BDEC50F}"/>
                </a:ext>
              </a:extLst>
            </p:cNvPr>
            <p:cNvSpPr/>
            <p:nvPr/>
          </p:nvSpPr>
          <p:spPr>
            <a:xfrm>
              <a:off x="4608596" y="3261729"/>
              <a:ext cx="361378" cy="714354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2FC0B3-F162-4F52-818D-6F2EF678596E}"/>
                </a:ext>
              </a:extLst>
            </p:cNvPr>
            <p:cNvSpPr/>
            <p:nvPr/>
          </p:nvSpPr>
          <p:spPr>
            <a:xfrm>
              <a:off x="4386221" y="2860819"/>
              <a:ext cx="470631" cy="462229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C547E3B-CE08-49D3-AA81-D620621D2910}"/>
                </a:ext>
              </a:extLst>
            </p:cNvPr>
            <p:cNvGrpSpPr/>
            <p:nvPr/>
          </p:nvGrpSpPr>
          <p:grpSpPr>
            <a:xfrm>
              <a:off x="6571418" y="2046101"/>
              <a:ext cx="845584" cy="1676252"/>
              <a:chOff x="4513211" y="4124289"/>
              <a:chExt cx="227247" cy="450485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7EFA7D-7B2B-4BD8-9676-097529A2816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26C4A37-89F7-42B9-9446-48D10DBDCDB5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FF203EC-1302-4E63-BB1D-C3F78EA5F64B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raphic 207">
              <a:extLst>
                <a:ext uri="{FF2B5EF4-FFF2-40B4-BE49-F238E27FC236}">
                  <a16:creationId xmlns:a16="http://schemas.microsoft.com/office/drawing/2014/main" id="{19541AE4-A324-4D07-B561-6B87B166B363}"/>
                </a:ext>
              </a:extLst>
            </p:cNvPr>
            <p:cNvGrpSpPr/>
            <p:nvPr/>
          </p:nvGrpSpPr>
          <p:grpSpPr>
            <a:xfrm>
              <a:off x="7254778" y="2585486"/>
              <a:ext cx="665893" cy="1167368"/>
              <a:chOff x="5324475" y="2076450"/>
              <a:chExt cx="1543050" cy="270510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96CE1E-3DF8-4A1B-BA13-113B2017275E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3AFFAE7-AC61-4D3D-A3BB-60FB0677BCF6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B1FC542-31AC-4461-9A67-393526A16416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180895F-B219-4E41-9D20-334D36423F4D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7A8E92-B743-44C7-93DA-21D7BF7B91FF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8AD520D-70C4-4D71-86E1-523012C049A8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36F1AC-0803-4613-B9A9-E2230640B2F2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17D5E8-D91A-43CD-8CA7-0D3A5BE378E8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51426-FF9D-4242-B18C-49CC99D7E312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1351820-D823-4AB2-91A9-3A65613931A1}"/>
                </a:ext>
              </a:extLst>
            </p:cNvPr>
            <p:cNvSpPr/>
            <p:nvPr/>
          </p:nvSpPr>
          <p:spPr>
            <a:xfrm>
              <a:off x="4836050" y="2836841"/>
              <a:ext cx="2202385" cy="1039097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30690A5-0889-46DA-A08F-A3ED830E5117}"/>
                </a:ext>
              </a:extLst>
            </p:cNvPr>
            <p:cNvSpPr/>
            <p:nvPr/>
          </p:nvSpPr>
          <p:spPr>
            <a:xfrm>
              <a:off x="4950722" y="2836841"/>
              <a:ext cx="1974694" cy="919042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2AE9CB-6CE5-42AE-922C-F2A2E8D37A6A}"/>
                </a:ext>
              </a:extLst>
            </p:cNvPr>
            <p:cNvSpPr/>
            <p:nvPr/>
          </p:nvSpPr>
          <p:spPr>
            <a:xfrm>
              <a:off x="4988394" y="2836841"/>
              <a:ext cx="1896038" cy="877644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F9509D2-7551-4497-9481-FAC493CAA3FE}"/>
                </a:ext>
              </a:extLst>
            </p:cNvPr>
            <p:cNvSpPr/>
            <p:nvPr/>
          </p:nvSpPr>
          <p:spPr>
            <a:xfrm>
              <a:off x="5618476" y="2837220"/>
              <a:ext cx="1266785" cy="877644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F20C27-AA3B-4C8C-A04A-B2B01C7CC139}"/>
                </a:ext>
              </a:extLst>
            </p:cNvPr>
            <p:cNvSpPr/>
            <p:nvPr/>
          </p:nvSpPr>
          <p:spPr>
            <a:xfrm>
              <a:off x="5477078" y="2923870"/>
              <a:ext cx="33119" cy="74517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F30070-D083-4FDD-9EE0-E4BC300B946E}"/>
                </a:ext>
              </a:extLst>
            </p:cNvPr>
            <p:cNvSpPr/>
            <p:nvPr/>
          </p:nvSpPr>
          <p:spPr>
            <a:xfrm>
              <a:off x="6375358" y="2921393"/>
              <a:ext cx="28979" cy="74517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9CD66D5-C779-49CC-8CCD-42890993E59D}"/>
                </a:ext>
              </a:extLst>
            </p:cNvPr>
            <p:cNvSpPr/>
            <p:nvPr/>
          </p:nvSpPr>
          <p:spPr>
            <a:xfrm>
              <a:off x="5956391" y="2947455"/>
              <a:ext cx="33119" cy="78656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120E44B-BD72-47F5-AE66-4AB60C028041}"/>
                </a:ext>
              </a:extLst>
            </p:cNvPr>
            <p:cNvSpPr/>
            <p:nvPr/>
          </p:nvSpPr>
          <p:spPr>
            <a:xfrm>
              <a:off x="5711959" y="3129189"/>
              <a:ext cx="33119" cy="78656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E0725C-A655-467C-93B4-3F5468D8D464}"/>
                </a:ext>
              </a:extLst>
            </p:cNvPr>
            <p:cNvSpPr/>
            <p:nvPr/>
          </p:nvSpPr>
          <p:spPr>
            <a:xfrm>
              <a:off x="6039029" y="3285673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27CCDB6-BD3B-4AE9-8FF5-0545C005DF13}"/>
                </a:ext>
              </a:extLst>
            </p:cNvPr>
            <p:cNvSpPr/>
            <p:nvPr/>
          </p:nvSpPr>
          <p:spPr>
            <a:xfrm>
              <a:off x="5192215" y="2989670"/>
              <a:ext cx="28979" cy="74517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8D4C75C-DB47-4F18-B011-4859FFD057B8}"/>
                </a:ext>
              </a:extLst>
            </p:cNvPr>
            <p:cNvSpPr/>
            <p:nvPr/>
          </p:nvSpPr>
          <p:spPr>
            <a:xfrm>
              <a:off x="5392880" y="3245526"/>
              <a:ext cx="28979" cy="78656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51B801-C96C-4C7B-AC6D-4D3FAA499C9E}"/>
                </a:ext>
              </a:extLst>
            </p:cNvPr>
            <p:cNvSpPr/>
            <p:nvPr/>
          </p:nvSpPr>
          <p:spPr>
            <a:xfrm>
              <a:off x="6710189" y="3112627"/>
              <a:ext cx="28979" cy="78656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9D1CE3B-DB51-45ED-9350-5720B098999F}"/>
                </a:ext>
              </a:extLst>
            </p:cNvPr>
            <p:cNvSpPr/>
            <p:nvPr/>
          </p:nvSpPr>
          <p:spPr>
            <a:xfrm>
              <a:off x="6461757" y="3416534"/>
              <a:ext cx="28979" cy="74517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E950208-ABFF-483A-874D-819ABFE1DD04}"/>
                </a:ext>
              </a:extLst>
            </p:cNvPr>
            <p:cNvSpPr/>
            <p:nvPr/>
          </p:nvSpPr>
          <p:spPr>
            <a:xfrm>
              <a:off x="6742024" y="2922164"/>
              <a:ext cx="28979" cy="78656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F8CB41-4087-4C54-8026-69135948D25A}"/>
                </a:ext>
              </a:extLst>
            </p:cNvPr>
            <p:cNvSpPr/>
            <p:nvPr/>
          </p:nvSpPr>
          <p:spPr>
            <a:xfrm>
              <a:off x="6342671" y="3182550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928D24-5E02-4554-9F22-860DC514792A}"/>
                </a:ext>
              </a:extLst>
            </p:cNvPr>
            <p:cNvSpPr/>
            <p:nvPr/>
          </p:nvSpPr>
          <p:spPr>
            <a:xfrm>
              <a:off x="6055955" y="3534495"/>
              <a:ext cx="28979" cy="74517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7A8CE2-DDB9-4F39-B41D-1FD5ED7E1C62}"/>
                </a:ext>
              </a:extLst>
            </p:cNvPr>
            <p:cNvSpPr/>
            <p:nvPr/>
          </p:nvSpPr>
          <p:spPr>
            <a:xfrm>
              <a:off x="5476839" y="3494738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A688E5-6277-4495-956B-1CCDF1EC765D}"/>
                </a:ext>
              </a:extLst>
            </p:cNvPr>
            <p:cNvSpPr/>
            <p:nvPr/>
          </p:nvSpPr>
          <p:spPr>
            <a:xfrm>
              <a:off x="5711762" y="3403618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CDEA1AB-9EC7-4C01-83C9-A36291329A07}"/>
                </a:ext>
              </a:extLst>
            </p:cNvPr>
            <p:cNvGrpSpPr/>
            <p:nvPr/>
          </p:nvGrpSpPr>
          <p:grpSpPr>
            <a:xfrm>
              <a:off x="6463812" y="2951412"/>
              <a:ext cx="898103" cy="1007791"/>
              <a:chOff x="6463812" y="2951406"/>
              <a:chExt cx="898103" cy="100779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0FB1EC-D99A-4145-8A8A-A5AC8472D327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04FB20-731B-4881-BA35-7F1363C81254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90FBA0-075A-4AAE-BF1F-FA4EB1E749F7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6E83830-4D9B-4045-B2E8-510C5C5662FD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813AAC5-C3C8-462B-94B4-1792B251C4C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8BCD1BA-1B80-4A4B-B7D2-59B3BF3ACF24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A163EF-292A-4FE2-9C6E-F56E2832AEC0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A596FE0-DA5A-4717-A369-D2FF7E450A9B}"/>
                </a:ext>
              </a:extLst>
            </p:cNvPr>
            <p:cNvSpPr/>
            <p:nvPr/>
          </p:nvSpPr>
          <p:spPr>
            <a:xfrm>
              <a:off x="5111734" y="3685358"/>
              <a:ext cx="12802" cy="34137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8C41A79-E27B-472C-A288-B4310237E147}"/>
                </a:ext>
              </a:extLst>
            </p:cNvPr>
            <p:cNvGrpSpPr/>
            <p:nvPr/>
          </p:nvGrpSpPr>
          <p:grpSpPr>
            <a:xfrm>
              <a:off x="4818670" y="3159649"/>
              <a:ext cx="721117" cy="877968"/>
              <a:chOff x="4818669" y="3159645"/>
              <a:chExt cx="721116" cy="87796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FD64C66-391B-4207-AA0E-0CD23D951816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0B96-2347-4F77-972F-35DA5F28CCE2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C995698-F70E-4B60-8193-87DA4B801969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39EB82F-97AD-4EF5-9188-132809B7075F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B87AE10-9754-4D2C-A015-F6D8A1316590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3A6EE1-A8DF-4085-8697-21C25D74A27C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8" name="Graphic 220">
              <a:extLst>
                <a:ext uri="{FF2B5EF4-FFF2-40B4-BE49-F238E27FC236}">
                  <a16:creationId xmlns:a16="http://schemas.microsoft.com/office/drawing/2014/main" id="{8C03698F-2EF8-43C3-AD70-7A04D0A65773}"/>
                </a:ext>
              </a:extLst>
            </p:cNvPr>
            <p:cNvGrpSpPr/>
            <p:nvPr/>
          </p:nvGrpSpPr>
          <p:grpSpPr>
            <a:xfrm>
              <a:off x="5416813" y="3285868"/>
              <a:ext cx="685654" cy="859270"/>
              <a:chOff x="5262560" y="2386404"/>
              <a:chExt cx="1657349" cy="207700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46ECED-8BD9-44ED-962A-6E898182979D}"/>
                  </a:ext>
                </a:extLst>
              </p:cNvPr>
              <p:cNvSpPr/>
              <p:nvPr/>
            </p:nvSpPr>
            <p:spPr>
              <a:xfrm>
                <a:off x="5262560" y="2797492"/>
                <a:ext cx="1657349" cy="1657350"/>
              </a:xfrm>
              <a:custGeom>
                <a:avLst/>
                <a:gdLst>
                  <a:gd name="connsiteX0" fmla="*/ 1663065 w 1657350"/>
                  <a:gd name="connsiteY0" fmla="*/ 831533 h 1657350"/>
                  <a:gd name="connsiteX1" fmla="*/ 831533 w 1657350"/>
                  <a:gd name="connsiteY1" fmla="*/ 1663065 h 1657350"/>
                  <a:gd name="connsiteX2" fmla="*/ 0 w 1657350"/>
                  <a:gd name="connsiteY2" fmla="*/ 831533 h 1657350"/>
                  <a:gd name="connsiteX3" fmla="*/ 831533 w 1657350"/>
                  <a:gd name="connsiteY3" fmla="*/ 0 h 1657350"/>
                  <a:gd name="connsiteX4" fmla="*/ 1663065 w 1657350"/>
                  <a:gd name="connsiteY4" fmla="*/ 831533 h 165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50" h="1657350">
                    <a:moveTo>
                      <a:pt x="1663065" y="831533"/>
                    </a:moveTo>
                    <a:cubicBezTo>
                      <a:pt x="1663065" y="1290775"/>
                      <a:pt x="1290775" y="1663065"/>
                      <a:pt x="831533" y="1663065"/>
                    </a:cubicBezTo>
                    <a:cubicBezTo>
                      <a:pt x="372290" y="1663065"/>
                      <a:pt x="0" y="1290775"/>
                      <a:pt x="0" y="831533"/>
                    </a:cubicBezTo>
                    <a:cubicBezTo>
                      <a:pt x="0" y="372290"/>
                      <a:pt x="372290" y="0"/>
                      <a:pt x="831533" y="0"/>
                    </a:cubicBezTo>
                    <a:cubicBezTo>
                      <a:pt x="1290775" y="0"/>
                      <a:pt x="1663065" y="372290"/>
                      <a:pt x="1663065" y="831533"/>
                    </a:cubicBezTo>
                    <a:close/>
                  </a:path>
                </a:pathLst>
              </a:custGeom>
              <a:solidFill>
                <a:srgbClr val="FAA9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03ACD8-473C-4537-8226-CD47941F1CE6}"/>
                  </a:ext>
                </a:extLst>
              </p:cNvPr>
              <p:cNvSpPr/>
              <p:nvPr/>
            </p:nvSpPr>
            <p:spPr>
              <a:xfrm>
                <a:off x="5660704" y="3044189"/>
                <a:ext cx="1257300" cy="1419224"/>
              </a:xfrm>
              <a:custGeom>
                <a:avLst/>
                <a:gdLst>
                  <a:gd name="connsiteX0" fmla="*/ 1014413 w 1257300"/>
                  <a:gd name="connsiteY0" fmla="*/ 0 h 1419225"/>
                  <a:gd name="connsiteX1" fmla="*/ 773430 w 1257300"/>
                  <a:gd name="connsiteY1" fmla="*/ 974407 h 1419225"/>
                  <a:gd name="connsiteX2" fmla="*/ 0 w 1257300"/>
                  <a:gd name="connsiteY2" fmla="*/ 1303973 h 1419225"/>
                  <a:gd name="connsiteX3" fmla="*/ 433388 w 1257300"/>
                  <a:gd name="connsiteY3" fmla="*/ 1425893 h 1419225"/>
                  <a:gd name="connsiteX4" fmla="*/ 1264920 w 1257300"/>
                  <a:gd name="connsiteY4" fmla="*/ 594360 h 1419225"/>
                  <a:gd name="connsiteX5" fmla="*/ 1014413 w 1257300"/>
                  <a:gd name="connsiteY5" fmla="*/ 0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300" h="1419225">
                    <a:moveTo>
                      <a:pt x="1014413" y="0"/>
                    </a:moveTo>
                    <a:cubicBezTo>
                      <a:pt x="1141095" y="285750"/>
                      <a:pt x="1054418" y="679132"/>
                      <a:pt x="773430" y="974407"/>
                    </a:cubicBezTo>
                    <a:cubicBezTo>
                      <a:pt x="549593" y="1209675"/>
                      <a:pt x="256222" y="1323975"/>
                      <a:pt x="0" y="1303973"/>
                    </a:cubicBezTo>
                    <a:cubicBezTo>
                      <a:pt x="125730" y="1381125"/>
                      <a:pt x="274320" y="1425893"/>
                      <a:pt x="433388" y="1425893"/>
                    </a:cubicBezTo>
                    <a:cubicBezTo>
                      <a:pt x="892493" y="1425893"/>
                      <a:pt x="1264920" y="1053465"/>
                      <a:pt x="1264920" y="594360"/>
                    </a:cubicBezTo>
                    <a:cubicBezTo>
                      <a:pt x="1263968" y="360998"/>
                      <a:pt x="1168718" y="150495"/>
                      <a:pt x="1014413" y="0"/>
                    </a:cubicBezTo>
                    <a:close/>
                  </a:path>
                </a:pathLst>
              </a:custGeom>
              <a:solidFill>
                <a:srgbClr val="F793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8AFDFAF-2924-4298-8415-677652193F87}"/>
                  </a:ext>
                </a:extLst>
              </p:cNvPr>
              <p:cNvSpPr/>
              <p:nvPr/>
            </p:nvSpPr>
            <p:spPr>
              <a:xfrm>
                <a:off x="6091968" y="2386404"/>
                <a:ext cx="733424" cy="495300"/>
              </a:xfrm>
              <a:custGeom>
                <a:avLst/>
                <a:gdLst>
                  <a:gd name="connsiteX0" fmla="*/ 2128 w 733425"/>
                  <a:gd name="connsiteY0" fmla="*/ 437759 h 495300"/>
                  <a:gd name="connsiteX1" fmla="*/ 99282 w 733425"/>
                  <a:gd name="connsiteY1" fmla="*/ 138674 h 495300"/>
                  <a:gd name="connsiteX2" fmla="*/ 268828 w 733425"/>
                  <a:gd name="connsiteY2" fmla="*/ 8181 h 495300"/>
                  <a:gd name="connsiteX3" fmla="*/ 305975 w 733425"/>
                  <a:gd name="connsiteY3" fmla="*/ 15801 h 495300"/>
                  <a:gd name="connsiteX4" fmla="*/ 286925 w 733425"/>
                  <a:gd name="connsiteY4" fmla="*/ 65331 h 495300"/>
                  <a:gd name="connsiteX5" fmla="*/ 89757 w 733425"/>
                  <a:gd name="connsiteY5" fmla="*/ 313934 h 495300"/>
                  <a:gd name="connsiteX6" fmla="*/ 347885 w 733425"/>
                  <a:gd name="connsiteY6" fmla="*/ 180584 h 495300"/>
                  <a:gd name="connsiteX7" fmla="*/ 420275 w 733425"/>
                  <a:gd name="connsiteY7" fmla="*/ 179631 h 495300"/>
                  <a:gd name="connsiteX8" fmla="*/ 732695 w 733425"/>
                  <a:gd name="connsiteY8" fmla="*/ 294884 h 495300"/>
                  <a:gd name="connsiteX9" fmla="*/ 735553 w 733425"/>
                  <a:gd name="connsiteY9" fmla="*/ 297741 h 495300"/>
                  <a:gd name="connsiteX10" fmla="*/ 732695 w 733425"/>
                  <a:gd name="connsiteY10" fmla="*/ 301551 h 495300"/>
                  <a:gd name="connsiteX11" fmla="*/ 109760 w 733425"/>
                  <a:gd name="connsiteY11" fmla="*/ 336794 h 495300"/>
                  <a:gd name="connsiteX12" fmla="*/ 78328 w 733425"/>
                  <a:gd name="connsiteY12" fmla="*/ 340604 h 495300"/>
                  <a:gd name="connsiteX13" fmla="*/ 63087 w 733425"/>
                  <a:gd name="connsiteY13" fmla="*/ 444426 h 495300"/>
                  <a:gd name="connsiteX14" fmla="*/ 59278 w 733425"/>
                  <a:gd name="connsiteY14" fmla="*/ 477764 h 495300"/>
                  <a:gd name="connsiteX15" fmla="*/ 25940 w 733425"/>
                  <a:gd name="connsiteY15" fmla="*/ 500624 h 495300"/>
                  <a:gd name="connsiteX16" fmla="*/ 222 w 733425"/>
                  <a:gd name="connsiteY16" fmla="*/ 475859 h 495300"/>
                  <a:gd name="connsiteX17" fmla="*/ 2128 w 733425"/>
                  <a:gd name="connsiteY17" fmla="*/ 437759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3425" h="495300">
                    <a:moveTo>
                      <a:pt x="2128" y="437759"/>
                    </a:moveTo>
                    <a:cubicBezTo>
                      <a:pt x="18320" y="332984"/>
                      <a:pt x="39275" y="229161"/>
                      <a:pt x="99282" y="138674"/>
                    </a:cubicBezTo>
                    <a:cubicBezTo>
                      <a:pt x="141193" y="75809"/>
                      <a:pt x="195485" y="30089"/>
                      <a:pt x="268828" y="8181"/>
                    </a:cubicBezTo>
                    <a:cubicBezTo>
                      <a:pt x="281210" y="4371"/>
                      <a:pt x="300260" y="-11821"/>
                      <a:pt x="305975" y="15801"/>
                    </a:cubicBezTo>
                    <a:cubicBezTo>
                      <a:pt x="309785" y="34851"/>
                      <a:pt x="315500" y="52949"/>
                      <a:pt x="286925" y="65331"/>
                    </a:cubicBezTo>
                    <a:cubicBezTo>
                      <a:pt x="177387" y="111051"/>
                      <a:pt x="125953" y="176774"/>
                      <a:pt x="89757" y="313934"/>
                    </a:cubicBezTo>
                    <a:cubicBezTo>
                      <a:pt x="170720" y="247259"/>
                      <a:pt x="254540" y="203444"/>
                      <a:pt x="347885" y="180584"/>
                    </a:cubicBezTo>
                    <a:cubicBezTo>
                      <a:pt x="371697" y="170106"/>
                      <a:pt x="396462" y="171059"/>
                      <a:pt x="420275" y="179631"/>
                    </a:cubicBezTo>
                    <a:cubicBezTo>
                      <a:pt x="528860" y="207254"/>
                      <a:pt x="626015" y="264404"/>
                      <a:pt x="732695" y="294884"/>
                    </a:cubicBezTo>
                    <a:cubicBezTo>
                      <a:pt x="733648" y="294884"/>
                      <a:pt x="735553" y="296789"/>
                      <a:pt x="735553" y="297741"/>
                    </a:cubicBezTo>
                    <a:cubicBezTo>
                      <a:pt x="735553" y="298694"/>
                      <a:pt x="733648" y="300599"/>
                      <a:pt x="732695" y="301551"/>
                    </a:cubicBezTo>
                    <a:cubicBezTo>
                      <a:pt x="526955" y="356796"/>
                      <a:pt x="320262" y="372036"/>
                      <a:pt x="109760" y="336794"/>
                    </a:cubicBezTo>
                    <a:cubicBezTo>
                      <a:pt x="98330" y="334889"/>
                      <a:pt x="87853" y="331079"/>
                      <a:pt x="78328" y="340604"/>
                    </a:cubicBezTo>
                    <a:cubicBezTo>
                      <a:pt x="73565" y="374894"/>
                      <a:pt x="67850" y="410136"/>
                      <a:pt x="63087" y="444426"/>
                    </a:cubicBezTo>
                    <a:cubicBezTo>
                      <a:pt x="62135" y="455856"/>
                      <a:pt x="59278" y="466334"/>
                      <a:pt x="59278" y="477764"/>
                    </a:cubicBezTo>
                    <a:cubicBezTo>
                      <a:pt x="59278" y="501576"/>
                      <a:pt x="42132" y="500624"/>
                      <a:pt x="25940" y="500624"/>
                    </a:cubicBezTo>
                    <a:cubicBezTo>
                      <a:pt x="8795" y="500624"/>
                      <a:pt x="-1682" y="495861"/>
                      <a:pt x="222" y="475859"/>
                    </a:cubicBezTo>
                    <a:cubicBezTo>
                      <a:pt x="3080" y="463476"/>
                      <a:pt x="2128" y="451094"/>
                      <a:pt x="2128" y="43775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57904523-D79F-4060-A432-C45CEBF8B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816264" y="3770877"/>
              <a:ext cx="856351" cy="437384"/>
            </a:xfrm>
            <a:prstGeom prst="rect">
              <a:avLst/>
            </a:prstGeom>
          </p:spPr>
        </p:pic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C5110F-AFF8-4D6A-B36B-DFD7F58E506F}"/>
                </a:ext>
              </a:extLst>
            </p:cNvPr>
            <p:cNvSpPr/>
            <p:nvPr/>
          </p:nvSpPr>
          <p:spPr>
            <a:xfrm>
              <a:off x="4402050" y="4419855"/>
              <a:ext cx="3387900" cy="440736"/>
            </a:xfrm>
            <a:custGeom>
              <a:avLst/>
              <a:gdLst/>
              <a:ahLst/>
              <a:cxnLst/>
              <a:rect l="l" t="t" r="r" b="b"/>
              <a:pathLst>
                <a:path w="3387900" h="440736">
                  <a:moveTo>
                    <a:pt x="729202" y="359885"/>
                  </a:moveTo>
                  <a:cubicBezTo>
                    <a:pt x="725093" y="359885"/>
                    <a:pt x="723039" y="362268"/>
                    <a:pt x="723039" y="367034"/>
                  </a:cubicBezTo>
                  <a:cubicBezTo>
                    <a:pt x="723039" y="376729"/>
                    <a:pt x="728298" y="384576"/>
                    <a:pt x="738815" y="390574"/>
                  </a:cubicBezTo>
                  <a:cubicBezTo>
                    <a:pt x="749332" y="396572"/>
                    <a:pt x="762972" y="399571"/>
                    <a:pt x="779733" y="399571"/>
                  </a:cubicBezTo>
                  <a:cubicBezTo>
                    <a:pt x="795838" y="399571"/>
                    <a:pt x="808450" y="397435"/>
                    <a:pt x="817571" y="393163"/>
                  </a:cubicBezTo>
                  <a:cubicBezTo>
                    <a:pt x="826691" y="388890"/>
                    <a:pt x="831251" y="382892"/>
                    <a:pt x="831251" y="375168"/>
                  </a:cubicBezTo>
                  <a:cubicBezTo>
                    <a:pt x="831251" y="371060"/>
                    <a:pt x="829526" y="367568"/>
                    <a:pt x="826075" y="364692"/>
                  </a:cubicBezTo>
                  <a:cubicBezTo>
                    <a:pt x="822624" y="361816"/>
                    <a:pt x="818351" y="360378"/>
                    <a:pt x="813257" y="360378"/>
                  </a:cubicBezTo>
                  <a:cubicBezTo>
                    <a:pt x="810628" y="360378"/>
                    <a:pt x="806848" y="360707"/>
                    <a:pt x="801918" y="361364"/>
                  </a:cubicBezTo>
                  <a:cubicBezTo>
                    <a:pt x="792716" y="362843"/>
                    <a:pt x="782445" y="363583"/>
                    <a:pt x="771106" y="363583"/>
                  </a:cubicBezTo>
                  <a:cubicBezTo>
                    <a:pt x="762725" y="363583"/>
                    <a:pt x="754673" y="363172"/>
                    <a:pt x="746949" y="362350"/>
                  </a:cubicBezTo>
                  <a:cubicBezTo>
                    <a:pt x="741198" y="361857"/>
                    <a:pt x="736514" y="361200"/>
                    <a:pt x="732899" y="360378"/>
                  </a:cubicBezTo>
                  <a:cubicBezTo>
                    <a:pt x="731256" y="360050"/>
                    <a:pt x="730023" y="359885"/>
                    <a:pt x="729202" y="359885"/>
                  </a:cubicBezTo>
                  <a:close/>
                  <a:moveTo>
                    <a:pt x="1074269" y="240335"/>
                  </a:moveTo>
                  <a:cubicBezTo>
                    <a:pt x="1067038" y="240335"/>
                    <a:pt x="1060753" y="243293"/>
                    <a:pt x="1055412" y="249209"/>
                  </a:cubicBezTo>
                  <a:cubicBezTo>
                    <a:pt x="1050071" y="255124"/>
                    <a:pt x="1047401" y="262191"/>
                    <a:pt x="1047401" y="270407"/>
                  </a:cubicBezTo>
                  <a:cubicBezTo>
                    <a:pt x="1047401" y="278295"/>
                    <a:pt x="1049290" y="284663"/>
                    <a:pt x="1053070" y="289511"/>
                  </a:cubicBezTo>
                  <a:cubicBezTo>
                    <a:pt x="1056850" y="294359"/>
                    <a:pt x="1061862" y="296782"/>
                    <a:pt x="1068106" y="296782"/>
                  </a:cubicBezTo>
                  <a:cubicBezTo>
                    <a:pt x="1081253" y="296782"/>
                    <a:pt x="1087826" y="285690"/>
                    <a:pt x="1087826" y="263505"/>
                  </a:cubicBezTo>
                  <a:cubicBezTo>
                    <a:pt x="1087826" y="254467"/>
                    <a:pt x="1086881" y="248387"/>
                    <a:pt x="1084991" y="245265"/>
                  </a:cubicBezTo>
                  <a:cubicBezTo>
                    <a:pt x="1083102" y="242142"/>
                    <a:pt x="1079528" y="240499"/>
                    <a:pt x="1074269" y="240335"/>
                  </a:cubicBezTo>
                  <a:close/>
                  <a:moveTo>
                    <a:pt x="2902171" y="154554"/>
                  </a:moveTo>
                  <a:cubicBezTo>
                    <a:pt x="2894940" y="154554"/>
                    <a:pt x="2889148" y="157224"/>
                    <a:pt x="2884793" y="162565"/>
                  </a:cubicBezTo>
                  <a:cubicBezTo>
                    <a:pt x="2880438" y="167906"/>
                    <a:pt x="2878261" y="175013"/>
                    <a:pt x="2878261" y="183887"/>
                  </a:cubicBezTo>
                  <a:cubicBezTo>
                    <a:pt x="2878261" y="193747"/>
                    <a:pt x="2880110" y="207181"/>
                    <a:pt x="2883807" y="224189"/>
                  </a:cubicBezTo>
                  <a:cubicBezTo>
                    <a:pt x="2887504" y="241197"/>
                    <a:pt x="2891900" y="256275"/>
                    <a:pt x="2896995" y="269421"/>
                  </a:cubicBezTo>
                  <a:cubicBezTo>
                    <a:pt x="2902089" y="282896"/>
                    <a:pt x="2910388" y="289634"/>
                    <a:pt x="2921891" y="289634"/>
                  </a:cubicBezTo>
                  <a:cubicBezTo>
                    <a:pt x="2936516" y="289634"/>
                    <a:pt x="2943829" y="280349"/>
                    <a:pt x="2943829" y="261780"/>
                  </a:cubicBezTo>
                  <a:cubicBezTo>
                    <a:pt x="2943829" y="247976"/>
                    <a:pt x="2941980" y="232282"/>
                    <a:pt x="2938283" y="214699"/>
                  </a:cubicBezTo>
                  <a:cubicBezTo>
                    <a:pt x="2934585" y="197116"/>
                    <a:pt x="2930107" y="182819"/>
                    <a:pt x="2924849" y="171809"/>
                  </a:cubicBezTo>
                  <a:cubicBezTo>
                    <a:pt x="2919426" y="160634"/>
                    <a:pt x="2911867" y="154882"/>
                    <a:pt x="2902171" y="154554"/>
                  </a:cubicBezTo>
                  <a:close/>
                  <a:moveTo>
                    <a:pt x="2597371" y="154554"/>
                  </a:moveTo>
                  <a:cubicBezTo>
                    <a:pt x="2590140" y="154554"/>
                    <a:pt x="2584348" y="157224"/>
                    <a:pt x="2579993" y="162565"/>
                  </a:cubicBezTo>
                  <a:cubicBezTo>
                    <a:pt x="2575638" y="167906"/>
                    <a:pt x="2573461" y="175013"/>
                    <a:pt x="2573461" y="183887"/>
                  </a:cubicBezTo>
                  <a:cubicBezTo>
                    <a:pt x="2573461" y="193747"/>
                    <a:pt x="2575310" y="207181"/>
                    <a:pt x="2579007" y="224189"/>
                  </a:cubicBezTo>
                  <a:cubicBezTo>
                    <a:pt x="2582704" y="241197"/>
                    <a:pt x="2587100" y="256275"/>
                    <a:pt x="2592195" y="269421"/>
                  </a:cubicBezTo>
                  <a:cubicBezTo>
                    <a:pt x="2597289" y="282896"/>
                    <a:pt x="2605588" y="289634"/>
                    <a:pt x="2617091" y="289634"/>
                  </a:cubicBezTo>
                  <a:cubicBezTo>
                    <a:pt x="2631716" y="289634"/>
                    <a:pt x="2639029" y="280349"/>
                    <a:pt x="2639029" y="261780"/>
                  </a:cubicBezTo>
                  <a:cubicBezTo>
                    <a:pt x="2639029" y="247976"/>
                    <a:pt x="2637180" y="232282"/>
                    <a:pt x="2633483" y="214699"/>
                  </a:cubicBezTo>
                  <a:cubicBezTo>
                    <a:pt x="2629785" y="197116"/>
                    <a:pt x="2625307" y="182819"/>
                    <a:pt x="2620049" y="171809"/>
                  </a:cubicBezTo>
                  <a:cubicBezTo>
                    <a:pt x="2614626" y="160634"/>
                    <a:pt x="2607067" y="154882"/>
                    <a:pt x="2597371" y="154554"/>
                  </a:cubicBezTo>
                  <a:close/>
                  <a:moveTo>
                    <a:pt x="3228416" y="150610"/>
                  </a:moveTo>
                  <a:cubicBezTo>
                    <a:pt x="3217735" y="150610"/>
                    <a:pt x="3209272" y="156279"/>
                    <a:pt x="3203027" y="167618"/>
                  </a:cubicBezTo>
                  <a:cubicBezTo>
                    <a:pt x="3194646" y="182737"/>
                    <a:pt x="3190456" y="202621"/>
                    <a:pt x="3190456" y="227270"/>
                  </a:cubicBezTo>
                  <a:cubicBezTo>
                    <a:pt x="3190456" y="249619"/>
                    <a:pt x="3194482" y="266463"/>
                    <a:pt x="3202534" y="277802"/>
                  </a:cubicBezTo>
                  <a:cubicBezTo>
                    <a:pt x="3208286" y="286019"/>
                    <a:pt x="3216091" y="290127"/>
                    <a:pt x="3225951" y="290127"/>
                  </a:cubicBezTo>
                  <a:cubicBezTo>
                    <a:pt x="3236633" y="290127"/>
                    <a:pt x="3244398" y="283923"/>
                    <a:pt x="3249245" y="271516"/>
                  </a:cubicBezTo>
                  <a:cubicBezTo>
                    <a:pt x="3254093" y="259109"/>
                    <a:pt x="3256517" y="239102"/>
                    <a:pt x="3256517" y="211495"/>
                  </a:cubicBezTo>
                  <a:cubicBezTo>
                    <a:pt x="3256517" y="186188"/>
                    <a:pt x="3253641" y="169344"/>
                    <a:pt x="3247889" y="160963"/>
                  </a:cubicBezTo>
                  <a:cubicBezTo>
                    <a:pt x="3243453" y="154390"/>
                    <a:pt x="3236961" y="150939"/>
                    <a:pt x="3228416" y="150610"/>
                  </a:cubicBezTo>
                  <a:close/>
                  <a:moveTo>
                    <a:pt x="782938" y="135574"/>
                  </a:moveTo>
                  <a:cubicBezTo>
                    <a:pt x="774721" y="135574"/>
                    <a:pt x="768107" y="138696"/>
                    <a:pt x="763095" y="144940"/>
                  </a:cubicBezTo>
                  <a:cubicBezTo>
                    <a:pt x="758083" y="151185"/>
                    <a:pt x="755577" y="159484"/>
                    <a:pt x="755577" y="169837"/>
                  </a:cubicBezTo>
                  <a:cubicBezTo>
                    <a:pt x="755577" y="187584"/>
                    <a:pt x="758288" y="201799"/>
                    <a:pt x="763711" y="212481"/>
                  </a:cubicBezTo>
                  <a:cubicBezTo>
                    <a:pt x="769134" y="223162"/>
                    <a:pt x="776282" y="228503"/>
                    <a:pt x="785156" y="228503"/>
                  </a:cubicBezTo>
                  <a:cubicBezTo>
                    <a:pt x="793866" y="228503"/>
                    <a:pt x="800768" y="225175"/>
                    <a:pt x="805862" y="218520"/>
                  </a:cubicBezTo>
                  <a:cubicBezTo>
                    <a:pt x="810956" y="211864"/>
                    <a:pt x="813503" y="202949"/>
                    <a:pt x="813503" y="191775"/>
                  </a:cubicBezTo>
                  <a:cubicBezTo>
                    <a:pt x="813503" y="174191"/>
                    <a:pt x="810833" y="160511"/>
                    <a:pt x="805492" y="150733"/>
                  </a:cubicBezTo>
                  <a:cubicBezTo>
                    <a:pt x="800151" y="140955"/>
                    <a:pt x="792633" y="135902"/>
                    <a:pt x="782938" y="135574"/>
                  </a:cubicBezTo>
                  <a:close/>
                  <a:moveTo>
                    <a:pt x="1702179" y="99585"/>
                  </a:moveTo>
                  <a:cubicBezTo>
                    <a:pt x="1711218" y="99585"/>
                    <a:pt x="1715737" y="104679"/>
                    <a:pt x="1715737" y="114868"/>
                  </a:cubicBezTo>
                  <a:lnTo>
                    <a:pt x="1715737" y="258082"/>
                  </a:lnTo>
                  <a:cubicBezTo>
                    <a:pt x="1715737" y="269421"/>
                    <a:pt x="1716764" y="277720"/>
                    <a:pt x="1718818" y="282979"/>
                  </a:cubicBezTo>
                  <a:cubicBezTo>
                    <a:pt x="1720872" y="288237"/>
                    <a:pt x="1725021" y="293085"/>
                    <a:pt x="1731266" y="297522"/>
                  </a:cubicBezTo>
                  <a:cubicBezTo>
                    <a:pt x="1736360" y="301137"/>
                    <a:pt x="1739770" y="304218"/>
                    <a:pt x="1741496" y="306765"/>
                  </a:cubicBezTo>
                  <a:cubicBezTo>
                    <a:pt x="1743221" y="309313"/>
                    <a:pt x="1744084" y="312558"/>
                    <a:pt x="1744084" y="316502"/>
                  </a:cubicBezTo>
                  <a:cubicBezTo>
                    <a:pt x="1744084" y="337701"/>
                    <a:pt x="1717216" y="348300"/>
                    <a:pt x="1663479" y="348300"/>
                  </a:cubicBezTo>
                  <a:cubicBezTo>
                    <a:pt x="1634557" y="348300"/>
                    <a:pt x="1611633" y="346000"/>
                    <a:pt x="1594707" y="341398"/>
                  </a:cubicBezTo>
                  <a:cubicBezTo>
                    <a:pt x="1588955" y="339755"/>
                    <a:pt x="1584313" y="336879"/>
                    <a:pt x="1580780" y="332771"/>
                  </a:cubicBezTo>
                  <a:cubicBezTo>
                    <a:pt x="1577247" y="328663"/>
                    <a:pt x="1575480" y="323979"/>
                    <a:pt x="1575480" y="318721"/>
                  </a:cubicBezTo>
                  <a:cubicBezTo>
                    <a:pt x="1575480" y="314284"/>
                    <a:pt x="1576384" y="310833"/>
                    <a:pt x="1578192" y="308368"/>
                  </a:cubicBezTo>
                  <a:cubicBezTo>
                    <a:pt x="1579999" y="305903"/>
                    <a:pt x="1584601" y="301959"/>
                    <a:pt x="1591995" y="296536"/>
                  </a:cubicBezTo>
                  <a:cubicBezTo>
                    <a:pt x="1597090" y="292756"/>
                    <a:pt x="1600705" y="286594"/>
                    <a:pt x="1602841" y="278049"/>
                  </a:cubicBezTo>
                  <a:cubicBezTo>
                    <a:pt x="1604978" y="269503"/>
                    <a:pt x="1606046" y="256768"/>
                    <a:pt x="1606046" y="239842"/>
                  </a:cubicBezTo>
                  <a:cubicBezTo>
                    <a:pt x="1606046" y="234419"/>
                    <a:pt x="1605676" y="224271"/>
                    <a:pt x="1604936" y="209399"/>
                  </a:cubicBezTo>
                  <a:cubicBezTo>
                    <a:pt x="1604197" y="194527"/>
                    <a:pt x="1603663" y="185859"/>
                    <a:pt x="1603334" y="183394"/>
                  </a:cubicBezTo>
                  <a:cubicBezTo>
                    <a:pt x="1602348" y="176656"/>
                    <a:pt x="1597747" y="171480"/>
                    <a:pt x="1589530" y="167865"/>
                  </a:cubicBezTo>
                  <a:cubicBezTo>
                    <a:pt x="1579342" y="163428"/>
                    <a:pt x="1574248" y="156854"/>
                    <a:pt x="1574248" y="148145"/>
                  </a:cubicBezTo>
                  <a:cubicBezTo>
                    <a:pt x="1574248" y="137792"/>
                    <a:pt x="1580903" y="130069"/>
                    <a:pt x="1594214" y="124974"/>
                  </a:cubicBezTo>
                  <a:cubicBezTo>
                    <a:pt x="1612619" y="117908"/>
                    <a:pt x="1632339" y="111910"/>
                    <a:pt x="1653373" y="106980"/>
                  </a:cubicBezTo>
                  <a:cubicBezTo>
                    <a:pt x="1674407" y="102050"/>
                    <a:pt x="1690676" y="99585"/>
                    <a:pt x="1702179" y="99585"/>
                  </a:cubicBezTo>
                  <a:close/>
                  <a:moveTo>
                    <a:pt x="1452209" y="99339"/>
                  </a:moveTo>
                  <a:cubicBezTo>
                    <a:pt x="1472914" y="99339"/>
                    <a:pt x="1490662" y="104761"/>
                    <a:pt x="1505452" y="115607"/>
                  </a:cubicBezTo>
                  <a:cubicBezTo>
                    <a:pt x="1515805" y="123331"/>
                    <a:pt x="1523035" y="132410"/>
                    <a:pt x="1527144" y="142845"/>
                  </a:cubicBezTo>
                  <a:cubicBezTo>
                    <a:pt x="1531252" y="153280"/>
                    <a:pt x="1533799" y="168604"/>
                    <a:pt x="1534785" y="188817"/>
                  </a:cubicBezTo>
                  <a:lnTo>
                    <a:pt x="1538236" y="275584"/>
                  </a:lnTo>
                  <a:cubicBezTo>
                    <a:pt x="1538565" y="282157"/>
                    <a:pt x="1539592" y="287005"/>
                    <a:pt x="1541317" y="290127"/>
                  </a:cubicBezTo>
                  <a:cubicBezTo>
                    <a:pt x="1543043" y="293249"/>
                    <a:pt x="1548096" y="299247"/>
                    <a:pt x="1556477" y="308121"/>
                  </a:cubicBezTo>
                  <a:cubicBezTo>
                    <a:pt x="1558942" y="310751"/>
                    <a:pt x="1560174" y="314448"/>
                    <a:pt x="1560174" y="319214"/>
                  </a:cubicBezTo>
                  <a:cubicBezTo>
                    <a:pt x="1560174" y="330059"/>
                    <a:pt x="1553683" y="337619"/>
                    <a:pt x="1540701" y="341891"/>
                  </a:cubicBezTo>
                  <a:cubicBezTo>
                    <a:pt x="1527719" y="346164"/>
                    <a:pt x="1504548" y="348300"/>
                    <a:pt x="1471189" y="348300"/>
                  </a:cubicBezTo>
                  <a:cubicBezTo>
                    <a:pt x="1448511" y="348300"/>
                    <a:pt x="1432489" y="346328"/>
                    <a:pt x="1423122" y="342384"/>
                  </a:cubicBezTo>
                  <a:cubicBezTo>
                    <a:pt x="1413427" y="338276"/>
                    <a:pt x="1408579" y="331621"/>
                    <a:pt x="1408579" y="322418"/>
                  </a:cubicBezTo>
                  <a:cubicBezTo>
                    <a:pt x="1408579" y="319131"/>
                    <a:pt x="1409072" y="316708"/>
                    <a:pt x="1410058" y="315146"/>
                  </a:cubicBezTo>
                  <a:cubicBezTo>
                    <a:pt x="1411044" y="313585"/>
                    <a:pt x="1414330" y="309765"/>
                    <a:pt x="1419918" y="303684"/>
                  </a:cubicBezTo>
                  <a:cubicBezTo>
                    <a:pt x="1426491" y="296782"/>
                    <a:pt x="1429778" y="273776"/>
                    <a:pt x="1429778" y="234665"/>
                  </a:cubicBezTo>
                  <a:cubicBezTo>
                    <a:pt x="1429778" y="211988"/>
                    <a:pt x="1427148" y="195226"/>
                    <a:pt x="1421890" y="184380"/>
                  </a:cubicBezTo>
                  <a:cubicBezTo>
                    <a:pt x="1417617" y="175670"/>
                    <a:pt x="1409729" y="171316"/>
                    <a:pt x="1398226" y="171316"/>
                  </a:cubicBezTo>
                  <a:cubicBezTo>
                    <a:pt x="1387216" y="171316"/>
                    <a:pt x="1379657" y="174849"/>
                    <a:pt x="1375548" y="181915"/>
                  </a:cubicBezTo>
                  <a:cubicBezTo>
                    <a:pt x="1371440" y="188981"/>
                    <a:pt x="1369386" y="201799"/>
                    <a:pt x="1369386" y="220368"/>
                  </a:cubicBezTo>
                  <a:lnTo>
                    <a:pt x="1369386" y="269175"/>
                  </a:lnTo>
                  <a:cubicBezTo>
                    <a:pt x="1369386" y="278870"/>
                    <a:pt x="1370002" y="285526"/>
                    <a:pt x="1371234" y="289141"/>
                  </a:cubicBezTo>
                  <a:cubicBezTo>
                    <a:pt x="1372467" y="292756"/>
                    <a:pt x="1376534" y="299740"/>
                    <a:pt x="1383436" y="310093"/>
                  </a:cubicBezTo>
                  <a:cubicBezTo>
                    <a:pt x="1385244" y="313051"/>
                    <a:pt x="1386148" y="316420"/>
                    <a:pt x="1386148" y="320200"/>
                  </a:cubicBezTo>
                  <a:cubicBezTo>
                    <a:pt x="1386148" y="329895"/>
                    <a:pt x="1379410" y="337044"/>
                    <a:pt x="1365935" y="341645"/>
                  </a:cubicBezTo>
                  <a:cubicBezTo>
                    <a:pt x="1352460" y="346246"/>
                    <a:pt x="1331425" y="348547"/>
                    <a:pt x="1302832" y="348547"/>
                  </a:cubicBezTo>
                  <a:cubicBezTo>
                    <a:pt x="1257148" y="348547"/>
                    <a:pt x="1234306" y="339098"/>
                    <a:pt x="1234306" y="320200"/>
                  </a:cubicBezTo>
                  <a:cubicBezTo>
                    <a:pt x="1234306" y="316256"/>
                    <a:pt x="1235004" y="313257"/>
                    <a:pt x="1236401" y="311202"/>
                  </a:cubicBezTo>
                  <a:cubicBezTo>
                    <a:pt x="1237798" y="309148"/>
                    <a:pt x="1241125" y="306231"/>
                    <a:pt x="1246384" y="302452"/>
                  </a:cubicBezTo>
                  <a:cubicBezTo>
                    <a:pt x="1250657" y="299330"/>
                    <a:pt x="1253368" y="295755"/>
                    <a:pt x="1254518" y="291729"/>
                  </a:cubicBezTo>
                  <a:cubicBezTo>
                    <a:pt x="1255669" y="287703"/>
                    <a:pt x="1256737" y="277802"/>
                    <a:pt x="1257723" y="262026"/>
                  </a:cubicBezTo>
                  <a:cubicBezTo>
                    <a:pt x="1258873" y="243293"/>
                    <a:pt x="1259448" y="223655"/>
                    <a:pt x="1259448" y="203114"/>
                  </a:cubicBezTo>
                  <a:cubicBezTo>
                    <a:pt x="1259448" y="191775"/>
                    <a:pt x="1258586" y="184339"/>
                    <a:pt x="1256860" y="180806"/>
                  </a:cubicBezTo>
                  <a:cubicBezTo>
                    <a:pt x="1255135" y="177273"/>
                    <a:pt x="1250164" y="172959"/>
                    <a:pt x="1241947" y="167865"/>
                  </a:cubicBezTo>
                  <a:cubicBezTo>
                    <a:pt x="1234881" y="163428"/>
                    <a:pt x="1231348" y="158005"/>
                    <a:pt x="1231348" y="151596"/>
                  </a:cubicBezTo>
                  <a:cubicBezTo>
                    <a:pt x="1231348" y="145023"/>
                    <a:pt x="1234223" y="139641"/>
                    <a:pt x="1239975" y="135450"/>
                  </a:cubicBezTo>
                  <a:cubicBezTo>
                    <a:pt x="1245727" y="131260"/>
                    <a:pt x="1257558" y="125960"/>
                    <a:pt x="1275471" y="119551"/>
                  </a:cubicBezTo>
                  <a:cubicBezTo>
                    <a:pt x="1291246" y="113964"/>
                    <a:pt x="1306447" y="109239"/>
                    <a:pt x="1321072" y="105378"/>
                  </a:cubicBezTo>
                  <a:cubicBezTo>
                    <a:pt x="1335698" y="101516"/>
                    <a:pt x="1345722" y="99585"/>
                    <a:pt x="1351145" y="99585"/>
                  </a:cubicBezTo>
                  <a:cubicBezTo>
                    <a:pt x="1356075" y="99585"/>
                    <a:pt x="1360224" y="101393"/>
                    <a:pt x="1363593" y="105008"/>
                  </a:cubicBezTo>
                  <a:cubicBezTo>
                    <a:pt x="1366962" y="108623"/>
                    <a:pt x="1368646" y="112896"/>
                    <a:pt x="1368646" y="117826"/>
                  </a:cubicBezTo>
                  <a:cubicBezTo>
                    <a:pt x="1368646" y="118319"/>
                    <a:pt x="1368564" y="120373"/>
                    <a:pt x="1368400" y="123988"/>
                  </a:cubicBezTo>
                  <a:cubicBezTo>
                    <a:pt x="1368235" y="125303"/>
                    <a:pt x="1368153" y="126453"/>
                    <a:pt x="1368153" y="127439"/>
                  </a:cubicBezTo>
                  <a:cubicBezTo>
                    <a:pt x="1368153" y="135327"/>
                    <a:pt x="1371440" y="139271"/>
                    <a:pt x="1378013" y="139271"/>
                  </a:cubicBezTo>
                  <a:cubicBezTo>
                    <a:pt x="1381957" y="139271"/>
                    <a:pt x="1386148" y="136149"/>
                    <a:pt x="1390584" y="129904"/>
                  </a:cubicBezTo>
                  <a:cubicBezTo>
                    <a:pt x="1404717" y="109527"/>
                    <a:pt x="1425258" y="99339"/>
                    <a:pt x="1452209" y="99339"/>
                  </a:cubicBezTo>
                  <a:close/>
                  <a:moveTo>
                    <a:pt x="503174" y="99339"/>
                  </a:moveTo>
                  <a:cubicBezTo>
                    <a:pt x="511883" y="99339"/>
                    <a:pt x="517183" y="100571"/>
                    <a:pt x="519073" y="103036"/>
                  </a:cubicBezTo>
                  <a:cubicBezTo>
                    <a:pt x="520962" y="105501"/>
                    <a:pt x="522647" y="113389"/>
                    <a:pt x="524126" y="126700"/>
                  </a:cubicBezTo>
                  <a:cubicBezTo>
                    <a:pt x="524947" y="133930"/>
                    <a:pt x="527495" y="137546"/>
                    <a:pt x="531767" y="137546"/>
                  </a:cubicBezTo>
                  <a:cubicBezTo>
                    <a:pt x="535054" y="137546"/>
                    <a:pt x="538176" y="135163"/>
                    <a:pt x="541134" y="130397"/>
                  </a:cubicBezTo>
                  <a:cubicBezTo>
                    <a:pt x="554281" y="109856"/>
                    <a:pt x="571453" y="99585"/>
                    <a:pt x="592652" y="99585"/>
                  </a:cubicBezTo>
                  <a:cubicBezTo>
                    <a:pt x="607606" y="99585"/>
                    <a:pt x="619849" y="104433"/>
                    <a:pt x="629380" y="114128"/>
                  </a:cubicBezTo>
                  <a:cubicBezTo>
                    <a:pt x="633981" y="118894"/>
                    <a:pt x="637761" y="125015"/>
                    <a:pt x="640719" y="132492"/>
                  </a:cubicBezTo>
                  <a:cubicBezTo>
                    <a:pt x="643677" y="139969"/>
                    <a:pt x="645156" y="147159"/>
                    <a:pt x="645156" y="154061"/>
                  </a:cubicBezTo>
                  <a:cubicBezTo>
                    <a:pt x="645156" y="161784"/>
                    <a:pt x="643348" y="169713"/>
                    <a:pt x="639733" y="177848"/>
                  </a:cubicBezTo>
                  <a:cubicBezTo>
                    <a:pt x="636117" y="185982"/>
                    <a:pt x="631434" y="192679"/>
                    <a:pt x="625682" y="197937"/>
                  </a:cubicBezTo>
                  <a:cubicBezTo>
                    <a:pt x="615165" y="207961"/>
                    <a:pt x="602265" y="212974"/>
                    <a:pt x="586982" y="212974"/>
                  </a:cubicBezTo>
                  <a:cubicBezTo>
                    <a:pt x="578601" y="212974"/>
                    <a:pt x="571576" y="211495"/>
                    <a:pt x="565907" y="208537"/>
                  </a:cubicBezTo>
                  <a:cubicBezTo>
                    <a:pt x="560238" y="205579"/>
                    <a:pt x="552802" y="199581"/>
                    <a:pt x="543599" y="190542"/>
                  </a:cubicBezTo>
                  <a:cubicBezTo>
                    <a:pt x="540148" y="187091"/>
                    <a:pt x="536944" y="185366"/>
                    <a:pt x="533986" y="185366"/>
                  </a:cubicBezTo>
                  <a:cubicBezTo>
                    <a:pt x="529384" y="185366"/>
                    <a:pt x="526385" y="187954"/>
                    <a:pt x="524988" y="193131"/>
                  </a:cubicBezTo>
                  <a:cubicBezTo>
                    <a:pt x="523592" y="198307"/>
                    <a:pt x="522893" y="209194"/>
                    <a:pt x="522893" y="225791"/>
                  </a:cubicBezTo>
                  <a:cubicBezTo>
                    <a:pt x="522893" y="250605"/>
                    <a:pt x="523797" y="267531"/>
                    <a:pt x="525605" y="276570"/>
                  </a:cubicBezTo>
                  <a:cubicBezTo>
                    <a:pt x="526755" y="281500"/>
                    <a:pt x="528357" y="284909"/>
                    <a:pt x="530411" y="286799"/>
                  </a:cubicBezTo>
                  <a:cubicBezTo>
                    <a:pt x="532466" y="288689"/>
                    <a:pt x="536861" y="290620"/>
                    <a:pt x="543599" y="292592"/>
                  </a:cubicBezTo>
                  <a:cubicBezTo>
                    <a:pt x="558389" y="297029"/>
                    <a:pt x="565784" y="304752"/>
                    <a:pt x="565784" y="315763"/>
                  </a:cubicBezTo>
                  <a:cubicBezTo>
                    <a:pt x="565784" y="322500"/>
                    <a:pt x="563401" y="328375"/>
                    <a:pt x="558635" y="333387"/>
                  </a:cubicBezTo>
                  <a:cubicBezTo>
                    <a:pt x="553870" y="338399"/>
                    <a:pt x="547543" y="341727"/>
                    <a:pt x="539655" y="343370"/>
                  </a:cubicBezTo>
                  <a:cubicBezTo>
                    <a:pt x="523879" y="346657"/>
                    <a:pt x="500709" y="348300"/>
                    <a:pt x="470143" y="348300"/>
                  </a:cubicBezTo>
                  <a:cubicBezTo>
                    <a:pt x="441056" y="348300"/>
                    <a:pt x="418954" y="345753"/>
                    <a:pt x="403835" y="340659"/>
                  </a:cubicBezTo>
                  <a:cubicBezTo>
                    <a:pt x="390360" y="336057"/>
                    <a:pt x="383623" y="328087"/>
                    <a:pt x="383623" y="316749"/>
                  </a:cubicBezTo>
                  <a:cubicBezTo>
                    <a:pt x="383623" y="308203"/>
                    <a:pt x="388553" y="300562"/>
                    <a:pt x="398412" y="293824"/>
                  </a:cubicBezTo>
                  <a:cubicBezTo>
                    <a:pt x="403178" y="290702"/>
                    <a:pt x="406465" y="287867"/>
                    <a:pt x="408272" y="285320"/>
                  </a:cubicBezTo>
                  <a:cubicBezTo>
                    <a:pt x="410080" y="282773"/>
                    <a:pt x="411312" y="279281"/>
                    <a:pt x="411970" y="274844"/>
                  </a:cubicBezTo>
                  <a:cubicBezTo>
                    <a:pt x="414599" y="259890"/>
                    <a:pt x="415914" y="232200"/>
                    <a:pt x="415914" y="191775"/>
                  </a:cubicBezTo>
                  <a:cubicBezTo>
                    <a:pt x="415914" y="184380"/>
                    <a:pt x="415092" y="179080"/>
                    <a:pt x="413449" y="175876"/>
                  </a:cubicBezTo>
                  <a:cubicBezTo>
                    <a:pt x="411805" y="172671"/>
                    <a:pt x="408519" y="170083"/>
                    <a:pt x="403589" y="168111"/>
                  </a:cubicBezTo>
                  <a:cubicBezTo>
                    <a:pt x="391921" y="163510"/>
                    <a:pt x="386088" y="156854"/>
                    <a:pt x="386088" y="148145"/>
                  </a:cubicBezTo>
                  <a:cubicBezTo>
                    <a:pt x="386088" y="140257"/>
                    <a:pt x="390114" y="133478"/>
                    <a:pt x="398166" y="127809"/>
                  </a:cubicBezTo>
                  <a:cubicBezTo>
                    <a:pt x="406218" y="122140"/>
                    <a:pt x="419693" y="116511"/>
                    <a:pt x="438591" y="110924"/>
                  </a:cubicBezTo>
                  <a:cubicBezTo>
                    <a:pt x="463898" y="103365"/>
                    <a:pt x="485426" y="99503"/>
                    <a:pt x="503174" y="99339"/>
                  </a:cubicBezTo>
                  <a:close/>
                  <a:moveTo>
                    <a:pt x="1900163" y="97860"/>
                  </a:moveTo>
                  <a:cubicBezTo>
                    <a:pt x="1929413" y="97860"/>
                    <a:pt x="1955214" y="105172"/>
                    <a:pt x="1977563" y="119798"/>
                  </a:cubicBezTo>
                  <a:cubicBezTo>
                    <a:pt x="1998761" y="133766"/>
                    <a:pt x="2009361" y="151103"/>
                    <a:pt x="2009361" y="171809"/>
                  </a:cubicBezTo>
                  <a:cubicBezTo>
                    <a:pt x="2009361" y="186105"/>
                    <a:pt x="2004431" y="197691"/>
                    <a:pt x="1994571" y="206565"/>
                  </a:cubicBezTo>
                  <a:cubicBezTo>
                    <a:pt x="1985368" y="214946"/>
                    <a:pt x="1974276" y="219136"/>
                    <a:pt x="1961294" y="219136"/>
                  </a:cubicBezTo>
                  <a:cubicBezTo>
                    <a:pt x="1947654" y="219136"/>
                    <a:pt x="1937384" y="214206"/>
                    <a:pt x="1930482" y="204346"/>
                  </a:cubicBezTo>
                  <a:cubicBezTo>
                    <a:pt x="1928345" y="201224"/>
                    <a:pt x="1925223" y="193254"/>
                    <a:pt x="1921115" y="180436"/>
                  </a:cubicBezTo>
                  <a:cubicBezTo>
                    <a:pt x="1916678" y="166632"/>
                    <a:pt x="1908215" y="159730"/>
                    <a:pt x="1895726" y="159730"/>
                  </a:cubicBezTo>
                  <a:cubicBezTo>
                    <a:pt x="1886688" y="159730"/>
                    <a:pt x="1879087" y="163674"/>
                    <a:pt x="1872925" y="171562"/>
                  </a:cubicBezTo>
                  <a:cubicBezTo>
                    <a:pt x="1866762" y="179450"/>
                    <a:pt x="1863681" y="189146"/>
                    <a:pt x="1863681" y="200649"/>
                  </a:cubicBezTo>
                  <a:cubicBezTo>
                    <a:pt x="1863681" y="220368"/>
                    <a:pt x="1870747" y="237870"/>
                    <a:pt x="1884880" y="253152"/>
                  </a:cubicBezTo>
                  <a:cubicBezTo>
                    <a:pt x="1896383" y="265477"/>
                    <a:pt x="1910844" y="271640"/>
                    <a:pt x="1928263" y="271640"/>
                  </a:cubicBezTo>
                  <a:cubicBezTo>
                    <a:pt x="1936480" y="271640"/>
                    <a:pt x="1943382" y="270941"/>
                    <a:pt x="1948969" y="269545"/>
                  </a:cubicBezTo>
                  <a:cubicBezTo>
                    <a:pt x="1954556" y="268148"/>
                    <a:pt x="1961869" y="265313"/>
                    <a:pt x="1970907" y="261040"/>
                  </a:cubicBezTo>
                  <a:cubicBezTo>
                    <a:pt x="1973208" y="259890"/>
                    <a:pt x="1975755" y="259315"/>
                    <a:pt x="1978548" y="259315"/>
                  </a:cubicBezTo>
                  <a:cubicBezTo>
                    <a:pt x="1984136" y="259315"/>
                    <a:pt x="1989066" y="261944"/>
                    <a:pt x="1993338" y="267203"/>
                  </a:cubicBezTo>
                  <a:cubicBezTo>
                    <a:pt x="1997611" y="272461"/>
                    <a:pt x="1999747" y="278624"/>
                    <a:pt x="1999747" y="285690"/>
                  </a:cubicBezTo>
                  <a:cubicBezTo>
                    <a:pt x="1999747" y="293085"/>
                    <a:pt x="1996707" y="300850"/>
                    <a:pt x="1990627" y="308984"/>
                  </a:cubicBezTo>
                  <a:cubicBezTo>
                    <a:pt x="1984547" y="317118"/>
                    <a:pt x="1976577" y="324226"/>
                    <a:pt x="1966717" y="330306"/>
                  </a:cubicBezTo>
                  <a:cubicBezTo>
                    <a:pt x="1945354" y="343452"/>
                    <a:pt x="1920129" y="350026"/>
                    <a:pt x="1891042" y="350026"/>
                  </a:cubicBezTo>
                  <a:cubicBezTo>
                    <a:pt x="1857190" y="350026"/>
                    <a:pt x="1828350" y="340166"/>
                    <a:pt x="1804522" y="320446"/>
                  </a:cubicBezTo>
                  <a:cubicBezTo>
                    <a:pt x="1773956" y="295468"/>
                    <a:pt x="1758674" y="263670"/>
                    <a:pt x="1758674" y="225052"/>
                  </a:cubicBezTo>
                  <a:cubicBezTo>
                    <a:pt x="1758674" y="187913"/>
                    <a:pt x="1772888" y="157183"/>
                    <a:pt x="1801317" y="132862"/>
                  </a:cubicBezTo>
                  <a:cubicBezTo>
                    <a:pt x="1828432" y="109527"/>
                    <a:pt x="1861380" y="97860"/>
                    <a:pt x="1900163" y="97860"/>
                  </a:cubicBezTo>
                  <a:close/>
                  <a:moveTo>
                    <a:pt x="2921891" y="97613"/>
                  </a:moveTo>
                  <a:cubicBezTo>
                    <a:pt x="2951963" y="97613"/>
                    <a:pt x="2978338" y="105419"/>
                    <a:pt x="3001016" y="121030"/>
                  </a:cubicBezTo>
                  <a:cubicBezTo>
                    <a:pt x="3017285" y="132205"/>
                    <a:pt x="3030349" y="146748"/>
                    <a:pt x="3040209" y="164660"/>
                  </a:cubicBezTo>
                  <a:cubicBezTo>
                    <a:pt x="3050398" y="183394"/>
                    <a:pt x="3055492" y="202949"/>
                    <a:pt x="3055492" y="223326"/>
                  </a:cubicBezTo>
                  <a:cubicBezTo>
                    <a:pt x="3055492" y="258986"/>
                    <a:pt x="3039141" y="289305"/>
                    <a:pt x="3006439" y="314284"/>
                  </a:cubicBezTo>
                  <a:cubicBezTo>
                    <a:pt x="2975216" y="338112"/>
                    <a:pt x="2939474" y="350026"/>
                    <a:pt x="2899213" y="350026"/>
                  </a:cubicBezTo>
                  <a:cubicBezTo>
                    <a:pt x="2859938" y="350026"/>
                    <a:pt x="2828140" y="338851"/>
                    <a:pt x="2803819" y="316502"/>
                  </a:cubicBezTo>
                  <a:cubicBezTo>
                    <a:pt x="2780155" y="294810"/>
                    <a:pt x="2768323" y="266545"/>
                    <a:pt x="2768323" y="231707"/>
                  </a:cubicBezTo>
                  <a:cubicBezTo>
                    <a:pt x="2768323" y="192925"/>
                    <a:pt x="2782784" y="161209"/>
                    <a:pt x="2811707" y="136560"/>
                  </a:cubicBezTo>
                  <a:cubicBezTo>
                    <a:pt x="2841944" y="110595"/>
                    <a:pt x="2878672" y="97613"/>
                    <a:pt x="2921891" y="97613"/>
                  </a:cubicBezTo>
                  <a:close/>
                  <a:moveTo>
                    <a:pt x="2617091" y="97613"/>
                  </a:moveTo>
                  <a:cubicBezTo>
                    <a:pt x="2647163" y="97613"/>
                    <a:pt x="2673538" y="105419"/>
                    <a:pt x="2696216" y="121030"/>
                  </a:cubicBezTo>
                  <a:cubicBezTo>
                    <a:pt x="2712485" y="132205"/>
                    <a:pt x="2725549" y="146748"/>
                    <a:pt x="2735409" y="164660"/>
                  </a:cubicBezTo>
                  <a:cubicBezTo>
                    <a:pt x="2745598" y="183394"/>
                    <a:pt x="2750692" y="202949"/>
                    <a:pt x="2750692" y="223326"/>
                  </a:cubicBezTo>
                  <a:cubicBezTo>
                    <a:pt x="2750692" y="258986"/>
                    <a:pt x="2734341" y="289305"/>
                    <a:pt x="2701639" y="314284"/>
                  </a:cubicBezTo>
                  <a:cubicBezTo>
                    <a:pt x="2670416" y="338112"/>
                    <a:pt x="2634674" y="350026"/>
                    <a:pt x="2594413" y="350026"/>
                  </a:cubicBezTo>
                  <a:cubicBezTo>
                    <a:pt x="2555138" y="350026"/>
                    <a:pt x="2523340" y="338851"/>
                    <a:pt x="2499019" y="316502"/>
                  </a:cubicBezTo>
                  <a:cubicBezTo>
                    <a:pt x="2475355" y="294810"/>
                    <a:pt x="2463523" y="266545"/>
                    <a:pt x="2463523" y="231707"/>
                  </a:cubicBezTo>
                  <a:cubicBezTo>
                    <a:pt x="2463523" y="192925"/>
                    <a:pt x="2477984" y="161209"/>
                    <a:pt x="2506907" y="136560"/>
                  </a:cubicBezTo>
                  <a:cubicBezTo>
                    <a:pt x="2537144" y="110595"/>
                    <a:pt x="2573872" y="97613"/>
                    <a:pt x="2617091" y="97613"/>
                  </a:cubicBezTo>
                  <a:close/>
                  <a:moveTo>
                    <a:pt x="1090784" y="97613"/>
                  </a:moveTo>
                  <a:cubicBezTo>
                    <a:pt x="1119378" y="97613"/>
                    <a:pt x="1143617" y="104844"/>
                    <a:pt x="1163501" y="119305"/>
                  </a:cubicBezTo>
                  <a:cubicBezTo>
                    <a:pt x="1174018" y="127028"/>
                    <a:pt x="1181372" y="135861"/>
                    <a:pt x="1185562" y="145803"/>
                  </a:cubicBezTo>
                  <a:cubicBezTo>
                    <a:pt x="1189753" y="155745"/>
                    <a:pt x="1191848" y="169426"/>
                    <a:pt x="1191848" y="186845"/>
                  </a:cubicBezTo>
                  <a:lnTo>
                    <a:pt x="1191355" y="223573"/>
                  </a:lnTo>
                  <a:cubicBezTo>
                    <a:pt x="1191355" y="249044"/>
                    <a:pt x="1193162" y="265559"/>
                    <a:pt x="1196778" y="273119"/>
                  </a:cubicBezTo>
                  <a:cubicBezTo>
                    <a:pt x="1198585" y="276734"/>
                    <a:pt x="1200311" y="279035"/>
                    <a:pt x="1201954" y="280021"/>
                  </a:cubicBezTo>
                  <a:cubicBezTo>
                    <a:pt x="1203597" y="281007"/>
                    <a:pt x="1207048" y="281910"/>
                    <a:pt x="1212307" y="282732"/>
                  </a:cubicBezTo>
                  <a:cubicBezTo>
                    <a:pt x="1217566" y="283554"/>
                    <a:pt x="1220195" y="287005"/>
                    <a:pt x="1220195" y="293085"/>
                  </a:cubicBezTo>
                  <a:cubicBezTo>
                    <a:pt x="1220195" y="300973"/>
                    <a:pt x="1217031" y="309189"/>
                    <a:pt x="1210705" y="317735"/>
                  </a:cubicBezTo>
                  <a:cubicBezTo>
                    <a:pt x="1204378" y="326280"/>
                    <a:pt x="1196202" y="333428"/>
                    <a:pt x="1186178" y="339180"/>
                  </a:cubicBezTo>
                  <a:cubicBezTo>
                    <a:pt x="1173853" y="346410"/>
                    <a:pt x="1160954" y="350026"/>
                    <a:pt x="1147478" y="350026"/>
                  </a:cubicBezTo>
                  <a:cubicBezTo>
                    <a:pt x="1130224" y="350026"/>
                    <a:pt x="1116584" y="344110"/>
                    <a:pt x="1106560" y="332278"/>
                  </a:cubicBezTo>
                  <a:cubicBezTo>
                    <a:pt x="1103109" y="328005"/>
                    <a:pt x="1099905" y="325869"/>
                    <a:pt x="1096947" y="325869"/>
                  </a:cubicBezTo>
                  <a:cubicBezTo>
                    <a:pt x="1093660" y="325869"/>
                    <a:pt x="1089305" y="327923"/>
                    <a:pt x="1083882" y="332031"/>
                  </a:cubicBezTo>
                  <a:cubicBezTo>
                    <a:pt x="1067449" y="344028"/>
                    <a:pt x="1048798" y="350026"/>
                    <a:pt x="1027928" y="350026"/>
                  </a:cubicBezTo>
                  <a:cubicBezTo>
                    <a:pt x="1006400" y="350026"/>
                    <a:pt x="988981" y="345424"/>
                    <a:pt x="975670" y="336222"/>
                  </a:cubicBezTo>
                  <a:cubicBezTo>
                    <a:pt x="966961" y="330142"/>
                    <a:pt x="960059" y="322213"/>
                    <a:pt x="954965" y="312435"/>
                  </a:cubicBezTo>
                  <a:cubicBezTo>
                    <a:pt x="949870" y="302657"/>
                    <a:pt x="947323" y="292428"/>
                    <a:pt x="947323" y="281746"/>
                  </a:cubicBezTo>
                  <a:cubicBezTo>
                    <a:pt x="947323" y="264656"/>
                    <a:pt x="954225" y="249537"/>
                    <a:pt x="968029" y="236391"/>
                  </a:cubicBezTo>
                  <a:cubicBezTo>
                    <a:pt x="989556" y="215685"/>
                    <a:pt x="1021765" y="205250"/>
                    <a:pt x="1064656" y="205086"/>
                  </a:cubicBezTo>
                  <a:cubicBezTo>
                    <a:pt x="1074187" y="205086"/>
                    <a:pt x="1080185" y="204141"/>
                    <a:pt x="1082650" y="202251"/>
                  </a:cubicBezTo>
                  <a:cubicBezTo>
                    <a:pt x="1085115" y="200361"/>
                    <a:pt x="1086347" y="195965"/>
                    <a:pt x="1086347" y="189063"/>
                  </a:cubicBezTo>
                  <a:cubicBezTo>
                    <a:pt x="1086347" y="171644"/>
                    <a:pt x="1084540" y="159032"/>
                    <a:pt x="1080924" y="151226"/>
                  </a:cubicBezTo>
                  <a:cubicBezTo>
                    <a:pt x="1077309" y="143420"/>
                    <a:pt x="1071393" y="139518"/>
                    <a:pt x="1063177" y="139518"/>
                  </a:cubicBezTo>
                  <a:cubicBezTo>
                    <a:pt x="1058247" y="139518"/>
                    <a:pt x="1053851" y="140997"/>
                    <a:pt x="1049989" y="143954"/>
                  </a:cubicBezTo>
                  <a:cubicBezTo>
                    <a:pt x="1046127" y="146912"/>
                    <a:pt x="1041321" y="152335"/>
                    <a:pt x="1035569" y="160223"/>
                  </a:cubicBezTo>
                  <a:cubicBezTo>
                    <a:pt x="1020943" y="181093"/>
                    <a:pt x="1005661" y="191528"/>
                    <a:pt x="989721" y="191528"/>
                  </a:cubicBezTo>
                  <a:cubicBezTo>
                    <a:pt x="981668" y="191528"/>
                    <a:pt x="975095" y="189146"/>
                    <a:pt x="970001" y="184380"/>
                  </a:cubicBezTo>
                  <a:cubicBezTo>
                    <a:pt x="964907" y="179614"/>
                    <a:pt x="962359" y="173370"/>
                    <a:pt x="962359" y="165646"/>
                  </a:cubicBezTo>
                  <a:cubicBezTo>
                    <a:pt x="962359" y="157758"/>
                    <a:pt x="965523" y="149870"/>
                    <a:pt x="971850" y="141983"/>
                  </a:cubicBezTo>
                  <a:cubicBezTo>
                    <a:pt x="978176" y="134095"/>
                    <a:pt x="986763" y="127193"/>
                    <a:pt x="997608" y="121277"/>
                  </a:cubicBezTo>
                  <a:cubicBezTo>
                    <a:pt x="1027352" y="105501"/>
                    <a:pt x="1058411" y="97613"/>
                    <a:pt x="1090784" y="97613"/>
                  </a:cubicBezTo>
                  <a:close/>
                  <a:moveTo>
                    <a:pt x="916785" y="84549"/>
                  </a:moveTo>
                  <a:cubicBezTo>
                    <a:pt x="920894" y="84549"/>
                    <a:pt x="924509" y="86890"/>
                    <a:pt x="927631" y="91574"/>
                  </a:cubicBezTo>
                  <a:cubicBezTo>
                    <a:pt x="930754" y="96257"/>
                    <a:pt x="932315" y="101721"/>
                    <a:pt x="932315" y="107966"/>
                  </a:cubicBezTo>
                  <a:cubicBezTo>
                    <a:pt x="932315" y="114703"/>
                    <a:pt x="930220" y="122345"/>
                    <a:pt x="926029" y="130890"/>
                  </a:cubicBezTo>
                  <a:cubicBezTo>
                    <a:pt x="921839" y="139435"/>
                    <a:pt x="916785" y="146255"/>
                    <a:pt x="910870" y="151349"/>
                  </a:cubicBezTo>
                  <a:cubicBezTo>
                    <a:pt x="907090" y="154636"/>
                    <a:pt x="905200" y="157265"/>
                    <a:pt x="905200" y="159237"/>
                  </a:cubicBezTo>
                  <a:cubicBezTo>
                    <a:pt x="905200" y="159730"/>
                    <a:pt x="905364" y="161702"/>
                    <a:pt x="905693" y="165153"/>
                  </a:cubicBezTo>
                  <a:cubicBezTo>
                    <a:pt x="906186" y="168604"/>
                    <a:pt x="906433" y="171726"/>
                    <a:pt x="906433" y="174520"/>
                  </a:cubicBezTo>
                  <a:cubicBezTo>
                    <a:pt x="906433" y="194075"/>
                    <a:pt x="899859" y="210509"/>
                    <a:pt x="886713" y="223819"/>
                  </a:cubicBezTo>
                  <a:cubicBezTo>
                    <a:pt x="874881" y="235651"/>
                    <a:pt x="859639" y="244854"/>
                    <a:pt x="840988" y="251427"/>
                  </a:cubicBezTo>
                  <a:cubicBezTo>
                    <a:pt x="822336" y="258000"/>
                    <a:pt x="801836" y="261287"/>
                    <a:pt x="779487" y="261287"/>
                  </a:cubicBezTo>
                  <a:cubicBezTo>
                    <a:pt x="774064" y="261287"/>
                    <a:pt x="768723" y="260958"/>
                    <a:pt x="763465" y="260301"/>
                  </a:cubicBezTo>
                  <a:cubicBezTo>
                    <a:pt x="759192" y="259808"/>
                    <a:pt x="755905" y="259561"/>
                    <a:pt x="753605" y="259561"/>
                  </a:cubicBezTo>
                  <a:cubicBezTo>
                    <a:pt x="744895" y="259561"/>
                    <a:pt x="740540" y="263916"/>
                    <a:pt x="740540" y="272626"/>
                  </a:cubicBezTo>
                  <a:cubicBezTo>
                    <a:pt x="740540" y="278213"/>
                    <a:pt x="743375" y="282609"/>
                    <a:pt x="749045" y="285813"/>
                  </a:cubicBezTo>
                  <a:cubicBezTo>
                    <a:pt x="754714" y="289018"/>
                    <a:pt x="762396" y="290620"/>
                    <a:pt x="772092" y="290620"/>
                  </a:cubicBezTo>
                  <a:cubicBezTo>
                    <a:pt x="778665" y="290620"/>
                    <a:pt x="788361" y="289716"/>
                    <a:pt x="801179" y="287908"/>
                  </a:cubicBezTo>
                  <a:cubicBezTo>
                    <a:pt x="828129" y="284129"/>
                    <a:pt x="848013" y="282239"/>
                    <a:pt x="860831" y="282239"/>
                  </a:cubicBezTo>
                  <a:cubicBezTo>
                    <a:pt x="880222" y="282239"/>
                    <a:pt x="895258" y="285444"/>
                    <a:pt x="905940" y="291852"/>
                  </a:cubicBezTo>
                  <a:cubicBezTo>
                    <a:pt x="914485" y="296782"/>
                    <a:pt x="921264" y="303684"/>
                    <a:pt x="926276" y="312558"/>
                  </a:cubicBezTo>
                  <a:cubicBezTo>
                    <a:pt x="931288" y="321432"/>
                    <a:pt x="933794" y="330963"/>
                    <a:pt x="933794" y="341152"/>
                  </a:cubicBezTo>
                  <a:cubicBezTo>
                    <a:pt x="933794" y="357749"/>
                    <a:pt x="927713" y="373854"/>
                    <a:pt x="915553" y="389465"/>
                  </a:cubicBezTo>
                  <a:cubicBezTo>
                    <a:pt x="901092" y="407870"/>
                    <a:pt x="879811" y="421510"/>
                    <a:pt x="851710" y="430384"/>
                  </a:cubicBezTo>
                  <a:cubicBezTo>
                    <a:pt x="829690" y="437285"/>
                    <a:pt x="804219" y="440736"/>
                    <a:pt x="775296" y="440736"/>
                  </a:cubicBezTo>
                  <a:cubicBezTo>
                    <a:pt x="738815" y="440736"/>
                    <a:pt x="709235" y="435149"/>
                    <a:pt x="686558" y="423975"/>
                  </a:cubicBezTo>
                  <a:cubicBezTo>
                    <a:pt x="676040" y="418716"/>
                    <a:pt x="667660" y="411814"/>
                    <a:pt x="661415" y="403269"/>
                  </a:cubicBezTo>
                  <a:cubicBezTo>
                    <a:pt x="655171" y="394724"/>
                    <a:pt x="652048" y="385850"/>
                    <a:pt x="652048" y="376647"/>
                  </a:cubicBezTo>
                  <a:cubicBezTo>
                    <a:pt x="652048" y="370238"/>
                    <a:pt x="653815" y="364322"/>
                    <a:pt x="657348" y="358900"/>
                  </a:cubicBezTo>
                  <a:cubicBezTo>
                    <a:pt x="660881" y="353477"/>
                    <a:pt x="665359" y="349615"/>
                    <a:pt x="670782" y="347314"/>
                  </a:cubicBezTo>
                  <a:cubicBezTo>
                    <a:pt x="675712" y="345342"/>
                    <a:pt x="678177" y="343206"/>
                    <a:pt x="678177" y="340905"/>
                  </a:cubicBezTo>
                  <a:cubicBezTo>
                    <a:pt x="678177" y="339098"/>
                    <a:pt x="676123" y="336468"/>
                    <a:pt x="672014" y="333017"/>
                  </a:cubicBezTo>
                  <a:cubicBezTo>
                    <a:pt x="658868" y="322007"/>
                    <a:pt x="652295" y="310586"/>
                    <a:pt x="652295" y="298754"/>
                  </a:cubicBezTo>
                  <a:cubicBezTo>
                    <a:pt x="652295" y="290866"/>
                    <a:pt x="655458" y="282732"/>
                    <a:pt x="661785" y="274351"/>
                  </a:cubicBezTo>
                  <a:cubicBezTo>
                    <a:pt x="668111" y="265970"/>
                    <a:pt x="675958" y="259479"/>
                    <a:pt x="685325" y="254878"/>
                  </a:cubicBezTo>
                  <a:cubicBezTo>
                    <a:pt x="689269" y="252906"/>
                    <a:pt x="691241" y="250934"/>
                    <a:pt x="691241" y="248962"/>
                  </a:cubicBezTo>
                  <a:cubicBezTo>
                    <a:pt x="691241" y="246661"/>
                    <a:pt x="688776" y="243210"/>
                    <a:pt x="683846" y="238609"/>
                  </a:cubicBezTo>
                  <a:cubicBezTo>
                    <a:pt x="666920" y="222998"/>
                    <a:pt x="658457" y="204757"/>
                    <a:pt x="658457" y="183887"/>
                  </a:cubicBezTo>
                  <a:cubicBezTo>
                    <a:pt x="658457" y="172877"/>
                    <a:pt x="661456" y="162360"/>
                    <a:pt x="667454" y="152335"/>
                  </a:cubicBezTo>
                  <a:cubicBezTo>
                    <a:pt x="673452" y="142311"/>
                    <a:pt x="681792" y="133766"/>
                    <a:pt x="692474" y="126700"/>
                  </a:cubicBezTo>
                  <a:cubicBezTo>
                    <a:pt x="718931" y="109445"/>
                    <a:pt x="748264" y="100817"/>
                    <a:pt x="780473" y="100817"/>
                  </a:cubicBezTo>
                  <a:cubicBezTo>
                    <a:pt x="793291" y="100817"/>
                    <a:pt x="807587" y="102461"/>
                    <a:pt x="823363" y="105747"/>
                  </a:cubicBezTo>
                  <a:cubicBezTo>
                    <a:pt x="838317" y="108705"/>
                    <a:pt x="848588" y="110184"/>
                    <a:pt x="854175" y="110184"/>
                  </a:cubicBezTo>
                  <a:cubicBezTo>
                    <a:pt x="872087" y="110184"/>
                    <a:pt x="889917" y="103118"/>
                    <a:pt x="907665" y="88986"/>
                  </a:cubicBezTo>
                  <a:cubicBezTo>
                    <a:pt x="911609" y="86028"/>
                    <a:pt x="914649" y="84549"/>
                    <a:pt x="916785" y="84549"/>
                  </a:cubicBezTo>
                  <a:close/>
                  <a:moveTo>
                    <a:pt x="163920" y="70745"/>
                  </a:moveTo>
                  <a:cubicBezTo>
                    <a:pt x="150116" y="70745"/>
                    <a:pt x="139188" y="76907"/>
                    <a:pt x="131136" y="89232"/>
                  </a:cubicBezTo>
                  <a:cubicBezTo>
                    <a:pt x="124891" y="98435"/>
                    <a:pt x="121769" y="109363"/>
                    <a:pt x="121769" y="122016"/>
                  </a:cubicBezTo>
                  <a:cubicBezTo>
                    <a:pt x="121769" y="140586"/>
                    <a:pt x="125549" y="162072"/>
                    <a:pt x="133108" y="186475"/>
                  </a:cubicBezTo>
                  <a:cubicBezTo>
                    <a:pt x="140667" y="210878"/>
                    <a:pt x="150198" y="232529"/>
                    <a:pt x="161701" y="251427"/>
                  </a:cubicBezTo>
                  <a:cubicBezTo>
                    <a:pt x="166796" y="259479"/>
                    <a:pt x="173081" y="265888"/>
                    <a:pt x="180558" y="270654"/>
                  </a:cubicBezTo>
                  <a:cubicBezTo>
                    <a:pt x="188035" y="275419"/>
                    <a:pt x="195636" y="277802"/>
                    <a:pt x="203359" y="277802"/>
                  </a:cubicBezTo>
                  <a:cubicBezTo>
                    <a:pt x="215848" y="277802"/>
                    <a:pt x="225914" y="273119"/>
                    <a:pt x="233555" y="263752"/>
                  </a:cubicBezTo>
                  <a:cubicBezTo>
                    <a:pt x="241196" y="254385"/>
                    <a:pt x="245017" y="242060"/>
                    <a:pt x="245017" y="226777"/>
                  </a:cubicBezTo>
                  <a:cubicBezTo>
                    <a:pt x="245017" y="206893"/>
                    <a:pt x="241813" y="185448"/>
                    <a:pt x="235404" y="162442"/>
                  </a:cubicBezTo>
                  <a:cubicBezTo>
                    <a:pt x="228995" y="139435"/>
                    <a:pt x="220696" y="119798"/>
                    <a:pt x="210508" y="103529"/>
                  </a:cubicBezTo>
                  <a:cubicBezTo>
                    <a:pt x="204263" y="93505"/>
                    <a:pt x="197033" y="85617"/>
                    <a:pt x="188816" y="79865"/>
                  </a:cubicBezTo>
                  <a:cubicBezTo>
                    <a:pt x="180599" y="74114"/>
                    <a:pt x="172301" y="71074"/>
                    <a:pt x="163920" y="70745"/>
                  </a:cubicBezTo>
                  <a:close/>
                  <a:moveTo>
                    <a:pt x="1666930" y="6902"/>
                  </a:moveTo>
                  <a:cubicBezTo>
                    <a:pt x="1681227" y="6902"/>
                    <a:pt x="1692566" y="9573"/>
                    <a:pt x="1700947" y="14913"/>
                  </a:cubicBezTo>
                  <a:cubicBezTo>
                    <a:pt x="1709328" y="20254"/>
                    <a:pt x="1713518" y="27444"/>
                    <a:pt x="1713518" y="36482"/>
                  </a:cubicBezTo>
                  <a:cubicBezTo>
                    <a:pt x="1713518" y="49135"/>
                    <a:pt x="1707191" y="59160"/>
                    <a:pt x="1694538" y="66554"/>
                  </a:cubicBezTo>
                  <a:cubicBezTo>
                    <a:pt x="1674490" y="78222"/>
                    <a:pt x="1650251" y="84056"/>
                    <a:pt x="1621821" y="84056"/>
                  </a:cubicBezTo>
                  <a:cubicBezTo>
                    <a:pt x="1609825" y="84056"/>
                    <a:pt x="1600294" y="81755"/>
                    <a:pt x="1593228" y="77154"/>
                  </a:cubicBezTo>
                  <a:cubicBezTo>
                    <a:pt x="1583697" y="71238"/>
                    <a:pt x="1578931" y="63021"/>
                    <a:pt x="1578931" y="52504"/>
                  </a:cubicBezTo>
                  <a:cubicBezTo>
                    <a:pt x="1578931" y="38372"/>
                    <a:pt x="1589037" y="27279"/>
                    <a:pt x="1609250" y="19227"/>
                  </a:cubicBezTo>
                  <a:cubicBezTo>
                    <a:pt x="1629792" y="11011"/>
                    <a:pt x="1649018" y="6902"/>
                    <a:pt x="1666930" y="6902"/>
                  </a:cubicBezTo>
                  <a:close/>
                  <a:moveTo>
                    <a:pt x="3341065" y="6409"/>
                  </a:moveTo>
                  <a:cubicBezTo>
                    <a:pt x="3355198" y="6409"/>
                    <a:pt x="3362264" y="13147"/>
                    <a:pt x="3362264" y="26622"/>
                  </a:cubicBezTo>
                  <a:lnTo>
                    <a:pt x="3362264" y="251673"/>
                  </a:lnTo>
                  <a:cubicBezTo>
                    <a:pt x="3362264" y="264491"/>
                    <a:pt x="3362798" y="272708"/>
                    <a:pt x="3363866" y="276323"/>
                  </a:cubicBezTo>
                  <a:cubicBezTo>
                    <a:pt x="3364934" y="279938"/>
                    <a:pt x="3367933" y="283472"/>
                    <a:pt x="3372863" y="286923"/>
                  </a:cubicBezTo>
                  <a:cubicBezTo>
                    <a:pt x="3378779" y="291031"/>
                    <a:pt x="3382764" y="294646"/>
                    <a:pt x="3384818" y="297768"/>
                  </a:cubicBezTo>
                  <a:cubicBezTo>
                    <a:pt x="3386873" y="300891"/>
                    <a:pt x="3387900" y="304670"/>
                    <a:pt x="3387900" y="309107"/>
                  </a:cubicBezTo>
                  <a:cubicBezTo>
                    <a:pt x="3387900" y="322254"/>
                    <a:pt x="3374671" y="332278"/>
                    <a:pt x="3348214" y="339180"/>
                  </a:cubicBezTo>
                  <a:cubicBezTo>
                    <a:pt x="3324386" y="345260"/>
                    <a:pt x="3300557" y="348300"/>
                    <a:pt x="3276730" y="348300"/>
                  </a:cubicBezTo>
                  <a:cubicBezTo>
                    <a:pt x="3271471" y="348300"/>
                    <a:pt x="3268061" y="347520"/>
                    <a:pt x="3266500" y="345958"/>
                  </a:cubicBezTo>
                  <a:cubicBezTo>
                    <a:pt x="3264939" y="344397"/>
                    <a:pt x="3263912" y="340659"/>
                    <a:pt x="3263419" y="334743"/>
                  </a:cubicBezTo>
                  <a:cubicBezTo>
                    <a:pt x="3262597" y="326362"/>
                    <a:pt x="3259639" y="322172"/>
                    <a:pt x="3254545" y="322172"/>
                  </a:cubicBezTo>
                  <a:cubicBezTo>
                    <a:pt x="3251751" y="322172"/>
                    <a:pt x="3247396" y="324636"/>
                    <a:pt x="3241481" y="329566"/>
                  </a:cubicBezTo>
                  <a:cubicBezTo>
                    <a:pt x="3224719" y="343206"/>
                    <a:pt x="3206067" y="350026"/>
                    <a:pt x="3185526" y="350026"/>
                  </a:cubicBezTo>
                  <a:cubicBezTo>
                    <a:pt x="3160054" y="350026"/>
                    <a:pt x="3137130" y="340577"/>
                    <a:pt x="3116753" y="321679"/>
                  </a:cubicBezTo>
                  <a:cubicBezTo>
                    <a:pt x="3104757" y="310340"/>
                    <a:pt x="3095062" y="297275"/>
                    <a:pt x="3087667" y="282486"/>
                  </a:cubicBezTo>
                  <a:cubicBezTo>
                    <a:pt x="3077807" y="263259"/>
                    <a:pt x="3072877" y="243786"/>
                    <a:pt x="3072877" y="224066"/>
                  </a:cubicBezTo>
                  <a:cubicBezTo>
                    <a:pt x="3072877" y="200895"/>
                    <a:pt x="3079286" y="178546"/>
                    <a:pt x="3092104" y="157019"/>
                  </a:cubicBezTo>
                  <a:cubicBezTo>
                    <a:pt x="3103935" y="137135"/>
                    <a:pt x="3120040" y="121852"/>
                    <a:pt x="3140417" y="111170"/>
                  </a:cubicBezTo>
                  <a:cubicBezTo>
                    <a:pt x="3157507" y="102296"/>
                    <a:pt x="3174351" y="97860"/>
                    <a:pt x="3190949" y="97860"/>
                  </a:cubicBezTo>
                  <a:cubicBezTo>
                    <a:pt x="3210011" y="97860"/>
                    <a:pt x="3227102" y="102132"/>
                    <a:pt x="3242220" y="110677"/>
                  </a:cubicBezTo>
                  <a:cubicBezTo>
                    <a:pt x="3244685" y="111992"/>
                    <a:pt x="3246657" y="112649"/>
                    <a:pt x="3248136" y="112649"/>
                  </a:cubicBezTo>
                  <a:cubicBezTo>
                    <a:pt x="3253395" y="112649"/>
                    <a:pt x="3256024" y="105583"/>
                    <a:pt x="3256024" y="91451"/>
                  </a:cubicBezTo>
                  <a:cubicBezTo>
                    <a:pt x="3256024" y="85370"/>
                    <a:pt x="3254586" y="80728"/>
                    <a:pt x="3251710" y="77524"/>
                  </a:cubicBezTo>
                  <a:cubicBezTo>
                    <a:pt x="3248834" y="74319"/>
                    <a:pt x="3243699" y="71567"/>
                    <a:pt x="3236304" y="69266"/>
                  </a:cubicBezTo>
                  <a:cubicBezTo>
                    <a:pt x="3225951" y="65979"/>
                    <a:pt x="3220775" y="60228"/>
                    <a:pt x="3220775" y="52011"/>
                  </a:cubicBezTo>
                  <a:cubicBezTo>
                    <a:pt x="3220775" y="40015"/>
                    <a:pt x="3232689" y="30648"/>
                    <a:pt x="3256517" y="23911"/>
                  </a:cubicBezTo>
                  <a:cubicBezTo>
                    <a:pt x="3298586" y="12243"/>
                    <a:pt x="3326768" y="6409"/>
                    <a:pt x="3341065" y="6409"/>
                  </a:cubicBezTo>
                  <a:close/>
                  <a:moveTo>
                    <a:pt x="2449343" y="2712"/>
                  </a:moveTo>
                  <a:cubicBezTo>
                    <a:pt x="2455095" y="2712"/>
                    <a:pt x="2460599" y="5999"/>
                    <a:pt x="2465858" y="12572"/>
                  </a:cubicBezTo>
                  <a:cubicBezTo>
                    <a:pt x="2480319" y="30977"/>
                    <a:pt x="2487550" y="51354"/>
                    <a:pt x="2487550" y="73703"/>
                  </a:cubicBezTo>
                  <a:cubicBezTo>
                    <a:pt x="2487550" y="83891"/>
                    <a:pt x="2485167" y="92026"/>
                    <a:pt x="2480401" y="98106"/>
                  </a:cubicBezTo>
                  <a:cubicBezTo>
                    <a:pt x="2475636" y="104186"/>
                    <a:pt x="2469391" y="107226"/>
                    <a:pt x="2461668" y="107226"/>
                  </a:cubicBezTo>
                  <a:cubicBezTo>
                    <a:pt x="2455916" y="107226"/>
                    <a:pt x="2451561" y="106076"/>
                    <a:pt x="2448603" y="103775"/>
                  </a:cubicBezTo>
                  <a:cubicBezTo>
                    <a:pt x="2445645" y="101475"/>
                    <a:pt x="2438086" y="93423"/>
                    <a:pt x="2425926" y="79619"/>
                  </a:cubicBezTo>
                  <a:cubicBezTo>
                    <a:pt x="2418531" y="71074"/>
                    <a:pt x="2409616" y="65486"/>
                    <a:pt x="2399181" y="62857"/>
                  </a:cubicBezTo>
                  <a:cubicBezTo>
                    <a:pt x="2388746" y="60228"/>
                    <a:pt x="2369314" y="58502"/>
                    <a:pt x="2340885" y="57681"/>
                  </a:cubicBezTo>
                  <a:cubicBezTo>
                    <a:pt x="2329546" y="57681"/>
                    <a:pt x="2322561" y="60556"/>
                    <a:pt x="2319932" y="66308"/>
                  </a:cubicBezTo>
                  <a:cubicBezTo>
                    <a:pt x="2317960" y="70581"/>
                    <a:pt x="2316112" y="78961"/>
                    <a:pt x="2314386" y="91451"/>
                  </a:cubicBezTo>
                  <a:cubicBezTo>
                    <a:pt x="2312661" y="103940"/>
                    <a:pt x="2311798" y="115279"/>
                    <a:pt x="2311798" y="125467"/>
                  </a:cubicBezTo>
                  <a:cubicBezTo>
                    <a:pt x="2311798" y="131548"/>
                    <a:pt x="2313770" y="135738"/>
                    <a:pt x="2317714" y="138039"/>
                  </a:cubicBezTo>
                  <a:cubicBezTo>
                    <a:pt x="2321658" y="140339"/>
                    <a:pt x="2329053" y="141490"/>
                    <a:pt x="2339899" y="141490"/>
                  </a:cubicBezTo>
                  <a:cubicBezTo>
                    <a:pt x="2347129" y="141490"/>
                    <a:pt x="2352470" y="140175"/>
                    <a:pt x="2355921" y="137546"/>
                  </a:cubicBezTo>
                  <a:cubicBezTo>
                    <a:pt x="2359372" y="134916"/>
                    <a:pt x="2361754" y="130479"/>
                    <a:pt x="2363069" y="124235"/>
                  </a:cubicBezTo>
                  <a:cubicBezTo>
                    <a:pt x="2366849" y="106323"/>
                    <a:pt x="2374572" y="97367"/>
                    <a:pt x="2386240" y="97367"/>
                  </a:cubicBezTo>
                  <a:cubicBezTo>
                    <a:pt x="2406288" y="97367"/>
                    <a:pt x="2416313" y="121359"/>
                    <a:pt x="2416313" y="169344"/>
                  </a:cubicBezTo>
                  <a:cubicBezTo>
                    <a:pt x="2416313" y="199745"/>
                    <a:pt x="2411958" y="222094"/>
                    <a:pt x="2403248" y="236391"/>
                  </a:cubicBezTo>
                  <a:cubicBezTo>
                    <a:pt x="2397989" y="245100"/>
                    <a:pt x="2390759" y="249455"/>
                    <a:pt x="2381557" y="249455"/>
                  </a:cubicBezTo>
                  <a:cubicBezTo>
                    <a:pt x="2371861" y="249455"/>
                    <a:pt x="2366274" y="242964"/>
                    <a:pt x="2364795" y="229982"/>
                  </a:cubicBezTo>
                  <a:cubicBezTo>
                    <a:pt x="2363973" y="221601"/>
                    <a:pt x="2362946" y="215685"/>
                    <a:pt x="2361714" y="212234"/>
                  </a:cubicBezTo>
                  <a:cubicBezTo>
                    <a:pt x="2360481" y="208783"/>
                    <a:pt x="2358139" y="205496"/>
                    <a:pt x="2354688" y="202374"/>
                  </a:cubicBezTo>
                  <a:cubicBezTo>
                    <a:pt x="2349266" y="197280"/>
                    <a:pt x="2341378" y="194733"/>
                    <a:pt x="2331025" y="194733"/>
                  </a:cubicBezTo>
                  <a:cubicBezTo>
                    <a:pt x="2323630" y="194733"/>
                    <a:pt x="2318617" y="196047"/>
                    <a:pt x="2315989" y="198677"/>
                  </a:cubicBezTo>
                  <a:cubicBezTo>
                    <a:pt x="2313359" y="201306"/>
                    <a:pt x="2312209" y="206318"/>
                    <a:pt x="2312538" y="213713"/>
                  </a:cubicBezTo>
                  <a:cubicBezTo>
                    <a:pt x="2312538" y="215028"/>
                    <a:pt x="2312455" y="222669"/>
                    <a:pt x="2312291" y="236637"/>
                  </a:cubicBezTo>
                  <a:cubicBezTo>
                    <a:pt x="2312291" y="265067"/>
                    <a:pt x="2315249" y="282403"/>
                    <a:pt x="2321165" y="288648"/>
                  </a:cubicBezTo>
                  <a:cubicBezTo>
                    <a:pt x="2323137" y="291113"/>
                    <a:pt x="2325150" y="292715"/>
                    <a:pt x="2327204" y="293455"/>
                  </a:cubicBezTo>
                  <a:cubicBezTo>
                    <a:pt x="2329258" y="294194"/>
                    <a:pt x="2334640" y="295221"/>
                    <a:pt x="2343350" y="296536"/>
                  </a:cubicBezTo>
                  <a:cubicBezTo>
                    <a:pt x="2347622" y="297193"/>
                    <a:pt x="2351238" y="299412"/>
                    <a:pt x="2354195" y="303191"/>
                  </a:cubicBezTo>
                  <a:cubicBezTo>
                    <a:pt x="2357153" y="306971"/>
                    <a:pt x="2358632" y="311326"/>
                    <a:pt x="2358632" y="316256"/>
                  </a:cubicBezTo>
                  <a:cubicBezTo>
                    <a:pt x="2358632" y="328909"/>
                    <a:pt x="2351238" y="337044"/>
                    <a:pt x="2336448" y="340659"/>
                  </a:cubicBezTo>
                  <a:cubicBezTo>
                    <a:pt x="2315084" y="345753"/>
                    <a:pt x="2285094" y="348300"/>
                    <a:pt x="2246476" y="348300"/>
                  </a:cubicBezTo>
                  <a:cubicBezTo>
                    <a:pt x="2212624" y="348300"/>
                    <a:pt x="2189289" y="346328"/>
                    <a:pt x="2176471" y="342384"/>
                  </a:cubicBezTo>
                  <a:cubicBezTo>
                    <a:pt x="2170719" y="340577"/>
                    <a:pt x="2166036" y="337290"/>
                    <a:pt x="2162421" y="332524"/>
                  </a:cubicBezTo>
                  <a:cubicBezTo>
                    <a:pt x="2158806" y="327759"/>
                    <a:pt x="2156998" y="322500"/>
                    <a:pt x="2156998" y="316749"/>
                  </a:cubicBezTo>
                  <a:cubicBezTo>
                    <a:pt x="2156998" y="309518"/>
                    <a:pt x="2159627" y="303684"/>
                    <a:pt x="2164886" y="299247"/>
                  </a:cubicBezTo>
                  <a:cubicBezTo>
                    <a:pt x="2166201" y="298261"/>
                    <a:pt x="2170719" y="296207"/>
                    <a:pt x="2178443" y="293085"/>
                  </a:cubicBezTo>
                  <a:cubicBezTo>
                    <a:pt x="2187646" y="289470"/>
                    <a:pt x="2193151" y="281089"/>
                    <a:pt x="2194959" y="267942"/>
                  </a:cubicBezTo>
                  <a:cubicBezTo>
                    <a:pt x="2197917" y="247730"/>
                    <a:pt x="2199396" y="201635"/>
                    <a:pt x="2199396" y="129658"/>
                  </a:cubicBezTo>
                  <a:cubicBezTo>
                    <a:pt x="2199396" y="98599"/>
                    <a:pt x="2198327" y="78468"/>
                    <a:pt x="2196191" y="69266"/>
                  </a:cubicBezTo>
                  <a:cubicBezTo>
                    <a:pt x="2194055" y="60063"/>
                    <a:pt x="2188878" y="53654"/>
                    <a:pt x="2180662" y="50039"/>
                  </a:cubicBezTo>
                  <a:cubicBezTo>
                    <a:pt x="2172445" y="46424"/>
                    <a:pt x="2167063" y="43261"/>
                    <a:pt x="2164516" y="40549"/>
                  </a:cubicBezTo>
                  <a:cubicBezTo>
                    <a:pt x="2161969" y="37838"/>
                    <a:pt x="2160696" y="33935"/>
                    <a:pt x="2160696" y="28840"/>
                  </a:cubicBezTo>
                  <a:cubicBezTo>
                    <a:pt x="2160696" y="21610"/>
                    <a:pt x="2164229" y="15571"/>
                    <a:pt x="2171295" y="10723"/>
                  </a:cubicBezTo>
                  <a:cubicBezTo>
                    <a:pt x="2178361" y="5875"/>
                    <a:pt x="2187071" y="3451"/>
                    <a:pt x="2197424" y="3451"/>
                  </a:cubicBezTo>
                  <a:cubicBezTo>
                    <a:pt x="2203997" y="3451"/>
                    <a:pt x="2213610" y="3944"/>
                    <a:pt x="2226264" y="4930"/>
                  </a:cubicBezTo>
                  <a:cubicBezTo>
                    <a:pt x="2253049" y="7067"/>
                    <a:pt x="2285094" y="8135"/>
                    <a:pt x="2322397" y="8135"/>
                  </a:cubicBezTo>
                  <a:cubicBezTo>
                    <a:pt x="2382050" y="8135"/>
                    <a:pt x="2422229" y="6491"/>
                    <a:pt x="2442934" y="3205"/>
                  </a:cubicBezTo>
                  <a:cubicBezTo>
                    <a:pt x="2445728" y="2876"/>
                    <a:pt x="2447864" y="2712"/>
                    <a:pt x="2449343" y="2712"/>
                  </a:cubicBezTo>
                  <a:close/>
                  <a:moveTo>
                    <a:pt x="187337" y="0"/>
                  </a:moveTo>
                  <a:cubicBezTo>
                    <a:pt x="229570" y="0"/>
                    <a:pt x="266462" y="12079"/>
                    <a:pt x="298014" y="36235"/>
                  </a:cubicBezTo>
                  <a:cubicBezTo>
                    <a:pt x="319377" y="52833"/>
                    <a:pt x="336714" y="74360"/>
                    <a:pt x="350025" y="100817"/>
                  </a:cubicBezTo>
                  <a:cubicBezTo>
                    <a:pt x="363007" y="127111"/>
                    <a:pt x="369498" y="153404"/>
                    <a:pt x="369498" y="179696"/>
                  </a:cubicBezTo>
                  <a:cubicBezTo>
                    <a:pt x="369498" y="218479"/>
                    <a:pt x="356680" y="253152"/>
                    <a:pt x="331045" y="283718"/>
                  </a:cubicBezTo>
                  <a:cubicBezTo>
                    <a:pt x="309353" y="309682"/>
                    <a:pt x="281006" y="328334"/>
                    <a:pt x="246003" y="339673"/>
                  </a:cubicBezTo>
                  <a:cubicBezTo>
                    <a:pt x="224476" y="346575"/>
                    <a:pt x="202866" y="350026"/>
                    <a:pt x="181175" y="350026"/>
                  </a:cubicBezTo>
                  <a:cubicBezTo>
                    <a:pt x="152745" y="350026"/>
                    <a:pt x="125549" y="344110"/>
                    <a:pt x="99584" y="332278"/>
                  </a:cubicBezTo>
                  <a:cubicBezTo>
                    <a:pt x="68197" y="317981"/>
                    <a:pt x="43630" y="296372"/>
                    <a:pt x="25882" y="267449"/>
                  </a:cubicBezTo>
                  <a:cubicBezTo>
                    <a:pt x="8627" y="239513"/>
                    <a:pt x="0" y="208701"/>
                    <a:pt x="0" y="175013"/>
                  </a:cubicBezTo>
                  <a:cubicBezTo>
                    <a:pt x="0" y="135902"/>
                    <a:pt x="11092" y="101393"/>
                    <a:pt x="33277" y="71484"/>
                  </a:cubicBezTo>
                  <a:cubicBezTo>
                    <a:pt x="52996" y="44863"/>
                    <a:pt x="79536" y="25307"/>
                    <a:pt x="112895" y="12818"/>
                  </a:cubicBezTo>
                  <a:cubicBezTo>
                    <a:pt x="135244" y="4273"/>
                    <a:pt x="160058" y="0"/>
                    <a:pt x="187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2AF2837D-1AA4-0AE9-988E-C82528C8CB08}"/>
              </a:ext>
            </a:extLst>
          </p:cNvPr>
          <p:cNvSpPr/>
          <p:nvPr/>
        </p:nvSpPr>
        <p:spPr>
          <a:xfrm>
            <a:off x="10130971" y="275771"/>
            <a:ext cx="1802522" cy="351816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41143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직사각형 65">
            <a:extLst>
              <a:ext uri="{FF2B5EF4-FFF2-40B4-BE49-F238E27FC236}">
                <a16:creationId xmlns:a16="http://schemas.microsoft.com/office/drawing/2014/main" id="{0D94B897-9E96-42FF-A9FB-0B970746435F}"/>
              </a:ext>
            </a:extLst>
          </p:cNvPr>
          <p:cNvSpPr/>
          <p:nvPr/>
        </p:nvSpPr>
        <p:spPr>
          <a:xfrm>
            <a:off x="5814375" y="2942564"/>
            <a:ext cx="5472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4" name="직사각형 66">
            <a:extLst>
              <a:ext uri="{FF2B5EF4-FFF2-40B4-BE49-F238E27FC236}">
                <a16:creationId xmlns:a16="http://schemas.microsoft.com/office/drawing/2014/main" id="{CAF7832F-79F8-4F41-B7D2-BD5B71B938C7}"/>
              </a:ext>
            </a:extLst>
          </p:cNvPr>
          <p:cNvSpPr/>
          <p:nvPr/>
        </p:nvSpPr>
        <p:spPr>
          <a:xfrm>
            <a:off x="6704841" y="2996564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5" name="직사각형 68">
            <a:extLst>
              <a:ext uri="{FF2B5EF4-FFF2-40B4-BE49-F238E27FC236}">
                <a16:creationId xmlns:a16="http://schemas.microsoft.com/office/drawing/2014/main" id="{3DDEAEE3-F72F-40D1-B5C1-82464AFAB27F}"/>
              </a:ext>
            </a:extLst>
          </p:cNvPr>
          <p:cNvSpPr/>
          <p:nvPr/>
        </p:nvSpPr>
        <p:spPr>
          <a:xfrm>
            <a:off x="5814375" y="4061646"/>
            <a:ext cx="5472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6" name="직사각형 69">
            <a:extLst>
              <a:ext uri="{FF2B5EF4-FFF2-40B4-BE49-F238E27FC236}">
                <a16:creationId xmlns:a16="http://schemas.microsoft.com/office/drawing/2014/main" id="{48FF78A7-2622-4D7D-B8E2-EA77BDE65AF3}"/>
              </a:ext>
            </a:extLst>
          </p:cNvPr>
          <p:cNvSpPr/>
          <p:nvPr/>
        </p:nvSpPr>
        <p:spPr>
          <a:xfrm>
            <a:off x="6704841" y="4115646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직사각형 71">
            <a:extLst>
              <a:ext uri="{FF2B5EF4-FFF2-40B4-BE49-F238E27FC236}">
                <a16:creationId xmlns:a16="http://schemas.microsoft.com/office/drawing/2014/main" id="{76B9510A-1858-4B19-9782-0F5967DE8E52}"/>
              </a:ext>
            </a:extLst>
          </p:cNvPr>
          <p:cNvSpPr/>
          <p:nvPr/>
        </p:nvSpPr>
        <p:spPr>
          <a:xfrm>
            <a:off x="5814375" y="5180727"/>
            <a:ext cx="5472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8" name="직사각형 72">
            <a:extLst>
              <a:ext uri="{FF2B5EF4-FFF2-40B4-BE49-F238E27FC236}">
                <a16:creationId xmlns:a16="http://schemas.microsoft.com/office/drawing/2014/main" id="{94A7AE55-6710-4F24-B594-06F835CE35CD}"/>
              </a:ext>
            </a:extLst>
          </p:cNvPr>
          <p:cNvSpPr/>
          <p:nvPr/>
        </p:nvSpPr>
        <p:spPr>
          <a:xfrm>
            <a:off x="6704841" y="5234727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9" name="직사각형 9">
            <a:extLst>
              <a:ext uri="{FF2B5EF4-FFF2-40B4-BE49-F238E27FC236}">
                <a16:creationId xmlns:a16="http://schemas.microsoft.com/office/drawing/2014/main" id="{5553BC05-636E-411F-B077-BD1C2E4A5F51}"/>
              </a:ext>
            </a:extLst>
          </p:cNvPr>
          <p:cNvSpPr/>
          <p:nvPr/>
        </p:nvSpPr>
        <p:spPr>
          <a:xfrm>
            <a:off x="5814375" y="1823482"/>
            <a:ext cx="5472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10" name="직사각형 10">
            <a:extLst>
              <a:ext uri="{FF2B5EF4-FFF2-40B4-BE49-F238E27FC236}">
                <a16:creationId xmlns:a16="http://schemas.microsoft.com/office/drawing/2014/main" id="{06383D3E-76D8-49B3-AFC0-A5C1AD09334C}"/>
              </a:ext>
            </a:extLst>
          </p:cNvPr>
          <p:cNvSpPr/>
          <p:nvPr/>
        </p:nvSpPr>
        <p:spPr>
          <a:xfrm>
            <a:off x="6704841" y="1877482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B5B495-320D-4A8D-8384-3FAB30C53326}"/>
              </a:ext>
            </a:extLst>
          </p:cNvPr>
          <p:cNvGrpSpPr/>
          <p:nvPr/>
        </p:nvGrpSpPr>
        <p:grpSpPr>
          <a:xfrm>
            <a:off x="939672" y="1819906"/>
            <a:ext cx="4274353" cy="4274354"/>
            <a:chOff x="812246" y="1875092"/>
            <a:chExt cx="4105383" cy="410538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45E0807-4706-46B9-B8BE-DD611A0F4E07}"/>
                </a:ext>
              </a:extLst>
            </p:cNvPr>
            <p:cNvSpPr/>
            <p:nvPr/>
          </p:nvSpPr>
          <p:spPr>
            <a:xfrm rot="18900000">
              <a:off x="812246" y="2923294"/>
              <a:ext cx="2066499" cy="2066499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4C59EBD-5AF6-4253-BDDC-E510AB4199F2}"/>
                </a:ext>
              </a:extLst>
            </p:cNvPr>
            <p:cNvSpPr/>
            <p:nvPr/>
          </p:nvSpPr>
          <p:spPr>
            <a:xfrm rot="18900000">
              <a:off x="1860448" y="1875092"/>
              <a:ext cx="2066499" cy="2066499"/>
            </a:xfrm>
            <a:prstGeom prst="ellipse">
              <a:avLst/>
            </a:prstGeom>
            <a:solidFill>
              <a:schemeClr val="accent4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3C99E05-CC6E-4902-B363-CB727319E376}"/>
                </a:ext>
              </a:extLst>
            </p:cNvPr>
            <p:cNvSpPr/>
            <p:nvPr/>
          </p:nvSpPr>
          <p:spPr>
            <a:xfrm rot="18900000">
              <a:off x="2851130" y="2865774"/>
              <a:ext cx="2066499" cy="2066499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73B78E1-F591-422F-85A1-FCF0E0E0CBFB}"/>
                </a:ext>
              </a:extLst>
            </p:cNvPr>
            <p:cNvSpPr/>
            <p:nvPr/>
          </p:nvSpPr>
          <p:spPr>
            <a:xfrm rot="18900000">
              <a:off x="1802928" y="3913977"/>
              <a:ext cx="2066499" cy="2066499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7A590E76-DC7A-4E35-81DF-D34FB0E8CD2C}"/>
              </a:ext>
            </a:extLst>
          </p:cNvPr>
          <p:cNvSpPr/>
          <p:nvPr/>
        </p:nvSpPr>
        <p:spPr>
          <a:xfrm>
            <a:off x="2439588" y="3319824"/>
            <a:ext cx="1274519" cy="12745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8AEDBE9-C419-411F-AD88-4ED7DAA709D5}"/>
              </a:ext>
            </a:extLst>
          </p:cNvPr>
          <p:cNvSpPr/>
          <p:nvPr/>
        </p:nvSpPr>
        <p:spPr>
          <a:xfrm>
            <a:off x="2530043" y="3410280"/>
            <a:ext cx="1093611" cy="109361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E25817-CDF2-455B-9143-C697BCA17C35}"/>
              </a:ext>
            </a:extLst>
          </p:cNvPr>
          <p:cNvGrpSpPr/>
          <p:nvPr/>
        </p:nvGrpSpPr>
        <p:grpSpPr>
          <a:xfrm>
            <a:off x="2546426" y="3603796"/>
            <a:ext cx="1060840" cy="687580"/>
            <a:chOff x="3233965" y="1954419"/>
            <a:chExt cx="1446171" cy="6603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3DCBE4-A70A-467A-92B8-B4A536B22D8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9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B7A09E-26FE-4D2D-90A2-3874EE94FD4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43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Simple PowerPoint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EE46EAA-7757-4E65-926C-89749BBD625B}"/>
              </a:ext>
            </a:extLst>
          </p:cNvPr>
          <p:cNvSpPr txBox="1"/>
          <p:nvPr/>
        </p:nvSpPr>
        <p:spPr>
          <a:xfrm>
            <a:off x="2138875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D7C3E2-7A5E-4E18-AABB-92C526214E0F}"/>
              </a:ext>
            </a:extLst>
          </p:cNvPr>
          <p:cNvSpPr txBox="1"/>
          <p:nvPr/>
        </p:nvSpPr>
        <p:spPr>
          <a:xfrm>
            <a:off x="3413394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5D19FF-619B-4698-90AA-618D55762A75}"/>
              </a:ext>
            </a:extLst>
          </p:cNvPr>
          <p:cNvSpPr txBox="1"/>
          <p:nvPr/>
        </p:nvSpPr>
        <p:spPr>
          <a:xfrm>
            <a:off x="2145776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F37459B-0335-4A0A-9845-4C0BC84D0D5B}"/>
              </a:ext>
            </a:extLst>
          </p:cNvPr>
          <p:cNvSpPr txBox="1"/>
          <p:nvPr/>
        </p:nvSpPr>
        <p:spPr>
          <a:xfrm>
            <a:off x="3420295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DCA68A-AC4E-4C1F-97C1-D03CB237BDDD}"/>
              </a:ext>
            </a:extLst>
          </p:cNvPr>
          <p:cNvGrpSpPr/>
          <p:nvPr/>
        </p:nvGrpSpPr>
        <p:grpSpPr>
          <a:xfrm>
            <a:off x="2210907" y="1984287"/>
            <a:ext cx="1731881" cy="1119397"/>
            <a:chOff x="2725123" y="4283314"/>
            <a:chExt cx="1292073" cy="107514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90D232-0910-47DB-8D42-3A926861F0A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3F9372B-72B4-42C8-BD65-5A38616841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3318B6-8D0A-4B56-9E72-49D73764DB08}"/>
              </a:ext>
            </a:extLst>
          </p:cNvPr>
          <p:cNvGrpSpPr/>
          <p:nvPr/>
        </p:nvGrpSpPr>
        <p:grpSpPr>
          <a:xfrm>
            <a:off x="3700745" y="3367609"/>
            <a:ext cx="1478805" cy="1119398"/>
            <a:chOff x="2725123" y="4283314"/>
            <a:chExt cx="1292073" cy="107514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A177FB-E0FE-48E4-9A1F-6B4A206BF9EB}"/>
                </a:ext>
              </a:extLst>
            </p:cNvPr>
            <p:cNvSpPr txBox="1"/>
            <p:nvPr/>
          </p:nvSpPr>
          <p:spPr>
            <a:xfrm>
              <a:off x="2725124" y="4560314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00C527-430D-496E-8207-F5C6C9927112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6760212-2BA3-483C-964E-A3CD62023391}"/>
              </a:ext>
            </a:extLst>
          </p:cNvPr>
          <p:cNvGrpSpPr/>
          <p:nvPr/>
        </p:nvGrpSpPr>
        <p:grpSpPr>
          <a:xfrm>
            <a:off x="919602" y="3367609"/>
            <a:ext cx="1478805" cy="1119398"/>
            <a:chOff x="2725123" y="4283314"/>
            <a:chExt cx="1292073" cy="107514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8E68FF7-58E1-41DD-88E2-8523C4AD4FB1}"/>
                </a:ext>
              </a:extLst>
            </p:cNvPr>
            <p:cNvSpPr txBox="1"/>
            <p:nvPr/>
          </p:nvSpPr>
          <p:spPr>
            <a:xfrm>
              <a:off x="2725124" y="4560314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214C11-52DE-41D5-9F96-22B035D6EEA4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D536587-DCAB-4024-82E4-01DCA8853716}"/>
              </a:ext>
            </a:extLst>
          </p:cNvPr>
          <p:cNvGrpSpPr/>
          <p:nvPr/>
        </p:nvGrpSpPr>
        <p:grpSpPr>
          <a:xfrm>
            <a:off x="2222710" y="4784795"/>
            <a:ext cx="1731881" cy="1119397"/>
            <a:chOff x="2725123" y="4283314"/>
            <a:chExt cx="1292073" cy="107514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AF74352-6166-4E7B-98C2-8AD3DAB4974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91D7A9-3FE6-4185-A55E-E0B4B27179A0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235CFD-6831-4EFE-94CD-6216BC1D8286}"/>
              </a:ext>
            </a:extLst>
          </p:cNvPr>
          <p:cNvGrpSpPr/>
          <p:nvPr/>
        </p:nvGrpSpPr>
        <p:grpSpPr>
          <a:xfrm>
            <a:off x="6866907" y="1904150"/>
            <a:ext cx="4144805" cy="738665"/>
            <a:chOff x="5839016" y="1694031"/>
            <a:chExt cx="2277032" cy="73866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1D15557-115F-4CEC-85A6-FEAFE82EA5D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343F25-4283-458F-9AED-5D5D89F1F106}"/>
                </a:ext>
              </a:extLst>
            </p:cNvPr>
            <p:cNvSpPr txBox="1"/>
            <p:nvPr/>
          </p:nvSpPr>
          <p:spPr>
            <a:xfrm>
              <a:off x="5839016" y="197103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D51D8C6-8449-44D2-81F1-DF4137E0330C}"/>
              </a:ext>
            </a:extLst>
          </p:cNvPr>
          <p:cNvGrpSpPr/>
          <p:nvPr/>
        </p:nvGrpSpPr>
        <p:grpSpPr>
          <a:xfrm>
            <a:off x="6866907" y="3023232"/>
            <a:ext cx="4144805" cy="738665"/>
            <a:chOff x="5839020" y="2908341"/>
            <a:chExt cx="2277032" cy="73866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F187C10-A37D-4BF6-B09F-6D567CF262F5}"/>
                </a:ext>
              </a:extLst>
            </p:cNvPr>
            <p:cNvSpPr txBox="1"/>
            <p:nvPr/>
          </p:nvSpPr>
          <p:spPr>
            <a:xfrm>
              <a:off x="5839024" y="290834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E4C2B84-3CA9-4D7F-8328-8AB0A8A5C288}"/>
                </a:ext>
              </a:extLst>
            </p:cNvPr>
            <p:cNvSpPr txBox="1"/>
            <p:nvPr/>
          </p:nvSpPr>
          <p:spPr>
            <a:xfrm>
              <a:off x="5839020" y="318534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06EF2B-436E-4D06-BC18-A7055541F69F}"/>
              </a:ext>
            </a:extLst>
          </p:cNvPr>
          <p:cNvGrpSpPr/>
          <p:nvPr/>
        </p:nvGrpSpPr>
        <p:grpSpPr>
          <a:xfrm>
            <a:off x="6866907" y="4142314"/>
            <a:ext cx="4144805" cy="738665"/>
            <a:chOff x="5839024" y="4122651"/>
            <a:chExt cx="2277032" cy="73866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7E02E31-C62A-4700-B7E1-C95840BEA8C0}"/>
                </a:ext>
              </a:extLst>
            </p:cNvPr>
            <p:cNvSpPr txBox="1"/>
            <p:nvPr/>
          </p:nvSpPr>
          <p:spPr>
            <a:xfrm>
              <a:off x="5839028" y="412265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FB44AFF-8BD5-4FAC-980C-9090ED222E87}"/>
                </a:ext>
              </a:extLst>
            </p:cNvPr>
            <p:cNvSpPr txBox="1"/>
            <p:nvPr/>
          </p:nvSpPr>
          <p:spPr>
            <a:xfrm>
              <a:off x="5839024" y="439965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0CA9459-DD82-44EE-BF1C-C4AAE0D88A17}"/>
              </a:ext>
            </a:extLst>
          </p:cNvPr>
          <p:cNvGrpSpPr/>
          <p:nvPr/>
        </p:nvGrpSpPr>
        <p:grpSpPr>
          <a:xfrm>
            <a:off x="6866907" y="5261396"/>
            <a:ext cx="4144805" cy="738665"/>
            <a:chOff x="5839028" y="5336961"/>
            <a:chExt cx="2277032" cy="73866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6F9BC4-E408-44F9-8740-BA1A4E3BC702}"/>
                </a:ext>
              </a:extLst>
            </p:cNvPr>
            <p:cNvSpPr txBox="1"/>
            <p:nvPr/>
          </p:nvSpPr>
          <p:spPr>
            <a:xfrm>
              <a:off x="5839032" y="533696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E080CA6-2F9A-4070-B449-8A9C2452FCE8}"/>
                </a:ext>
              </a:extLst>
            </p:cNvPr>
            <p:cNvSpPr txBox="1"/>
            <p:nvPr/>
          </p:nvSpPr>
          <p:spPr>
            <a:xfrm>
              <a:off x="5839028" y="561396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9CF85534-8882-48F3-8603-CC8C4FF2C2A7}"/>
              </a:ext>
            </a:extLst>
          </p:cNvPr>
          <p:cNvSpPr/>
          <p:nvPr/>
        </p:nvSpPr>
        <p:spPr>
          <a:xfrm flipH="1">
            <a:off x="6077642" y="43595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2205BA3B-B9BB-47FA-A18E-CDC8C46315E2}"/>
              </a:ext>
            </a:extLst>
          </p:cNvPr>
          <p:cNvSpPr/>
          <p:nvPr/>
        </p:nvSpPr>
        <p:spPr>
          <a:xfrm>
            <a:off x="6102738" y="548820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61F2164B-1546-4DB1-89E8-D6D8E9F6BC8C}"/>
              </a:ext>
            </a:extLst>
          </p:cNvPr>
          <p:cNvSpPr/>
          <p:nvPr/>
        </p:nvSpPr>
        <p:spPr>
          <a:xfrm>
            <a:off x="6127773" y="21292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F0048BB-CC8B-49AF-8BF8-EFA7A7A851BD}"/>
              </a:ext>
            </a:extLst>
          </p:cNvPr>
          <p:cNvSpPr/>
          <p:nvPr/>
        </p:nvSpPr>
        <p:spPr>
          <a:xfrm rot="2700000">
            <a:off x="6126648" y="31835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F43DF92-4BF0-4B93-8D34-9A7544C29561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9B4E61-F2D1-4E1B-9166-FE8D410D1598}"/>
              </a:ext>
            </a:extLst>
          </p:cNvPr>
          <p:cNvSpPr txBox="1"/>
          <p:nvPr/>
        </p:nvSpPr>
        <p:spPr>
          <a:xfrm>
            <a:off x="7081736" y="436004"/>
            <a:ext cx="45203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000" b="1" dirty="0">
                <a:latin typeface="+mj-lt"/>
                <a:cs typeface="B Nazanin" pitchFamily="2" charset="-78"/>
              </a:rPr>
              <a:t>نمونه کارها ساده</a:t>
            </a:r>
          </a:p>
          <a:p>
            <a:pPr algn="r"/>
            <a:r>
              <a:rPr lang="fa-IR" altLang="ko-KR" sz="4000" b="1" dirty="0">
                <a:latin typeface="+mj-lt"/>
                <a:cs typeface="B Nazanin" pitchFamily="2" charset="-78"/>
              </a:rPr>
              <a:t>ارائه طراحی شده است</a:t>
            </a:r>
            <a:endParaRPr lang="en-US" altLang="ko-KR" sz="4000" b="1" dirty="0">
              <a:latin typeface="+mj-lt"/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76B742-E607-4FFD-A0B4-FFD57F49D975}"/>
              </a:ext>
            </a:extLst>
          </p:cNvPr>
          <p:cNvSpPr txBox="1"/>
          <p:nvPr/>
        </p:nvSpPr>
        <p:spPr>
          <a:xfrm>
            <a:off x="10253600" y="3423483"/>
            <a:ext cx="134848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CE66BB-8744-4DDE-AC9F-DE151FC0CD85}"/>
              </a:ext>
            </a:extLst>
          </p:cNvPr>
          <p:cNvSpPr txBox="1"/>
          <p:nvPr/>
        </p:nvSpPr>
        <p:spPr>
          <a:xfrm>
            <a:off x="9173183" y="2576074"/>
            <a:ext cx="242890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dirty="0"/>
              <a:t>سلاید متنی</a:t>
            </a:r>
            <a:endParaRPr lang="ko-KR" altLang="en-US" dirty="0">
              <a:cs typeface="B Nazanin" pitchFamily="2" charset="-78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4CBEF16-CD6B-488C-97FB-34424B239BCD}"/>
              </a:ext>
            </a:extLst>
          </p:cNvPr>
          <p:cNvSpPr/>
          <p:nvPr/>
        </p:nvSpPr>
        <p:spPr>
          <a:xfrm>
            <a:off x="10606820" y="5416199"/>
            <a:ext cx="920457" cy="1005797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71C2767-2DF6-4F03-BE3D-ECEE1E6CC4A6}"/>
              </a:ext>
            </a:extLst>
          </p:cNvPr>
          <p:cNvSpPr/>
          <p:nvPr/>
        </p:nvSpPr>
        <p:spPr>
          <a:xfrm>
            <a:off x="557719" y="6060332"/>
            <a:ext cx="2780082" cy="361664"/>
          </a:xfrm>
          <a:custGeom>
            <a:avLst/>
            <a:gdLst/>
            <a:ahLst/>
            <a:cxnLst/>
            <a:rect l="l" t="t" r="r" b="b"/>
            <a:pathLst>
              <a:path w="3387900" h="440736">
                <a:moveTo>
                  <a:pt x="729202" y="359885"/>
                </a:moveTo>
                <a:cubicBezTo>
                  <a:pt x="725093" y="359885"/>
                  <a:pt x="723039" y="362268"/>
                  <a:pt x="723039" y="367034"/>
                </a:cubicBezTo>
                <a:cubicBezTo>
                  <a:pt x="723039" y="376729"/>
                  <a:pt x="728298" y="384576"/>
                  <a:pt x="738815" y="390574"/>
                </a:cubicBezTo>
                <a:cubicBezTo>
                  <a:pt x="749332" y="396572"/>
                  <a:pt x="762972" y="399571"/>
                  <a:pt x="779733" y="399571"/>
                </a:cubicBezTo>
                <a:cubicBezTo>
                  <a:pt x="795838" y="399571"/>
                  <a:pt x="808450" y="397435"/>
                  <a:pt x="817571" y="393163"/>
                </a:cubicBezTo>
                <a:cubicBezTo>
                  <a:pt x="826691" y="388890"/>
                  <a:pt x="831251" y="382892"/>
                  <a:pt x="831251" y="375168"/>
                </a:cubicBezTo>
                <a:cubicBezTo>
                  <a:pt x="831251" y="371060"/>
                  <a:pt x="829526" y="367568"/>
                  <a:pt x="826075" y="364692"/>
                </a:cubicBezTo>
                <a:cubicBezTo>
                  <a:pt x="822624" y="361816"/>
                  <a:pt x="818351" y="360378"/>
                  <a:pt x="813257" y="360378"/>
                </a:cubicBezTo>
                <a:cubicBezTo>
                  <a:pt x="810628" y="360378"/>
                  <a:pt x="806848" y="360707"/>
                  <a:pt x="801918" y="361364"/>
                </a:cubicBezTo>
                <a:cubicBezTo>
                  <a:pt x="792716" y="362843"/>
                  <a:pt x="782445" y="363583"/>
                  <a:pt x="771106" y="363583"/>
                </a:cubicBezTo>
                <a:cubicBezTo>
                  <a:pt x="762725" y="363583"/>
                  <a:pt x="754673" y="363172"/>
                  <a:pt x="746949" y="362350"/>
                </a:cubicBezTo>
                <a:cubicBezTo>
                  <a:pt x="741198" y="361857"/>
                  <a:pt x="736514" y="361200"/>
                  <a:pt x="732899" y="360378"/>
                </a:cubicBezTo>
                <a:cubicBezTo>
                  <a:pt x="731256" y="360050"/>
                  <a:pt x="730023" y="359885"/>
                  <a:pt x="729202" y="359885"/>
                </a:cubicBezTo>
                <a:close/>
                <a:moveTo>
                  <a:pt x="1074269" y="240335"/>
                </a:moveTo>
                <a:cubicBezTo>
                  <a:pt x="1067038" y="240335"/>
                  <a:pt x="1060753" y="243293"/>
                  <a:pt x="1055412" y="249209"/>
                </a:cubicBezTo>
                <a:cubicBezTo>
                  <a:pt x="1050071" y="255124"/>
                  <a:pt x="1047401" y="262191"/>
                  <a:pt x="1047401" y="270407"/>
                </a:cubicBezTo>
                <a:cubicBezTo>
                  <a:pt x="1047401" y="278295"/>
                  <a:pt x="1049290" y="284663"/>
                  <a:pt x="1053070" y="289511"/>
                </a:cubicBezTo>
                <a:cubicBezTo>
                  <a:pt x="1056850" y="294359"/>
                  <a:pt x="1061862" y="296782"/>
                  <a:pt x="1068106" y="296782"/>
                </a:cubicBezTo>
                <a:cubicBezTo>
                  <a:pt x="1081253" y="296782"/>
                  <a:pt x="1087826" y="285690"/>
                  <a:pt x="1087826" y="263505"/>
                </a:cubicBezTo>
                <a:cubicBezTo>
                  <a:pt x="1087826" y="254467"/>
                  <a:pt x="1086881" y="248387"/>
                  <a:pt x="1084991" y="245265"/>
                </a:cubicBezTo>
                <a:cubicBezTo>
                  <a:pt x="1083102" y="242142"/>
                  <a:pt x="1079528" y="240499"/>
                  <a:pt x="1074269" y="240335"/>
                </a:cubicBezTo>
                <a:close/>
                <a:moveTo>
                  <a:pt x="2902171" y="154554"/>
                </a:moveTo>
                <a:cubicBezTo>
                  <a:pt x="2894940" y="154554"/>
                  <a:pt x="2889148" y="157224"/>
                  <a:pt x="2884793" y="162565"/>
                </a:cubicBezTo>
                <a:cubicBezTo>
                  <a:pt x="2880438" y="167906"/>
                  <a:pt x="2878261" y="175013"/>
                  <a:pt x="2878261" y="183887"/>
                </a:cubicBezTo>
                <a:cubicBezTo>
                  <a:pt x="2878261" y="193747"/>
                  <a:pt x="2880110" y="207181"/>
                  <a:pt x="2883807" y="224189"/>
                </a:cubicBezTo>
                <a:cubicBezTo>
                  <a:pt x="2887504" y="241197"/>
                  <a:pt x="2891900" y="256275"/>
                  <a:pt x="2896995" y="269421"/>
                </a:cubicBezTo>
                <a:cubicBezTo>
                  <a:pt x="2902089" y="282896"/>
                  <a:pt x="2910388" y="289634"/>
                  <a:pt x="2921891" y="289634"/>
                </a:cubicBezTo>
                <a:cubicBezTo>
                  <a:pt x="2936516" y="289634"/>
                  <a:pt x="2943829" y="280349"/>
                  <a:pt x="2943829" y="261780"/>
                </a:cubicBezTo>
                <a:cubicBezTo>
                  <a:pt x="2943829" y="247976"/>
                  <a:pt x="2941980" y="232282"/>
                  <a:pt x="2938283" y="214699"/>
                </a:cubicBezTo>
                <a:cubicBezTo>
                  <a:pt x="2934585" y="197116"/>
                  <a:pt x="2930107" y="182819"/>
                  <a:pt x="2924849" y="171809"/>
                </a:cubicBezTo>
                <a:cubicBezTo>
                  <a:pt x="2919426" y="160634"/>
                  <a:pt x="2911867" y="154882"/>
                  <a:pt x="2902171" y="154554"/>
                </a:cubicBezTo>
                <a:close/>
                <a:moveTo>
                  <a:pt x="2597371" y="154554"/>
                </a:moveTo>
                <a:cubicBezTo>
                  <a:pt x="2590140" y="154554"/>
                  <a:pt x="2584348" y="157224"/>
                  <a:pt x="2579993" y="162565"/>
                </a:cubicBezTo>
                <a:cubicBezTo>
                  <a:pt x="2575638" y="167906"/>
                  <a:pt x="2573461" y="175013"/>
                  <a:pt x="2573461" y="183887"/>
                </a:cubicBezTo>
                <a:cubicBezTo>
                  <a:pt x="2573461" y="193747"/>
                  <a:pt x="2575310" y="207181"/>
                  <a:pt x="2579007" y="224189"/>
                </a:cubicBezTo>
                <a:cubicBezTo>
                  <a:pt x="2582704" y="241197"/>
                  <a:pt x="2587100" y="256275"/>
                  <a:pt x="2592195" y="269421"/>
                </a:cubicBezTo>
                <a:cubicBezTo>
                  <a:pt x="2597289" y="282896"/>
                  <a:pt x="2605588" y="289634"/>
                  <a:pt x="2617091" y="289634"/>
                </a:cubicBezTo>
                <a:cubicBezTo>
                  <a:pt x="2631716" y="289634"/>
                  <a:pt x="2639029" y="280349"/>
                  <a:pt x="2639029" y="261780"/>
                </a:cubicBezTo>
                <a:cubicBezTo>
                  <a:pt x="2639029" y="247976"/>
                  <a:pt x="2637180" y="232282"/>
                  <a:pt x="2633483" y="214699"/>
                </a:cubicBezTo>
                <a:cubicBezTo>
                  <a:pt x="2629785" y="197116"/>
                  <a:pt x="2625307" y="182819"/>
                  <a:pt x="2620049" y="171809"/>
                </a:cubicBezTo>
                <a:cubicBezTo>
                  <a:pt x="2614626" y="160634"/>
                  <a:pt x="2607067" y="154882"/>
                  <a:pt x="2597371" y="154554"/>
                </a:cubicBezTo>
                <a:close/>
                <a:moveTo>
                  <a:pt x="3228416" y="150610"/>
                </a:moveTo>
                <a:cubicBezTo>
                  <a:pt x="3217735" y="150610"/>
                  <a:pt x="3209272" y="156279"/>
                  <a:pt x="3203027" y="167618"/>
                </a:cubicBezTo>
                <a:cubicBezTo>
                  <a:pt x="3194646" y="182737"/>
                  <a:pt x="3190456" y="202621"/>
                  <a:pt x="3190456" y="227270"/>
                </a:cubicBezTo>
                <a:cubicBezTo>
                  <a:pt x="3190456" y="249619"/>
                  <a:pt x="3194482" y="266463"/>
                  <a:pt x="3202534" y="277802"/>
                </a:cubicBezTo>
                <a:cubicBezTo>
                  <a:pt x="3208286" y="286019"/>
                  <a:pt x="3216091" y="290127"/>
                  <a:pt x="3225951" y="290127"/>
                </a:cubicBezTo>
                <a:cubicBezTo>
                  <a:pt x="3236633" y="290127"/>
                  <a:pt x="3244398" y="283923"/>
                  <a:pt x="3249245" y="271516"/>
                </a:cubicBezTo>
                <a:cubicBezTo>
                  <a:pt x="3254093" y="259109"/>
                  <a:pt x="3256517" y="239102"/>
                  <a:pt x="3256517" y="211495"/>
                </a:cubicBezTo>
                <a:cubicBezTo>
                  <a:pt x="3256517" y="186188"/>
                  <a:pt x="3253641" y="169344"/>
                  <a:pt x="3247889" y="160963"/>
                </a:cubicBezTo>
                <a:cubicBezTo>
                  <a:pt x="3243453" y="154390"/>
                  <a:pt x="3236961" y="150939"/>
                  <a:pt x="3228416" y="150610"/>
                </a:cubicBezTo>
                <a:close/>
                <a:moveTo>
                  <a:pt x="782938" y="135574"/>
                </a:moveTo>
                <a:cubicBezTo>
                  <a:pt x="774721" y="135574"/>
                  <a:pt x="768107" y="138696"/>
                  <a:pt x="763095" y="144940"/>
                </a:cubicBezTo>
                <a:cubicBezTo>
                  <a:pt x="758083" y="151185"/>
                  <a:pt x="755577" y="159484"/>
                  <a:pt x="755577" y="169837"/>
                </a:cubicBezTo>
                <a:cubicBezTo>
                  <a:pt x="755577" y="187584"/>
                  <a:pt x="758288" y="201799"/>
                  <a:pt x="763711" y="212481"/>
                </a:cubicBezTo>
                <a:cubicBezTo>
                  <a:pt x="769134" y="223162"/>
                  <a:pt x="776282" y="228503"/>
                  <a:pt x="785156" y="228503"/>
                </a:cubicBezTo>
                <a:cubicBezTo>
                  <a:pt x="793866" y="228503"/>
                  <a:pt x="800768" y="225175"/>
                  <a:pt x="805862" y="218520"/>
                </a:cubicBezTo>
                <a:cubicBezTo>
                  <a:pt x="810956" y="211864"/>
                  <a:pt x="813503" y="202949"/>
                  <a:pt x="813503" y="191775"/>
                </a:cubicBezTo>
                <a:cubicBezTo>
                  <a:pt x="813503" y="174191"/>
                  <a:pt x="810833" y="160511"/>
                  <a:pt x="805492" y="150733"/>
                </a:cubicBezTo>
                <a:cubicBezTo>
                  <a:pt x="800151" y="140955"/>
                  <a:pt x="792633" y="135902"/>
                  <a:pt x="782938" y="135574"/>
                </a:cubicBezTo>
                <a:close/>
                <a:moveTo>
                  <a:pt x="1702179" y="99585"/>
                </a:moveTo>
                <a:cubicBezTo>
                  <a:pt x="1711218" y="99585"/>
                  <a:pt x="1715737" y="104679"/>
                  <a:pt x="1715737" y="114868"/>
                </a:cubicBezTo>
                <a:lnTo>
                  <a:pt x="1715737" y="258082"/>
                </a:lnTo>
                <a:cubicBezTo>
                  <a:pt x="1715737" y="269421"/>
                  <a:pt x="1716764" y="277720"/>
                  <a:pt x="1718818" y="282979"/>
                </a:cubicBezTo>
                <a:cubicBezTo>
                  <a:pt x="1720872" y="288237"/>
                  <a:pt x="1725021" y="293085"/>
                  <a:pt x="1731266" y="297522"/>
                </a:cubicBezTo>
                <a:cubicBezTo>
                  <a:pt x="1736360" y="301137"/>
                  <a:pt x="1739770" y="304218"/>
                  <a:pt x="1741496" y="306765"/>
                </a:cubicBezTo>
                <a:cubicBezTo>
                  <a:pt x="1743221" y="309313"/>
                  <a:pt x="1744084" y="312558"/>
                  <a:pt x="1744084" y="316502"/>
                </a:cubicBezTo>
                <a:cubicBezTo>
                  <a:pt x="1744084" y="337701"/>
                  <a:pt x="1717216" y="348300"/>
                  <a:pt x="1663479" y="348300"/>
                </a:cubicBezTo>
                <a:cubicBezTo>
                  <a:pt x="1634557" y="348300"/>
                  <a:pt x="1611633" y="346000"/>
                  <a:pt x="1594707" y="341398"/>
                </a:cubicBezTo>
                <a:cubicBezTo>
                  <a:pt x="1588955" y="339755"/>
                  <a:pt x="1584313" y="336879"/>
                  <a:pt x="1580780" y="332771"/>
                </a:cubicBezTo>
                <a:cubicBezTo>
                  <a:pt x="1577247" y="328663"/>
                  <a:pt x="1575480" y="323979"/>
                  <a:pt x="1575480" y="318721"/>
                </a:cubicBezTo>
                <a:cubicBezTo>
                  <a:pt x="1575480" y="314284"/>
                  <a:pt x="1576384" y="310833"/>
                  <a:pt x="1578192" y="308368"/>
                </a:cubicBezTo>
                <a:cubicBezTo>
                  <a:pt x="1579999" y="305903"/>
                  <a:pt x="1584601" y="301959"/>
                  <a:pt x="1591995" y="296536"/>
                </a:cubicBezTo>
                <a:cubicBezTo>
                  <a:pt x="1597090" y="292756"/>
                  <a:pt x="1600705" y="286594"/>
                  <a:pt x="1602841" y="278049"/>
                </a:cubicBezTo>
                <a:cubicBezTo>
                  <a:pt x="1604978" y="269503"/>
                  <a:pt x="1606046" y="256768"/>
                  <a:pt x="1606046" y="239842"/>
                </a:cubicBezTo>
                <a:cubicBezTo>
                  <a:pt x="1606046" y="234419"/>
                  <a:pt x="1605676" y="224271"/>
                  <a:pt x="1604936" y="209399"/>
                </a:cubicBezTo>
                <a:cubicBezTo>
                  <a:pt x="1604197" y="194527"/>
                  <a:pt x="1603663" y="185859"/>
                  <a:pt x="1603334" y="183394"/>
                </a:cubicBezTo>
                <a:cubicBezTo>
                  <a:pt x="1602348" y="176656"/>
                  <a:pt x="1597747" y="171480"/>
                  <a:pt x="1589530" y="167865"/>
                </a:cubicBezTo>
                <a:cubicBezTo>
                  <a:pt x="1579342" y="163428"/>
                  <a:pt x="1574248" y="156854"/>
                  <a:pt x="1574248" y="148145"/>
                </a:cubicBezTo>
                <a:cubicBezTo>
                  <a:pt x="1574248" y="137792"/>
                  <a:pt x="1580903" y="130069"/>
                  <a:pt x="1594214" y="124974"/>
                </a:cubicBezTo>
                <a:cubicBezTo>
                  <a:pt x="1612619" y="117908"/>
                  <a:pt x="1632339" y="111910"/>
                  <a:pt x="1653373" y="106980"/>
                </a:cubicBezTo>
                <a:cubicBezTo>
                  <a:pt x="1674407" y="102050"/>
                  <a:pt x="1690676" y="99585"/>
                  <a:pt x="1702179" y="99585"/>
                </a:cubicBezTo>
                <a:close/>
                <a:moveTo>
                  <a:pt x="1452209" y="99339"/>
                </a:moveTo>
                <a:cubicBezTo>
                  <a:pt x="1472914" y="99339"/>
                  <a:pt x="1490662" y="104761"/>
                  <a:pt x="1505452" y="115607"/>
                </a:cubicBezTo>
                <a:cubicBezTo>
                  <a:pt x="1515805" y="123331"/>
                  <a:pt x="1523035" y="132410"/>
                  <a:pt x="1527144" y="142845"/>
                </a:cubicBezTo>
                <a:cubicBezTo>
                  <a:pt x="1531252" y="153280"/>
                  <a:pt x="1533799" y="168604"/>
                  <a:pt x="1534785" y="188817"/>
                </a:cubicBezTo>
                <a:lnTo>
                  <a:pt x="1538236" y="275584"/>
                </a:lnTo>
                <a:cubicBezTo>
                  <a:pt x="1538565" y="282157"/>
                  <a:pt x="1539592" y="287005"/>
                  <a:pt x="1541317" y="290127"/>
                </a:cubicBezTo>
                <a:cubicBezTo>
                  <a:pt x="1543043" y="293249"/>
                  <a:pt x="1548096" y="299247"/>
                  <a:pt x="1556477" y="308121"/>
                </a:cubicBezTo>
                <a:cubicBezTo>
                  <a:pt x="1558942" y="310751"/>
                  <a:pt x="1560174" y="314448"/>
                  <a:pt x="1560174" y="319214"/>
                </a:cubicBezTo>
                <a:cubicBezTo>
                  <a:pt x="1560174" y="330059"/>
                  <a:pt x="1553683" y="337619"/>
                  <a:pt x="1540701" y="341891"/>
                </a:cubicBezTo>
                <a:cubicBezTo>
                  <a:pt x="1527719" y="346164"/>
                  <a:pt x="1504548" y="348300"/>
                  <a:pt x="1471189" y="348300"/>
                </a:cubicBezTo>
                <a:cubicBezTo>
                  <a:pt x="1448511" y="348300"/>
                  <a:pt x="1432489" y="346328"/>
                  <a:pt x="1423122" y="342384"/>
                </a:cubicBezTo>
                <a:cubicBezTo>
                  <a:pt x="1413427" y="338276"/>
                  <a:pt x="1408579" y="331621"/>
                  <a:pt x="1408579" y="322418"/>
                </a:cubicBezTo>
                <a:cubicBezTo>
                  <a:pt x="1408579" y="319131"/>
                  <a:pt x="1409072" y="316708"/>
                  <a:pt x="1410058" y="315146"/>
                </a:cubicBezTo>
                <a:cubicBezTo>
                  <a:pt x="1411044" y="313585"/>
                  <a:pt x="1414330" y="309765"/>
                  <a:pt x="1419918" y="303684"/>
                </a:cubicBezTo>
                <a:cubicBezTo>
                  <a:pt x="1426491" y="296782"/>
                  <a:pt x="1429778" y="273776"/>
                  <a:pt x="1429778" y="234665"/>
                </a:cubicBezTo>
                <a:cubicBezTo>
                  <a:pt x="1429778" y="211988"/>
                  <a:pt x="1427148" y="195226"/>
                  <a:pt x="1421890" y="184380"/>
                </a:cubicBezTo>
                <a:cubicBezTo>
                  <a:pt x="1417617" y="175670"/>
                  <a:pt x="1409729" y="171316"/>
                  <a:pt x="1398226" y="171316"/>
                </a:cubicBezTo>
                <a:cubicBezTo>
                  <a:pt x="1387216" y="171316"/>
                  <a:pt x="1379657" y="174849"/>
                  <a:pt x="1375548" y="181915"/>
                </a:cubicBezTo>
                <a:cubicBezTo>
                  <a:pt x="1371440" y="188981"/>
                  <a:pt x="1369386" y="201799"/>
                  <a:pt x="1369386" y="220368"/>
                </a:cubicBezTo>
                <a:lnTo>
                  <a:pt x="1369386" y="269175"/>
                </a:lnTo>
                <a:cubicBezTo>
                  <a:pt x="1369386" y="278870"/>
                  <a:pt x="1370002" y="285526"/>
                  <a:pt x="1371234" y="289141"/>
                </a:cubicBezTo>
                <a:cubicBezTo>
                  <a:pt x="1372467" y="292756"/>
                  <a:pt x="1376534" y="299740"/>
                  <a:pt x="1383436" y="310093"/>
                </a:cubicBezTo>
                <a:cubicBezTo>
                  <a:pt x="1385244" y="313051"/>
                  <a:pt x="1386148" y="316420"/>
                  <a:pt x="1386148" y="320200"/>
                </a:cubicBezTo>
                <a:cubicBezTo>
                  <a:pt x="1386148" y="329895"/>
                  <a:pt x="1379410" y="337044"/>
                  <a:pt x="1365935" y="341645"/>
                </a:cubicBezTo>
                <a:cubicBezTo>
                  <a:pt x="1352460" y="346246"/>
                  <a:pt x="1331425" y="348547"/>
                  <a:pt x="1302832" y="348547"/>
                </a:cubicBezTo>
                <a:cubicBezTo>
                  <a:pt x="1257148" y="348547"/>
                  <a:pt x="1234306" y="339098"/>
                  <a:pt x="1234306" y="320200"/>
                </a:cubicBezTo>
                <a:cubicBezTo>
                  <a:pt x="1234306" y="316256"/>
                  <a:pt x="1235004" y="313257"/>
                  <a:pt x="1236401" y="311202"/>
                </a:cubicBezTo>
                <a:cubicBezTo>
                  <a:pt x="1237798" y="309148"/>
                  <a:pt x="1241125" y="306231"/>
                  <a:pt x="1246384" y="302452"/>
                </a:cubicBezTo>
                <a:cubicBezTo>
                  <a:pt x="1250657" y="299330"/>
                  <a:pt x="1253368" y="295755"/>
                  <a:pt x="1254518" y="291729"/>
                </a:cubicBezTo>
                <a:cubicBezTo>
                  <a:pt x="1255669" y="287703"/>
                  <a:pt x="1256737" y="277802"/>
                  <a:pt x="1257723" y="262026"/>
                </a:cubicBezTo>
                <a:cubicBezTo>
                  <a:pt x="1258873" y="243293"/>
                  <a:pt x="1259448" y="223655"/>
                  <a:pt x="1259448" y="203114"/>
                </a:cubicBezTo>
                <a:cubicBezTo>
                  <a:pt x="1259448" y="191775"/>
                  <a:pt x="1258586" y="184339"/>
                  <a:pt x="1256860" y="180806"/>
                </a:cubicBezTo>
                <a:cubicBezTo>
                  <a:pt x="1255135" y="177273"/>
                  <a:pt x="1250164" y="172959"/>
                  <a:pt x="1241947" y="167865"/>
                </a:cubicBezTo>
                <a:cubicBezTo>
                  <a:pt x="1234881" y="163428"/>
                  <a:pt x="1231348" y="158005"/>
                  <a:pt x="1231348" y="151596"/>
                </a:cubicBezTo>
                <a:cubicBezTo>
                  <a:pt x="1231348" y="145023"/>
                  <a:pt x="1234223" y="139641"/>
                  <a:pt x="1239975" y="135450"/>
                </a:cubicBezTo>
                <a:cubicBezTo>
                  <a:pt x="1245727" y="131260"/>
                  <a:pt x="1257558" y="125960"/>
                  <a:pt x="1275471" y="119551"/>
                </a:cubicBezTo>
                <a:cubicBezTo>
                  <a:pt x="1291246" y="113964"/>
                  <a:pt x="1306447" y="109239"/>
                  <a:pt x="1321072" y="105378"/>
                </a:cubicBezTo>
                <a:cubicBezTo>
                  <a:pt x="1335698" y="101516"/>
                  <a:pt x="1345722" y="99585"/>
                  <a:pt x="1351145" y="99585"/>
                </a:cubicBezTo>
                <a:cubicBezTo>
                  <a:pt x="1356075" y="99585"/>
                  <a:pt x="1360224" y="101393"/>
                  <a:pt x="1363593" y="105008"/>
                </a:cubicBezTo>
                <a:cubicBezTo>
                  <a:pt x="1366962" y="108623"/>
                  <a:pt x="1368646" y="112896"/>
                  <a:pt x="1368646" y="117826"/>
                </a:cubicBezTo>
                <a:cubicBezTo>
                  <a:pt x="1368646" y="118319"/>
                  <a:pt x="1368564" y="120373"/>
                  <a:pt x="1368400" y="123988"/>
                </a:cubicBezTo>
                <a:cubicBezTo>
                  <a:pt x="1368235" y="125303"/>
                  <a:pt x="1368153" y="126453"/>
                  <a:pt x="1368153" y="127439"/>
                </a:cubicBezTo>
                <a:cubicBezTo>
                  <a:pt x="1368153" y="135327"/>
                  <a:pt x="1371440" y="139271"/>
                  <a:pt x="1378013" y="139271"/>
                </a:cubicBezTo>
                <a:cubicBezTo>
                  <a:pt x="1381957" y="139271"/>
                  <a:pt x="1386148" y="136149"/>
                  <a:pt x="1390584" y="129904"/>
                </a:cubicBezTo>
                <a:cubicBezTo>
                  <a:pt x="1404717" y="109527"/>
                  <a:pt x="1425258" y="99339"/>
                  <a:pt x="1452209" y="99339"/>
                </a:cubicBezTo>
                <a:close/>
                <a:moveTo>
                  <a:pt x="503174" y="99339"/>
                </a:moveTo>
                <a:cubicBezTo>
                  <a:pt x="511883" y="99339"/>
                  <a:pt x="517183" y="100571"/>
                  <a:pt x="519073" y="103036"/>
                </a:cubicBezTo>
                <a:cubicBezTo>
                  <a:pt x="520962" y="105501"/>
                  <a:pt x="522647" y="113389"/>
                  <a:pt x="524126" y="126700"/>
                </a:cubicBezTo>
                <a:cubicBezTo>
                  <a:pt x="524947" y="133930"/>
                  <a:pt x="527495" y="137546"/>
                  <a:pt x="531767" y="137546"/>
                </a:cubicBezTo>
                <a:cubicBezTo>
                  <a:pt x="535054" y="137546"/>
                  <a:pt x="538176" y="135163"/>
                  <a:pt x="541134" y="130397"/>
                </a:cubicBezTo>
                <a:cubicBezTo>
                  <a:pt x="554281" y="109856"/>
                  <a:pt x="571453" y="99585"/>
                  <a:pt x="592652" y="99585"/>
                </a:cubicBezTo>
                <a:cubicBezTo>
                  <a:pt x="607606" y="99585"/>
                  <a:pt x="619849" y="104433"/>
                  <a:pt x="629380" y="114128"/>
                </a:cubicBezTo>
                <a:cubicBezTo>
                  <a:pt x="633981" y="118894"/>
                  <a:pt x="637761" y="125015"/>
                  <a:pt x="640719" y="132492"/>
                </a:cubicBezTo>
                <a:cubicBezTo>
                  <a:pt x="643677" y="139969"/>
                  <a:pt x="645156" y="147159"/>
                  <a:pt x="645156" y="154061"/>
                </a:cubicBezTo>
                <a:cubicBezTo>
                  <a:pt x="645156" y="161784"/>
                  <a:pt x="643348" y="169713"/>
                  <a:pt x="639733" y="177848"/>
                </a:cubicBezTo>
                <a:cubicBezTo>
                  <a:pt x="636117" y="185982"/>
                  <a:pt x="631434" y="192679"/>
                  <a:pt x="625682" y="197937"/>
                </a:cubicBezTo>
                <a:cubicBezTo>
                  <a:pt x="615165" y="207961"/>
                  <a:pt x="602265" y="212974"/>
                  <a:pt x="586982" y="212974"/>
                </a:cubicBezTo>
                <a:cubicBezTo>
                  <a:pt x="578601" y="212974"/>
                  <a:pt x="571576" y="211495"/>
                  <a:pt x="565907" y="208537"/>
                </a:cubicBezTo>
                <a:cubicBezTo>
                  <a:pt x="560238" y="205579"/>
                  <a:pt x="552802" y="199581"/>
                  <a:pt x="543599" y="190542"/>
                </a:cubicBezTo>
                <a:cubicBezTo>
                  <a:pt x="540148" y="187091"/>
                  <a:pt x="536944" y="185366"/>
                  <a:pt x="533986" y="185366"/>
                </a:cubicBezTo>
                <a:cubicBezTo>
                  <a:pt x="529384" y="185366"/>
                  <a:pt x="526385" y="187954"/>
                  <a:pt x="524988" y="193131"/>
                </a:cubicBezTo>
                <a:cubicBezTo>
                  <a:pt x="523592" y="198307"/>
                  <a:pt x="522893" y="209194"/>
                  <a:pt x="522893" y="225791"/>
                </a:cubicBezTo>
                <a:cubicBezTo>
                  <a:pt x="522893" y="250605"/>
                  <a:pt x="523797" y="267531"/>
                  <a:pt x="525605" y="276570"/>
                </a:cubicBezTo>
                <a:cubicBezTo>
                  <a:pt x="526755" y="281500"/>
                  <a:pt x="528357" y="284909"/>
                  <a:pt x="530411" y="286799"/>
                </a:cubicBezTo>
                <a:cubicBezTo>
                  <a:pt x="532466" y="288689"/>
                  <a:pt x="536861" y="290620"/>
                  <a:pt x="543599" y="292592"/>
                </a:cubicBezTo>
                <a:cubicBezTo>
                  <a:pt x="558389" y="297029"/>
                  <a:pt x="565784" y="304752"/>
                  <a:pt x="565784" y="315763"/>
                </a:cubicBezTo>
                <a:cubicBezTo>
                  <a:pt x="565784" y="322500"/>
                  <a:pt x="563401" y="328375"/>
                  <a:pt x="558635" y="333387"/>
                </a:cubicBezTo>
                <a:cubicBezTo>
                  <a:pt x="553870" y="338399"/>
                  <a:pt x="547543" y="341727"/>
                  <a:pt x="539655" y="343370"/>
                </a:cubicBezTo>
                <a:cubicBezTo>
                  <a:pt x="523879" y="346657"/>
                  <a:pt x="500709" y="348300"/>
                  <a:pt x="470143" y="348300"/>
                </a:cubicBezTo>
                <a:cubicBezTo>
                  <a:pt x="441056" y="348300"/>
                  <a:pt x="418954" y="345753"/>
                  <a:pt x="403835" y="340659"/>
                </a:cubicBezTo>
                <a:cubicBezTo>
                  <a:pt x="390360" y="336057"/>
                  <a:pt x="383623" y="328087"/>
                  <a:pt x="383623" y="316749"/>
                </a:cubicBezTo>
                <a:cubicBezTo>
                  <a:pt x="383623" y="308203"/>
                  <a:pt x="388553" y="300562"/>
                  <a:pt x="398412" y="293824"/>
                </a:cubicBezTo>
                <a:cubicBezTo>
                  <a:pt x="403178" y="290702"/>
                  <a:pt x="406465" y="287867"/>
                  <a:pt x="408272" y="285320"/>
                </a:cubicBezTo>
                <a:cubicBezTo>
                  <a:pt x="410080" y="282773"/>
                  <a:pt x="411312" y="279281"/>
                  <a:pt x="411970" y="274844"/>
                </a:cubicBezTo>
                <a:cubicBezTo>
                  <a:pt x="414599" y="259890"/>
                  <a:pt x="415914" y="232200"/>
                  <a:pt x="415914" y="191775"/>
                </a:cubicBezTo>
                <a:cubicBezTo>
                  <a:pt x="415914" y="184380"/>
                  <a:pt x="415092" y="179080"/>
                  <a:pt x="413449" y="175876"/>
                </a:cubicBezTo>
                <a:cubicBezTo>
                  <a:pt x="411805" y="172671"/>
                  <a:pt x="408519" y="170083"/>
                  <a:pt x="403589" y="168111"/>
                </a:cubicBezTo>
                <a:cubicBezTo>
                  <a:pt x="391921" y="163510"/>
                  <a:pt x="386088" y="156854"/>
                  <a:pt x="386088" y="148145"/>
                </a:cubicBezTo>
                <a:cubicBezTo>
                  <a:pt x="386088" y="140257"/>
                  <a:pt x="390114" y="133478"/>
                  <a:pt x="398166" y="127809"/>
                </a:cubicBezTo>
                <a:cubicBezTo>
                  <a:pt x="406218" y="122140"/>
                  <a:pt x="419693" y="116511"/>
                  <a:pt x="438591" y="110924"/>
                </a:cubicBezTo>
                <a:cubicBezTo>
                  <a:pt x="463898" y="103365"/>
                  <a:pt x="485426" y="99503"/>
                  <a:pt x="503174" y="99339"/>
                </a:cubicBezTo>
                <a:close/>
                <a:moveTo>
                  <a:pt x="1900163" y="97860"/>
                </a:moveTo>
                <a:cubicBezTo>
                  <a:pt x="1929413" y="97860"/>
                  <a:pt x="1955214" y="105172"/>
                  <a:pt x="1977563" y="119798"/>
                </a:cubicBezTo>
                <a:cubicBezTo>
                  <a:pt x="1998761" y="133766"/>
                  <a:pt x="2009361" y="151103"/>
                  <a:pt x="2009361" y="171809"/>
                </a:cubicBezTo>
                <a:cubicBezTo>
                  <a:pt x="2009361" y="186105"/>
                  <a:pt x="2004431" y="197691"/>
                  <a:pt x="1994571" y="206565"/>
                </a:cubicBezTo>
                <a:cubicBezTo>
                  <a:pt x="1985368" y="214946"/>
                  <a:pt x="1974276" y="219136"/>
                  <a:pt x="1961294" y="219136"/>
                </a:cubicBezTo>
                <a:cubicBezTo>
                  <a:pt x="1947654" y="219136"/>
                  <a:pt x="1937384" y="214206"/>
                  <a:pt x="1930482" y="204346"/>
                </a:cubicBezTo>
                <a:cubicBezTo>
                  <a:pt x="1928345" y="201224"/>
                  <a:pt x="1925223" y="193254"/>
                  <a:pt x="1921115" y="180436"/>
                </a:cubicBezTo>
                <a:cubicBezTo>
                  <a:pt x="1916678" y="166632"/>
                  <a:pt x="1908215" y="159730"/>
                  <a:pt x="1895726" y="159730"/>
                </a:cubicBezTo>
                <a:cubicBezTo>
                  <a:pt x="1886688" y="159730"/>
                  <a:pt x="1879087" y="163674"/>
                  <a:pt x="1872925" y="171562"/>
                </a:cubicBezTo>
                <a:cubicBezTo>
                  <a:pt x="1866762" y="179450"/>
                  <a:pt x="1863681" y="189146"/>
                  <a:pt x="1863681" y="200649"/>
                </a:cubicBezTo>
                <a:cubicBezTo>
                  <a:pt x="1863681" y="220368"/>
                  <a:pt x="1870747" y="237870"/>
                  <a:pt x="1884880" y="253152"/>
                </a:cubicBezTo>
                <a:cubicBezTo>
                  <a:pt x="1896383" y="265477"/>
                  <a:pt x="1910844" y="271640"/>
                  <a:pt x="1928263" y="271640"/>
                </a:cubicBezTo>
                <a:cubicBezTo>
                  <a:pt x="1936480" y="271640"/>
                  <a:pt x="1943382" y="270941"/>
                  <a:pt x="1948969" y="269545"/>
                </a:cubicBezTo>
                <a:cubicBezTo>
                  <a:pt x="1954556" y="268148"/>
                  <a:pt x="1961869" y="265313"/>
                  <a:pt x="1970907" y="261040"/>
                </a:cubicBezTo>
                <a:cubicBezTo>
                  <a:pt x="1973208" y="259890"/>
                  <a:pt x="1975755" y="259315"/>
                  <a:pt x="1978548" y="259315"/>
                </a:cubicBezTo>
                <a:cubicBezTo>
                  <a:pt x="1984136" y="259315"/>
                  <a:pt x="1989066" y="261944"/>
                  <a:pt x="1993338" y="267203"/>
                </a:cubicBezTo>
                <a:cubicBezTo>
                  <a:pt x="1997611" y="272461"/>
                  <a:pt x="1999747" y="278624"/>
                  <a:pt x="1999747" y="285690"/>
                </a:cubicBezTo>
                <a:cubicBezTo>
                  <a:pt x="1999747" y="293085"/>
                  <a:pt x="1996707" y="300850"/>
                  <a:pt x="1990627" y="308984"/>
                </a:cubicBezTo>
                <a:cubicBezTo>
                  <a:pt x="1984547" y="317118"/>
                  <a:pt x="1976577" y="324226"/>
                  <a:pt x="1966717" y="330306"/>
                </a:cubicBezTo>
                <a:cubicBezTo>
                  <a:pt x="1945354" y="343452"/>
                  <a:pt x="1920129" y="350026"/>
                  <a:pt x="1891042" y="350026"/>
                </a:cubicBezTo>
                <a:cubicBezTo>
                  <a:pt x="1857190" y="350026"/>
                  <a:pt x="1828350" y="340166"/>
                  <a:pt x="1804522" y="320446"/>
                </a:cubicBezTo>
                <a:cubicBezTo>
                  <a:pt x="1773956" y="295468"/>
                  <a:pt x="1758674" y="263670"/>
                  <a:pt x="1758674" y="225052"/>
                </a:cubicBezTo>
                <a:cubicBezTo>
                  <a:pt x="1758674" y="187913"/>
                  <a:pt x="1772888" y="157183"/>
                  <a:pt x="1801317" y="132862"/>
                </a:cubicBezTo>
                <a:cubicBezTo>
                  <a:pt x="1828432" y="109527"/>
                  <a:pt x="1861380" y="97860"/>
                  <a:pt x="1900163" y="97860"/>
                </a:cubicBezTo>
                <a:close/>
                <a:moveTo>
                  <a:pt x="2921891" y="97613"/>
                </a:moveTo>
                <a:cubicBezTo>
                  <a:pt x="2951963" y="97613"/>
                  <a:pt x="2978338" y="105419"/>
                  <a:pt x="3001016" y="121030"/>
                </a:cubicBezTo>
                <a:cubicBezTo>
                  <a:pt x="3017285" y="132205"/>
                  <a:pt x="3030349" y="146748"/>
                  <a:pt x="3040209" y="164660"/>
                </a:cubicBezTo>
                <a:cubicBezTo>
                  <a:pt x="3050398" y="183394"/>
                  <a:pt x="3055492" y="202949"/>
                  <a:pt x="3055492" y="223326"/>
                </a:cubicBezTo>
                <a:cubicBezTo>
                  <a:pt x="3055492" y="258986"/>
                  <a:pt x="3039141" y="289305"/>
                  <a:pt x="3006439" y="314284"/>
                </a:cubicBezTo>
                <a:cubicBezTo>
                  <a:pt x="2975216" y="338112"/>
                  <a:pt x="2939474" y="350026"/>
                  <a:pt x="2899213" y="350026"/>
                </a:cubicBezTo>
                <a:cubicBezTo>
                  <a:pt x="2859938" y="350026"/>
                  <a:pt x="2828140" y="338851"/>
                  <a:pt x="2803819" y="316502"/>
                </a:cubicBezTo>
                <a:cubicBezTo>
                  <a:pt x="2780155" y="294810"/>
                  <a:pt x="2768323" y="266545"/>
                  <a:pt x="2768323" y="231707"/>
                </a:cubicBezTo>
                <a:cubicBezTo>
                  <a:pt x="2768323" y="192925"/>
                  <a:pt x="2782784" y="161209"/>
                  <a:pt x="2811707" y="136560"/>
                </a:cubicBezTo>
                <a:cubicBezTo>
                  <a:pt x="2841944" y="110595"/>
                  <a:pt x="2878672" y="97613"/>
                  <a:pt x="2921891" y="97613"/>
                </a:cubicBezTo>
                <a:close/>
                <a:moveTo>
                  <a:pt x="2617091" y="97613"/>
                </a:moveTo>
                <a:cubicBezTo>
                  <a:pt x="2647163" y="97613"/>
                  <a:pt x="2673538" y="105419"/>
                  <a:pt x="2696216" y="121030"/>
                </a:cubicBezTo>
                <a:cubicBezTo>
                  <a:pt x="2712485" y="132205"/>
                  <a:pt x="2725549" y="146748"/>
                  <a:pt x="2735409" y="164660"/>
                </a:cubicBezTo>
                <a:cubicBezTo>
                  <a:pt x="2745598" y="183394"/>
                  <a:pt x="2750692" y="202949"/>
                  <a:pt x="2750692" y="223326"/>
                </a:cubicBezTo>
                <a:cubicBezTo>
                  <a:pt x="2750692" y="258986"/>
                  <a:pt x="2734341" y="289305"/>
                  <a:pt x="2701639" y="314284"/>
                </a:cubicBezTo>
                <a:cubicBezTo>
                  <a:pt x="2670416" y="338112"/>
                  <a:pt x="2634674" y="350026"/>
                  <a:pt x="2594413" y="350026"/>
                </a:cubicBezTo>
                <a:cubicBezTo>
                  <a:pt x="2555138" y="350026"/>
                  <a:pt x="2523340" y="338851"/>
                  <a:pt x="2499019" y="316502"/>
                </a:cubicBezTo>
                <a:cubicBezTo>
                  <a:pt x="2475355" y="294810"/>
                  <a:pt x="2463523" y="266545"/>
                  <a:pt x="2463523" y="231707"/>
                </a:cubicBezTo>
                <a:cubicBezTo>
                  <a:pt x="2463523" y="192925"/>
                  <a:pt x="2477984" y="161209"/>
                  <a:pt x="2506907" y="136560"/>
                </a:cubicBezTo>
                <a:cubicBezTo>
                  <a:pt x="2537144" y="110595"/>
                  <a:pt x="2573872" y="97613"/>
                  <a:pt x="2617091" y="97613"/>
                </a:cubicBezTo>
                <a:close/>
                <a:moveTo>
                  <a:pt x="1090784" y="97613"/>
                </a:moveTo>
                <a:cubicBezTo>
                  <a:pt x="1119378" y="97613"/>
                  <a:pt x="1143617" y="104844"/>
                  <a:pt x="1163501" y="119305"/>
                </a:cubicBezTo>
                <a:cubicBezTo>
                  <a:pt x="1174018" y="127028"/>
                  <a:pt x="1181372" y="135861"/>
                  <a:pt x="1185562" y="145803"/>
                </a:cubicBezTo>
                <a:cubicBezTo>
                  <a:pt x="1189753" y="155745"/>
                  <a:pt x="1191848" y="169426"/>
                  <a:pt x="1191848" y="186845"/>
                </a:cubicBezTo>
                <a:lnTo>
                  <a:pt x="1191355" y="223573"/>
                </a:lnTo>
                <a:cubicBezTo>
                  <a:pt x="1191355" y="249044"/>
                  <a:pt x="1193162" y="265559"/>
                  <a:pt x="1196778" y="273119"/>
                </a:cubicBezTo>
                <a:cubicBezTo>
                  <a:pt x="1198585" y="276734"/>
                  <a:pt x="1200311" y="279035"/>
                  <a:pt x="1201954" y="280021"/>
                </a:cubicBezTo>
                <a:cubicBezTo>
                  <a:pt x="1203597" y="281007"/>
                  <a:pt x="1207048" y="281910"/>
                  <a:pt x="1212307" y="282732"/>
                </a:cubicBezTo>
                <a:cubicBezTo>
                  <a:pt x="1217566" y="283554"/>
                  <a:pt x="1220195" y="287005"/>
                  <a:pt x="1220195" y="293085"/>
                </a:cubicBezTo>
                <a:cubicBezTo>
                  <a:pt x="1220195" y="300973"/>
                  <a:pt x="1217031" y="309189"/>
                  <a:pt x="1210705" y="317735"/>
                </a:cubicBezTo>
                <a:cubicBezTo>
                  <a:pt x="1204378" y="326280"/>
                  <a:pt x="1196202" y="333428"/>
                  <a:pt x="1186178" y="339180"/>
                </a:cubicBezTo>
                <a:cubicBezTo>
                  <a:pt x="1173853" y="346410"/>
                  <a:pt x="1160954" y="350026"/>
                  <a:pt x="1147478" y="350026"/>
                </a:cubicBezTo>
                <a:cubicBezTo>
                  <a:pt x="1130224" y="350026"/>
                  <a:pt x="1116584" y="344110"/>
                  <a:pt x="1106560" y="332278"/>
                </a:cubicBezTo>
                <a:cubicBezTo>
                  <a:pt x="1103109" y="328005"/>
                  <a:pt x="1099905" y="325869"/>
                  <a:pt x="1096947" y="325869"/>
                </a:cubicBezTo>
                <a:cubicBezTo>
                  <a:pt x="1093660" y="325869"/>
                  <a:pt x="1089305" y="327923"/>
                  <a:pt x="1083882" y="332031"/>
                </a:cubicBezTo>
                <a:cubicBezTo>
                  <a:pt x="1067449" y="344028"/>
                  <a:pt x="1048798" y="350026"/>
                  <a:pt x="1027928" y="350026"/>
                </a:cubicBezTo>
                <a:cubicBezTo>
                  <a:pt x="1006400" y="350026"/>
                  <a:pt x="988981" y="345424"/>
                  <a:pt x="975670" y="336222"/>
                </a:cubicBezTo>
                <a:cubicBezTo>
                  <a:pt x="966961" y="330142"/>
                  <a:pt x="960059" y="322213"/>
                  <a:pt x="954965" y="312435"/>
                </a:cubicBezTo>
                <a:cubicBezTo>
                  <a:pt x="949870" y="302657"/>
                  <a:pt x="947323" y="292428"/>
                  <a:pt x="947323" y="281746"/>
                </a:cubicBezTo>
                <a:cubicBezTo>
                  <a:pt x="947323" y="264656"/>
                  <a:pt x="954225" y="249537"/>
                  <a:pt x="968029" y="236391"/>
                </a:cubicBezTo>
                <a:cubicBezTo>
                  <a:pt x="989556" y="215685"/>
                  <a:pt x="1021765" y="205250"/>
                  <a:pt x="1064656" y="205086"/>
                </a:cubicBezTo>
                <a:cubicBezTo>
                  <a:pt x="1074187" y="205086"/>
                  <a:pt x="1080185" y="204141"/>
                  <a:pt x="1082650" y="202251"/>
                </a:cubicBezTo>
                <a:cubicBezTo>
                  <a:pt x="1085115" y="200361"/>
                  <a:pt x="1086347" y="195965"/>
                  <a:pt x="1086347" y="189063"/>
                </a:cubicBezTo>
                <a:cubicBezTo>
                  <a:pt x="1086347" y="171644"/>
                  <a:pt x="1084540" y="159032"/>
                  <a:pt x="1080924" y="151226"/>
                </a:cubicBezTo>
                <a:cubicBezTo>
                  <a:pt x="1077309" y="143420"/>
                  <a:pt x="1071393" y="139518"/>
                  <a:pt x="1063177" y="139518"/>
                </a:cubicBezTo>
                <a:cubicBezTo>
                  <a:pt x="1058247" y="139518"/>
                  <a:pt x="1053851" y="140997"/>
                  <a:pt x="1049989" y="143954"/>
                </a:cubicBezTo>
                <a:cubicBezTo>
                  <a:pt x="1046127" y="146912"/>
                  <a:pt x="1041321" y="152335"/>
                  <a:pt x="1035569" y="160223"/>
                </a:cubicBezTo>
                <a:cubicBezTo>
                  <a:pt x="1020943" y="181093"/>
                  <a:pt x="1005661" y="191528"/>
                  <a:pt x="989721" y="191528"/>
                </a:cubicBezTo>
                <a:cubicBezTo>
                  <a:pt x="981668" y="191528"/>
                  <a:pt x="975095" y="189146"/>
                  <a:pt x="970001" y="184380"/>
                </a:cubicBezTo>
                <a:cubicBezTo>
                  <a:pt x="964907" y="179614"/>
                  <a:pt x="962359" y="173370"/>
                  <a:pt x="962359" y="165646"/>
                </a:cubicBezTo>
                <a:cubicBezTo>
                  <a:pt x="962359" y="157758"/>
                  <a:pt x="965523" y="149870"/>
                  <a:pt x="971850" y="141983"/>
                </a:cubicBezTo>
                <a:cubicBezTo>
                  <a:pt x="978176" y="134095"/>
                  <a:pt x="986763" y="127193"/>
                  <a:pt x="997608" y="121277"/>
                </a:cubicBezTo>
                <a:cubicBezTo>
                  <a:pt x="1027352" y="105501"/>
                  <a:pt x="1058411" y="97613"/>
                  <a:pt x="1090784" y="97613"/>
                </a:cubicBezTo>
                <a:close/>
                <a:moveTo>
                  <a:pt x="916785" y="84549"/>
                </a:moveTo>
                <a:cubicBezTo>
                  <a:pt x="920894" y="84549"/>
                  <a:pt x="924509" y="86890"/>
                  <a:pt x="927631" y="91574"/>
                </a:cubicBezTo>
                <a:cubicBezTo>
                  <a:pt x="930754" y="96257"/>
                  <a:pt x="932315" y="101721"/>
                  <a:pt x="932315" y="107966"/>
                </a:cubicBezTo>
                <a:cubicBezTo>
                  <a:pt x="932315" y="114703"/>
                  <a:pt x="930220" y="122345"/>
                  <a:pt x="926029" y="130890"/>
                </a:cubicBezTo>
                <a:cubicBezTo>
                  <a:pt x="921839" y="139435"/>
                  <a:pt x="916785" y="146255"/>
                  <a:pt x="910870" y="151349"/>
                </a:cubicBezTo>
                <a:cubicBezTo>
                  <a:pt x="907090" y="154636"/>
                  <a:pt x="905200" y="157265"/>
                  <a:pt x="905200" y="159237"/>
                </a:cubicBezTo>
                <a:cubicBezTo>
                  <a:pt x="905200" y="159730"/>
                  <a:pt x="905364" y="161702"/>
                  <a:pt x="905693" y="165153"/>
                </a:cubicBezTo>
                <a:cubicBezTo>
                  <a:pt x="906186" y="168604"/>
                  <a:pt x="906433" y="171726"/>
                  <a:pt x="906433" y="174520"/>
                </a:cubicBezTo>
                <a:cubicBezTo>
                  <a:pt x="906433" y="194075"/>
                  <a:pt x="899859" y="210509"/>
                  <a:pt x="886713" y="223819"/>
                </a:cubicBezTo>
                <a:cubicBezTo>
                  <a:pt x="874881" y="235651"/>
                  <a:pt x="859639" y="244854"/>
                  <a:pt x="840988" y="251427"/>
                </a:cubicBezTo>
                <a:cubicBezTo>
                  <a:pt x="822336" y="258000"/>
                  <a:pt x="801836" y="261287"/>
                  <a:pt x="779487" y="261287"/>
                </a:cubicBezTo>
                <a:cubicBezTo>
                  <a:pt x="774064" y="261287"/>
                  <a:pt x="768723" y="260958"/>
                  <a:pt x="763465" y="260301"/>
                </a:cubicBezTo>
                <a:cubicBezTo>
                  <a:pt x="759192" y="259808"/>
                  <a:pt x="755905" y="259561"/>
                  <a:pt x="753605" y="259561"/>
                </a:cubicBezTo>
                <a:cubicBezTo>
                  <a:pt x="744895" y="259561"/>
                  <a:pt x="740540" y="263916"/>
                  <a:pt x="740540" y="272626"/>
                </a:cubicBezTo>
                <a:cubicBezTo>
                  <a:pt x="740540" y="278213"/>
                  <a:pt x="743375" y="282609"/>
                  <a:pt x="749045" y="285813"/>
                </a:cubicBezTo>
                <a:cubicBezTo>
                  <a:pt x="754714" y="289018"/>
                  <a:pt x="762396" y="290620"/>
                  <a:pt x="772092" y="290620"/>
                </a:cubicBezTo>
                <a:cubicBezTo>
                  <a:pt x="778665" y="290620"/>
                  <a:pt x="788361" y="289716"/>
                  <a:pt x="801179" y="287908"/>
                </a:cubicBezTo>
                <a:cubicBezTo>
                  <a:pt x="828129" y="284129"/>
                  <a:pt x="848013" y="282239"/>
                  <a:pt x="860831" y="282239"/>
                </a:cubicBezTo>
                <a:cubicBezTo>
                  <a:pt x="880222" y="282239"/>
                  <a:pt x="895258" y="285444"/>
                  <a:pt x="905940" y="291852"/>
                </a:cubicBezTo>
                <a:cubicBezTo>
                  <a:pt x="914485" y="296782"/>
                  <a:pt x="921264" y="303684"/>
                  <a:pt x="926276" y="312558"/>
                </a:cubicBezTo>
                <a:cubicBezTo>
                  <a:pt x="931288" y="321432"/>
                  <a:pt x="933794" y="330963"/>
                  <a:pt x="933794" y="341152"/>
                </a:cubicBezTo>
                <a:cubicBezTo>
                  <a:pt x="933794" y="357749"/>
                  <a:pt x="927713" y="373854"/>
                  <a:pt x="915553" y="389465"/>
                </a:cubicBezTo>
                <a:cubicBezTo>
                  <a:pt x="901092" y="407870"/>
                  <a:pt x="879811" y="421510"/>
                  <a:pt x="851710" y="430384"/>
                </a:cubicBezTo>
                <a:cubicBezTo>
                  <a:pt x="829690" y="437285"/>
                  <a:pt x="804219" y="440736"/>
                  <a:pt x="775296" y="440736"/>
                </a:cubicBezTo>
                <a:cubicBezTo>
                  <a:pt x="738815" y="440736"/>
                  <a:pt x="709235" y="435149"/>
                  <a:pt x="686558" y="423975"/>
                </a:cubicBezTo>
                <a:cubicBezTo>
                  <a:pt x="676040" y="418716"/>
                  <a:pt x="667660" y="411814"/>
                  <a:pt x="661415" y="403269"/>
                </a:cubicBezTo>
                <a:cubicBezTo>
                  <a:pt x="655171" y="394724"/>
                  <a:pt x="652048" y="385850"/>
                  <a:pt x="652048" y="376647"/>
                </a:cubicBezTo>
                <a:cubicBezTo>
                  <a:pt x="652048" y="370238"/>
                  <a:pt x="653815" y="364322"/>
                  <a:pt x="657348" y="358900"/>
                </a:cubicBezTo>
                <a:cubicBezTo>
                  <a:pt x="660881" y="353477"/>
                  <a:pt x="665359" y="349615"/>
                  <a:pt x="670782" y="347314"/>
                </a:cubicBezTo>
                <a:cubicBezTo>
                  <a:pt x="675712" y="345342"/>
                  <a:pt x="678177" y="343206"/>
                  <a:pt x="678177" y="340905"/>
                </a:cubicBezTo>
                <a:cubicBezTo>
                  <a:pt x="678177" y="339098"/>
                  <a:pt x="676123" y="336468"/>
                  <a:pt x="672014" y="333017"/>
                </a:cubicBezTo>
                <a:cubicBezTo>
                  <a:pt x="658868" y="322007"/>
                  <a:pt x="652295" y="310586"/>
                  <a:pt x="652295" y="298754"/>
                </a:cubicBezTo>
                <a:cubicBezTo>
                  <a:pt x="652295" y="290866"/>
                  <a:pt x="655458" y="282732"/>
                  <a:pt x="661785" y="274351"/>
                </a:cubicBezTo>
                <a:cubicBezTo>
                  <a:pt x="668111" y="265970"/>
                  <a:pt x="675958" y="259479"/>
                  <a:pt x="685325" y="254878"/>
                </a:cubicBezTo>
                <a:cubicBezTo>
                  <a:pt x="689269" y="252906"/>
                  <a:pt x="691241" y="250934"/>
                  <a:pt x="691241" y="248962"/>
                </a:cubicBezTo>
                <a:cubicBezTo>
                  <a:pt x="691241" y="246661"/>
                  <a:pt x="688776" y="243210"/>
                  <a:pt x="683846" y="238609"/>
                </a:cubicBezTo>
                <a:cubicBezTo>
                  <a:pt x="666920" y="222998"/>
                  <a:pt x="658457" y="204757"/>
                  <a:pt x="658457" y="183887"/>
                </a:cubicBezTo>
                <a:cubicBezTo>
                  <a:pt x="658457" y="172877"/>
                  <a:pt x="661456" y="162360"/>
                  <a:pt x="667454" y="152335"/>
                </a:cubicBezTo>
                <a:cubicBezTo>
                  <a:pt x="673452" y="142311"/>
                  <a:pt x="681792" y="133766"/>
                  <a:pt x="692474" y="126700"/>
                </a:cubicBezTo>
                <a:cubicBezTo>
                  <a:pt x="718931" y="109445"/>
                  <a:pt x="748264" y="100817"/>
                  <a:pt x="780473" y="100817"/>
                </a:cubicBezTo>
                <a:cubicBezTo>
                  <a:pt x="793291" y="100817"/>
                  <a:pt x="807587" y="102461"/>
                  <a:pt x="823363" y="105747"/>
                </a:cubicBezTo>
                <a:cubicBezTo>
                  <a:pt x="838317" y="108705"/>
                  <a:pt x="848588" y="110184"/>
                  <a:pt x="854175" y="110184"/>
                </a:cubicBezTo>
                <a:cubicBezTo>
                  <a:pt x="872087" y="110184"/>
                  <a:pt x="889917" y="103118"/>
                  <a:pt x="907665" y="88986"/>
                </a:cubicBezTo>
                <a:cubicBezTo>
                  <a:pt x="911609" y="86028"/>
                  <a:pt x="914649" y="84549"/>
                  <a:pt x="916785" y="84549"/>
                </a:cubicBezTo>
                <a:close/>
                <a:moveTo>
                  <a:pt x="163920" y="70745"/>
                </a:moveTo>
                <a:cubicBezTo>
                  <a:pt x="150116" y="70745"/>
                  <a:pt x="139188" y="76907"/>
                  <a:pt x="131136" y="89232"/>
                </a:cubicBezTo>
                <a:cubicBezTo>
                  <a:pt x="124891" y="98435"/>
                  <a:pt x="121769" y="109363"/>
                  <a:pt x="121769" y="122016"/>
                </a:cubicBezTo>
                <a:cubicBezTo>
                  <a:pt x="121769" y="140586"/>
                  <a:pt x="125549" y="162072"/>
                  <a:pt x="133108" y="186475"/>
                </a:cubicBezTo>
                <a:cubicBezTo>
                  <a:pt x="140667" y="210878"/>
                  <a:pt x="150198" y="232529"/>
                  <a:pt x="161701" y="251427"/>
                </a:cubicBezTo>
                <a:cubicBezTo>
                  <a:pt x="166796" y="259479"/>
                  <a:pt x="173081" y="265888"/>
                  <a:pt x="180558" y="270654"/>
                </a:cubicBezTo>
                <a:cubicBezTo>
                  <a:pt x="188035" y="275419"/>
                  <a:pt x="195636" y="277802"/>
                  <a:pt x="203359" y="277802"/>
                </a:cubicBezTo>
                <a:cubicBezTo>
                  <a:pt x="215848" y="277802"/>
                  <a:pt x="225914" y="273119"/>
                  <a:pt x="233555" y="263752"/>
                </a:cubicBezTo>
                <a:cubicBezTo>
                  <a:pt x="241196" y="254385"/>
                  <a:pt x="245017" y="242060"/>
                  <a:pt x="245017" y="226777"/>
                </a:cubicBezTo>
                <a:cubicBezTo>
                  <a:pt x="245017" y="206893"/>
                  <a:pt x="241813" y="185448"/>
                  <a:pt x="235404" y="162442"/>
                </a:cubicBezTo>
                <a:cubicBezTo>
                  <a:pt x="228995" y="139435"/>
                  <a:pt x="220696" y="119798"/>
                  <a:pt x="210508" y="103529"/>
                </a:cubicBezTo>
                <a:cubicBezTo>
                  <a:pt x="204263" y="93505"/>
                  <a:pt x="197033" y="85617"/>
                  <a:pt x="188816" y="79865"/>
                </a:cubicBezTo>
                <a:cubicBezTo>
                  <a:pt x="180599" y="74114"/>
                  <a:pt x="172301" y="71074"/>
                  <a:pt x="163920" y="70745"/>
                </a:cubicBezTo>
                <a:close/>
                <a:moveTo>
                  <a:pt x="1666930" y="6902"/>
                </a:moveTo>
                <a:cubicBezTo>
                  <a:pt x="1681227" y="6902"/>
                  <a:pt x="1692566" y="9573"/>
                  <a:pt x="1700947" y="14913"/>
                </a:cubicBezTo>
                <a:cubicBezTo>
                  <a:pt x="1709328" y="20254"/>
                  <a:pt x="1713518" y="27444"/>
                  <a:pt x="1713518" y="36482"/>
                </a:cubicBezTo>
                <a:cubicBezTo>
                  <a:pt x="1713518" y="49135"/>
                  <a:pt x="1707191" y="59160"/>
                  <a:pt x="1694538" y="66554"/>
                </a:cubicBezTo>
                <a:cubicBezTo>
                  <a:pt x="1674490" y="78222"/>
                  <a:pt x="1650251" y="84056"/>
                  <a:pt x="1621821" y="84056"/>
                </a:cubicBezTo>
                <a:cubicBezTo>
                  <a:pt x="1609825" y="84056"/>
                  <a:pt x="1600294" y="81755"/>
                  <a:pt x="1593228" y="77154"/>
                </a:cubicBezTo>
                <a:cubicBezTo>
                  <a:pt x="1583697" y="71238"/>
                  <a:pt x="1578931" y="63021"/>
                  <a:pt x="1578931" y="52504"/>
                </a:cubicBezTo>
                <a:cubicBezTo>
                  <a:pt x="1578931" y="38372"/>
                  <a:pt x="1589037" y="27279"/>
                  <a:pt x="1609250" y="19227"/>
                </a:cubicBezTo>
                <a:cubicBezTo>
                  <a:pt x="1629792" y="11011"/>
                  <a:pt x="1649018" y="6902"/>
                  <a:pt x="1666930" y="6902"/>
                </a:cubicBezTo>
                <a:close/>
                <a:moveTo>
                  <a:pt x="3341065" y="6409"/>
                </a:moveTo>
                <a:cubicBezTo>
                  <a:pt x="3355198" y="6409"/>
                  <a:pt x="3362264" y="13147"/>
                  <a:pt x="3362264" y="26622"/>
                </a:cubicBezTo>
                <a:lnTo>
                  <a:pt x="3362264" y="251673"/>
                </a:lnTo>
                <a:cubicBezTo>
                  <a:pt x="3362264" y="264491"/>
                  <a:pt x="3362798" y="272708"/>
                  <a:pt x="3363866" y="276323"/>
                </a:cubicBezTo>
                <a:cubicBezTo>
                  <a:pt x="3364934" y="279938"/>
                  <a:pt x="3367933" y="283472"/>
                  <a:pt x="3372863" y="286923"/>
                </a:cubicBezTo>
                <a:cubicBezTo>
                  <a:pt x="3378779" y="291031"/>
                  <a:pt x="3382764" y="294646"/>
                  <a:pt x="3384818" y="297768"/>
                </a:cubicBezTo>
                <a:cubicBezTo>
                  <a:pt x="3386873" y="300891"/>
                  <a:pt x="3387900" y="304670"/>
                  <a:pt x="3387900" y="309107"/>
                </a:cubicBezTo>
                <a:cubicBezTo>
                  <a:pt x="3387900" y="322254"/>
                  <a:pt x="3374671" y="332278"/>
                  <a:pt x="3348214" y="339180"/>
                </a:cubicBezTo>
                <a:cubicBezTo>
                  <a:pt x="3324386" y="345260"/>
                  <a:pt x="3300557" y="348300"/>
                  <a:pt x="3276730" y="348300"/>
                </a:cubicBezTo>
                <a:cubicBezTo>
                  <a:pt x="3271471" y="348300"/>
                  <a:pt x="3268061" y="347520"/>
                  <a:pt x="3266500" y="345958"/>
                </a:cubicBezTo>
                <a:cubicBezTo>
                  <a:pt x="3264939" y="344397"/>
                  <a:pt x="3263912" y="340659"/>
                  <a:pt x="3263419" y="334743"/>
                </a:cubicBezTo>
                <a:cubicBezTo>
                  <a:pt x="3262597" y="326362"/>
                  <a:pt x="3259639" y="322172"/>
                  <a:pt x="3254545" y="322172"/>
                </a:cubicBezTo>
                <a:cubicBezTo>
                  <a:pt x="3251751" y="322172"/>
                  <a:pt x="3247396" y="324636"/>
                  <a:pt x="3241481" y="329566"/>
                </a:cubicBezTo>
                <a:cubicBezTo>
                  <a:pt x="3224719" y="343206"/>
                  <a:pt x="3206067" y="350026"/>
                  <a:pt x="3185526" y="350026"/>
                </a:cubicBezTo>
                <a:cubicBezTo>
                  <a:pt x="3160054" y="350026"/>
                  <a:pt x="3137130" y="340577"/>
                  <a:pt x="3116753" y="321679"/>
                </a:cubicBezTo>
                <a:cubicBezTo>
                  <a:pt x="3104757" y="310340"/>
                  <a:pt x="3095062" y="297275"/>
                  <a:pt x="3087667" y="282486"/>
                </a:cubicBezTo>
                <a:cubicBezTo>
                  <a:pt x="3077807" y="263259"/>
                  <a:pt x="3072877" y="243786"/>
                  <a:pt x="3072877" y="224066"/>
                </a:cubicBezTo>
                <a:cubicBezTo>
                  <a:pt x="3072877" y="200895"/>
                  <a:pt x="3079286" y="178546"/>
                  <a:pt x="3092104" y="157019"/>
                </a:cubicBezTo>
                <a:cubicBezTo>
                  <a:pt x="3103935" y="137135"/>
                  <a:pt x="3120040" y="121852"/>
                  <a:pt x="3140417" y="111170"/>
                </a:cubicBezTo>
                <a:cubicBezTo>
                  <a:pt x="3157507" y="102296"/>
                  <a:pt x="3174351" y="97860"/>
                  <a:pt x="3190949" y="97860"/>
                </a:cubicBezTo>
                <a:cubicBezTo>
                  <a:pt x="3210011" y="97860"/>
                  <a:pt x="3227102" y="102132"/>
                  <a:pt x="3242220" y="110677"/>
                </a:cubicBezTo>
                <a:cubicBezTo>
                  <a:pt x="3244685" y="111992"/>
                  <a:pt x="3246657" y="112649"/>
                  <a:pt x="3248136" y="112649"/>
                </a:cubicBezTo>
                <a:cubicBezTo>
                  <a:pt x="3253395" y="112649"/>
                  <a:pt x="3256024" y="105583"/>
                  <a:pt x="3256024" y="91451"/>
                </a:cubicBezTo>
                <a:cubicBezTo>
                  <a:pt x="3256024" y="85370"/>
                  <a:pt x="3254586" y="80728"/>
                  <a:pt x="3251710" y="77524"/>
                </a:cubicBezTo>
                <a:cubicBezTo>
                  <a:pt x="3248834" y="74319"/>
                  <a:pt x="3243699" y="71567"/>
                  <a:pt x="3236304" y="69266"/>
                </a:cubicBezTo>
                <a:cubicBezTo>
                  <a:pt x="3225951" y="65979"/>
                  <a:pt x="3220775" y="60228"/>
                  <a:pt x="3220775" y="52011"/>
                </a:cubicBezTo>
                <a:cubicBezTo>
                  <a:pt x="3220775" y="40015"/>
                  <a:pt x="3232689" y="30648"/>
                  <a:pt x="3256517" y="23911"/>
                </a:cubicBezTo>
                <a:cubicBezTo>
                  <a:pt x="3298586" y="12243"/>
                  <a:pt x="3326768" y="6409"/>
                  <a:pt x="3341065" y="6409"/>
                </a:cubicBezTo>
                <a:close/>
                <a:moveTo>
                  <a:pt x="2449343" y="2712"/>
                </a:moveTo>
                <a:cubicBezTo>
                  <a:pt x="2455095" y="2712"/>
                  <a:pt x="2460599" y="5999"/>
                  <a:pt x="2465858" y="12572"/>
                </a:cubicBezTo>
                <a:cubicBezTo>
                  <a:pt x="2480319" y="30977"/>
                  <a:pt x="2487550" y="51354"/>
                  <a:pt x="2487550" y="73703"/>
                </a:cubicBezTo>
                <a:cubicBezTo>
                  <a:pt x="2487550" y="83891"/>
                  <a:pt x="2485167" y="92026"/>
                  <a:pt x="2480401" y="98106"/>
                </a:cubicBezTo>
                <a:cubicBezTo>
                  <a:pt x="2475636" y="104186"/>
                  <a:pt x="2469391" y="107226"/>
                  <a:pt x="2461668" y="107226"/>
                </a:cubicBezTo>
                <a:cubicBezTo>
                  <a:pt x="2455916" y="107226"/>
                  <a:pt x="2451561" y="106076"/>
                  <a:pt x="2448603" y="103775"/>
                </a:cubicBezTo>
                <a:cubicBezTo>
                  <a:pt x="2445645" y="101475"/>
                  <a:pt x="2438086" y="93423"/>
                  <a:pt x="2425926" y="79619"/>
                </a:cubicBezTo>
                <a:cubicBezTo>
                  <a:pt x="2418531" y="71074"/>
                  <a:pt x="2409616" y="65486"/>
                  <a:pt x="2399181" y="62857"/>
                </a:cubicBezTo>
                <a:cubicBezTo>
                  <a:pt x="2388746" y="60228"/>
                  <a:pt x="2369314" y="58502"/>
                  <a:pt x="2340885" y="57681"/>
                </a:cubicBezTo>
                <a:cubicBezTo>
                  <a:pt x="2329546" y="57681"/>
                  <a:pt x="2322561" y="60556"/>
                  <a:pt x="2319932" y="66308"/>
                </a:cubicBezTo>
                <a:cubicBezTo>
                  <a:pt x="2317960" y="70581"/>
                  <a:pt x="2316112" y="78961"/>
                  <a:pt x="2314386" y="91451"/>
                </a:cubicBezTo>
                <a:cubicBezTo>
                  <a:pt x="2312661" y="103940"/>
                  <a:pt x="2311798" y="115279"/>
                  <a:pt x="2311798" y="125467"/>
                </a:cubicBezTo>
                <a:cubicBezTo>
                  <a:pt x="2311798" y="131548"/>
                  <a:pt x="2313770" y="135738"/>
                  <a:pt x="2317714" y="138039"/>
                </a:cubicBezTo>
                <a:cubicBezTo>
                  <a:pt x="2321658" y="140339"/>
                  <a:pt x="2329053" y="141490"/>
                  <a:pt x="2339899" y="141490"/>
                </a:cubicBezTo>
                <a:cubicBezTo>
                  <a:pt x="2347129" y="141490"/>
                  <a:pt x="2352470" y="140175"/>
                  <a:pt x="2355921" y="137546"/>
                </a:cubicBezTo>
                <a:cubicBezTo>
                  <a:pt x="2359372" y="134916"/>
                  <a:pt x="2361754" y="130479"/>
                  <a:pt x="2363069" y="124235"/>
                </a:cubicBezTo>
                <a:cubicBezTo>
                  <a:pt x="2366849" y="106323"/>
                  <a:pt x="2374572" y="97367"/>
                  <a:pt x="2386240" y="97367"/>
                </a:cubicBezTo>
                <a:cubicBezTo>
                  <a:pt x="2406288" y="97367"/>
                  <a:pt x="2416313" y="121359"/>
                  <a:pt x="2416313" y="169344"/>
                </a:cubicBezTo>
                <a:cubicBezTo>
                  <a:pt x="2416313" y="199745"/>
                  <a:pt x="2411958" y="222094"/>
                  <a:pt x="2403248" y="236391"/>
                </a:cubicBezTo>
                <a:cubicBezTo>
                  <a:pt x="2397989" y="245100"/>
                  <a:pt x="2390759" y="249455"/>
                  <a:pt x="2381557" y="249455"/>
                </a:cubicBezTo>
                <a:cubicBezTo>
                  <a:pt x="2371861" y="249455"/>
                  <a:pt x="2366274" y="242964"/>
                  <a:pt x="2364795" y="229982"/>
                </a:cubicBezTo>
                <a:cubicBezTo>
                  <a:pt x="2363973" y="221601"/>
                  <a:pt x="2362946" y="215685"/>
                  <a:pt x="2361714" y="212234"/>
                </a:cubicBezTo>
                <a:cubicBezTo>
                  <a:pt x="2360481" y="208783"/>
                  <a:pt x="2358139" y="205496"/>
                  <a:pt x="2354688" y="202374"/>
                </a:cubicBezTo>
                <a:cubicBezTo>
                  <a:pt x="2349266" y="197280"/>
                  <a:pt x="2341378" y="194733"/>
                  <a:pt x="2331025" y="194733"/>
                </a:cubicBezTo>
                <a:cubicBezTo>
                  <a:pt x="2323630" y="194733"/>
                  <a:pt x="2318617" y="196047"/>
                  <a:pt x="2315989" y="198677"/>
                </a:cubicBezTo>
                <a:cubicBezTo>
                  <a:pt x="2313359" y="201306"/>
                  <a:pt x="2312209" y="206318"/>
                  <a:pt x="2312538" y="213713"/>
                </a:cubicBezTo>
                <a:cubicBezTo>
                  <a:pt x="2312538" y="215028"/>
                  <a:pt x="2312455" y="222669"/>
                  <a:pt x="2312291" y="236637"/>
                </a:cubicBezTo>
                <a:cubicBezTo>
                  <a:pt x="2312291" y="265067"/>
                  <a:pt x="2315249" y="282403"/>
                  <a:pt x="2321165" y="288648"/>
                </a:cubicBezTo>
                <a:cubicBezTo>
                  <a:pt x="2323137" y="291113"/>
                  <a:pt x="2325150" y="292715"/>
                  <a:pt x="2327204" y="293455"/>
                </a:cubicBezTo>
                <a:cubicBezTo>
                  <a:pt x="2329258" y="294194"/>
                  <a:pt x="2334640" y="295221"/>
                  <a:pt x="2343350" y="296536"/>
                </a:cubicBezTo>
                <a:cubicBezTo>
                  <a:pt x="2347622" y="297193"/>
                  <a:pt x="2351238" y="299412"/>
                  <a:pt x="2354195" y="303191"/>
                </a:cubicBezTo>
                <a:cubicBezTo>
                  <a:pt x="2357153" y="306971"/>
                  <a:pt x="2358632" y="311326"/>
                  <a:pt x="2358632" y="316256"/>
                </a:cubicBezTo>
                <a:cubicBezTo>
                  <a:pt x="2358632" y="328909"/>
                  <a:pt x="2351238" y="337044"/>
                  <a:pt x="2336448" y="340659"/>
                </a:cubicBezTo>
                <a:cubicBezTo>
                  <a:pt x="2315084" y="345753"/>
                  <a:pt x="2285094" y="348300"/>
                  <a:pt x="2246476" y="348300"/>
                </a:cubicBezTo>
                <a:cubicBezTo>
                  <a:pt x="2212624" y="348300"/>
                  <a:pt x="2189289" y="346328"/>
                  <a:pt x="2176471" y="342384"/>
                </a:cubicBezTo>
                <a:cubicBezTo>
                  <a:pt x="2170719" y="340577"/>
                  <a:pt x="2166036" y="337290"/>
                  <a:pt x="2162421" y="332524"/>
                </a:cubicBezTo>
                <a:cubicBezTo>
                  <a:pt x="2158806" y="327759"/>
                  <a:pt x="2156998" y="322500"/>
                  <a:pt x="2156998" y="316749"/>
                </a:cubicBezTo>
                <a:cubicBezTo>
                  <a:pt x="2156998" y="309518"/>
                  <a:pt x="2159627" y="303684"/>
                  <a:pt x="2164886" y="299247"/>
                </a:cubicBezTo>
                <a:cubicBezTo>
                  <a:pt x="2166201" y="298261"/>
                  <a:pt x="2170719" y="296207"/>
                  <a:pt x="2178443" y="293085"/>
                </a:cubicBezTo>
                <a:cubicBezTo>
                  <a:pt x="2187646" y="289470"/>
                  <a:pt x="2193151" y="281089"/>
                  <a:pt x="2194959" y="267942"/>
                </a:cubicBezTo>
                <a:cubicBezTo>
                  <a:pt x="2197917" y="247730"/>
                  <a:pt x="2199396" y="201635"/>
                  <a:pt x="2199396" y="129658"/>
                </a:cubicBezTo>
                <a:cubicBezTo>
                  <a:pt x="2199396" y="98599"/>
                  <a:pt x="2198327" y="78468"/>
                  <a:pt x="2196191" y="69266"/>
                </a:cubicBezTo>
                <a:cubicBezTo>
                  <a:pt x="2194055" y="60063"/>
                  <a:pt x="2188878" y="53654"/>
                  <a:pt x="2180662" y="50039"/>
                </a:cubicBezTo>
                <a:cubicBezTo>
                  <a:pt x="2172445" y="46424"/>
                  <a:pt x="2167063" y="43261"/>
                  <a:pt x="2164516" y="40549"/>
                </a:cubicBezTo>
                <a:cubicBezTo>
                  <a:pt x="2161969" y="37838"/>
                  <a:pt x="2160696" y="33935"/>
                  <a:pt x="2160696" y="28840"/>
                </a:cubicBezTo>
                <a:cubicBezTo>
                  <a:pt x="2160696" y="21610"/>
                  <a:pt x="2164229" y="15571"/>
                  <a:pt x="2171295" y="10723"/>
                </a:cubicBezTo>
                <a:cubicBezTo>
                  <a:pt x="2178361" y="5875"/>
                  <a:pt x="2187071" y="3451"/>
                  <a:pt x="2197424" y="3451"/>
                </a:cubicBezTo>
                <a:cubicBezTo>
                  <a:pt x="2203997" y="3451"/>
                  <a:pt x="2213610" y="3944"/>
                  <a:pt x="2226264" y="4930"/>
                </a:cubicBezTo>
                <a:cubicBezTo>
                  <a:pt x="2253049" y="7067"/>
                  <a:pt x="2285094" y="8135"/>
                  <a:pt x="2322397" y="8135"/>
                </a:cubicBezTo>
                <a:cubicBezTo>
                  <a:pt x="2382050" y="8135"/>
                  <a:pt x="2422229" y="6491"/>
                  <a:pt x="2442934" y="3205"/>
                </a:cubicBezTo>
                <a:cubicBezTo>
                  <a:pt x="2445728" y="2876"/>
                  <a:pt x="2447864" y="2712"/>
                  <a:pt x="2449343" y="2712"/>
                </a:cubicBezTo>
                <a:close/>
                <a:moveTo>
                  <a:pt x="187337" y="0"/>
                </a:moveTo>
                <a:cubicBezTo>
                  <a:pt x="229570" y="0"/>
                  <a:pt x="266462" y="12079"/>
                  <a:pt x="298014" y="36235"/>
                </a:cubicBezTo>
                <a:cubicBezTo>
                  <a:pt x="319377" y="52833"/>
                  <a:pt x="336714" y="74360"/>
                  <a:pt x="350025" y="100817"/>
                </a:cubicBezTo>
                <a:cubicBezTo>
                  <a:pt x="363007" y="127111"/>
                  <a:pt x="369498" y="153404"/>
                  <a:pt x="369498" y="179696"/>
                </a:cubicBezTo>
                <a:cubicBezTo>
                  <a:pt x="369498" y="218479"/>
                  <a:pt x="356680" y="253152"/>
                  <a:pt x="331045" y="283718"/>
                </a:cubicBezTo>
                <a:cubicBezTo>
                  <a:pt x="309353" y="309682"/>
                  <a:pt x="281006" y="328334"/>
                  <a:pt x="246003" y="339673"/>
                </a:cubicBezTo>
                <a:cubicBezTo>
                  <a:pt x="224476" y="346575"/>
                  <a:pt x="202866" y="350026"/>
                  <a:pt x="181175" y="350026"/>
                </a:cubicBezTo>
                <a:cubicBezTo>
                  <a:pt x="152745" y="350026"/>
                  <a:pt x="125549" y="344110"/>
                  <a:pt x="99584" y="332278"/>
                </a:cubicBezTo>
                <a:cubicBezTo>
                  <a:pt x="68197" y="317981"/>
                  <a:pt x="43630" y="296372"/>
                  <a:pt x="25882" y="267449"/>
                </a:cubicBezTo>
                <a:cubicBezTo>
                  <a:pt x="8627" y="239513"/>
                  <a:pt x="0" y="208701"/>
                  <a:pt x="0" y="175013"/>
                </a:cubicBezTo>
                <a:cubicBezTo>
                  <a:pt x="0" y="135902"/>
                  <a:pt x="11092" y="101393"/>
                  <a:pt x="33277" y="71484"/>
                </a:cubicBezTo>
                <a:cubicBezTo>
                  <a:pt x="52996" y="44863"/>
                  <a:pt x="79536" y="25307"/>
                  <a:pt x="112895" y="12818"/>
                </a:cubicBezTo>
                <a:cubicBezTo>
                  <a:pt x="135244" y="4273"/>
                  <a:pt x="160058" y="0"/>
                  <a:pt x="1873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28004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14530C-48C5-48F3-BEC6-D6B0E9F2C686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2ED89A9B-30B8-4635-BC5C-38C931E5ECC5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B47914EE-4145-4A28-BD39-4F524F8E346C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0082093E-5B6D-4978-9446-4CE0B628B92E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03983A1-D382-4463-B851-231646AEFBFB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2DAE01C8-2A8E-483F-A2DB-C0F120C53CC8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DBDBFE4F-6396-455D-9B10-0D346155F463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22CEFD6-96DC-45D9-9910-ADD4A5C7EB5B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D05E5820-7F9A-4A46-B490-5620FF9B775B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D90608D2-145B-4D48-AB9A-2F88C0273F6F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C20947DF-7FD5-4E73-B206-DA61369FB695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606D37C6-EA90-46BF-9599-66DC1E9EC238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EDFD92B7-31D5-4931-83D8-196B0852440D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ECCD20A5-0DAE-4C34-BC98-E91CA03303AB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E6424763-3C75-452D-99C9-7A72F5544464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A1CCC92-7BFE-4DB5-9130-05A0FD603186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2CC9F7F9-94C9-43A7-A5DA-D9B91923AAFF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9F6F517E-D567-44CE-B262-4BD8CB384CE3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30766A43-262F-44EF-B1F3-F35F053785F5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0085F7C4-C47A-4012-A5F3-BE9E949D08A8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C4D88D9A-78E5-439F-A54D-D48D6C5D47F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CD3CFAE5-B007-4E0C-8524-7A46A304BFF0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8BB71447-969E-4DA2-81EF-21FD48DD23D4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9D8B3F6A-7125-4C26-B3BF-A54BCD290D6F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E6AFC8EB-77D1-4962-AF20-6D57F6F85EC7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C77744D7-467F-4AC9-A0FB-27983AD03737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0CD5F910-0C5B-4A34-BB8A-0076C11DF5FF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6683681-3DD7-45E9-9ECC-E6909571FC6E}"/>
              </a:ext>
            </a:extLst>
          </p:cNvPr>
          <p:cNvSpPr txBox="1"/>
          <p:nvPr/>
        </p:nvSpPr>
        <p:spPr>
          <a:xfrm>
            <a:off x="5337009" y="3343072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000" b="1" dirty="0">
                <a:solidFill>
                  <a:schemeClr val="bg1"/>
                </a:solidFill>
                <a:cs typeface="B Nazanin" pitchFamily="2" charset="-78"/>
              </a:rPr>
              <a:t>عنوان</a:t>
            </a:r>
          </a:p>
          <a:p>
            <a:pPr algn="r"/>
            <a:r>
              <a:rPr lang="fa-IR" altLang="ko-KR" sz="2000" b="1" dirty="0">
                <a:solidFill>
                  <a:schemeClr val="bg1"/>
                </a:solidFill>
                <a:cs typeface="B Nazanin" pitchFamily="2" charset="-78"/>
              </a:rPr>
              <a:t>اصلی</a:t>
            </a:r>
          </a:p>
          <a:p>
            <a:pPr algn="r"/>
            <a:endParaRPr lang="en-JM" altLang="ko-KR" sz="2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D77F990-0123-4F04-80B2-5EE1A1C39347}"/>
              </a:ext>
            </a:extLst>
          </p:cNvPr>
          <p:cNvSpPr txBox="1"/>
          <p:nvPr/>
        </p:nvSpPr>
        <p:spPr>
          <a:xfrm>
            <a:off x="7703392" y="2815172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0D29B-AC4E-4CE3-B65E-5396A5B291E8}"/>
              </a:ext>
            </a:extLst>
          </p:cNvPr>
          <p:cNvSpPr txBox="1"/>
          <p:nvPr/>
        </p:nvSpPr>
        <p:spPr>
          <a:xfrm>
            <a:off x="9715416" y="1773090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7FD584-02C0-467B-A292-EB76E7574594}"/>
              </a:ext>
            </a:extLst>
          </p:cNvPr>
          <p:cNvSpPr txBox="1"/>
          <p:nvPr/>
        </p:nvSpPr>
        <p:spPr>
          <a:xfrm>
            <a:off x="9693775" y="5299038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19992-503E-47A6-8C5F-5B93853C3061}"/>
              </a:ext>
            </a:extLst>
          </p:cNvPr>
          <p:cNvSpPr txBox="1"/>
          <p:nvPr/>
        </p:nvSpPr>
        <p:spPr>
          <a:xfrm>
            <a:off x="2889082" y="2793396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DA329B-14BF-42C2-97A0-D1CEE7F1E350}"/>
              </a:ext>
            </a:extLst>
          </p:cNvPr>
          <p:cNvSpPr txBox="1"/>
          <p:nvPr/>
        </p:nvSpPr>
        <p:spPr>
          <a:xfrm>
            <a:off x="1011250" y="1773090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EB7C583-6130-4572-BA82-7AB80F03F3BE}"/>
              </a:ext>
            </a:extLst>
          </p:cNvPr>
          <p:cNvSpPr txBox="1"/>
          <p:nvPr/>
        </p:nvSpPr>
        <p:spPr>
          <a:xfrm>
            <a:off x="1011250" y="5299038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00DA3C-6DA8-4666-B4C3-2F12E127808C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می توانید به سادگی مخاطبان خود را تحت تاثیر قرار دهید و با الگوهای ما، یک زینگ و جذابیت منحصر به فرد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9A137A06-CDF4-4B7A-89F5-589C66D133A6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3A92AC3B-A018-434B-9E56-B4F19DB64AF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4888100E-3242-48D9-A68E-818F2CB572CE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6705F58E-CF1A-4994-BAC1-C3BB0DFF5949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9560635F-EB24-432A-8CDF-4E1782EDF479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7659D5B0-E0A2-4D56-9704-96E856636049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D47ED32A-4E3C-4BAC-AB93-BE0240AE9539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95D4A0E-FDDB-4491-93D9-DE6C51ACC838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DAC81F9-BD11-44E6-930C-FB16BE40530C}"/>
              </a:ext>
            </a:extLst>
          </p:cNvPr>
          <p:cNvGrpSpPr/>
          <p:nvPr/>
        </p:nvGrpSpPr>
        <p:grpSpPr>
          <a:xfrm>
            <a:off x="4352507" y="1123615"/>
            <a:ext cx="3311140" cy="3441651"/>
            <a:chOff x="4440430" y="2081982"/>
            <a:chExt cx="3311140" cy="3441651"/>
          </a:xfrm>
        </p:grpSpPr>
        <p:grpSp>
          <p:nvGrpSpPr>
            <p:cNvPr id="5" name="Graphic 27">
              <a:extLst>
                <a:ext uri="{FF2B5EF4-FFF2-40B4-BE49-F238E27FC236}">
                  <a16:creationId xmlns:a16="http://schemas.microsoft.com/office/drawing/2014/main" id="{558F56FE-306A-48EF-8F04-92AE2D2AFAAC}"/>
                </a:ext>
              </a:extLst>
            </p:cNvPr>
            <p:cNvGrpSpPr/>
            <p:nvPr/>
          </p:nvGrpSpPr>
          <p:grpSpPr>
            <a:xfrm>
              <a:off x="4440430" y="3263522"/>
              <a:ext cx="3311140" cy="2260111"/>
              <a:chOff x="1074122" y="1"/>
              <a:chExt cx="10037921" cy="6851662"/>
            </a:xfrm>
            <a:solidFill>
              <a:schemeClr val="accent3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F6B3DEE-A777-4C3C-961F-8B25DED6636F}"/>
                  </a:ext>
                </a:extLst>
              </p:cNvPr>
              <p:cNvSpPr/>
              <p:nvPr/>
            </p:nvSpPr>
            <p:spPr>
              <a:xfrm>
                <a:off x="6961161" y="2677283"/>
                <a:ext cx="4150882" cy="4158731"/>
              </a:xfrm>
              <a:custGeom>
                <a:avLst/>
                <a:gdLst>
                  <a:gd name="connsiteX0" fmla="*/ 4156696 w 4150894"/>
                  <a:gd name="connsiteY0" fmla="*/ 2297508 h 4158741"/>
                  <a:gd name="connsiteX1" fmla="*/ 4039780 w 4150894"/>
                  <a:gd name="connsiteY1" fmla="*/ 2383822 h 4158741"/>
                  <a:gd name="connsiteX2" fmla="*/ 4019379 w 4150894"/>
                  <a:gd name="connsiteY2" fmla="*/ 2406578 h 4158741"/>
                  <a:gd name="connsiteX3" fmla="*/ 3985638 w 4150894"/>
                  <a:gd name="connsiteY3" fmla="*/ 2563511 h 4158741"/>
                  <a:gd name="connsiteX4" fmla="*/ 4000547 w 4150894"/>
                  <a:gd name="connsiteY4" fmla="*/ 2592544 h 4158741"/>
                  <a:gd name="connsiteX5" fmla="*/ 4059397 w 4150894"/>
                  <a:gd name="connsiteY5" fmla="*/ 2722799 h 4158741"/>
                  <a:gd name="connsiteX6" fmla="*/ 3938558 w 4150894"/>
                  <a:gd name="connsiteY6" fmla="*/ 2788711 h 4158741"/>
                  <a:gd name="connsiteX7" fmla="*/ 3906387 w 4150894"/>
                  <a:gd name="connsiteY7" fmla="*/ 2805189 h 4158741"/>
                  <a:gd name="connsiteX8" fmla="*/ 3833413 w 4150894"/>
                  <a:gd name="connsiteY8" fmla="*/ 2968400 h 4158741"/>
                  <a:gd name="connsiteX9" fmla="*/ 3864014 w 4150894"/>
                  <a:gd name="connsiteY9" fmla="*/ 2990370 h 4158741"/>
                  <a:gd name="connsiteX10" fmla="*/ 3892263 w 4150894"/>
                  <a:gd name="connsiteY10" fmla="*/ 3119841 h 4158741"/>
                  <a:gd name="connsiteX11" fmla="*/ 3768285 w 4150894"/>
                  <a:gd name="connsiteY11" fmla="*/ 3165351 h 4158741"/>
                  <a:gd name="connsiteX12" fmla="*/ 3697665 w 4150894"/>
                  <a:gd name="connsiteY12" fmla="*/ 3188891 h 4158741"/>
                  <a:gd name="connsiteX13" fmla="*/ 3611352 w 4150894"/>
                  <a:gd name="connsiteY13" fmla="*/ 3308161 h 4158741"/>
                  <a:gd name="connsiteX14" fmla="*/ 3636461 w 4150894"/>
                  <a:gd name="connsiteY14" fmla="*/ 3473726 h 4158741"/>
                  <a:gd name="connsiteX15" fmla="*/ 3469327 w 4150894"/>
                  <a:gd name="connsiteY15" fmla="*/ 3467449 h 4158741"/>
                  <a:gd name="connsiteX16" fmla="*/ 3327302 w 4150894"/>
                  <a:gd name="connsiteY16" fmla="*/ 3593780 h 4158741"/>
                  <a:gd name="connsiteX17" fmla="*/ 3332010 w 4150894"/>
                  <a:gd name="connsiteY17" fmla="*/ 3637722 h 4158741"/>
                  <a:gd name="connsiteX18" fmla="*/ 3321809 w 4150894"/>
                  <a:gd name="connsiteY18" fmla="*/ 3745221 h 4158741"/>
                  <a:gd name="connsiteX19" fmla="*/ 3226080 w 4150894"/>
                  <a:gd name="connsiteY19" fmla="*/ 3783670 h 4158741"/>
                  <a:gd name="connsiteX20" fmla="*/ 3133489 w 4150894"/>
                  <a:gd name="connsiteY20" fmla="*/ 3732667 h 4158741"/>
                  <a:gd name="connsiteX21" fmla="*/ 2993033 w 4150894"/>
                  <a:gd name="connsiteY21" fmla="*/ 3811134 h 4158741"/>
                  <a:gd name="connsiteX22" fmla="*/ 2989109 w 4150894"/>
                  <a:gd name="connsiteY22" fmla="*/ 3858998 h 4158741"/>
                  <a:gd name="connsiteX23" fmla="*/ 2952230 w 4150894"/>
                  <a:gd name="connsiteY23" fmla="*/ 3970421 h 4158741"/>
                  <a:gd name="connsiteX24" fmla="*/ 2835315 w 4150894"/>
                  <a:gd name="connsiteY24" fmla="*/ 3972775 h 4158741"/>
                  <a:gd name="connsiteX25" fmla="*/ 2800005 w 4150894"/>
                  <a:gd name="connsiteY25" fmla="*/ 3931972 h 4158741"/>
                  <a:gd name="connsiteX26" fmla="*/ 2756848 w 4150894"/>
                  <a:gd name="connsiteY26" fmla="*/ 3916279 h 4158741"/>
                  <a:gd name="connsiteX27" fmla="*/ 2611684 w 4150894"/>
                  <a:gd name="connsiteY27" fmla="*/ 3963359 h 4158741"/>
                  <a:gd name="connsiteX28" fmla="*/ 2588929 w 4150894"/>
                  <a:gd name="connsiteY28" fmla="*/ 3999454 h 4158741"/>
                  <a:gd name="connsiteX29" fmla="*/ 2509677 w 4150894"/>
                  <a:gd name="connsiteY29" fmla="*/ 4119508 h 4158741"/>
                  <a:gd name="connsiteX30" fmla="*/ 2392762 w 4150894"/>
                  <a:gd name="connsiteY30" fmla="*/ 4046534 h 4158741"/>
                  <a:gd name="connsiteX31" fmla="*/ 2344897 w 4150894"/>
                  <a:gd name="connsiteY31" fmla="*/ 4019071 h 4158741"/>
                  <a:gd name="connsiteX32" fmla="*/ 2208365 w 4150894"/>
                  <a:gd name="connsiteY32" fmla="*/ 4030841 h 4158741"/>
                  <a:gd name="connsiteX33" fmla="*/ 2170701 w 4150894"/>
                  <a:gd name="connsiteY33" fmla="*/ 4068505 h 4158741"/>
                  <a:gd name="connsiteX34" fmla="*/ 2071833 w 4150894"/>
                  <a:gd name="connsiteY34" fmla="*/ 4162665 h 4158741"/>
                  <a:gd name="connsiteX35" fmla="*/ 1970611 w 4150894"/>
                  <a:gd name="connsiteY35" fmla="*/ 4065366 h 4158741"/>
                  <a:gd name="connsiteX36" fmla="*/ 1932162 w 4150894"/>
                  <a:gd name="connsiteY36" fmla="*/ 4028486 h 4158741"/>
                  <a:gd name="connsiteX37" fmla="*/ 1799553 w 4150894"/>
                  <a:gd name="connsiteY37" fmla="*/ 4014362 h 4158741"/>
                  <a:gd name="connsiteX38" fmla="*/ 1761104 w 4150894"/>
                  <a:gd name="connsiteY38" fmla="*/ 4038687 h 4158741"/>
                  <a:gd name="connsiteX39" fmla="*/ 1647327 w 4150894"/>
                  <a:gd name="connsiteY39" fmla="*/ 4121862 h 4158741"/>
                  <a:gd name="connsiteX40" fmla="*/ 1561798 w 4150894"/>
                  <a:gd name="connsiteY40" fmla="*/ 4014362 h 4158741"/>
                  <a:gd name="connsiteX41" fmla="*/ 1517072 w 4150894"/>
                  <a:gd name="connsiteY41" fmla="*/ 3952374 h 4158741"/>
                  <a:gd name="connsiteX42" fmla="*/ 1382109 w 4150894"/>
                  <a:gd name="connsiteY42" fmla="*/ 3910002 h 4158741"/>
                  <a:gd name="connsiteX43" fmla="*/ 1371124 w 4150894"/>
                  <a:gd name="connsiteY43" fmla="*/ 3927264 h 4158741"/>
                  <a:gd name="connsiteX44" fmla="*/ 1244793 w 4150894"/>
                  <a:gd name="connsiteY44" fmla="*/ 3984545 h 4158741"/>
                  <a:gd name="connsiteX45" fmla="*/ 1178880 w 4150894"/>
                  <a:gd name="connsiteY45" fmla="*/ 3862922 h 4158741"/>
                  <a:gd name="connsiteX46" fmla="*/ 1147493 w 4150894"/>
                  <a:gd name="connsiteY46" fmla="*/ 3800148 h 4158741"/>
                  <a:gd name="connsiteX47" fmla="*/ 1075304 w 4150894"/>
                  <a:gd name="connsiteY47" fmla="*/ 3760130 h 4158741"/>
                  <a:gd name="connsiteX48" fmla="*/ 1004684 w 4150894"/>
                  <a:gd name="connsiteY48" fmla="*/ 3717758 h 4158741"/>
                  <a:gd name="connsiteX49" fmla="*/ 981929 w 4150894"/>
                  <a:gd name="connsiteY49" fmla="*/ 3749145 h 4158741"/>
                  <a:gd name="connsiteX50" fmla="*/ 845396 w 4150894"/>
                  <a:gd name="connsiteY50" fmla="*/ 3775824 h 4158741"/>
                  <a:gd name="connsiteX51" fmla="*/ 810871 w 4150894"/>
                  <a:gd name="connsiteY51" fmla="*/ 3642430 h 4158741"/>
                  <a:gd name="connsiteX52" fmla="*/ 792039 w 4150894"/>
                  <a:gd name="connsiteY52" fmla="*/ 3554547 h 4158741"/>
                  <a:gd name="connsiteX53" fmla="*/ 683755 w 4150894"/>
                  <a:gd name="connsiteY53" fmla="*/ 3458033 h 4158741"/>
                  <a:gd name="connsiteX54" fmla="*/ 654722 w 4150894"/>
                  <a:gd name="connsiteY54" fmla="*/ 3483927 h 4158741"/>
                  <a:gd name="connsiteX55" fmla="*/ 515836 w 4150894"/>
                  <a:gd name="connsiteY55" fmla="*/ 3480004 h 4158741"/>
                  <a:gd name="connsiteX56" fmla="*/ 510343 w 4150894"/>
                  <a:gd name="connsiteY56" fmla="*/ 3342687 h 4158741"/>
                  <a:gd name="connsiteX57" fmla="*/ 509558 w 4150894"/>
                  <a:gd name="connsiteY57" fmla="*/ 3253234 h 4158741"/>
                  <a:gd name="connsiteX58" fmla="*/ 439723 w 4150894"/>
                  <a:gd name="connsiteY58" fmla="*/ 3159074 h 4158741"/>
                  <a:gd name="connsiteX59" fmla="*/ 433445 w 4150894"/>
                  <a:gd name="connsiteY59" fmla="*/ 3155151 h 4158741"/>
                  <a:gd name="connsiteX60" fmla="*/ 277296 w 4150894"/>
                  <a:gd name="connsiteY60" fmla="*/ 3127687 h 4158741"/>
                  <a:gd name="connsiteX61" fmla="*/ 328300 w 4150894"/>
                  <a:gd name="connsiteY61" fmla="*/ 2970754 h 4158741"/>
                  <a:gd name="connsiteX62" fmla="*/ 254541 w 4150894"/>
                  <a:gd name="connsiteY62" fmla="*/ 2809112 h 4158741"/>
                  <a:gd name="connsiteX63" fmla="*/ 217662 w 4150894"/>
                  <a:gd name="connsiteY63" fmla="*/ 2804404 h 4158741"/>
                  <a:gd name="connsiteX64" fmla="*/ 105454 w 4150894"/>
                  <a:gd name="connsiteY64" fmla="*/ 2766740 h 4158741"/>
                  <a:gd name="connsiteX65" fmla="*/ 96038 w 4150894"/>
                  <a:gd name="connsiteY65" fmla="*/ 2663949 h 4158741"/>
                  <a:gd name="connsiteX66" fmla="*/ 158812 w 4150894"/>
                  <a:gd name="connsiteY66" fmla="*/ 2609806 h 4158741"/>
                  <a:gd name="connsiteX67" fmla="*/ 179213 w 4150894"/>
                  <a:gd name="connsiteY67" fmla="*/ 2575281 h 4158741"/>
                  <a:gd name="connsiteX68" fmla="*/ 140764 w 4150894"/>
                  <a:gd name="connsiteY68" fmla="*/ 2411285 h 4158741"/>
                  <a:gd name="connsiteX69" fmla="*/ 114085 w 4150894"/>
                  <a:gd name="connsiteY69" fmla="*/ 2386961 h 4158741"/>
                  <a:gd name="connsiteX70" fmla="*/ 6586 w 4150894"/>
                  <a:gd name="connsiteY70" fmla="*/ 2290446 h 4158741"/>
                  <a:gd name="connsiteX71" fmla="*/ 104669 w 4150894"/>
                  <a:gd name="connsiteY71" fmla="*/ 2179808 h 4158741"/>
                  <a:gd name="connsiteX72" fmla="*/ 115655 w 4150894"/>
                  <a:gd name="connsiteY72" fmla="*/ 2174315 h 4158741"/>
                  <a:gd name="connsiteX73" fmla="*/ 114085 w 4150894"/>
                  <a:gd name="connsiteY73" fmla="*/ 1996981 h 4158741"/>
                  <a:gd name="connsiteX74" fmla="*/ 88191 w 4150894"/>
                  <a:gd name="connsiteY74" fmla="*/ 1975794 h 4158741"/>
                  <a:gd name="connsiteX75" fmla="*/ 308 w 4150894"/>
                  <a:gd name="connsiteY75" fmla="*/ 1868295 h 4158741"/>
                  <a:gd name="connsiteX76" fmla="*/ 106239 w 4150894"/>
                  <a:gd name="connsiteY76" fmla="*/ 1772565 h 4158741"/>
                  <a:gd name="connsiteX77" fmla="*/ 138410 w 4150894"/>
                  <a:gd name="connsiteY77" fmla="*/ 1754518 h 4158741"/>
                  <a:gd name="connsiteX78" fmla="*/ 177644 w 4150894"/>
                  <a:gd name="connsiteY78" fmla="*/ 1566198 h 4158741"/>
                  <a:gd name="connsiteX79" fmla="*/ 151749 w 4150894"/>
                  <a:gd name="connsiteY79" fmla="*/ 1556781 h 4158741"/>
                  <a:gd name="connsiteX80" fmla="*/ 86622 w 4150894"/>
                  <a:gd name="connsiteY80" fmla="*/ 1437512 h 4158741"/>
                  <a:gd name="connsiteX81" fmla="*/ 192552 w 4150894"/>
                  <a:gd name="connsiteY81" fmla="*/ 1359830 h 4158741"/>
                  <a:gd name="connsiteX82" fmla="*/ 269450 w 4150894"/>
                  <a:gd name="connsiteY82" fmla="*/ 1308827 h 4158741"/>
                  <a:gd name="connsiteX83" fmla="*/ 322022 w 4150894"/>
                  <a:gd name="connsiteY83" fmla="*/ 1191911 h 4158741"/>
                  <a:gd name="connsiteX84" fmla="*/ 261603 w 4150894"/>
                  <a:gd name="connsiteY84" fmla="*/ 1107167 h 4158741"/>
                  <a:gd name="connsiteX85" fmla="*/ 290636 w 4150894"/>
                  <a:gd name="connsiteY85" fmla="*/ 1004375 h 4158741"/>
                  <a:gd name="connsiteX86" fmla="*/ 396566 w 4150894"/>
                  <a:gd name="connsiteY86" fmla="*/ 987897 h 4158741"/>
                  <a:gd name="connsiteX87" fmla="*/ 456201 w 4150894"/>
                  <a:gd name="connsiteY87" fmla="*/ 967496 h 4158741"/>
                  <a:gd name="connsiteX88" fmla="*/ 551930 w 4150894"/>
                  <a:gd name="connsiteY88" fmla="*/ 834102 h 4158741"/>
                  <a:gd name="connsiteX89" fmla="*/ 525252 w 4150894"/>
                  <a:gd name="connsiteY89" fmla="*/ 819194 h 4158741"/>
                  <a:gd name="connsiteX90" fmla="*/ 516620 w 4150894"/>
                  <a:gd name="connsiteY90" fmla="*/ 684231 h 4158741"/>
                  <a:gd name="connsiteX91" fmla="*/ 646090 w 4150894"/>
                  <a:gd name="connsiteY91" fmla="*/ 659906 h 4158741"/>
                  <a:gd name="connsiteX92" fmla="*/ 730050 w 4150894"/>
                  <a:gd name="connsiteY92" fmla="*/ 647351 h 4158741"/>
                  <a:gd name="connsiteX93" fmla="*/ 835980 w 4150894"/>
                  <a:gd name="connsiteY93" fmla="*/ 550837 h 4158741"/>
                  <a:gd name="connsiteX94" fmla="*/ 850889 w 4150894"/>
                  <a:gd name="connsiteY94" fmla="*/ 384487 h 4158741"/>
                  <a:gd name="connsiteX95" fmla="*/ 1009392 w 4150894"/>
                  <a:gd name="connsiteY95" fmla="*/ 425290 h 4158741"/>
                  <a:gd name="connsiteX96" fmla="*/ 1175741 w 4150894"/>
                  <a:gd name="connsiteY96" fmla="*/ 328776 h 4158741"/>
                  <a:gd name="connsiteX97" fmla="*/ 1162402 w 4150894"/>
                  <a:gd name="connsiteY97" fmla="*/ 280126 h 4158741"/>
                  <a:gd name="connsiteX98" fmla="*/ 1225960 w 4150894"/>
                  <a:gd name="connsiteY98" fmla="*/ 173411 h 4158741"/>
                  <a:gd name="connsiteX99" fmla="*/ 1346799 w 4150894"/>
                  <a:gd name="connsiteY99" fmla="*/ 209506 h 4158741"/>
                  <a:gd name="connsiteX100" fmla="*/ 1409573 w 4150894"/>
                  <a:gd name="connsiteY100" fmla="*/ 228338 h 4158741"/>
                  <a:gd name="connsiteX101" fmla="*/ 1539043 w 4150894"/>
                  <a:gd name="connsiteY101" fmla="*/ 184397 h 4158741"/>
                  <a:gd name="connsiteX102" fmla="*/ 1561798 w 4150894"/>
                  <a:gd name="connsiteY102" fmla="*/ 153010 h 4158741"/>
                  <a:gd name="connsiteX103" fmla="*/ 1648112 w 4150894"/>
                  <a:gd name="connsiteY103" fmla="*/ 42372 h 4158741"/>
                  <a:gd name="connsiteX104" fmla="*/ 1762674 w 4150894"/>
                  <a:gd name="connsiteY104" fmla="*/ 111423 h 4158741"/>
                  <a:gd name="connsiteX105" fmla="*/ 1790137 w 4150894"/>
                  <a:gd name="connsiteY105" fmla="*/ 129470 h 4158741"/>
                  <a:gd name="connsiteX106" fmla="*/ 1972180 w 4150894"/>
                  <a:gd name="connsiteY106" fmla="*/ 109854 h 4158741"/>
                  <a:gd name="connsiteX107" fmla="*/ 2081249 w 4150894"/>
                  <a:gd name="connsiteY107" fmla="*/ 0 h 4158741"/>
                  <a:gd name="connsiteX108" fmla="*/ 2190318 w 4150894"/>
                  <a:gd name="connsiteY108" fmla="*/ 109069 h 4158741"/>
                  <a:gd name="connsiteX109" fmla="*/ 2375499 w 4150894"/>
                  <a:gd name="connsiteY109" fmla="*/ 129470 h 4158741"/>
                  <a:gd name="connsiteX110" fmla="*/ 2401394 w 4150894"/>
                  <a:gd name="connsiteY110" fmla="*/ 109069 h 4158741"/>
                  <a:gd name="connsiteX111" fmla="*/ 2519878 w 4150894"/>
                  <a:gd name="connsiteY111" fmla="*/ 47865 h 4158741"/>
                  <a:gd name="connsiteX112" fmla="*/ 2599914 w 4150894"/>
                  <a:gd name="connsiteY112" fmla="*/ 151441 h 4158741"/>
                  <a:gd name="connsiteX113" fmla="*/ 2621885 w 4150894"/>
                  <a:gd name="connsiteY113" fmla="*/ 183612 h 4158741"/>
                  <a:gd name="connsiteX114" fmla="*/ 2767049 w 4150894"/>
                  <a:gd name="connsiteY114" fmla="*/ 231477 h 4158741"/>
                  <a:gd name="connsiteX115" fmla="*/ 2802359 w 4150894"/>
                  <a:gd name="connsiteY115" fmla="*/ 221276 h 4158741"/>
                  <a:gd name="connsiteX116" fmla="*/ 2927121 w 4150894"/>
                  <a:gd name="connsiteY116" fmla="*/ 182828 h 4158741"/>
                  <a:gd name="connsiteX117" fmla="*/ 2986756 w 4150894"/>
                  <a:gd name="connsiteY117" fmla="*/ 297389 h 4158741"/>
                  <a:gd name="connsiteX118" fmla="*/ 3011865 w 4150894"/>
                  <a:gd name="connsiteY118" fmla="*/ 343685 h 4158741"/>
                  <a:gd name="connsiteX119" fmla="*/ 3137412 w 4150894"/>
                  <a:gd name="connsiteY119" fmla="*/ 415089 h 4158741"/>
                  <a:gd name="connsiteX120" fmla="*/ 3253543 w 4150894"/>
                  <a:gd name="connsiteY120" fmla="*/ 375071 h 4158741"/>
                  <a:gd name="connsiteX121" fmla="*/ 3337502 w 4150894"/>
                  <a:gd name="connsiteY121" fmla="*/ 516312 h 4158741"/>
                  <a:gd name="connsiteX122" fmla="*/ 3351627 w 4150894"/>
                  <a:gd name="connsiteY122" fmla="*/ 574377 h 4158741"/>
                  <a:gd name="connsiteX123" fmla="*/ 3453634 w 4150894"/>
                  <a:gd name="connsiteY123" fmla="*/ 666183 h 4158741"/>
                  <a:gd name="connsiteX124" fmla="*/ 3499929 w 4150894"/>
                  <a:gd name="connsiteY124" fmla="*/ 673245 h 4158741"/>
                  <a:gd name="connsiteX125" fmla="*/ 3628614 w 4150894"/>
                  <a:gd name="connsiteY125" fmla="*/ 688154 h 4158741"/>
                  <a:gd name="connsiteX126" fmla="*/ 3635676 w 4150894"/>
                  <a:gd name="connsiteY126" fmla="*/ 817624 h 4158741"/>
                  <a:gd name="connsiteX127" fmla="*/ 3638815 w 4150894"/>
                  <a:gd name="connsiteY127" fmla="*/ 875690 h 4158741"/>
                  <a:gd name="connsiteX128" fmla="*/ 3724344 w 4150894"/>
                  <a:gd name="connsiteY128" fmla="*/ 992605 h 4158741"/>
                  <a:gd name="connsiteX129" fmla="*/ 3754161 w 4150894"/>
                  <a:gd name="connsiteY129" fmla="*/ 1007514 h 4158741"/>
                  <a:gd name="connsiteX130" fmla="*/ 3899325 w 4150894"/>
                  <a:gd name="connsiteY130" fmla="*/ 1051455 h 4158741"/>
                  <a:gd name="connsiteX131" fmla="*/ 3845183 w 4150894"/>
                  <a:gd name="connsiteY131" fmla="*/ 1196619 h 4158741"/>
                  <a:gd name="connsiteX132" fmla="*/ 3917372 w 4150894"/>
                  <a:gd name="connsiteY132" fmla="*/ 1362969 h 4158741"/>
                  <a:gd name="connsiteX133" fmla="*/ 3945620 w 4150894"/>
                  <a:gd name="connsiteY133" fmla="*/ 1373954 h 4158741"/>
                  <a:gd name="connsiteX134" fmla="*/ 4065675 w 4150894"/>
                  <a:gd name="connsiteY134" fmla="*/ 1444574 h 4158741"/>
                  <a:gd name="connsiteX135" fmla="*/ 4005255 w 4150894"/>
                  <a:gd name="connsiteY135" fmla="*/ 1570121 h 4158741"/>
                  <a:gd name="connsiteX136" fmla="*/ 3991916 w 4150894"/>
                  <a:gd name="connsiteY136" fmla="*/ 1600723 h 4158741"/>
                  <a:gd name="connsiteX137" fmla="*/ 4023303 w 4150894"/>
                  <a:gd name="connsiteY137" fmla="*/ 1749810 h 4158741"/>
                  <a:gd name="connsiteX138" fmla="*/ 4050766 w 4150894"/>
                  <a:gd name="connsiteY138" fmla="*/ 1772565 h 4158741"/>
                  <a:gd name="connsiteX139" fmla="*/ 4148065 w 4150894"/>
                  <a:gd name="connsiteY139" fmla="*/ 1864371 h 4158741"/>
                  <a:gd name="connsiteX140" fmla="*/ 4069598 w 4150894"/>
                  <a:gd name="connsiteY140" fmla="*/ 1975794 h 4158741"/>
                  <a:gd name="connsiteX141" fmla="*/ 4047627 w 4150894"/>
                  <a:gd name="connsiteY141" fmla="*/ 2004827 h 4158741"/>
                  <a:gd name="connsiteX142" fmla="*/ 4046843 w 4150894"/>
                  <a:gd name="connsiteY142" fmla="*/ 2153914 h 4158741"/>
                  <a:gd name="connsiteX143" fmla="*/ 4059397 w 4150894"/>
                  <a:gd name="connsiteY143" fmla="*/ 2178239 h 4158741"/>
                  <a:gd name="connsiteX144" fmla="*/ 4157481 w 4150894"/>
                  <a:gd name="connsiteY144" fmla="*/ 2258275 h 4158741"/>
                  <a:gd name="connsiteX145" fmla="*/ 4156696 w 4150894"/>
                  <a:gd name="connsiteY145" fmla="*/ 2297508 h 4158741"/>
                  <a:gd name="connsiteX146" fmla="*/ 2080464 w 4150894"/>
                  <a:gd name="connsiteY146" fmla="*/ 3323070 h 4158741"/>
                  <a:gd name="connsiteX147" fmla="*/ 3322593 w 4150894"/>
                  <a:gd name="connsiteY147" fmla="*/ 2085648 h 4158741"/>
                  <a:gd name="connsiteX148" fmla="*/ 2094588 w 4150894"/>
                  <a:gd name="connsiteY148" fmla="*/ 845088 h 4158741"/>
                  <a:gd name="connsiteX149" fmla="*/ 842257 w 4150894"/>
                  <a:gd name="connsiteY149" fmla="*/ 2069170 h 4158741"/>
                  <a:gd name="connsiteX150" fmla="*/ 2080464 w 4150894"/>
                  <a:gd name="connsiteY150" fmla="*/ 3323070 h 4158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4150894" h="4158741">
                    <a:moveTo>
                      <a:pt x="4156696" y="2297508"/>
                    </a:moveTo>
                    <a:cubicBezTo>
                      <a:pt x="4134725" y="2349296"/>
                      <a:pt x="4101769" y="2385391"/>
                      <a:pt x="4039780" y="2383822"/>
                    </a:cubicBezTo>
                    <a:cubicBezTo>
                      <a:pt x="4032718" y="2383822"/>
                      <a:pt x="4021734" y="2397161"/>
                      <a:pt x="4019379" y="2406578"/>
                    </a:cubicBezTo>
                    <a:cubicBezTo>
                      <a:pt x="4006825" y="2458365"/>
                      <a:pt x="3995055" y="2510938"/>
                      <a:pt x="3985638" y="2563511"/>
                    </a:cubicBezTo>
                    <a:cubicBezTo>
                      <a:pt x="3984069" y="2572142"/>
                      <a:pt x="3991916" y="2587836"/>
                      <a:pt x="4000547" y="2592544"/>
                    </a:cubicBezTo>
                    <a:cubicBezTo>
                      <a:pt x="4057044" y="2627854"/>
                      <a:pt x="4076660" y="2670226"/>
                      <a:pt x="4059397" y="2722799"/>
                    </a:cubicBezTo>
                    <a:cubicBezTo>
                      <a:pt x="4043704" y="2769094"/>
                      <a:pt x="3999762" y="2791849"/>
                      <a:pt x="3938558" y="2788711"/>
                    </a:cubicBezTo>
                    <a:cubicBezTo>
                      <a:pt x="3927573" y="2787926"/>
                      <a:pt x="3910310" y="2796557"/>
                      <a:pt x="3906387" y="2805189"/>
                    </a:cubicBezTo>
                    <a:cubicBezTo>
                      <a:pt x="3880493" y="2857762"/>
                      <a:pt x="3858522" y="2911904"/>
                      <a:pt x="3833413" y="2968400"/>
                    </a:cubicBezTo>
                    <a:cubicBezTo>
                      <a:pt x="3843613" y="2975462"/>
                      <a:pt x="3853814" y="2982524"/>
                      <a:pt x="3864014" y="2990370"/>
                    </a:cubicBezTo>
                    <a:cubicBezTo>
                      <a:pt x="3904818" y="3022542"/>
                      <a:pt x="3916588" y="3075114"/>
                      <a:pt x="3892263" y="3119841"/>
                    </a:cubicBezTo>
                    <a:cubicBezTo>
                      <a:pt x="3868723" y="3162997"/>
                      <a:pt x="3813796" y="3186537"/>
                      <a:pt x="3768285" y="3165351"/>
                    </a:cubicBezTo>
                    <a:cubicBezTo>
                      <a:pt x="3732191" y="3148089"/>
                      <a:pt x="3716497" y="3159859"/>
                      <a:pt x="3697665" y="3188891"/>
                    </a:cubicBezTo>
                    <a:cubicBezTo>
                      <a:pt x="3670986" y="3230479"/>
                      <a:pt x="3640384" y="3268928"/>
                      <a:pt x="3611352" y="3308161"/>
                    </a:cubicBezTo>
                    <a:cubicBezTo>
                      <a:pt x="3668633" y="3377212"/>
                      <a:pt x="3675694" y="3429785"/>
                      <a:pt x="3636461" y="3473726"/>
                    </a:cubicBezTo>
                    <a:cubicBezTo>
                      <a:pt x="3596443" y="3517668"/>
                      <a:pt x="3545439" y="3516098"/>
                      <a:pt x="3469327" y="3467449"/>
                    </a:cubicBezTo>
                    <a:cubicBezTo>
                      <a:pt x="3422247" y="3509036"/>
                      <a:pt x="3372812" y="3549839"/>
                      <a:pt x="3327302" y="3593780"/>
                    </a:cubicBezTo>
                    <a:cubicBezTo>
                      <a:pt x="3321024" y="3600058"/>
                      <a:pt x="3327302" y="3623598"/>
                      <a:pt x="3332010" y="3637722"/>
                    </a:cubicBezTo>
                    <a:cubicBezTo>
                      <a:pt x="3346133" y="3675386"/>
                      <a:pt x="3346919" y="3712265"/>
                      <a:pt x="3321809" y="3745221"/>
                    </a:cubicBezTo>
                    <a:cubicBezTo>
                      <a:pt x="3298269" y="3777393"/>
                      <a:pt x="3263743" y="3794655"/>
                      <a:pt x="3226080" y="3783670"/>
                    </a:cubicBezTo>
                    <a:cubicBezTo>
                      <a:pt x="3195478" y="3775039"/>
                      <a:pt x="3168799" y="3752284"/>
                      <a:pt x="3133489" y="3732667"/>
                    </a:cubicBezTo>
                    <a:cubicBezTo>
                      <a:pt x="3092686" y="3755422"/>
                      <a:pt x="3042467" y="3783670"/>
                      <a:pt x="2993033" y="3811134"/>
                    </a:cubicBezTo>
                    <a:cubicBezTo>
                      <a:pt x="2967139" y="3825258"/>
                      <a:pt x="2985186" y="3843305"/>
                      <a:pt x="2989109" y="3858998"/>
                    </a:cubicBezTo>
                    <a:cubicBezTo>
                      <a:pt x="3000095" y="3901370"/>
                      <a:pt x="2986756" y="3945312"/>
                      <a:pt x="2952230" y="3970421"/>
                    </a:cubicBezTo>
                    <a:cubicBezTo>
                      <a:pt x="2917705" y="3996315"/>
                      <a:pt x="2869840" y="3997885"/>
                      <a:pt x="2835315" y="3972775"/>
                    </a:cubicBezTo>
                    <a:cubicBezTo>
                      <a:pt x="2821191" y="3962574"/>
                      <a:pt x="2807851" y="3947666"/>
                      <a:pt x="2800005" y="3931972"/>
                    </a:cubicBezTo>
                    <a:cubicBezTo>
                      <a:pt x="2789019" y="3910786"/>
                      <a:pt x="2777249" y="3909217"/>
                      <a:pt x="2756848" y="3916279"/>
                    </a:cubicBezTo>
                    <a:cubicBezTo>
                      <a:pt x="2708983" y="3933542"/>
                      <a:pt x="2660334" y="3949235"/>
                      <a:pt x="2611684" y="3963359"/>
                    </a:cubicBezTo>
                    <a:cubicBezTo>
                      <a:pt x="2590499" y="3969636"/>
                      <a:pt x="2585791" y="3978268"/>
                      <a:pt x="2588929" y="3999454"/>
                    </a:cubicBezTo>
                    <a:cubicBezTo>
                      <a:pt x="2598345" y="4059873"/>
                      <a:pt x="2565389" y="4106953"/>
                      <a:pt x="2509677" y="4119508"/>
                    </a:cubicBezTo>
                    <a:cubicBezTo>
                      <a:pt x="2458674" y="4130493"/>
                      <a:pt x="2410025" y="4102245"/>
                      <a:pt x="2392762" y="4046534"/>
                    </a:cubicBezTo>
                    <a:cubicBezTo>
                      <a:pt x="2384130" y="4019855"/>
                      <a:pt x="2373145" y="4014362"/>
                      <a:pt x="2344897" y="4019071"/>
                    </a:cubicBezTo>
                    <a:cubicBezTo>
                      <a:pt x="2300171" y="4026917"/>
                      <a:pt x="2253876" y="4028486"/>
                      <a:pt x="2208365" y="4030841"/>
                    </a:cubicBezTo>
                    <a:cubicBezTo>
                      <a:pt x="2184040" y="4032410"/>
                      <a:pt x="2172270" y="4041041"/>
                      <a:pt x="2170701" y="4068505"/>
                    </a:cubicBezTo>
                    <a:cubicBezTo>
                      <a:pt x="2167562" y="4126570"/>
                      <a:pt x="2126759" y="4162665"/>
                      <a:pt x="2071833" y="4162665"/>
                    </a:cubicBezTo>
                    <a:cubicBezTo>
                      <a:pt x="2015336" y="4162665"/>
                      <a:pt x="1973749" y="4125001"/>
                      <a:pt x="1970611" y="4065366"/>
                    </a:cubicBezTo>
                    <a:cubicBezTo>
                      <a:pt x="1969041" y="4037902"/>
                      <a:pt x="1957271" y="4030056"/>
                      <a:pt x="1932162" y="4028486"/>
                    </a:cubicBezTo>
                    <a:cubicBezTo>
                      <a:pt x="1888220" y="4025348"/>
                      <a:pt x="1843494" y="4020640"/>
                      <a:pt x="1799553" y="4014362"/>
                    </a:cubicBezTo>
                    <a:cubicBezTo>
                      <a:pt x="1778367" y="4011224"/>
                      <a:pt x="1766597" y="4013578"/>
                      <a:pt x="1761104" y="4038687"/>
                    </a:cubicBezTo>
                    <a:cubicBezTo>
                      <a:pt x="1749334" y="4097538"/>
                      <a:pt x="1705392" y="4128139"/>
                      <a:pt x="1647327" y="4121862"/>
                    </a:cubicBezTo>
                    <a:cubicBezTo>
                      <a:pt x="1595539" y="4116369"/>
                      <a:pt x="1558660" y="4073213"/>
                      <a:pt x="1561798" y="4014362"/>
                    </a:cubicBezTo>
                    <a:cubicBezTo>
                      <a:pt x="1564152" y="3978268"/>
                      <a:pt x="1554736" y="3960221"/>
                      <a:pt x="1517072" y="3952374"/>
                    </a:cubicBezTo>
                    <a:cubicBezTo>
                      <a:pt x="1471561" y="3942173"/>
                      <a:pt x="1427620" y="3924911"/>
                      <a:pt x="1382109" y="3910002"/>
                    </a:cubicBezTo>
                    <a:cubicBezTo>
                      <a:pt x="1378186" y="3916279"/>
                      <a:pt x="1374263" y="3921772"/>
                      <a:pt x="1371124" y="3927264"/>
                    </a:cubicBezTo>
                    <a:cubicBezTo>
                      <a:pt x="1342091" y="3979837"/>
                      <a:pt x="1294227" y="4001808"/>
                      <a:pt x="1244793" y="3984545"/>
                    </a:cubicBezTo>
                    <a:cubicBezTo>
                      <a:pt x="1193789" y="3966498"/>
                      <a:pt x="1164756" y="3919418"/>
                      <a:pt x="1178880" y="3862922"/>
                    </a:cubicBezTo>
                    <a:cubicBezTo>
                      <a:pt x="1188296" y="3827611"/>
                      <a:pt x="1176526" y="3813488"/>
                      <a:pt x="1147493" y="3800148"/>
                    </a:cubicBezTo>
                    <a:cubicBezTo>
                      <a:pt x="1122384" y="3789163"/>
                      <a:pt x="1099629" y="3774254"/>
                      <a:pt x="1075304" y="3760130"/>
                    </a:cubicBezTo>
                    <a:cubicBezTo>
                      <a:pt x="1052549" y="3746791"/>
                      <a:pt x="1030578" y="3733451"/>
                      <a:pt x="1004684" y="3717758"/>
                    </a:cubicBezTo>
                    <a:cubicBezTo>
                      <a:pt x="996837" y="3728743"/>
                      <a:pt x="988990" y="3738944"/>
                      <a:pt x="981929" y="3749145"/>
                    </a:cubicBezTo>
                    <a:cubicBezTo>
                      <a:pt x="947403" y="3793086"/>
                      <a:pt x="890907" y="3804071"/>
                      <a:pt x="845396" y="3775824"/>
                    </a:cubicBezTo>
                    <a:cubicBezTo>
                      <a:pt x="800670" y="3748360"/>
                      <a:pt x="780269" y="3687156"/>
                      <a:pt x="810871" y="3642430"/>
                    </a:cubicBezTo>
                    <a:cubicBezTo>
                      <a:pt x="838334" y="3600842"/>
                      <a:pt x="825779" y="3580441"/>
                      <a:pt x="792039" y="3554547"/>
                    </a:cubicBezTo>
                    <a:cubicBezTo>
                      <a:pt x="755159" y="3526299"/>
                      <a:pt x="721419" y="3492558"/>
                      <a:pt x="683755" y="3458033"/>
                    </a:cubicBezTo>
                    <a:cubicBezTo>
                      <a:pt x="673554" y="3466664"/>
                      <a:pt x="664923" y="3475295"/>
                      <a:pt x="654722" y="3483927"/>
                    </a:cubicBezTo>
                    <a:cubicBezTo>
                      <a:pt x="611565" y="3519237"/>
                      <a:pt x="554284" y="3517668"/>
                      <a:pt x="515836" y="3480004"/>
                    </a:cubicBezTo>
                    <a:cubicBezTo>
                      <a:pt x="478172" y="3443124"/>
                      <a:pt x="471109" y="3380351"/>
                      <a:pt x="510343" y="3342687"/>
                    </a:cubicBezTo>
                    <a:cubicBezTo>
                      <a:pt x="546438" y="3308161"/>
                      <a:pt x="537806" y="3284621"/>
                      <a:pt x="509558" y="3253234"/>
                    </a:cubicBezTo>
                    <a:cubicBezTo>
                      <a:pt x="483664" y="3224201"/>
                      <a:pt x="462478" y="3190461"/>
                      <a:pt x="439723" y="3159074"/>
                    </a:cubicBezTo>
                    <a:cubicBezTo>
                      <a:pt x="438153" y="3157505"/>
                      <a:pt x="435015" y="3155936"/>
                      <a:pt x="433445" y="3155151"/>
                    </a:cubicBezTo>
                    <a:cubicBezTo>
                      <a:pt x="357332" y="3184968"/>
                      <a:pt x="307898" y="3176337"/>
                      <a:pt x="277296" y="3127687"/>
                    </a:cubicBezTo>
                    <a:cubicBezTo>
                      <a:pt x="246694" y="3079038"/>
                      <a:pt x="262388" y="3027250"/>
                      <a:pt x="328300" y="2970754"/>
                    </a:cubicBezTo>
                    <a:cubicBezTo>
                      <a:pt x="304760" y="2917396"/>
                      <a:pt x="281220" y="2862470"/>
                      <a:pt x="254541" y="2809112"/>
                    </a:cubicBezTo>
                    <a:cubicBezTo>
                      <a:pt x="251402" y="2802835"/>
                      <a:pt x="230216" y="2802835"/>
                      <a:pt x="217662" y="2804404"/>
                    </a:cubicBezTo>
                    <a:cubicBezTo>
                      <a:pt x="173720" y="2810682"/>
                      <a:pt x="133702" y="2805189"/>
                      <a:pt x="105454" y="2766740"/>
                    </a:cubicBezTo>
                    <a:cubicBezTo>
                      <a:pt x="81914" y="2734569"/>
                      <a:pt x="75637" y="2696905"/>
                      <a:pt x="96038" y="2663949"/>
                    </a:cubicBezTo>
                    <a:cubicBezTo>
                      <a:pt x="110162" y="2641193"/>
                      <a:pt x="135271" y="2623930"/>
                      <a:pt x="158812" y="2609806"/>
                    </a:cubicBezTo>
                    <a:cubicBezTo>
                      <a:pt x="174505" y="2600390"/>
                      <a:pt x="183921" y="2594898"/>
                      <a:pt x="179213" y="2575281"/>
                    </a:cubicBezTo>
                    <a:cubicBezTo>
                      <a:pt x="165874" y="2521139"/>
                      <a:pt x="154888" y="2465428"/>
                      <a:pt x="140764" y="2411285"/>
                    </a:cubicBezTo>
                    <a:cubicBezTo>
                      <a:pt x="138410" y="2401085"/>
                      <a:pt x="124286" y="2388530"/>
                      <a:pt x="114085" y="2386961"/>
                    </a:cubicBezTo>
                    <a:cubicBezTo>
                      <a:pt x="41111" y="2374406"/>
                      <a:pt x="8940" y="2346158"/>
                      <a:pt x="6586" y="2290446"/>
                    </a:cubicBezTo>
                    <a:cubicBezTo>
                      <a:pt x="4232" y="2230027"/>
                      <a:pt x="31695" y="2198640"/>
                      <a:pt x="104669" y="2179808"/>
                    </a:cubicBezTo>
                    <a:cubicBezTo>
                      <a:pt x="107024" y="2179024"/>
                      <a:pt x="109377" y="2177454"/>
                      <a:pt x="115655" y="2174315"/>
                    </a:cubicBezTo>
                    <a:cubicBezTo>
                      <a:pt x="115655" y="2116250"/>
                      <a:pt x="116439" y="2056615"/>
                      <a:pt x="114085" y="1996981"/>
                    </a:cubicBezTo>
                    <a:cubicBezTo>
                      <a:pt x="114085" y="1989134"/>
                      <a:pt x="98392" y="1978148"/>
                      <a:pt x="88191" y="1975794"/>
                    </a:cubicBezTo>
                    <a:cubicBezTo>
                      <a:pt x="30126" y="1960101"/>
                      <a:pt x="-3615" y="1920083"/>
                      <a:pt x="308" y="1868295"/>
                    </a:cubicBezTo>
                    <a:cubicBezTo>
                      <a:pt x="4232" y="1814937"/>
                      <a:pt x="46604" y="1777274"/>
                      <a:pt x="106239" y="1772565"/>
                    </a:cubicBezTo>
                    <a:cubicBezTo>
                      <a:pt x="118009" y="1771781"/>
                      <a:pt x="136056" y="1763150"/>
                      <a:pt x="138410" y="1754518"/>
                    </a:cubicBezTo>
                    <a:cubicBezTo>
                      <a:pt x="153319" y="1692529"/>
                      <a:pt x="164304" y="1629756"/>
                      <a:pt x="177644" y="1566198"/>
                    </a:cubicBezTo>
                    <a:cubicBezTo>
                      <a:pt x="168228" y="1563059"/>
                      <a:pt x="159596" y="1559920"/>
                      <a:pt x="151749" y="1556781"/>
                    </a:cubicBezTo>
                    <a:cubicBezTo>
                      <a:pt x="100746" y="1536380"/>
                      <a:pt x="75637" y="1491654"/>
                      <a:pt x="86622" y="1437512"/>
                    </a:cubicBezTo>
                    <a:cubicBezTo>
                      <a:pt x="96038" y="1389647"/>
                      <a:pt x="142334" y="1350414"/>
                      <a:pt x="192552" y="1359830"/>
                    </a:cubicBezTo>
                    <a:cubicBezTo>
                      <a:pt x="241986" y="1369246"/>
                      <a:pt x="256111" y="1347275"/>
                      <a:pt x="269450" y="1308827"/>
                    </a:cubicBezTo>
                    <a:cubicBezTo>
                      <a:pt x="285143" y="1266454"/>
                      <a:pt x="306329" y="1225652"/>
                      <a:pt x="322022" y="1191911"/>
                    </a:cubicBezTo>
                    <a:cubicBezTo>
                      <a:pt x="299267" y="1160524"/>
                      <a:pt x="272588" y="1136984"/>
                      <a:pt x="261603" y="1107167"/>
                    </a:cubicBezTo>
                    <a:cubicBezTo>
                      <a:pt x="248264" y="1070287"/>
                      <a:pt x="257680" y="1031839"/>
                      <a:pt x="290636" y="1004375"/>
                    </a:cubicBezTo>
                    <a:cubicBezTo>
                      <a:pt x="322807" y="976912"/>
                      <a:pt x="360471" y="971419"/>
                      <a:pt x="396566" y="987897"/>
                    </a:cubicBezTo>
                    <a:cubicBezTo>
                      <a:pt x="426383" y="1001236"/>
                      <a:pt x="440508" y="991821"/>
                      <a:pt x="456201" y="967496"/>
                    </a:cubicBezTo>
                    <a:cubicBezTo>
                      <a:pt x="483664" y="925124"/>
                      <a:pt x="515051" y="884321"/>
                      <a:pt x="551930" y="834102"/>
                    </a:cubicBezTo>
                    <a:cubicBezTo>
                      <a:pt x="543299" y="829394"/>
                      <a:pt x="532313" y="826256"/>
                      <a:pt x="525252" y="819194"/>
                    </a:cubicBezTo>
                    <a:cubicBezTo>
                      <a:pt x="486803" y="779960"/>
                      <a:pt x="483664" y="725033"/>
                      <a:pt x="516620" y="684231"/>
                    </a:cubicBezTo>
                    <a:cubicBezTo>
                      <a:pt x="548007" y="644212"/>
                      <a:pt x="602934" y="629304"/>
                      <a:pt x="646090" y="659906"/>
                    </a:cubicBezTo>
                    <a:cubicBezTo>
                      <a:pt x="683755" y="686585"/>
                      <a:pt x="704156" y="674030"/>
                      <a:pt x="730050" y="647351"/>
                    </a:cubicBezTo>
                    <a:cubicBezTo>
                      <a:pt x="763791" y="612826"/>
                      <a:pt x="800670" y="582224"/>
                      <a:pt x="835980" y="550837"/>
                    </a:cubicBezTo>
                    <a:cubicBezTo>
                      <a:pt x="795962" y="464523"/>
                      <a:pt x="800670" y="419013"/>
                      <a:pt x="850889" y="384487"/>
                    </a:cubicBezTo>
                    <a:cubicBezTo>
                      <a:pt x="898754" y="351531"/>
                      <a:pt x="946619" y="363301"/>
                      <a:pt x="1009392" y="425290"/>
                    </a:cubicBezTo>
                    <a:cubicBezTo>
                      <a:pt x="1063534" y="393903"/>
                      <a:pt x="1119246" y="361732"/>
                      <a:pt x="1175741" y="328776"/>
                    </a:cubicBezTo>
                    <a:cubicBezTo>
                      <a:pt x="1171034" y="312298"/>
                      <a:pt x="1164756" y="296604"/>
                      <a:pt x="1162402" y="280126"/>
                    </a:cubicBezTo>
                    <a:cubicBezTo>
                      <a:pt x="1156125" y="235400"/>
                      <a:pt x="1182804" y="190674"/>
                      <a:pt x="1225960" y="173411"/>
                    </a:cubicBezTo>
                    <a:cubicBezTo>
                      <a:pt x="1270686" y="155364"/>
                      <a:pt x="1321690" y="167919"/>
                      <a:pt x="1346799" y="209506"/>
                    </a:cubicBezTo>
                    <a:cubicBezTo>
                      <a:pt x="1364847" y="239324"/>
                      <a:pt x="1381325" y="240108"/>
                      <a:pt x="1409573" y="228338"/>
                    </a:cubicBezTo>
                    <a:cubicBezTo>
                      <a:pt x="1451945" y="211860"/>
                      <a:pt x="1496671" y="200875"/>
                      <a:pt x="1539043" y="184397"/>
                    </a:cubicBezTo>
                    <a:cubicBezTo>
                      <a:pt x="1549244" y="180474"/>
                      <a:pt x="1561014" y="164780"/>
                      <a:pt x="1561798" y="153010"/>
                    </a:cubicBezTo>
                    <a:cubicBezTo>
                      <a:pt x="1564937" y="94160"/>
                      <a:pt x="1594754" y="53357"/>
                      <a:pt x="1648112" y="42372"/>
                    </a:cubicBezTo>
                    <a:cubicBezTo>
                      <a:pt x="1693622" y="32956"/>
                      <a:pt x="1735995" y="59635"/>
                      <a:pt x="1762674" y="111423"/>
                    </a:cubicBezTo>
                    <a:cubicBezTo>
                      <a:pt x="1767381" y="120054"/>
                      <a:pt x="1781505" y="130255"/>
                      <a:pt x="1790137" y="129470"/>
                    </a:cubicBezTo>
                    <a:cubicBezTo>
                      <a:pt x="1851341" y="124762"/>
                      <a:pt x="1911761" y="116916"/>
                      <a:pt x="1972180" y="109854"/>
                    </a:cubicBezTo>
                    <a:cubicBezTo>
                      <a:pt x="1998074" y="26679"/>
                      <a:pt x="2023968" y="784"/>
                      <a:pt x="2081249" y="0"/>
                    </a:cubicBezTo>
                    <a:cubicBezTo>
                      <a:pt x="2139314" y="0"/>
                      <a:pt x="2163639" y="24325"/>
                      <a:pt x="2190318" y="109069"/>
                    </a:cubicBezTo>
                    <a:cubicBezTo>
                      <a:pt x="2251521" y="116131"/>
                      <a:pt x="2313510" y="123977"/>
                      <a:pt x="2375499" y="129470"/>
                    </a:cubicBezTo>
                    <a:cubicBezTo>
                      <a:pt x="2384130" y="130255"/>
                      <a:pt x="2396685" y="118485"/>
                      <a:pt x="2401394" y="109069"/>
                    </a:cubicBezTo>
                    <a:cubicBezTo>
                      <a:pt x="2428072" y="58850"/>
                      <a:pt x="2466521" y="37664"/>
                      <a:pt x="2519878" y="47865"/>
                    </a:cubicBezTo>
                    <a:cubicBezTo>
                      <a:pt x="2564604" y="56496"/>
                      <a:pt x="2594422" y="96514"/>
                      <a:pt x="2599914" y="151441"/>
                    </a:cubicBezTo>
                    <a:cubicBezTo>
                      <a:pt x="2600699" y="163211"/>
                      <a:pt x="2611684" y="178904"/>
                      <a:pt x="2621885" y="183612"/>
                    </a:cubicBezTo>
                    <a:cubicBezTo>
                      <a:pt x="2668965" y="201660"/>
                      <a:pt x="2717614" y="217353"/>
                      <a:pt x="2767049" y="231477"/>
                    </a:cubicBezTo>
                    <a:cubicBezTo>
                      <a:pt x="2777249" y="234616"/>
                      <a:pt x="2794512" y="229123"/>
                      <a:pt x="2802359" y="221276"/>
                    </a:cubicBezTo>
                    <a:cubicBezTo>
                      <a:pt x="2843161" y="177335"/>
                      <a:pt x="2881610" y="163996"/>
                      <a:pt x="2927121" y="182828"/>
                    </a:cubicBezTo>
                    <a:cubicBezTo>
                      <a:pt x="2972632" y="201660"/>
                      <a:pt x="2993033" y="237754"/>
                      <a:pt x="2986756" y="297389"/>
                    </a:cubicBezTo>
                    <a:cubicBezTo>
                      <a:pt x="2984402" y="320929"/>
                      <a:pt x="2992248" y="332699"/>
                      <a:pt x="3011865" y="343685"/>
                    </a:cubicBezTo>
                    <a:cubicBezTo>
                      <a:pt x="3058945" y="368794"/>
                      <a:pt x="3104456" y="396257"/>
                      <a:pt x="3137412" y="415089"/>
                    </a:cubicBezTo>
                    <a:cubicBezTo>
                      <a:pt x="3182923" y="398611"/>
                      <a:pt x="3218233" y="375071"/>
                      <a:pt x="3253543" y="375071"/>
                    </a:cubicBezTo>
                    <a:cubicBezTo>
                      <a:pt x="3324163" y="374287"/>
                      <a:pt x="3368889" y="450400"/>
                      <a:pt x="3337502" y="516312"/>
                    </a:cubicBezTo>
                    <a:cubicBezTo>
                      <a:pt x="3324163" y="544560"/>
                      <a:pt x="3330440" y="557114"/>
                      <a:pt x="3351627" y="574377"/>
                    </a:cubicBezTo>
                    <a:cubicBezTo>
                      <a:pt x="3386937" y="603410"/>
                      <a:pt x="3420677" y="634797"/>
                      <a:pt x="3453634" y="666183"/>
                    </a:cubicBezTo>
                    <a:cubicBezTo>
                      <a:pt x="3468542" y="680307"/>
                      <a:pt x="3479527" y="686585"/>
                      <a:pt x="3499929" y="673245"/>
                    </a:cubicBezTo>
                    <a:cubicBezTo>
                      <a:pt x="3543870" y="645782"/>
                      <a:pt x="3596443" y="653629"/>
                      <a:pt x="3628614" y="688154"/>
                    </a:cubicBezTo>
                    <a:cubicBezTo>
                      <a:pt x="3660786" y="722679"/>
                      <a:pt x="3666278" y="775252"/>
                      <a:pt x="3635676" y="817624"/>
                    </a:cubicBezTo>
                    <a:cubicBezTo>
                      <a:pt x="3619198" y="841164"/>
                      <a:pt x="3623122" y="855288"/>
                      <a:pt x="3638815" y="875690"/>
                    </a:cubicBezTo>
                    <a:cubicBezTo>
                      <a:pt x="3668633" y="914138"/>
                      <a:pt x="3694526" y="954941"/>
                      <a:pt x="3724344" y="992605"/>
                    </a:cubicBezTo>
                    <a:cubicBezTo>
                      <a:pt x="3730621" y="1000452"/>
                      <a:pt x="3745530" y="1009083"/>
                      <a:pt x="3754161" y="1007514"/>
                    </a:cubicBezTo>
                    <a:cubicBezTo>
                      <a:pt x="3834198" y="989466"/>
                      <a:pt x="3874216" y="1000452"/>
                      <a:pt x="3899325" y="1051455"/>
                    </a:cubicBezTo>
                    <a:cubicBezTo>
                      <a:pt x="3923650" y="1101674"/>
                      <a:pt x="3906387" y="1147970"/>
                      <a:pt x="3845183" y="1196619"/>
                    </a:cubicBezTo>
                    <a:cubicBezTo>
                      <a:pt x="3868723" y="1251546"/>
                      <a:pt x="3891478" y="1308042"/>
                      <a:pt x="3917372" y="1362969"/>
                    </a:cubicBezTo>
                    <a:cubicBezTo>
                      <a:pt x="3920511" y="1370031"/>
                      <a:pt x="3936205" y="1373954"/>
                      <a:pt x="3945620" y="1373954"/>
                    </a:cubicBezTo>
                    <a:cubicBezTo>
                      <a:pt x="4010748" y="1371600"/>
                      <a:pt x="4049981" y="1394356"/>
                      <a:pt x="4065675" y="1444574"/>
                    </a:cubicBezTo>
                    <a:cubicBezTo>
                      <a:pt x="4081368" y="1494008"/>
                      <a:pt x="4060967" y="1533241"/>
                      <a:pt x="4005255" y="1570121"/>
                    </a:cubicBezTo>
                    <a:cubicBezTo>
                      <a:pt x="3997408" y="1575614"/>
                      <a:pt x="3990347" y="1591307"/>
                      <a:pt x="3991916" y="1600723"/>
                    </a:cubicBezTo>
                    <a:cubicBezTo>
                      <a:pt x="4000547" y="1650942"/>
                      <a:pt x="4010748" y="1700376"/>
                      <a:pt x="4023303" y="1749810"/>
                    </a:cubicBezTo>
                    <a:cubicBezTo>
                      <a:pt x="4025657" y="1759226"/>
                      <a:pt x="4040565" y="1770211"/>
                      <a:pt x="4050766" y="1772565"/>
                    </a:cubicBezTo>
                    <a:cubicBezTo>
                      <a:pt x="4107262" y="1782766"/>
                      <a:pt x="4143357" y="1814937"/>
                      <a:pt x="4148065" y="1864371"/>
                    </a:cubicBezTo>
                    <a:cubicBezTo>
                      <a:pt x="4153557" y="1917729"/>
                      <a:pt x="4126094" y="1954608"/>
                      <a:pt x="4069598" y="1975794"/>
                    </a:cubicBezTo>
                    <a:cubicBezTo>
                      <a:pt x="4059397" y="1979718"/>
                      <a:pt x="4047627" y="1994627"/>
                      <a:pt x="4047627" y="2004827"/>
                    </a:cubicBezTo>
                    <a:cubicBezTo>
                      <a:pt x="4045274" y="2054261"/>
                      <a:pt x="4046058" y="2104480"/>
                      <a:pt x="4046843" y="2153914"/>
                    </a:cubicBezTo>
                    <a:cubicBezTo>
                      <a:pt x="4046843" y="2162545"/>
                      <a:pt x="4053905" y="2177454"/>
                      <a:pt x="4059397" y="2178239"/>
                    </a:cubicBezTo>
                    <a:cubicBezTo>
                      <a:pt x="4109616" y="2184516"/>
                      <a:pt x="4134725" y="2219826"/>
                      <a:pt x="4157481" y="2258275"/>
                    </a:cubicBezTo>
                    <a:cubicBezTo>
                      <a:pt x="4156696" y="2271615"/>
                      <a:pt x="4156696" y="2284169"/>
                      <a:pt x="4156696" y="2297508"/>
                    </a:cubicBezTo>
                    <a:close/>
                    <a:moveTo>
                      <a:pt x="2080464" y="3323070"/>
                    </a:moveTo>
                    <a:cubicBezTo>
                      <a:pt x="2763910" y="3324639"/>
                      <a:pt x="3320240" y="2770663"/>
                      <a:pt x="3322593" y="2085648"/>
                    </a:cubicBezTo>
                    <a:cubicBezTo>
                      <a:pt x="3325732" y="1410833"/>
                      <a:pt x="2767049" y="847442"/>
                      <a:pt x="2094588" y="845088"/>
                    </a:cubicBezTo>
                    <a:cubicBezTo>
                      <a:pt x="1407218" y="843518"/>
                      <a:pt x="849320" y="1392786"/>
                      <a:pt x="842257" y="2069170"/>
                    </a:cubicBezTo>
                    <a:cubicBezTo>
                      <a:pt x="835980" y="2743985"/>
                      <a:pt x="1378186" y="3319931"/>
                      <a:pt x="2080464" y="332307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CB35EB4-0C82-40C5-85C2-19029564F6B6}"/>
                  </a:ext>
                </a:extLst>
              </p:cNvPr>
              <p:cNvSpPr/>
              <p:nvPr/>
            </p:nvSpPr>
            <p:spPr>
              <a:xfrm>
                <a:off x="1074122" y="4019019"/>
                <a:ext cx="2832644" cy="2832644"/>
              </a:xfrm>
              <a:custGeom>
                <a:avLst/>
                <a:gdLst>
                  <a:gd name="connsiteX0" fmla="*/ 0 w 2832652"/>
                  <a:gd name="connsiteY0" fmla="*/ 1348103 h 2832652"/>
                  <a:gd name="connsiteX1" fmla="*/ 31387 w 2832652"/>
                  <a:gd name="connsiteY1" fmla="*/ 1144089 h 2832652"/>
                  <a:gd name="connsiteX2" fmla="*/ 1021638 w 2832652"/>
                  <a:gd name="connsiteY2" fmla="*/ 61247 h 2832652"/>
                  <a:gd name="connsiteX3" fmla="*/ 2762817 w 2832652"/>
                  <a:gd name="connsiteY3" fmla="*/ 957338 h 2832652"/>
                  <a:gd name="connsiteX4" fmla="*/ 1749025 w 2832652"/>
                  <a:gd name="connsiteY4" fmla="*/ 2796600 h 2832652"/>
                  <a:gd name="connsiteX5" fmla="*/ 1516764 w 2832652"/>
                  <a:gd name="connsiteY5" fmla="*/ 2831910 h 2832652"/>
                  <a:gd name="connsiteX6" fmla="*/ 1490870 w 2832652"/>
                  <a:gd name="connsiteY6" fmla="*/ 2838972 h 2832652"/>
                  <a:gd name="connsiteX7" fmla="*/ 1349629 w 2832652"/>
                  <a:gd name="connsiteY7" fmla="*/ 2838972 h 2832652"/>
                  <a:gd name="connsiteX8" fmla="*/ 1311965 w 2832652"/>
                  <a:gd name="connsiteY8" fmla="*/ 2830341 h 2832652"/>
                  <a:gd name="connsiteX9" fmla="*/ 1096182 w 2832652"/>
                  <a:gd name="connsiteY9" fmla="*/ 2796600 h 2832652"/>
                  <a:gd name="connsiteX10" fmla="*/ 31387 w 2832652"/>
                  <a:gd name="connsiteY10" fmla="*/ 1693357 h 2832652"/>
                  <a:gd name="connsiteX11" fmla="*/ 0 w 2832652"/>
                  <a:gd name="connsiteY11" fmla="*/ 1489343 h 2832652"/>
                  <a:gd name="connsiteX12" fmla="*/ 0 w 2832652"/>
                  <a:gd name="connsiteY12" fmla="*/ 1348103 h 2832652"/>
                  <a:gd name="connsiteX13" fmla="*/ 440984 w 2832652"/>
                  <a:gd name="connsiteY13" fmla="*/ 1418723 h 2832652"/>
                  <a:gd name="connsiteX14" fmla="*/ 1423388 w 2832652"/>
                  <a:gd name="connsiteY14" fmla="*/ 2399558 h 2832652"/>
                  <a:gd name="connsiteX15" fmla="*/ 2402654 w 2832652"/>
                  <a:gd name="connsiteY15" fmla="*/ 1421077 h 2832652"/>
                  <a:gd name="connsiteX16" fmla="*/ 1422604 w 2832652"/>
                  <a:gd name="connsiteY16" fmla="*/ 439457 h 2832652"/>
                  <a:gd name="connsiteX17" fmla="*/ 440984 w 2832652"/>
                  <a:gd name="connsiteY17" fmla="*/ 1418723 h 283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32652" h="2832652">
                    <a:moveTo>
                      <a:pt x="0" y="1348103"/>
                    </a:moveTo>
                    <a:cubicBezTo>
                      <a:pt x="10201" y="1279836"/>
                      <a:pt x="16478" y="1210786"/>
                      <a:pt x="31387" y="1144089"/>
                    </a:cubicBezTo>
                    <a:cubicBezTo>
                      <a:pt x="155364" y="594821"/>
                      <a:pt x="484925" y="227597"/>
                      <a:pt x="1021638" y="61247"/>
                    </a:cubicBezTo>
                    <a:cubicBezTo>
                      <a:pt x="1741963" y="-161599"/>
                      <a:pt x="2518785" y="243290"/>
                      <a:pt x="2762817" y="957338"/>
                    </a:cubicBezTo>
                    <a:cubicBezTo>
                      <a:pt x="3034312" y="1751422"/>
                      <a:pt x="2565865" y="2602787"/>
                      <a:pt x="1749025" y="2796600"/>
                    </a:cubicBezTo>
                    <a:cubicBezTo>
                      <a:pt x="1672913" y="2814648"/>
                      <a:pt x="1594446" y="2820140"/>
                      <a:pt x="1516764" y="2831910"/>
                    </a:cubicBezTo>
                    <a:cubicBezTo>
                      <a:pt x="1508132" y="2833479"/>
                      <a:pt x="1499501" y="2836618"/>
                      <a:pt x="1490870" y="2838972"/>
                    </a:cubicBezTo>
                    <a:cubicBezTo>
                      <a:pt x="1443790" y="2838972"/>
                      <a:pt x="1396709" y="2838972"/>
                      <a:pt x="1349629" y="2838972"/>
                    </a:cubicBezTo>
                    <a:cubicBezTo>
                      <a:pt x="1337075" y="2835833"/>
                      <a:pt x="1324520" y="2832695"/>
                      <a:pt x="1311965" y="2830341"/>
                    </a:cubicBezTo>
                    <a:cubicBezTo>
                      <a:pt x="1239776" y="2819356"/>
                      <a:pt x="1166017" y="2815432"/>
                      <a:pt x="1096182" y="2796600"/>
                    </a:cubicBezTo>
                    <a:cubicBezTo>
                      <a:pt x="522589" y="2641236"/>
                      <a:pt x="164780" y="2274011"/>
                      <a:pt x="31387" y="1693357"/>
                    </a:cubicBezTo>
                    <a:cubicBezTo>
                      <a:pt x="15693" y="1626660"/>
                      <a:pt x="10201" y="1557609"/>
                      <a:pt x="0" y="1489343"/>
                    </a:cubicBezTo>
                    <a:cubicBezTo>
                      <a:pt x="0" y="1442263"/>
                      <a:pt x="0" y="1395183"/>
                      <a:pt x="0" y="1348103"/>
                    </a:cubicBezTo>
                    <a:close/>
                    <a:moveTo>
                      <a:pt x="440984" y="1418723"/>
                    </a:moveTo>
                    <a:cubicBezTo>
                      <a:pt x="440984" y="1957005"/>
                      <a:pt x="885106" y="2400343"/>
                      <a:pt x="1423388" y="2399558"/>
                    </a:cubicBezTo>
                    <a:cubicBezTo>
                      <a:pt x="1961671" y="2398774"/>
                      <a:pt x="2401870" y="1958574"/>
                      <a:pt x="2402654" y="1421077"/>
                    </a:cubicBezTo>
                    <a:cubicBezTo>
                      <a:pt x="2403439" y="881225"/>
                      <a:pt x="1964025" y="440241"/>
                      <a:pt x="1422604" y="439457"/>
                    </a:cubicBezTo>
                    <a:cubicBezTo>
                      <a:pt x="883536" y="437103"/>
                      <a:pt x="440984" y="879656"/>
                      <a:pt x="440984" y="1418723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249150-07A8-4858-B95F-ABC86E88516A}"/>
                  </a:ext>
                </a:extLst>
              </p:cNvPr>
              <p:cNvSpPr/>
              <p:nvPr/>
            </p:nvSpPr>
            <p:spPr>
              <a:xfrm>
                <a:off x="5963376" y="1"/>
                <a:ext cx="3311292" cy="251093"/>
              </a:xfrm>
              <a:custGeom>
                <a:avLst/>
                <a:gdLst>
                  <a:gd name="connsiteX0" fmla="*/ 3098655 w 3311299"/>
                  <a:gd name="connsiteY0" fmla="*/ 0 h 251093"/>
                  <a:gd name="connsiteX1" fmla="*/ 3145735 w 3311299"/>
                  <a:gd name="connsiteY1" fmla="*/ 17263 h 251093"/>
                  <a:gd name="connsiteX2" fmla="*/ 3312870 w 3311299"/>
                  <a:gd name="connsiteY2" fmla="*/ 254233 h 251093"/>
                  <a:gd name="connsiteX3" fmla="*/ 0 w 3311299"/>
                  <a:gd name="connsiteY3" fmla="*/ 254233 h 251093"/>
                  <a:gd name="connsiteX4" fmla="*/ 12555 w 3311299"/>
                  <a:gd name="connsiteY4" fmla="*/ 183612 h 251093"/>
                  <a:gd name="connsiteX5" fmla="*/ 170273 w 3311299"/>
                  <a:gd name="connsiteY5" fmla="*/ 18832 h 251093"/>
                  <a:gd name="connsiteX6" fmla="*/ 203229 w 3311299"/>
                  <a:gd name="connsiteY6" fmla="*/ 0 h 251093"/>
                  <a:gd name="connsiteX7" fmla="*/ 3098655 w 3311299"/>
                  <a:gd name="connsiteY7" fmla="*/ 0 h 25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1299" h="251093">
                    <a:moveTo>
                      <a:pt x="3098655" y="0"/>
                    </a:moveTo>
                    <a:cubicBezTo>
                      <a:pt x="3114348" y="5493"/>
                      <a:pt x="3130042" y="11770"/>
                      <a:pt x="3145735" y="17263"/>
                    </a:cubicBezTo>
                    <a:cubicBezTo>
                      <a:pt x="3248526" y="52573"/>
                      <a:pt x="3323070" y="157718"/>
                      <a:pt x="3312870" y="254233"/>
                    </a:cubicBezTo>
                    <a:cubicBezTo>
                      <a:pt x="2211196" y="254233"/>
                      <a:pt x="1109521" y="254233"/>
                      <a:pt x="0" y="254233"/>
                    </a:cubicBezTo>
                    <a:cubicBezTo>
                      <a:pt x="3923" y="229908"/>
                      <a:pt x="5493" y="205583"/>
                      <a:pt x="12555" y="183612"/>
                    </a:cubicBezTo>
                    <a:cubicBezTo>
                      <a:pt x="38449" y="103576"/>
                      <a:pt x="97299" y="54142"/>
                      <a:pt x="170273" y="18832"/>
                    </a:cubicBezTo>
                    <a:cubicBezTo>
                      <a:pt x="181259" y="13339"/>
                      <a:pt x="192244" y="6277"/>
                      <a:pt x="203229" y="0"/>
                    </a:cubicBezTo>
                    <a:cubicBezTo>
                      <a:pt x="1168371" y="0"/>
                      <a:pt x="2133513" y="0"/>
                      <a:pt x="3098655" y="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3770CBE-377D-4262-8357-540417D9C6BF}"/>
                  </a:ext>
                </a:extLst>
              </p:cNvPr>
              <p:cNvSpPr/>
              <p:nvPr/>
            </p:nvSpPr>
            <p:spPr>
              <a:xfrm>
                <a:off x="1423059" y="355456"/>
                <a:ext cx="9211982" cy="5272955"/>
              </a:xfrm>
              <a:custGeom>
                <a:avLst/>
                <a:gdLst>
                  <a:gd name="connsiteX0" fmla="*/ 2967071 w 9212004"/>
                  <a:gd name="connsiteY0" fmla="*/ 2325757 h 5272970"/>
                  <a:gd name="connsiteX1" fmla="*/ 3215811 w 9212004"/>
                  <a:gd name="connsiteY1" fmla="*/ 2265337 h 5272970"/>
                  <a:gd name="connsiteX2" fmla="*/ 3876501 w 9212004"/>
                  <a:gd name="connsiteY2" fmla="*/ 2101342 h 5272970"/>
                  <a:gd name="connsiteX3" fmla="*/ 3936136 w 9212004"/>
                  <a:gd name="connsiteY3" fmla="*/ 2045630 h 5272970"/>
                  <a:gd name="connsiteX4" fmla="*/ 4532484 w 9212004"/>
                  <a:gd name="connsiteY4" fmla="*/ 42372 h 5272970"/>
                  <a:gd name="connsiteX5" fmla="*/ 4590549 w 9212004"/>
                  <a:gd name="connsiteY5" fmla="*/ 785 h 5272970"/>
                  <a:gd name="connsiteX6" fmla="*/ 7788072 w 9212004"/>
                  <a:gd name="connsiteY6" fmla="*/ 0 h 5272970"/>
                  <a:gd name="connsiteX7" fmla="*/ 7847707 w 9212004"/>
                  <a:gd name="connsiteY7" fmla="*/ 54142 h 5272970"/>
                  <a:gd name="connsiteX8" fmla="*/ 8130188 w 9212004"/>
                  <a:gd name="connsiteY8" fmla="*/ 1289995 h 5272970"/>
                  <a:gd name="connsiteX9" fmla="*/ 8252596 w 9212004"/>
                  <a:gd name="connsiteY9" fmla="*/ 1931853 h 5272970"/>
                  <a:gd name="connsiteX10" fmla="*/ 8279274 w 9212004"/>
                  <a:gd name="connsiteY10" fmla="*/ 2164900 h 5272970"/>
                  <a:gd name="connsiteX11" fmla="*/ 8317723 w 9212004"/>
                  <a:gd name="connsiteY11" fmla="*/ 2212764 h 5272970"/>
                  <a:gd name="connsiteX12" fmla="*/ 9087482 w 9212004"/>
                  <a:gd name="connsiteY12" fmla="*/ 2614515 h 5272970"/>
                  <a:gd name="connsiteX13" fmla="*/ 9181643 w 9212004"/>
                  <a:gd name="connsiteY13" fmla="*/ 2696905 h 5272970"/>
                  <a:gd name="connsiteX14" fmla="*/ 9213029 w 9212004"/>
                  <a:gd name="connsiteY14" fmla="*/ 2778510 h 5272970"/>
                  <a:gd name="connsiteX15" fmla="*/ 9204398 w 9212004"/>
                  <a:gd name="connsiteY15" fmla="*/ 2858546 h 5272970"/>
                  <a:gd name="connsiteX16" fmla="*/ 9173012 w 9212004"/>
                  <a:gd name="connsiteY16" fmla="*/ 2831868 h 5272970"/>
                  <a:gd name="connsiteX17" fmla="*/ 8093308 w 9212004"/>
                  <a:gd name="connsiteY17" fmla="*/ 2251213 h 5272970"/>
                  <a:gd name="connsiteX18" fmla="*/ 7422417 w 9212004"/>
                  <a:gd name="connsiteY18" fmla="*/ 2214334 h 5272970"/>
                  <a:gd name="connsiteX19" fmla="*/ 6687183 w 9212004"/>
                  <a:gd name="connsiteY19" fmla="*/ 2390099 h 5272970"/>
                  <a:gd name="connsiteX20" fmla="*/ 5991182 w 9212004"/>
                  <a:gd name="connsiteY20" fmla="*/ 2896210 h 5272970"/>
                  <a:gd name="connsiteX21" fmla="*/ 5423082 w 9212004"/>
                  <a:gd name="connsiteY21" fmla="*/ 4059873 h 5272970"/>
                  <a:gd name="connsiteX22" fmla="*/ 5402681 w 9212004"/>
                  <a:gd name="connsiteY22" fmla="*/ 4653867 h 5272970"/>
                  <a:gd name="connsiteX23" fmla="*/ 5557261 w 9212004"/>
                  <a:gd name="connsiteY23" fmla="*/ 5254139 h 5272970"/>
                  <a:gd name="connsiteX24" fmla="*/ 5565892 w 9212004"/>
                  <a:gd name="connsiteY24" fmla="*/ 5279248 h 5272970"/>
                  <a:gd name="connsiteX25" fmla="*/ 2571598 w 9212004"/>
                  <a:gd name="connsiteY25" fmla="*/ 5279248 h 5272970"/>
                  <a:gd name="connsiteX26" fmla="*/ 2579445 w 9212004"/>
                  <a:gd name="connsiteY26" fmla="*/ 5189011 h 5272970"/>
                  <a:gd name="connsiteX27" fmla="*/ 2216928 w 9212004"/>
                  <a:gd name="connsiteY27" fmla="*/ 4095968 h 5272970"/>
                  <a:gd name="connsiteX28" fmla="*/ 1249432 w 9212004"/>
                  <a:gd name="connsiteY28" fmla="*/ 3587503 h 5272970"/>
                  <a:gd name="connsiteX29" fmla="*/ 373742 w 9212004"/>
                  <a:gd name="connsiteY29" fmla="*/ 3715404 h 5272970"/>
                  <a:gd name="connsiteX30" fmla="*/ 177575 w 9212004"/>
                  <a:gd name="connsiteY30" fmla="*/ 3829181 h 5272970"/>
                  <a:gd name="connsiteX31" fmla="*/ 1025 w 9212004"/>
                  <a:gd name="connsiteY31" fmla="*/ 3971991 h 5272970"/>
                  <a:gd name="connsiteX32" fmla="*/ 2594 w 9212004"/>
                  <a:gd name="connsiteY32" fmla="*/ 3839381 h 5272970"/>
                  <a:gd name="connsiteX33" fmla="*/ 38689 w 9212004"/>
                  <a:gd name="connsiteY33" fmla="*/ 3800148 h 5272970"/>
                  <a:gd name="connsiteX34" fmla="*/ 678194 w 9212004"/>
                  <a:gd name="connsiteY34" fmla="*/ 3498836 h 5272970"/>
                  <a:gd name="connsiteX35" fmla="*/ 882207 w 9212004"/>
                  <a:gd name="connsiteY35" fmla="*/ 3460387 h 5272970"/>
                  <a:gd name="connsiteX36" fmla="*/ 916733 w 9212004"/>
                  <a:gd name="connsiteY36" fmla="*/ 3426646 h 5272970"/>
                  <a:gd name="connsiteX37" fmla="*/ 989707 w 9212004"/>
                  <a:gd name="connsiteY37" fmla="*/ 3097870 h 5272970"/>
                  <a:gd name="connsiteX38" fmla="*/ 1216476 w 9212004"/>
                  <a:gd name="connsiteY38" fmla="*/ 2806758 h 5272970"/>
                  <a:gd name="connsiteX39" fmla="*/ 1538190 w 9212004"/>
                  <a:gd name="connsiteY39" fmla="*/ 2698474 h 5272970"/>
                  <a:gd name="connsiteX40" fmla="*/ 2423296 w 9212004"/>
                  <a:gd name="connsiteY40" fmla="*/ 2480336 h 5272970"/>
                  <a:gd name="connsiteX41" fmla="*/ 2471160 w 9212004"/>
                  <a:gd name="connsiteY41" fmla="*/ 2416778 h 5272970"/>
                  <a:gd name="connsiteX42" fmla="*/ 2470376 w 9212004"/>
                  <a:gd name="connsiteY42" fmla="*/ 753282 h 5272970"/>
                  <a:gd name="connsiteX43" fmla="*/ 2471160 w 9212004"/>
                  <a:gd name="connsiteY43" fmla="*/ 710125 h 5272970"/>
                  <a:gd name="connsiteX44" fmla="*/ 2511963 w 9212004"/>
                  <a:gd name="connsiteY44" fmla="*/ 673245 h 5272970"/>
                  <a:gd name="connsiteX45" fmla="*/ 2582583 w 9212004"/>
                  <a:gd name="connsiteY45" fmla="*/ 674030 h 5272970"/>
                  <a:gd name="connsiteX46" fmla="*/ 2621817 w 9212004"/>
                  <a:gd name="connsiteY46" fmla="*/ 633227 h 5272970"/>
                  <a:gd name="connsiteX47" fmla="*/ 2620247 w 9212004"/>
                  <a:gd name="connsiteY47" fmla="*/ 91806 h 5272970"/>
                  <a:gd name="connsiteX48" fmla="*/ 2666543 w 9212004"/>
                  <a:gd name="connsiteY48" fmla="*/ 45511 h 5272970"/>
                  <a:gd name="connsiteX49" fmla="*/ 2818769 w 9212004"/>
                  <a:gd name="connsiteY49" fmla="*/ 46295 h 5272970"/>
                  <a:gd name="connsiteX50" fmla="*/ 2821123 w 9212004"/>
                  <a:gd name="connsiteY50" fmla="*/ 96514 h 5272970"/>
                  <a:gd name="connsiteX51" fmla="*/ 2820338 w 9212004"/>
                  <a:gd name="connsiteY51" fmla="*/ 622242 h 5272970"/>
                  <a:gd name="connsiteX52" fmla="*/ 2864279 w 9212004"/>
                  <a:gd name="connsiteY52" fmla="*/ 666968 h 5272970"/>
                  <a:gd name="connsiteX53" fmla="*/ 2964717 w 9212004"/>
                  <a:gd name="connsiteY53" fmla="*/ 770544 h 5272970"/>
                  <a:gd name="connsiteX54" fmla="*/ 2964717 w 9212004"/>
                  <a:gd name="connsiteY54" fmla="*/ 2284954 h 5272970"/>
                  <a:gd name="connsiteX55" fmla="*/ 2967071 w 9212004"/>
                  <a:gd name="connsiteY55" fmla="*/ 2325757 h 5272970"/>
                  <a:gd name="connsiteX56" fmla="*/ 4133872 w 9212004"/>
                  <a:gd name="connsiteY56" fmla="*/ 2069955 h 5272970"/>
                  <a:gd name="connsiteX57" fmla="*/ 4188799 w 9212004"/>
                  <a:gd name="connsiteY57" fmla="*/ 2069955 h 5272970"/>
                  <a:gd name="connsiteX58" fmla="*/ 4479126 w 9212004"/>
                  <a:gd name="connsiteY58" fmla="*/ 2064462 h 5272970"/>
                  <a:gd name="connsiteX59" fmla="*/ 6217167 w 9212004"/>
                  <a:gd name="connsiteY59" fmla="*/ 2047199 h 5272970"/>
                  <a:gd name="connsiteX60" fmla="*/ 6268170 w 9212004"/>
                  <a:gd name="connsiteY60" fmla="*/ 1996196 h 5272970"/>
                  <a:gd name="connsiteX61" fmla="*/ 6268170 w 9212004"/>
                  <a:gd name="connsiteY61" fmla="*/ 179689 h 5272970"/>
                  <a:gd name="connsiteX62" fmla="*/ 6218736 w 9212004"/>
                  <a:gd name="connsiteY62" fmla="*/ 128686 h 5272970"/>
                  <a:gd name="connsiteX63" fmla="*/ 4716096 w 9212004"/>
                  <a:gd name="connsiteY63" fmla="*/ 128686 h 5272970"/>
                  <a:gd name="connsiteX64" fmla="*/ 4655677 w 9212004"/>
                  <a:gd name="connsiteY64" fmla="*/ 175766 h 5272970"/>
                  <a:gd name="connsiteX65" fmla="*/ 4193507 w 9212004"/>
                  <a:gd name="connsiteY65" fmla="*/ 1854956 h 5272970"/>
                  <a:gd name="connsiteX66" fmla="*/ 4133872 w 9212004"/>
                  <a:gd name="connsiteY66" fmla="*/ 2069955 h 5272970"/>
                  <a:gd name="connsiteX67" fmla="*/ 6388224 w 9212004"/>
                  <a:gd name="connsiteY67" fmla="*/ 128686 h 5272970"/>
                  <a:gd name="connsiteX68" fmla="*/ 6384301 w 9212004"/>
                  <a:gd name="connsiteY68" fmla="*/ 182043 h 5272970"/>
                  <a:gd name="connsiteX69" fmla="*/ 6386655 w 9212004"/>
                  <a:gd name="connsiteY69" fmla="*/ 476294 h 5272970"/>
                  <a:gd name="connsiteX70" fmla="*/ 6388224 w 9212004"/>
                  <a:gd name="connsiteY70" fmla="*/ 2002473 h 5272970"/>
                  <a:gd name="connsiteX71" fmla="*/ 6434520 w 9212004"/>
                  <a:gd name="connsiteY71" fmla="*/ 2047984 h 5272970"/>
                  <a:gd name="connsiteX72" fmla="*/ 6748387 w 9212004"/>
                  <a:gd name="connsiteY72" fmla="*/ 2040922 h 5272970"/>
                  <a:gd name="connsiteX73" fmla="*/ 8069768 w 9212004"/>
                  <a:gd name="connsiteY73" fmla="*/ 2023659 h 5272970"/>
                  <a:gd name="connsiteX74" fmla="*/ 8109786 w 9212004"/>
                  <a:gd name="connsiteY74" fmla="*/ 2021305 h 5272970"/>
                  <a:gd name="connsiteX75" fmla="*/ 8109786 w 9212004"/>
                  <a:gd name="connsiteY75" fmla="*/ 1977364 h 5272970"/>
                  <a:gd name="connsiteX76" fmla="*/ 8002287 w 9212004"/>
                  <a:gd name="connsiteY76" fmla="*/ 1340998 h 5272970"/>
                  <a:gd name="connsiteX77" fmla="*/ 7733146 w 9212004"/>
                  <a:gd name="connsiteY77" fmla="*/ 170273 h 5272970"/>
                  <a:gd name="connsiteX78" fmla="*/ 7680573 w 9212004"/>
                  <a:gd name="connsiteY78" fmla="*/ 129470 h 5272970"/>
                  <a:gd name="connsiteX79" fmla="*/ 6429027 w 9212004"/>
                  <a:gd name="connsiteY79" fmla="*/ 129470 h 5272970"/>
                  <a:gd name="connsiteX80" fmla="*/ 6388224 w 9212004"/>
                  <a:gd name="connsiteY80" fmla="*/ 128686 h 5272970"/>
                  <a:gd name="connsiteX81" fmla="*/ 5205730 w 9212004"/>
                  <a:gd name="connsiteY81" fmla="*/ 2214334 h 5272970"/>
                  <a:gd name="connsiteX82" fmla="*/ 5205730 w 9212004"/>
                  <a:gd name="connsiteY82" fmla="*/ 2224534 h 5272970"/>
                  <a:gd name="connsiteX83" fmla="*/ 4169967 w 9212004"/>
                  <a:gd name="connsiteY83" fmla="*/ 2223750 h 5272970"/>
                  <a:gd name="connsiteX84" fmla="*/ 4121318 w 9212004"/>
                  <a:gd name="connsiteY84" fmla="*/ 2272399 h 5272970"/>
                  <a:gd name="connsiteX85" fmla="*/ 4121318 w 9212004"/>
                  <a:gd name="connsiteY85" fmla="*/ 3986899 h 5272970"/>
                  <a:gd name="connsiteX86" fmla="*/ 4169967 w 9212004"/>
                  <a:gd name="connsiteY86" fmla="*/ 4034764 h 5272970"/>
                  <a:gd name="connsiteX87" fmla="*/ 5119416 w 9212004"/>
                  <a:gd name="connsiteY87" fmla="*/ 4033979 h 5272970"/>
                  <a:gd name="connsiteX88" fmla="*/ 5235547 w 9212004"/>
                  <a:gd name="connsiteY88" fmla="*/ 3942958 h 5272970"/>
                  <a:gd name="connsiteX89" fmla="*/ 6252477 w 9212004"/>
                  <a:gd name="connsiteY89" fmla="*/ 2447380 h 5272970"/>
                  <a:gd name="connsiteX90" fmla="*/ 6282294 w 9212004"/>
                  <a:gd name="connsiteY90" fmla="*/ 2389315 h 5272970"/>
                  <a:gd name="connsiteX91" fmla="*/ 6281509 w 9212004"/>
                  <a:gd name="connsiteY91" fmla="*/ 2251998 h 5272970"/>
                  <a:gd name="connsiteX92" fmla="*/ 6228937 w 9212004"/>
                  <a:gd name="connsiteY92" fmla="*/ 2200994 h 5272970"/>
                  <a:gd name="connsiteX93" fmla="*/ 5205730 w 9212004"/>
                  <a:gd name="connsiteY93" fmla="*/ 2214334 h 5272970"/>
                  <a:gd name="connsiteX94" fmla="*/ 2887035 w 9212004"/>
                  <a:gd name="connsiteY94" fmla="*/ 3486281 h 5272970"/>
                  <a:gd name="connsiteX95" fmla="*/ 2887035 w 9212004"/>
                  <a:gd name="connsiteY95" fmla="*/ 2762032 h 5272970"/>
                  <a:gd name="connsiteX96" fmla="*/ 2796798 w 9212004"/>
                  <a:gd name="connsiteY96" fmla="*/ 2832652 h 5272970"/>
                  <a:gd name="connsiteX97" fmla="*/ 2796798 w 9212004"/>
                  <a:gd name="connsiteY97" fmla="*/ 3420369 h 5272970"/>
                  <a:gd name="connsiteX98" fmla="*/ 2876049 w 9212004"/>
                  <a:gd name="connsiteY98" fmla="*/ 3490204 h 5272970"/>
                  <a:gd name="connsiteX99" fmla="*/ 2887035 w 9212004"/>
                  <a:gd name="connsiteY99" fmla="*/ 3486281 h 5272970"/>
                  <a:gd name="connsiteX100" fmla="*/ 2991396 w 9212004"/>
                  <a:gd name="connsiteY100" fmla="*/ 3488635 h 5272970"/>
                  <a:gd name="connsiteX101" fmla="*/ 3023567 w 9212004"/>
                  <a:gd name="connsiteY101" fmla="*/ 3490989 h 5272970"/>
                  <a:gd name="connsiteX102" fmla="*/ 3082417 w 9212004"/>
                  <a:gd name="connsiteY102" fmla="*/ 3435278 h 5272970"/>
                  <a:gd name="connsiteX103" fmla="*/ 3083202 w 9212004"/>
                  <a:gd name="connsiteY103" fmla="*/ 2773018 h 5272970"/>
                  <a:gd name="connsiteX104" fmla="*/ 3037691 w 9212004"/>
                  <a:gd name="connsiteY104" fmla="*/ 2725153 h 5272970"/>
                  <a:gd name="connsiteX105" fmla="*/ 2991396 w 9212004"/>
                  <a:gd name="connsiteY105" fmla="*/ 2770663 h 5272970"/>
                  <a:gd name="connsiteX106" fmla="*/ 2992180 w 9212004"/>
                  <a:gd name="connsiteY106" fmla="*/ 3350533 h 5272970"/>
                  <a:gd name="connsiteX107" fmla="*/ 2991396 w 9212004"/>
                  <a:gd name="connsiteY107" fmla="*/ 3488635 h 5272970"/>
                  <a:gd name="connsiteX108" fmla="*/ 2590430 w 9212004"/>
                  <a:gd name="connsiteY108" fmla="*/ 3144166 h 5272970"/>
                  <a:gd name="connsiteX109" fmla="*/ 2589645 w 9212004"/>
                  <a:gd name="connsiteY109" fmla="*/ 3453325 h 5272970"/>
                  <a:gd name="connsiteX110" fmla="*/ 2635156 w 9212004"/>
                  <a:gd name="connsiteY110" fmla="*/ 3491773 h 5272970"/>
                  <a:gd name="connsiteX111" fmla="*/ 2682236 w 9212004"/>
                  <a:gd name="connsiteY111" fmla="*/ 3454110 h 5272970"/>
                  <a:gd name="connsiteX112" fmla="*/ 2682236 w 9212004"/>
                  <a:gd name="connsiteY112" fmla="*/ 2835006 h 5272970"/>
                  <a:gd name="connsiteX113" fmla="*/ 2636725 w 9212004"/>
                  <a:gd name="connsiteY113" fmla="*/ 2795773 h 5272970"/>
                  <a:gd name="connsiteX114" fmla="*/ 2590430 w 9212004"/>
                  <a:gd name="connsiteY114" fmla="*/ 2834222 h 5272970"/>
                  <a:gd name="connsiteX115" fmla="*/ 2590430 w 9212004"/>
                  <a:gd name="connsiteY115" fmla="*/ 3144166 h 5272970"/>
                  <a:gd name="connsiteX116" fmla="*/ 2493916 w 9212004"/>
                  <a:gd name="connsiteY116" fmla="*/ 3484712 h 5272970"/>
                  <a:gd name="connsiteX117" fmla="*/ 2493916 w 9212004"/>
                  <a:gd name="connsiteY117" fmla="*/ 3449401 h 5272970"/>
                  <a:gd name="connsiteX118" fmla="*/ 2494701 w 9212004"/>
                  <a:gd name="connsiteY118" fmla="*/ 2866393 h 5272970"/>
                  <a:gd name="connsiteX119" fmla="*/ 2451544 w 9212004"/>
                  <a:gd name="connsiteY119" fmla="*/ 2821667 h 5272970"/>
                  <a:gd name="connsiteX120" fmla="*/ 2402894 w 9212004"/>
                  <a:gd name="connsiteY120" fmla="*/ 2866393 h 5272970"/>
                  <a:gd name="connsiteX121" fmla="*/ 2403679 w 9212004"/>
                  <a:gd name="connsiteY121" fmla="*/ 3421938 h 5272970"/>
                  <a:gd name="connsiteX122" fmla="*/ 2482146 w 9212004"/>
                  <a:gd name="connsiteY122" fmla="*/ 3490989 h 5272970"/>
                  <a:gd name="connsiteX123" fmla="*/ 2493916 w 9212004"/>
                  <a:gd name="connsiteY123" fmla="*/ 3484712 h 5272970"/>
                  <a:gd name="connsiteX124" fmla="*/ 2287548 w 9212004"/>
                  <a:gd name="connsiteY124" fmla="*/ 3487850 h 5272970"/>
                  <a:gd name="connsiteX125" fmla="*/ 2289902 w 9212004"/>
                  <a:gd name="connsiteY125" fmla="*/ 3454894 h 5272970"/>
                  <a:gd name="connsiteX126" fmla="*/ 2290687 w 9212004"/>
                  <a:gd name="connsiteY126" fmla="*/ 2914258 h 5272970"/>
                  <a:gd name="connsiteX127" fmla="*/ 2245961 w 9212004"/>
                  <a:gd name="connsiteY127" fmla="*/ 2875024 h 5272970"/>
                  <a:gd name="connsiteX128" fmla="*/ 2198881 w 9212004"/>
                  <a:gd name="connsiteY128" fmla="*/ 2916612 h 5272970"/>
                  <a:gd name="connsiteX129" fmla="*/ 2199665 w 9212004"/>
                  <a:gd name="connsiteY129" fmla="*/ 3418015 h 5272970"/>
                  <a:gd name="connsiteX130" fmla="*/ 2287548 w 9212004"/>
                  <a:gd name="connsiteY130" fmla="*/ 3487850 h 5272970"/>
                  <a:gd name="connsiteX131" fmla="*/ 1814393 w 9212004"/>
                  <a:gd name="connsiteY131" fmla="*/ 2958984 h 5272970"/>
                  <a:gd name="connsiteX132" fmla="*/ 1814393 w 9212004"/>
                  <a:gd name="connsiteY132" fmla="*/ 3488635 h 5272970"/>
                  <a:gd name="connsiteX133" fmla="*/ 1836364 w 9212004"/>
                  <a:gd name="connsiteY133" fmla="*/ 3491773 h 5272970"/>
                  <a:gd name="connsiteX134" fmla="*/ 1903845 w 9212004"/>
                  <a:gd name="connsiteY134" fmla="*/ 3429000 h 5272970"/>
                  <a:gd name="connsiteX135" fmla="*/ 1903845 w 9212004"/>
                  <a:gd name="connsiteY135" fmla="*/ 3029604 h 5272970"/>
                  <a:gd name="connsiteX136" fmla="*/ 1814393 w 9212004"/>
                  <a:gd name="connsiteY136" fmla="*/ 2958984 h 5272970"/>
                  <a:gd name="connsiteX137" fmla="*/ 2084319 w 9212004"/>
                  <a:gd name="connsiteY137" fmla="*/ 2915827 h 5272970"/>
                  <a:gd name="connsiteX138" fmla="*/ 2058425 w 9212004"/>
                  <a:gd name="connsiteY138" fmla="*/ 2913473 h 5272970"/>
                  <a:gd name="connsiteX139" fmla="*/ 1995651 w 9212004"/>
                  <a:gd name="connsiteY139" fmla="*/ 2972323 h 5272970"/>
                  <a:gd name="connsiteX140" fmla="*/ 1995651 w 9212004"/>
                  <a:gd name="connsiteY140" fmla="*/ 3418015 h 5272970"/>
                  <a:gd name="connsiteX141" fmla="*/ 2075688 w 9212004"/>
                  <a:gd name="connsiteY141" fmla="*/ 3489420 h 5272970"/>
                  <a:gd name="connsiteX142" fmla="*/ 2084319 w 9212004"/>
                  <a:gd name="connsiteY142" fmla="*/ 3483927 h 5272970"/>
                  <a:gd name="connsiteX143" fmla="*/ 2084319 w 9212004"/>
                  <a:gd name="connsiteY143" fmla="*/ 2915827 h 527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212004" h="5272970">
                    <a:moveTo>
                      <a:pt x="2967071" y="2325757"/>
                    </a:moveTo>
                    <a:cubicBezTo>
                      <a:pt x="3054169" y="2304571"/>
                      <a:pt x="3134990" y="2285739"/>
                      <a:pt x="3215811" y="2265337"/>
                    </a:cubicBezTo>
                    <a:cubicBezTo>
                      <a:pt x="3436302" y="2210410"/>
                      <a:pt x="3656009" y="2154699"/>
                      <a:pt x="3876501" y="2101342"/>
                    </a:cubicBezTo>
                    <a:cubicBezTo>
                      <a:pt x="3909457" y="2093495"/>
                      <a:pt x="3925935" y="2079371"/>
                      <a:pt x="3936136" y="2045630"/>
                    </a:cubicBezTo>
                    <a:cubicBezTo>
                      <a:pt x="4134657" y="1377877"/>
                      <a:pt x="4333963" y="710125"/>
                      <a:pt x="4532484" y="42372"/>
                    </a:cubicBezTo>
                    <a:cubicBezTo>
                      <a:pt x="4541900" y="9416"/>
                      <a:pt x="4557593" y="785"/>
                      <a:pt x="4590549" y="785"/>
                    </a:cubicBezTo>
                    <a:cubicBezTo>
                      <a:pt x="5656129" y="1569"/>
                      <a:pt x="6722493" y="1569"/>
                      <a:pt x="7788072" y="0"/>
                    </a:cubicBezTo>
                    <a:cubicBezTo>
                      <a:pt x="7831229" y="0"/>
                      <a:pt x="7840645" y="21186"/>
                      <a:pt x="7847707" y="54142"/>
                    </a:cubicBezTo>
                    <a:cubicBezTo>
                      <a:pt x="7941867" y="466093"/>
                      <a:pt x="8039951" y="877259"/>
                      <a:pt x="8130188" y="1289995"/>
                    </a:cubicBezTo>
                    <a:cubicBezTo>
                      <a:pt x="8177268" y="1502640"/>
                      <a:pt x="8214148" y="1717639"/>
                      <a:pt x="8252596" y="1931853"/>
                    </a:cubicBezTo>
                    <a:cubicBezTo>
                      <a:pt x="8266720" y="2008751"/>
                      <a:pt x="8272998" y="2087217"/>
                      <a:pt x="8279274" y="2164900"/>
                    </a:cubicBezTo>
                    <a:cubicBezTo>
                      <a:pt x="8281629" y="2193932"/>
                      <a:pt x="8290260" y="2204918"/>
                      <a:pt x="8317723" y="2212764"/>
                    </a:cubicBezTo>
                    <a:cubicBezTo>
                      <a:pt x="8600988" y="2294370"/>
                      <a:pt x="8857575" y="2428548"/>
                      <a:pt x="9087482" y="2614515"/>
                    </a:cubicBezTo>
                    <a:cubicBezTo>
                      <a:pt x="9119654" y="2641193"/>
                      <a:pt x="9149471" y="2671011"/>
                      <a:pt x="9181643" y="2696905"/>
                    </a:cubicBezTo>
                    <a:cubicBezTo>
                      <a:pt x="9209891" y="2718875"/>
                      <a:pt x="9218523" y="2744770"/>
                      <a:pt x="9213029" y="2778510"/>
                    </a:cubicBezTo>
                    <a:cubicBezTo>
                      <a:pt x="9209106" y="2802835"/>
                      <a:pt x="9207537" y="2827160"/>
                      <a:pt x="9204398" y="2858546"/>
                    </a:cubicBezTo>
                    <a:cubicBezTo>
                      <a:pt x="9191844" y="2847561"/>
                      <a:pt x="9181643" y="2839714"/>
                      <a:pt x="9173012" y="2831868"/>
                    </a:cubicBezTo>
                    <a:cubicBezTo>
                      <a:pt x="8866991" y="2538402"/>
                      <a:pt x="8509967" y="2339881"/>
                      <a:pt x="8093308" y="2251213"/>
                    </a:cubicBezTo>
                    <a:cubicBezTo>
                      <a:pt x="7872031" y="2204133"/>
                      <a:pt x="7647617" y="2197071"/>
                      <a:pt x="7422417" y="2214334"/>
                    </a:cubicBezTo>
                    <a:cubicBezTo>
                      <a:pt x="7168184" y="2233950"/>
                      <a:pt x="6922583" y="2291231"/>
                      <a:pt x="6687183" y="2390099"/>
                    </a:cubicBezTo>
                    <a:cubicBezTo>
                      <a:pt x="6415687" y="2504661"/>
                      <a:pt x="6192842" y="2685919"/>
                      <a:pt x="5991182" y="2896210"/>
                    </a:cubicBezTo>
                    <a:cubicBezTo>
                      <a:pt x="5677315" y="3223417"/>
                      <a:pt x="5490564" y="3611828"/>
                      <a:pt x="5423082" y="4059873"/>
                    </a:cubicBezTo>
                    <a:cubicBezTo>
                      <a:pt x="5393265" y="4257610"/>
                      <a:pt x="5382280" y="4455346"/>
                      <a:pt x="5402681" y="4653867"/>
                    </a:cubicBezTo>
                    <a:cubicBezTo>
                      <a:pt x="5423867" y="4861020"/>
                      <a:pt x="5471732" y="5062679"/>
                      <a:pt x="5557261" y="5254139"/>
                    </a:cubicBezTo>
                    <a:cubicBezTo>
                      <a:pt x="5560399" y="5261200"/>
                      <a:pt x="5561969" y="5268263"/>
                      <a:pt x="5565892" y="5279248"/>
                    </a:cubicBezTo>
                    <a:cubicBezTo>
                      <a:pt x="4567009" y="5279248"/>
                      <a:pt x="3571265" y="5279248"/>
                      <a:pt x="2571598" y="5279248"/>
                    </a:cubicBezTo>
                    <a:cubicBezTo>
                      <a:pt x="2574737" y="5247861"/>
                      <a:pt x="2577091" y="5218829"/>
                      <a:pt x="2579445" y="5189011"/>
                    </a:cubicBezTo>
                    <a:cubicBezTo>
                      <a:pt x="2613970" y="4773137"/>
                      <a:pt x="2482930" y="4411405"/>
                      <a:pt x="2216928" y="4095968"/>
                    </a:cubicBezTo>
                    <a:cubicBezTo>
                      <a:pt x="1964265" y="3796225"/>
                      <a:pt x="1637843" y="3632229"/>
                      <a:pt x="1249432" y="3587503"/>
                    </a:cubicBezTo>
                    <a:cubicBezTo>
                      <a:pt x="945765" y="3552193"/>
                      <a:pt x="652300" y="3585934"/>
                      <a:pt x="373742" y="3715404"/>
                    </a:cubicBezTo>
                    <a:cubicBezTo>
                      <a:pt x="305476" y="3747576"/>
                      <a:pt x="239564" y="3786024"/>
                      <a:pt x="177575" y="3829181"/>
                    </a:cubicBezTo>
                    <a:cubicBezTo>
                      <a:pt x="116371" y="3870768"/>
                      <a:pt x="61444" y="3921772"/>
                      <a:pt x="1025" y="3971991"/>
                    </a:cubicBezTo>
                    <a:cubicBezTo>
                      <a:pt x="1025" y="3928049"/>
                      <a:pt x="-2114" y="3883323"/>
                      <a:pt x="2594" y="3839381"/>
                    </a:cubicBezTo>
                    <a:cubicBezTo>
                      <a:pt x="4164" y="3825257"/>
                      <a:pt x="24565" y="3811918"/>
                      <a:pt x="38689" y="3800148"/>
                    </a:cubicBezTo>
                    <a:cubicBezTo>
                      <a:pt x="227794" y="3648707"/>
                      <a:pt x="444362" y="3555332"/>
                      <a:pt x="678194" y="3498836"/>
                    </a:cubicBezTo>
                    <a:cubicBezTo>
                      <a:pt x="745675" y="3482358"/>
                      <a:pt x="813941" y="3471372"/>
                      <a:pt x="882207" y="3460387"/>
                    </a:cubicBezTo>
                    <a:cubicBezTo>
                      <a:pt x="904963" y="3456463"/>
                      <a:pt x="912025" y="3447832"/>
                      <a:pt x="916733" y="3426646"/>
                    </a:cubicBezTo>
                    <a:cubicBezTo>
                      <a:pt x="940273" y="3316793"/>
                      <a:pt x="966167" y="3207724"/>
                      <a:pt x="989707" y="3097870"/>
                    </a:cubicBezTo>
                    <a:cubicBezTo>
                      <a:pt x="1018740" y="2964477"/>
                      <a:pt x="1101914" y="2875024"/>
                      <a:pt x="1216476" y="2806758"/>
                    </a:cubicBezTo>
                    <a:cubicBezTo>
                      <a:pt x="1316129" y="2747908"/>
                      <a:pt x="1427552" y="2725153"/>
                      <a:pt x="1538190" y="2698474"/>
                    </a:cubicBezTo>
                    <a:cubicBezTo>
                      <a:pt x="1833225" y="2625500"/>
                      <a:pt x="2128261" y="2550956"/>
                      <a:pt x="2423296" y="2480336"/>
                    </a:cubicBezTo>
                    <a:cubicBezTo>
                      <a:pt x="2462529" y="2470920"/>
                      <a:pt x="2471160" y="2453658"/>
                      <a:pt x="2471160" y="2416778"/>
                    </a:cubicBezTo>
                    <a:cubicBezTo>
                      <a:pt x="2470376" y="1862018"/>
                      <a:pt x="2470376" y="1308042"/>
                      <a:pt x="2470376" y="753282"/>
                    </a:cubicBezTo>
                    <a:cubicBezTo>
                      <a:pt x="2470376" y="739157"/>
                      <a:pt x="2469591" y="724249"/>
                      <a:pt x="2471160" y="710125"/>
                    </a:cubicBezTo>
                    <a:cubicBezTo>
                      <a:pt x="2473515" y="686585"/>
                      <a:pt x="2485285" y="671676"/>
                      <a:pt x="2511963" y="673245"/>
                    </a:cubicBezTo>
                    <a:cubicBezTo>
                      <a:pt x="2535503" y="674030"/>
                      <a:pt x="2559043" y="671676"/>
                      <a:pt x="2582583" y="674030"/>
                    </a:cubicBezTo>
                    <a:cubicBezTo>
                      <a:pt x="2613970" y="677169"/>
                      <a:pt x="2621817" y="663829"/>
                      <a:pt x="2621817" y="633227"/>
                    </a:cubicBezTo>
                    <a:cubicBezTo>
                      <a:pt x="2620247" y="452754"/>
                      <a:pt x="2621817" y="272280"/>
                      <a:pt x="2620247" y="91806"/>
                    </a:cubicBezTo>
                    <a:cubicBezTo>
                      <a:pt x="2620247" y="55711"/>
                      <a:pt x="2629664" y="43157"/>
                      <a:pt x="2666543" y="45511"/>
                    </a:cubicBezTo>
                    <a:cubicBezTo>
                      <a:pt x="2715977" y="48649"/>
                      <a:pt x="2765411" y="46295"/>
                      <a:pt x="2818769" y="46295"/>
                    </a:cubicBezTo>
                    <a:cubicBezTo>
                      <a:pt x="2819553" y="65912"/>
                      <a:pt x="2821123" y="80821"/>
                      <a:pt x="2821123" y="96514"/>
                    </a:cubicBezTo>
                    <a:cubicBezTo>
                      <a:pt x="2821123" y="271495"/>
                      <a:pt x="2821907" y="447261"/>
                      <a:pt x="2820338" y="622242"/>
                    </a:cubicBezTo>
                    <a:cubicBezTo>
                      <a:pt x="2820338" y="655983"/>
                      <a:pt x="2828969" y="666968"/>
                      <a:pt x="2864279" y="666968"/>
                    </a:cubicBezTo>
                    <a:cubicBezTo>
                      <a:pt x="2967071" y="665399"/>
                      <a:pt x="2964717" y="666968"/>
                      <a:pt x="2964717" y="770544"/>
                    </a:cubicBezTo>
                    <a:cubicBezTo>
                      <a:pt x="2963932" y="1275086"/>
                      <a:pt x="2963932" y="1780412"/>
                      <a:pt x="2964717" y="2284954"/>
                    </a:cubicBezTo>
                    <a:cubicBezTo>
                      <a:pt x="2963148" y="2296724"/>
                      <a:pt x="2965501" y="2307709"/>
                      <a:pt x="2967071" y="2325757"/>
                    </a:cubicBezTo>
                    <a:close/>
                    <a:moveTo>
                      <a:pt x="4133872" y="2069955"/>
                    </a:moveTo>
                    <a:cubicBezTo>
                      <a:pt x="4158197" y="2069955"/>
                      <a:pt x="4173106" y="2069955"/>
                      <a:pt x="4188799" y="2069955"/>
                    </a:cubicBezTo>
                    <a:cubicBezTo>
                      <a:pt x="4285313" y="2068385"/>
                      <a:pt x="4382612" y="2065247"/>
                      <a:pt x="4479126" y="2064462"/>
                    </a:cubicBezTo>
                    <a:cubicBezTo>
                      <a:pt x="5058212" y="2058185"/>
                      <a:pt x="5637297" y="2051907"/>
                      <a:pt x="6217167" y="2047199"/>
                    </a:cubicBezTo>
                    <a:cubicBezTo>
                      <a:pt x="6256400" y="2047199"/>
                      <a:pt x="6268170" y="2036214"/>
                      <a:pt x="6268170" y="1996196"/>
                    </a:cubicBezTo>
                    <a:cubicBezTo>
                      <a:pt x="6266601" y="1390432"/>
                      <a:pt x="6267385" y="785453"/>
                      <a:pt x="6268170" y="179689"/>
                    </a:cubicBezTo>
                    <a:cubicBezTo>
                      <a:pt x="6268170" y="141240"/>
                      <a:pt x="6259539" y="128686"/>
                      <a:pt x="6218736" y="128686"/>
                    </a:cubicBezTo>
                    <a:cubicBezTo>
                      <a:pt x="5718118" y="130255"/>
                      <a:pt x="5216715" y="130255"/>
                      <a:pt x="4716096" y="128686"/>
                    </a:cubicBezTo>
                    <a:cubicBezTo>
                      <a:pt x="4678432" y="128686"/>
                      <a:pt x="4665093" y="140456"/>
                      <a:pt x="4655677" y="175766"/>
                    </a:cubicBezTo>
                    <a:cubicBezTo>
                      <a:pt x="4502667" y="736019"/>
                      <a:pt x="4348087" y="1295487"/>
                      <a:pt x="4193507" y="1854956"/>
                    </a:cubicBezTo>
                    <a:cubicBezTo>
                      <a:pt x="4173106" y="1924006"/>
                      <a:pt x="4155058" y="1993057"/>
                      <a:pt x="4133872" y="2069955"/>
                    </a:cubicBezTo>
                    <a:close/>
                    <a:moveTo>
                      <a:pt x="6388224" y="128686"/>
                    </a:moveTo>
                    <a:cubicBezTo>
                      <a:pt x="6386655" y="149087"/>
                      <a:pt x="6384301" y="165565"/>
                      <a:pt x="6384301" y="182043"/>
                    </a:cubicBezTo>
                    <a:cubicBezTo>
                      <a:pt x="6385086" y="280127"/>
                      <a:pt x="6386655" y="378210"/>
                      <a:pt x="6386655" y="476294"/>
                    </a:cubicBezTo>
                    <a:cubicBezTo>
                      <a:pt x="6387440" y="984759"/>
                      <a:pt x="6388224" y="1493224"/>
                      <a:pt x="6388224" y="2002473"/>
                    </a:cubicBezTo>
                    <a:cubicBezTo>
                      <a:pt x="6388224" y="2038568"/>
                      <a:pt x="6398425" y="2049553"/>
                      <a:pt x="6434520" y="2047984"/>
                    </a:cubicBezTo>
                    <a:cubicBezTo>
                      <a:pt x="6538880" y="2044061"/>
                      <a:pt x="6643241" y="2041707"/>
                      <a:pt x="6748387" y="2040922"/>
                    </a:cubicBezTo>
                    <a:cubicBezTo>
                      <a:pt x="7188586" y="2034645"/>
                      <a:pt x="7629569" y="2029152"/>
                      <a:pt x="8069768" y="2023659"/>
                    </a:cubicBezTo>
                    <a:cubicBezTo>
                      <a:pt x="8083107" y="2023659"/>
                      <a:pt x="8097232" y="2022090"/>
                      <a:pt x="8109786" y="2021305"/>
                    </a:cubicBezTo>
                    <a:cubicBezTo>
                      <a:pt x="8109786" y="2003258"/>
                      <a:pt x="8111355" y="1989919"/>
                      <a:pt x="8109786" y="1977364"/>
                    </a:cubicBezTo>
                    <a:cubicBezTo>
                      <a:pt x="8074476" y="1764719"/>
                      <a:pt x="8047797" y="1551289"/>
                      <a:pt x="8002287" y="1340998"/>
                    </a:cubicBezTo>
                    <a:cubicBezTo>
                      <a:pt x="7917543" y="949449"/>
                      <a:pt x="7822598" y="560253"/>
                      <a:pt x="7733146" y="170273"/>
                    </a:cubicBezTo>
                    <a:cubicBezTo>
                      <a:pt x="7726083" y="138886"/>
                      <a:pt x="7712744" y="129470"/>
                      <a:pt x="7680573" y="129470"/>
                    </a:cubicBezTo>
                    <a:cubicBezTo>
                      <a:pt x="7263129" y="130255"/>
                      <a:pt x="6846471" y="129470"/>
                      <a:pt x="6429027" y="129470"/>
                    </a:cubicBezTo>
                    <a:cubicBezTo>
                      <a:pt x="6417257" y="128686"/>
                      <a:pt x="6403917" y="128686"/>
                      <a:pt x="6388224" y="128686"/>
                    </a:cubicBezTo>
                    <a:close/>
                    <a:moveTo>
                      <a:pt x="5205730" y="2214334"/>
                    </a:moveTo>
                    <a:cubicBezTo>
                      <a:pt x="5205730" y="2217472"/>
                      <a:pt x="5205730" y="2221396"/>
                      <a:pt x="5205730" y="2224534"/>
                    </a:cubicBezTo>
                    <a:cubicBezTo>
                      <a:pt x="4860475" y="2224534"/>
                      <a:pt x="4515221" y="2225319"/>
                      <a:pt x="4169967" y="2223750"/>
                    </a:cubicBezTo>
                    <a:cubicBezTo>
                      <a:pt x="4132303" y="2223750"/>
                      <a:pt x="4121318" y="2234735"/>
                      <a:pt x="4121318" y="2272399"/>
                    </a:cubicBezTo>
                    <a:cubicBezTo>
                      <a:pt x="4122102" y="2843638"/>
                      <a:pt x="4122102" y="3415661"/>
                      <a:pt x="4121318" y="3986899"/>
                    </a:cubicBezTo>
                    <a:cubicBezTo>
                      <a:pt x="4121318" y="4025348"/>
                      <a:pt x="4133088" y="4034764"/>
                      <a:pt x="4169967" y="4034764"/>
                    </a:cubicBezTo>
                    <a:cubicBezTo>
                      <a:pt x="4486189" y="4033195"/>
                      <a:pt x="4803194" y="4033979"/>
                      <a:pt x="5119416" y="4033979"/>
                    </a:cubicBezTo>
                    <a:cubicBezTo>
                      <a:pt x="5213576" y="4033979"/>
                      <a:pt x="5212791" y="4033979"/>
                      <a:pt x="5235547" y="3942958"/>
                    </a:cubicBezTo>
                    <a:cubicBezTo>
                      <a:pt x="5394050" y="3322285"/>
                      <a:pt x="5721256" y="2815390"/>
                      <a:pt x="6252477" y="2447380"/>
                    </a:cubicBezTo>
                    <a:cubicBezTo>
                      <a:pt x="6274447" y="2431687"/>
                      <a:pt x="6283079" y="2415209"/>
                      <a:pt x="6282294" y="2389315"/>
                    </a:cubicBezTo>
                    <a:cubicBezTo>
                      <a:pt x="6280725" y="2343804"/>
                      <a:pt x="6282294" y="2297509"/>
                      <a:pt x="6281509" y="2251998"/>
                    </a:cubicBezTo>
                    <a:cubicBezTo>
                      <a:pt x="6281509" y="2200994"/>
                      <a:pt x="6281509" y="2200210"/>
                      <a:pt x="6228937" y="2200994"/>
                    </a:cubicBezTo>
                    <a:cubicBezTo>
                      <a:pt x="5888391" y="2205702"/>
                      <a:pt x="5547060" y="2210410"/>
                      <a:pt x="5205730" y="2214334"/>
                    </a:cubicBezTo>
                    <a:close/>
                    <a:moveTo>
                      <a:pt x="2887035" y="3486281"/>
                    </a:moveTo>
                    <a:cubicBezTo>
                      <a:pt x="2887035" y="3245388"/>
                      <a:pt x="2887035" y="3003710"/>
                      <a:pt x="2887035" y="2762032"/>
                    </a:cubicBezTo>
                    <a:cubicBezTo>
                      <a:pt x="2796798" y="2747908"/>
                      <a:pt x="2796798" y="2747908"/>
                      <a:pt x="2796798" y="2832652"/>
                    </a:cubicBezTo>
                    <a:cubicBezTo>
                      <a:pt x="2796798" y="3028819"/>
                      <a:pt x="2796798" y="3224986"/>
                      <a:pt x="2796798" y="3420369"/>
                    </a:cubicBezTo>
                    <a:cubicBezTo>
                      <a:pt x="2796798" y="3498051"/>
                      <a:pt x="2796798" y="3498051"/>
                      <a:pt x="2876049" y="3490204"/>
                    </a:cubicBezTo>
                    <a:cubicBezTo>
                      <a:pt x="2878403" y="3490204"/>
                      <a:pt x="2880757" y="3488635"/>
                      <a:pt x="2887035" y="3486281"/>
                    </a:cubicBezTo>
                    <a:close/>
                    <a:moveTo>
                      <a:pt x="2991396" y="3488635"/>
                    </a:moveTo>
                    <a:cubicBezTo>
                      <a:pt x="3005520" y="3490204"/>
                      <a:pt x="3014936" y="3490989"/>
                      <a:pt x="3023567" y="3490989"/>
                    </a:cubicBezTo>
                    <a:cubicBezTo>
                      <a:pt x="3082417" y="3492558"/>
                      <a:pt x="3082417" y="3492558"/>
                      <a:pt x="3082417" y="3435278"/>
                    </a:cubicBezTo>
                    <a:cubicBezTo>
                      <a:pt x="3082417" y="3214786"/>
                      <a:pt x="3081632" y="2993509"/>
                      <a:pt x="3083202" y="2773018"/>
                    </a:cubicBezTo>
                    <a:cubicBezTo>
                      <a:pt x="3083202" y="2738492"/>
                      <a:pt x="3074570" y="2725153"/>
                      <a:pt x="3037691" y="2725153"/>
                    </a:cubicBezTo>
                    <a:cubicBezTo>
                      <a:pt x="3003166" y="2725938"/>
                      <a:pt x="2990611" y="2733784"/>
                      <a:pt x="2991396" y="2770663"/>
                    </a:cubicBezTo>
                    <a:cubicBezTo>
                      <a:pt x="2992965" y="2963692"/>
                      <a:pt x="2992180" y="3157505"/>
                      <a:pt x="2992180" y="3350533"/>
                    </a:cubicBezTo>
                    <a:cubicBezTo>
                      <a:pt x="2991396" y="3396044"/>
                      <a:pt x="2991396" y="3439986"/>
                      <a:pt x="2991396" y="3488635"/>
                    </a:cubicBezTo>
                    <a:close/>
                    <a:moveTo>
                      <a:pt x="2590430" y="3144166"/>
                    </a:moveTo>
                    <a:cubicBezTo>
                      <a:pt x="2590430" y="3246957"/>
                      <a:pt x="2591999" y="3350533"/>
                      <a:pt x="2589645" y="3453325"/>
                    </a:cubicBezTo>
                    <a:cubicBezTo>
                      <a:pt x="2588861" y="3490989"/>
                      <a:pt x="2606908" y="3492558"/>
                      <a:pt x="2635156" y="3491773"/>
                    </a:cubicBezTo>
                    <a:cubicBezTo>
                      <a:pt x="2661835" y="3490989"/>
                      <a:pt x="2682236" y="3492558"/>
                      <a:pt x="2682236" y="3454110"/>
                    </a:cubicBezTo>
                    <a:cubicBezTo>
                      <a:pt x="2680667" y="3247742"/>
                      <a:pt x="2680667" y="3041374"/>
                      <a:pt x="2682236" y="2835006"/>
                    </a:cubicBezTo>
                    <a:cubicBezTo>
                      <a:pt x="2682236" y="2798127"/>
                      <a:pt x="2664974" y="2795773"/>
                      <a:pt x="2636725" y="2795773"/>
                    </a:cubicBezTo>
                    <a:cubicBezTo>
                      <a:pt x="2610047" y="2796558"/>
                      <a:pt x="2589645" y="2794988"/>
                      <a:pt x="2590430" y="2834222"/>
                    </a:cubicBezTo>
                    <a:cubicBezTo>
                      <a:pt x="2591999" y="2937798"/>
                      <a:pt x="2590430" y="3041374"/>
                      <a:pt x="2590430" y="3144166"/>
                    </a:cubicBezTo>
                    <a:close/>
                    <a:moveTo>
                      <a:pt x="2493916" y="3484712"/>
                    </a:moveTo>
                    <a:cubicBezTo>
                      <a:pt x="2493916" y="3472942"/>
                      <a:pt x="2493916" y="3461171"/>
                      <a:pt x="2493916" y="3449401"/>
                    </a:cubicBezTo>
                    <a:cubicBezTo>
                      <a:pt x="2493916" y="3254804"/>
                      <a:pt x="2493131" y="3060206"/>
                      <a:pt x="2494701" y="2866393"/>
                    </a:cubicBezTo>
                    <a:cubicBezTo>
                      <a:pt x="2494701" y="2832652"/>
                      <a:pt x="2486854" y="2820098"/>
                      <a:pt x="2451544" y="2821667"/>
                    </a:cubicBezTo>
                    <a:cubicBezTo>
                      <a:pt x="2419372" y="2823236"/>
                      <a:pt x="2402110" y="2826375"/>
                      <a:pt x="2402894" y="2866393"/>
                    </a:cubicBezTo>
                    <a:cubicBezTo>
                      <a:pt x="2405248" y="3051575"/>
                      <a:pt x="2403679" y="3236756"/>
                      <a:pt x="2403679" y="3421938"/>
                    </a:cubicBezTo>
                    <a:cubicBezTo>
                      <a:pt x="2403679" y="3499620"/>
                      <a:pt x="2403679" y="3499620"/>
                      <a:pt x="2482146" y="3490989"/>
                    </a:cubicBezTo>
                    <a:cubicBezTo>
                      <a:pt x="2484500" y="3490204"/>
                      <a:pt x="2486854" y="3487850"/>
                      <a:pt x="2493916" y="3484712"/>
                    </a:cubicBezTo>
                    <a:close/>
                    <a:moveTo>
                      <a:pt x="2287548" y="3487850"/>
                    </a:moveTo>
                    <a:cubicBezTo>
                      <a:pt x="2288333" y="3475296"/>
                      <a:pt x="2289902" y="3465095"/>
                      <a:pt x="2289902" y="3454894"/>
                    </a:cubicBezTo>
                    <a:cubicBezTo>
                      <a:pt x="2289902" y="3274421"/>
                      <a:pt x="2289118" y="3093947"/>
                      <a:pt x="2290687" y="2914258"/>
                    </a:cubicBezTo>
                    <a:cubicBezTo>
                      <a:pt x="2291471" y="2877378"/>
                      <a:pt x="2274209" y="2875809"/>
                      <a:pt x="2245961" y="2875024"/>
                    </a:cubicBezTo>
                    <a:cubicBezTo>
                      <a:pt x="2215359" y="2874240"/>
                      <a:pt x="2198881" y="2878948"/>
                      <a:pt x="2198881" y="2916612"/>
                    </a:cubicBezTo>
                    <a:cubicBezTo>
                      <a:pt x="2201235" y="3083746"/>
                      <a:pt x="2199665" y="3250880"/>
                      <a:pt x="2199665" y="3418015"/>
                    </a:cubicBezTo>
                    <a:cubicBezTo>
                      <a:pt x="2199665" y="3499620"/>
                      <a:pt x="2199665" y="3499620"/>
                      <a:pt x="2287548" y="3487850"/>
                    </a:cubicBezTo>
                    <a:close/>
                    <a:moveTo>
                      <a:pt x="1814393" y="2958984"/>
                    </a:moveTo>
                    <a:cubicBezTo>
                      <a:pt x="1814393" y="3134749"/>
                      <a:pt x="1814393" y="3311300"/>
                      <a:pt x="1814393" y="3488635"/>
                    </a:cubicBezTo>
                    <a:cubicBezTo>
                      <a:pt x="1823809" y="3490204"/>
                      <a:pt x="1830087" y="3491773"/>
                      <a:pt x="1836364" y="3491773"/>
                    </a:cubicBezTo>
                    <a:cubicBezTo>
                      <a:pt x="1903845" y="3494912"/>
                      <a:pt x="1903845" y="3494912"/>
                      <a:pt x="1903845" y="3429000"/>
                    </a:cubicBezTo>
                    <a:cubicBezTo>
                      <a:pt x="1903845" y="3295606"/>
                      <a:pt x="1903845" y="3162998"/>
                      <a:pt x="1903845" y="3029604"/>
                    </a:cubicBezTo>
                    <a:cubicBezTo>
                      <a:pt x="1903845" y="2945645"/>
                      <a:pt x="1903061" y="2944860"/>
                      <a:pt x="1814393" y="2958984"/>
                    </a:cubicBezTo>
                    <a:close/>
                    <a:moveTo>
                      <a:pt x="2084319" y="2915827"/>
                    </a:moveTo>
                    <a:cubicBezTo>
                      <a:pt x="2073334" y="2915042"/>
                      <a:pt x="2065487" y="2913473"/>
                      <a:pt x="2058425" y="2913473"/>
                    </a:cubicBezTo>
                    <a:cubicBezTo>
                      <a:pt x="1996436" y="2911904"/>
                      <a:pt x="1995651" y="2911904"/>
                      <a:pt x="1995651" y="2972323"/>
                    </a:cubicBezTo>
                    <a:cubicBezTo>
                      <a:pt x="1995651" y="3120626"/>
                      <a:pt x="1995651" y="3269712"/>
                      <a:pt x="1995651" y="3418015"/>
                    </a:cubicBezTo>
                    <a:cubicBezTo>
                      <a:pt x="1995651" y="3496482"/>
                      <a:pt x="1995651" y="3497266"/>
                      <a:pt x="2075688" y="3489420"/>
                    </a:cubicBezTo>
                    <a:cubicBezTo>
                      <a:pt x="2078042" y="3489420"/>
                      <a:pt x="2079611" y="3487066"/>
                      <a:pt x="2084319" y="3483927"/>
                    </a:cubicBezTo>
                    <a:cubicBezTo>
                      <a:pt x="2084319" y="3297176"/>
                      <a:pt x="2084319" y="3108856"/>
                      <a:pt x="2084319" y="291582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937DC6D-F87E-4859-8CE6-63A89CEB0659}"/>
                  </a:ext>
                </a:extLst>
              </p:cNvPr>
              <p:cNvSpPr/>
              <p:nvPr/>
            </p:nvSpPr>
            <p:spPr>
              <a:xfrm>
                <a:off x="9991417" y="2528630"/>
                <a:ext cx="502186" cy="298171"/>
              </a:xfrm>
              <a:custGeom>
                <a:avLst/>
                <a:gdLst>
                  <a:gd name="connsiteX0" fmla="*/ 504189 w 502187"/>
                  <a:gd name="connsiteY0" fmla="*/ 301661 h 298173"/>
                  <a:gd name="connsiteX1" fmla="*/ 322931 w 502187"/>
                  <a:gd name="connsiteY1" fmla="*/ 180038 h 298173"/>
                  <a:gd name="connsiteX2" fmla="*/ 34958 w 502187"/>
                  <a:gd name="connsiteY2" fmla="*/ 50568 h 298173"/>
                  <a:gd name="connsiteX3" fmla="*/ 2002 w 502187"/>
                  <a:gd name="connsiteY3" fmla="*/ 349 h 298173"/>
                  <a:gd name="connsiteX4" fmla="*/ 249172 w 502187"/>
                  <a:gd name="connsiteY4" fmla="*/ 349 h 298173"/>
                  <a:gd name="connsiteX5" fmla="*/ 472018 w 502187"/>
                  <a:gd name="connsiteY5" fmla="*/ 8980 h 298173"/>
                  <a:gd name="connsiteX6" fmla="*/ 502620 w 502187"/>
                  <a:gd name="connsiteY6" fmla="*/ 30951 h 298173"/>
                  <a:gd name="connsiteX7" fmla="*/ 504189 w 502187"/>
                  <a:gd name="connsiteY7" fmla="*/ 301661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187" h="298173">
                    <a:moveTo>
                      <a:pt x="504189" y="301661"/>
                    </a:moveTo>
                    <a:cubicBezTo>
                      <a:pt x="441416" y="258505"/>
                      <a:pt x="385705" y="212209"/>
                      <a:pt x="322931" y="180038"/>
                    </a:cubicBezTo>
                    <a:cubicBezTo>
                      <a:pt x="229555" y="131388"/>
                      <a:pt x="132257" y="91370"/>
                      <a:pt x="34958" y="50568"/>
                    </a:cubicBezTo>
                    <a:cubicBezTo>
                      <a:pt x="6710" y="38798"/>
                      <a:pt x="-5060" y="25458"/>
                      <a:pt x="2002" y="349"/>
                    </a:cubicBezTo>
                    <a:cubicBezTo>
                      <a:pt x="85962" y="349"/>
                      <a:pt x="167567" y="-436"/>
                      <a:pt x="249172" y="349"/>
                    </a:cubicBezTo>
                    <a:cubicBezTo>
                      <a:pt x="323716" y="1918"/>
                      <a:pt x="397475" y="4272"/>
                      <a:pt x="472018" y="8980"/>
                    </a:cubicBezTo>
                    <a:cubicBezTo>
                      <a:pt x="483004" y="9765"/>
                      <a:pt x="502620" y="23104"/>
                      <a:pt x="502620" y="30951"/>
                    </a:cubicBezTo>
                    <a:cubicBezTo>
                      <a:pt x="504975" y="120403"/>
                      <a:pt x="504189" y="209855"/>
                      <a:pt x="504189" y="301661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7BCB93C-7516-4CAF-97CA-829DFF693CDC}"/>
                  </a:ext>
                </a:extLst>
              </p:cNvPr>
              <p:cNvSpPr/>
              <p:nvPr/>
            </p:nvSpPr>
            <p:spPr>
              <a:xfrm>
                <a:off x="8657124" y="4389421"/>
                <a:ext cx="753278" cy="753278"/>
              </a:xfrm>
              <a:custGeom>
                <a:avLst/>
                <a:gdLst>
                  <a:gd name="connsiteX0" fmla="*/ 756431 w 753281"/>
                  <a:gd name="connsiteY0" fmla="*/ 378997 h 753281"/>
                  <a:gd name="connsiteX1" fmla="*/ 379790 w 753281"/>
                  <a:gd name="connsiteY1" fmla="*/ 756423 h 753281"/>
                  <a:gd name="connsiteX2" fmla="*/ 11 w 753281"/>
                  <a:gd name="connsiteY2" fmla="*/ 376643 h 753281"/>
                  <a:gd name="connsiteX3" fmla="*/ 378220 w 753281"/>
                  <a:gd name="connsiteY3" fmla="*/ 3 h 753281"/>
                  <a:gd name="connsiteX4" fmla="*/ 756431 w 753281"/>
                  <a:gd name="connsiteY4" fmla="*/ 378997 h 75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81" h="753281">
                    <a:moveTo>
                      <a:pt x="756431" y="378997"/>
                    </a:moveTo>
                    <a:cubicBezTo>
                      <a:pt x="756431" y="585365"/>
                      <a:pt x="585373" y="755638"/>
                      <a:pt x="379790" y="756423"/>
                    </a:cubicBezTo>
                    <a:cubicBezTo>
                      <a:pt x="172638" y="756423"/>
                      <a:pt x="-1559" y="583011"/>
                      <a:pt x="11" y="376643"/>
                    </a:cubicBezTo>
                    <a:cubicBezTo>
                      <a:pt x="1579" y="169491"/>
                      <a:pt x="171853" y="3"/>
                      <a:pt x="378220" y="3"/>
                    </a:cubicBezTo>
                    <a:cubicBezTo>
                      <a:pt x="586157" y="-782"/>
                      <a:pt x="756431" y="169491"/>
                      <a:pt x="756431" y="37899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6938A66-D642-439C-A984-95E0A79E5752}"/>
                  </a:ext>
                </a:extLst>
              </p:cNvPr>
              <p:cNvSpPr/>
              <p:nvPr/>
            </p:nvSpPr>
            <p:spPr>
              <a:xfrm>
                <a:off x="8930984" y="3956278"/>
                <a:ext cx="204014" cy="204014"/>
              </a:xfrm>
              <a:custGeom>
                <a:avLst/>
                <a:gdLst>
                  <a:gd name="connsiteX0" fmla="*/ 102007 w 204013"/>
                  <a:gd name="connsiteY0" fmla="*/ 10 h 204013"/>
                  <a:gd name="connsiteX1" fmla="*/ 207152 w 204013"/>
                  <a:gd name="connsiteY1" fmla="*/ 102801 h 204013"/>
                  <a:gd name="connsiteX2" fmla="*/ 105146 w 204013"/>
                  <a:gd name="connsiteY2" fmla="*/ 206377 h 204013"/>
                  <a:gd name="connsiteX3" fmla="*/ 0 w 204013"/>
                  <a:gd name="connsiteY3" fmla="*/ 102017 h 204013"/>
                  <a:gd name="connsiteX4" fmla="*/ 102007 w 204013"/>
                  <a:gd name="connsiteY4" fmla="*/ 1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2007" y="10"/>
                    </a:moveTo>
                    <a:cubicBezTo>
                      <a:pt x="160073" y="-775"/>
                      <a:pt x="207938" y="45520"/>
                      <a:pt x="207152" y="102801"/>
                    </a:cubicBezTo>
                    <a:cubicBezTo>
                      <a:pt x="207152" y="157728"/>
                      <a:pt x="159288" y="204808"/>
                      <a:pt x="105146" y="206377"/>
                    </a:cubicBezTo>
                    <a:cubicBezTo>
                      <a:pt x="48650" y="207162"/>
                      <a:pt x="0" y="158513"/>
                      <a:pt x="0" y="102017"/>
                    </a:cubicBezTo>
                    <a:cubicBezTo>
                      <a:pt x="0" y="46305"/>
                      <a:pt x="45511" y="794"/>
                      <a:pt x="102007" y="1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A9CBEC-8A27-4CC4-B162-D79E60BD0922}"/>
                  </a:ext>
                </a:extLst>
              </p:cNvPr>
              <p:cNvSpPr/>
              <p:nvPr/>
            </p:nvSpPr>
            <p:spPr>
              <a:xfrm>
                <a:off x="9550083" y="4309378"/>
                <a:ext cx="204014" cy="196168"/>
              </a:xfrm>
              <a:custGeom>
                <a:avLst/>
                <a:gdLst>
                  <a:gd name="connsiteX0" fmla="*/ 101222 w 204013"/>
                  <a:gd name="connsiteY0" fmla="*/ 203239 h 196167"/>
                  <a:gd name="connsiteX1" fmla="*/ 0 w 204013"/>
                  <a:gd name="connsiteY1" fmla="*/ 102017 h 196167"/>
                  <a:gd name="connsiteX2" fmla="*/ 105146 w 204013"/>
                  <a:gd name="connsiteY2" fmla="*/ 10 h 196167"/>
                  <a:gd name="connsiteX3" fmla="*/ 207153 w 204013"/>
                  <a:gd name="connsiteY3" fmla="*/ 102017 h 196167"/>
                  <a:gd name="connsiteX4" fmla="*/ 101222 w 204013"/>
                  <a:gd name="connsiteY4" fmla="*/ 203239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196167">
                    <a:moveTo>
                      <a:pt x="101222" y="203239"/>
                    </a:moveTo>
                    <a:cubicBezTo>
                      <a:pt x="43942" y="202454"/>
                      <a:pt x="0" y="158513"/>
                      <a:pt x="0" y="102017"/>
                    </a:cubicBezTo>
                    <a:cubicBezTo>
                      <a:pt x="0" y="44736"/>
                      <a:pt x="46296" y="-775"/>
                      <a:pt x="105146" y="10"/>
                    </a:cubicBezTo>
                    <a:cubicBezTo>
                      <a:pt x="161642" y="794"/>
                      <a:pt x="207153" y="47090"/>
                      <a:pt x="207153" y="102017"/>
                    </a:cubicBezTo>
                    <a:cubicBezTo>
                      <a:pt x="207153" y="160082"/>
                      <a:pt x="160857" y="204024"/>
                      <a:pt x="101222" y="20323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8DF6D5D-2C79-4448-90DE-6CD0A6C0031A}"/>
                  </a:ext>
                </a:extLst>
              </p:cNvPr>
              <p:cNvSpPr/>
              <p:nvPr/>
            </p:nvSpPr>
            <p:spPr>
              <a:xfrm>
                <a:off x="8936475" y="5378849"/>
                <a:ext cx="204014" cy="204014"/>
              </a:xfrm>
              <a:custGeom>
                <a:avLst/>
                <a:gdLst>
                  <a:gd name="connsiteX0" fmla="*/ 204014 w 204013"/>
                  <a:gd name="connsiteY0" fmla="*/ 102830 h 204013"/>
                  <a:gd name="connsiteX1" fmla="*/ 100437 w 204013"/>
                  <a:gd name="connsiteY1" fmla="*/ 206406 h 204013"/>
                  <a:gd name="connsiteX2" fmla="*/ 0 w 204013"/>
                  <a:gd name="connsiteY2" fmla="*/ 103615 h 204013"/>
                  <a:gd name="connsiteX3" fmla="*/ 103576 w 204013"/>
                  <a:gd name="connsiteY3" fmla="*/ 39 h 204013"/>
                  <a:gd name="connsiteX4" fmla="*/ 204014 w 204013"/>
                  <a:gd name="connsiteY4" fmla="*/ 10283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14" y="102830"/>
                    </a:moveTo>
                    <a:cubicBezTo>
                      <a:pt x="204014" y="161680"/>
                      <a:pt x="159288" y="207191"/>
                      <a:pt x="100437" y="206406"/>
                    </a:cubicBezTo>
                    <a:cubicBezTo>
                      <a:pt x="43941" y="205622"/>
                      <a:pt x="0" y="161680"/>
                      <a:pt x="0" y="103615"/>
                    </a:cubicBezTo>
                    <a:cubicBezTo>
                      <a:pt x="0" y="44765"/>
                      <a:pt x="46296" y="-1531"/>
                      <a:pt x="103576" y="39"/>
                    </a:cubicBezTo>
                    <a:cubicBezTo>
                      <a:pt x="160857" y="1608"/>
                      <a:pt x="204014" y="45549"/>
                      <a:pt x="204014" y="1028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CFE4A03-95C5-416B-BE6D-128A1FAAC59A}"/>
                  </a:ext>
                </a:extLst>
              </p:cNvPr>
              <p:cNvSpPr/>
              <p:nvPr/>
            </p:nvSpPr>
            <p:spPr>
              <a:xfrm>
                <a:off x="8318934" y="4310174"/>
                <a:ext cx="204014" cy="204014"/>
              </a:xfrm>
              <a:custGeom>
                <a:avLst/>
                <a:gdLst>
                  <a:gd name="connsiteX0" fmla="*/ 10 w 204013"/>
                  <a:gd name="connsiteY0" fmla="*/ 105146 h 204013"/>
                  <a:gd name="connsiteX1" fmla="*/ 104370 w 204013"/>
                  <a:gd name="connsiteY1" fmla="*/ 0 h 204013"/>
                  <a:gd name="connsiteX2" fmla="*/ 207947 w 204013"/>
                  <a:gd name="connsiteY2" fmla="*/ 102007 h 204013"/>
                  <a:gd name="connsiteX3" fmla="*/ 103586 w 204013"/>
                  <a:gd name="connsiteY3" fmla="*/ 207937 h 204013"/>
                  <a:gd name="connsiteX4" fmla="*/ 10 w 204013"/>
                  <a:gd name="connsiteY4" fmla="*/ 105146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" y="105146"/>
                    </a:moveTo>
                    <a:cubicBezTo>
                      <a:pt x="-775" y="48650"/>
                      <a:pt x="47090" y="0"/>
                      <a:pt x="104370" y="0"/>
                    </a:cubicBezTo>
                    <a:cubicBezTo>
                      <a:pt x="159297" y="0"/>
                      <a:pt x="207162" y="47080"/>
                      <a:pt x="207947" y="102007"/>
                    </a:cubicBezTo>
                    <a:cubicBezTo>
                      <a:pt x="209516" y="157719"/>
                      <a:pt x="159297" y="207937"/>
                      <a:pt x="103586" y="207937"/>
                    </a:cubicBezTo>
                    <a:cubicBezTo>
                      <a:pt x="48659" y="207153"/>
                      <a:pt x="794" y="159288"/>
                      <a:pt x="10" y="105146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117682B-92F9-45DC-A82E-A50AD4B67EF3}"/>
                  </a:ext>
                </a:extLst>
              </p:cNvPr>
              <p:cNvSpPr/>
              <p:nvPr/>
            </p:nvSpPr>
            <p:spPr>
              <a:xfrm>
                <a:off x="8325210" y="5022638"/>
                <a:ext cx="196168" cy="196168"/>
              </a:xfrm>
              <a:custGeom>
                <a:avLst/>
                <a:gdLst>
                  <a:gd name="connsiteX0" fmla="*/ 102803 w 196167"/>
                  <a:gd name="connsiteY0" fmla="*/ 202455 h 196167"/>
                  <a:gd name="connsiteX1" fmla="*/ 11 w 196167"/>
                  <a:gd name="connsiteY1" fmla="*/ 102803 h 196167"/>
                  <a:gd name="connsiteX2" fmla="*/ 102803 w 196167"/>
                  <a:gd name="connsiteY2" fmla="*/ 11 h 196167"/>
                  <a:gd name="connsiteX3" fmla="*/ 203240 w 196167"/>
                  <a:gd name="connsiteY3" fmla="*/ 101233 h 196167"/>
                  <a:gd name="connsiteX4" fmla="*/ 102803 w 196167"/>
                  <a:gd name="connsiteY4" fmla="*/ 202455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67" h="196167">
                    <a:moveTo>
                      <a:pt x="102803" y="202455"/>
                    </a:moveTo>
                    <a:cubicBezTo>
                      <a:pt x="43952" y="202455"/>
                      <a:pt x="796" y="160868"/>
                      <a:pt x="11" y="102803"/>
                    </a:cubicBezTo>
                    <a:cubicBezTo>
                      <a:pt x="-774" y="41599"/>
                      <a:pt x="41599" y="-774"/>
                      <a:pt x="102803" y="11"/>
                    </a:cubicBezTo>
                    <a:cubicBezTo>
                      <a:pt x="162437" y="11"/>
                      <a:pt x="203240" y="41599"/>
                      <a:pt x="203240" y="101233"/>
                    </a:cubicBezTo>
                    <a:cubicBezTo>
                      <a:pt x="203240" y="159299"/>
                      <a:pt x="160868" y="201671"/>
                      <a:pt x="102803" y="20245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856BEC4-0496-4720-A0AE-43761E11280C}"/>
                  </a:ext>
                </a:extLst>
              </p:cNvPr>
              <p:cNvSpPr/>
              <p:nvPr/>
            </p:nvSpPr>
            <p:spPr>
              <a:xfrm>
                <a:off x="9549291" y="5023423"/>
                <a:ext cx="204014" cy="204014"/>
              </a:xfrm>
              <a:custGeom>
                <a:avLst/>
                <a:gdLst>
                  <a:gd name="connsiteX0" fmla="*/ 204024 w 204013"/>
                  <a:gd name="connsiteY0" fmla="*/ 102802 h 204013"/>
                  <a:gd name="connsiteX1" fmla="*/ 102017 w 204013"/>
                  <a:gd name="connsiteY1" fmla="*/ 204024 h 204013"/>
                  <a:gd name="connsiteX2" fmla="*/ 11 w 204013"/>
                  <a:gd name="connsiteY2" fmla="*/ 98879 h 204013"/>
                  <a:gd name="connsiteX3" fmla="*/ 104372 w 204013"/>
                  <a:gd name="connsiteY3" fmla="*/ 11 h 204013"/>
                  <a:gd name="connsiteX4" fmla="*/ 204024 w 204013"/>
                  <a:gd name="connsiteY4" fmla="*/ 102802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24" y="102802"/>
                    </a:moveTo>
                    <a:cubicBezTo>
                      <a:pt x="203240" y="160868"/>
                      <a:pt x="160868" y="204024"/>
                      <a:pt x="102017" y="204024"/>
                    </a:cubicBezTo>
                    <a:cubicBezTo>
                      <a:pt x="42383" y="204024"/>
                      <a:pt x="-774" y="159298"/>
                      <a:pt x="11" y="98879"/>
                    </a:cubicBezTo>
                    <a:cubicBezTo>
                      <a:pt x="1580" y="41598"/>
                      <a:pt x="45522" y="-774"/>
                      <a:pt x="104372" y="11"/>
                    </a:cubicBezTo>
                    <a:cubicBezTo>
                      <a:pt x="161652" y="795"/>
                      <a:pt x="204024" y="43952"/>
                      <a:pt x="204024" y="102802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8F379B8-8E92-4580-9BA9-000D223F8505}"/>
                  </a:ext>
                </a:extLst>
              </p:cNvPr>
              <p:cNvSpPr/>
              <p:nvPr/>
            </p:nvSpPr>
            <p:spPr>
              <a:xfrm>
                <a:off x="2214227" y="5185846"/>
                <a:ext cx="541418" cy="533572"/>
              </a:xfrm>
              <a:custGeom>
                <a:avLst/>
                <a:gdLst>
                  <a:gd name="connsiteX0" fmla="*/ 274649 w 541421"/>
                  <a:gd name="connsiteY0" fmla="*/ 15 h 533574"/>
                  <a:gd name="connsiteX1" fmla="*/ 542221 w 541421"/>
                  <a:gd name="connsiteY1" fmla="*/ 270726 h 533574"/>
                  <a:gd name="connsiteX2" fmla="*/ 265233 w 541421"/>
                  <a:gd name="connsiteY2" fmla="*/ 540652 h 533574"/>
                  <a:gd name="connsiteX3" fmla="*/ 15 w 541421"/>
                  <a:gd name="connsiteY3" fmla="*/ 266803 h 533574"/>
                  <a:gd name="connsiteX4" fmla="*/ 274649 w 541421"/>
                  <a:gd name="connsiteY4" fmla="*/ 15 h 5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21" h="533574">
                    <a:moveTo>
                      <a:pt x="274649" y="15"/>
                    </a:moveTo>
                    <a:cubicBezTo>
                      <a:pt x="423736" y="2369"/>
                      <a:pt x="543790" y="123208"/>
                      <a:pt x="542221" y="270726"/>
                    </a:cubicBezTo>
                    <a:cubicBezTo>
                      <a:pt x="540652" y="422167"/>
                      <a:pt x="417459" y="542221"/>
                      <a:pt x="265233" y="540652"/>
                    </a:cubicBezTo>
                    <a:cubicBezTo>
                      <a:pt x="118500" y="539082"/>
                      <a:pt x="-1554" y="414320"/>
                      <a:pt x="15" y="266803"/>
                    </a:cubicBezTo>
                    <a:cubicBezTo>
                      <a:pt x="1585" y="116931"/>
                      <a:pt x="123993" y="-1554"/>
                      <a:pt x="274649" y="1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4A5FE5E-B20B-4CD6-A005-35F15AE02611}"/>
                  </a:ext>
                </a:extLst>
              </p:cNvPr>
              <p:cNvSpPr/>
              <p:nvPr/>
            </p:nvSpPr>
            <p:spPr>
              <a:xfrm>
                <a:off x="1952948" y="5114394"/>
                <a:ext cx="141240" cy="141240"/>
              </a:xfrm>
              <a:custGeom>
                <a:avLst/>
                <a:gdLst>
                  <a:gd name="connsiteX0" fmla="*/ 0 w 141240"/>
                  <a:gd name="connsiteY0" fmla="*/ 71464 h 141240"/>
                  <a:gd name="connsiteX1" fmla="*/ 75328 w 141240"/>
                  <a:gd name="connsiteY1" fmla="*/ 59 h 141240"/>
                  <a:gd name="connsiteX2" fmla="*/ 146733 w 141240"/>
                  <a:gd name="connsiteY2" fmla="*/ 73818 h 141240"/>
                  <a:gd name="connsiteX3" fmla="*/ 73759 w 141240"/>
                  <a:gd name="connsiteY3" fmla="*/ 147577 h 141240"/>
                  <a:gd name="connsiteX4" fmla="*/ 0 w 141240"/>
                  <a:gd name="connsiteY4" fmla="*/ 71464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1464"/>
                    </a:moveTo>
                    <a:cubicBezTo>
                      <a:pt x="0" y="28307"/>
                      <a:pt x="31387" y="-1510"/>
                      <a:pt x="75328" y="59"/>
                    </a:cubicBezTo>
                    <a:cubicBezTo>
                      <a:pt x="115346" y="1629"/>
                      <a:pt x="147518" y="33800"/>
                      <a:pt x="146733" y="73818"/>
                    </a:cubicBezTo>
                    <a:cubicBezTo>
                      <a:pt x="145948" y="111482"/>
                      <a:pt x="110638" y="146792"/>
                      <a:pt x="73759" y="147577"/>
                    </a:cubicBezTo>
                    <a:cubicBezTo>
                      <a:pt x="32956" y="147577"/>
                      <a:pt x="0" y="113836"/>
                      <a:pt x="0" y="71464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9CE75F-40DB-4681-8A22-1074B07802AD}"/>
                  </a:ext>
                </a:extLst>
              </p:cNvPr>
              <p:cNvSpPr/>
              <p:nvPr/>
            </p:nvSpPr>
            <p:spPr>
              <a:xfrm>
                <a:off x="2864717" y="5119162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89 h 141240"/>
                  <a:gd name="connsiteX1" fmla="*/ 77695 w 141240"/>
                  <a:gd name="connsiteY1" fmla="*/ 145948 h 141240"/>
                  <a:gd name="connsiteX2" fmla="*/ 13 w 141240"/>
                  <a:gd name="connsiteY2" fmla="*/ 75328 h 141240"/>
                  <a:gd name="connsiteX3" fmla="*/ 74556 w 141240"/>
                  <a:gd name="connsiteY3" fmla="*/ 0 h 141240"/>
                  <a:gd name="connsiteX4" fmla="*/ 146746 w 141240"/>
                  <a:gd name="connsiteY4" fmla="*/ 72189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89"/>
                    </a:moveTo>
                    <a:cubicBezTo>
                      <a:pt x="147530" y="114561"/>
                      <a:pt x="119282" y="144379"/>
                      <a:pt x="77695" y="145948"/>
                    </a:cubicBezTo>
                    <a:cubicBezTo>
                      <a:pt x="35323" y="147518"/>
                      <a:pt x="798" y="116131"/>
                      <a:pt x="13" y="75328"/>
                    </a:cubicBezTo>
                    <a:cubicBezTo>
                      <a:pt x="-772" y="36095"/>
                      <a:pt x="34538" y="0"/>
                      <a:pt x="74556" y="0"/>
                    </a:cubicBezTo>
                    <a:cubicBezTo>
                      <a:pt x="114574" y="0"/>
                      <a:pt x="145961" y="31387"/>
                      <a:pt x="146746" y="7218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E56843-B925-41E8-BB41-9940FB4C86EB}"/>
                  </a:ext>
                </a:extLst>
              </p:cNvPr>
              <p:cNvSpPr/>
              <p:nvPr/>
            </p:nvSpPr>
            <p:spPr>
              <a:xfrm>
                <a:off x="2407212" y="4843732"/>
                <a:ext cx="141240" cy="141240"/>
              </a:xfrm>
              <a:custGeom>
                <a:avLst/>
                <a:gdLst>
                  <a:gd name="connsiteX0" fmla="*/ 73814 w 141240"/>
                  <a:gd name="connsiteY0" fmla="*/ 146745 h 141240"/>
                  <a:gd name="connsiteX1" fmla="*/ 55 w 141240"/>
                  <a:gd name="connsiteY1" fmla="*/ 77695 h 141240"/>
                  <a:gd name="connsiteX2" fmla="*/ 70675 w 141240"/>
                  <a:gd name="connsiteY2" fmla="*/ 12 h 141240"/>
                  <a:gd name="connsiteX3" fmla="*/ 146003 w 141240"/>
                  <a:gd name="connsiteY3" fmla="*/ 75341 h 141240"/>
                  <a:gd name="connsiteX4" fmla="*/ 73814 w 141240"/>
                  <a:gd name="connsiteY4" fmla="*/ 146745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814" y="146745"/>
                    </a:moveTo>
                    <a:cubicBezTo>
                      <a:pt x="32227" y="147530"/>
                      <a:pt x="1625" y="118497"/>
                      <a:pt x="55" y="77695"/>
                    </a:cubicBezTo>
                    <a:cubicBezTo>
                      <a:pt x="-1514" y="35322"/>
                      <a:pt x="30657" y="797"/>
                      <a:pt x="70675" y="12"/>
                    </a:cubicBezTo>
                    <a:cubicBezTo>
                      <a:pt x="109909" y="-772"/>
                      <a:pt x="146788" y="36107"/>
                      <a:pt x="146003" y="75341"/>
                    </a:cubicBezTo>
                    <a:cubicBezTo>
                      <a:pt x="146003" y="114574"/>
                      <a:pt x="113832" y="145961"/>
                      <a:pt x="73814" y="14674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4D8751-94F3-4115-A47D-322A1C58048B}"/>
                  </a:ext>
                </a:extLst>
              </p:cNvPr>
              <p:cNvSpPr/>
              <p:nvPr/>
            </p:nvSpPr>
            <p:spPr>
              <a:xfrm>
                <a:off x="2864717" y="5651168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90 h 141240"/>
                  <a:gd name="connsiteX1" fmla="*/ 76911 w 141240"/>
                  <a:gd name="connsiteY1" fmla="*/ 145948 h 141240"/>
                  <a:gd name="connsiteX2" fmla="*/ 13 w 141240"/>
                  <a:gd name="connsiteY2" fmla="*/ 73759 h 141240"/>
                  <a:gd name="connsiteX3" fmla="*/ 75341 w 141240"/>
                  <a:gd name="connsiteY3" fmla="*/ 0 h 141240"/>
                  <a:gd name="connsiteX4" fmla="*/ 146746 w 141240"/>
                  <a:gd name="connsiteY4" fmla="*/ 7219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90"/>
                    </a:moveTo>
                    <a:cubicBezTo>
                      <a:pt x="146746" y="113777"/>
                      <a:pt x="117713" y="145164"/>
                      <a:pt x="76911" y="145948"/>
                    </a:cubicBezTo>
                    <a:cubicBezTo>
                      <a:pt x="35323" y="147518"/>
                      <a:pt x="798" y="113777"/>
                      <a:pt x="13" y="73759"/>
                    </a:cubicBezTo>
                    <a:cubicBezTo>
                      <a:pt x="-771" y="32956"/>
                      <a:pt x="33754" y="0"/>
                      <a:pt x="75341" y="0"/>
                    </a:cubicBezTo>
                    <a:cubicBezTo>
                      <a:pt x="116929" y="0"/>
                      <a:pt x="146746" y="30602"/>
                      <a:pt x="146746" y="7219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2C4671-4B8A-4334-89E2-B91E77D49781}"/>
                  </a:ext>
                </a:extLst>
              </p:cNvPr>
              <p:cNvSpPr/>
              <p:nvPr/>
            </p:nvSpPr>
            <p:spPr>
              <a:xfrm>
                <a:off x="2407270" y="5912450"/>
                <a:ext cx="141240" cy="141240"/>
              </a:xfrm>
              <a:custGeom>
                <a:avLst/>
                <a:gdLst>
                  <a:gd name="connsiteX0" fmla="*/ 0 w 141240"/>
                  <a:gd name="connsiteY0" fmla="*/ 74557 h 141240"/>
                  <a:gd name="connsiteX1" fmla="*/ 73759 w 141240"/>
                  <a:gd name="connsiteY1" fmla="*/ 14 h 141240"/>
                  <a:gd name="connsiteX2" fmla="*/ 146733 w 141240"/>
                  <a:gd name="connsiteY2" fmla="*/ 72988 h 141240"/>
                  <a:gd name="connsiteX3" fmla="*/ 71405 w 141240"/>
                  <a:gd name="connsiteY3" fmla="*/ 145962 h 141240"/>
                  <a:gd name="connsiteX4" fmla="*/ 0 w 141240"/>
                  <a:gd name="connsiteY4" fmla="*/ 7455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4557"/>
                    </a:moveTo>
                    <a:cubicBezTo>
                      <a:pt x="0" y="32185"/>
                      <a:pt x="32956" y="-771"/>
                      <a:pt x="73759" y="14"/>
                    </a:cubicBezTo>
                    <a:cubicBezTo>
                      <a:pt x="112208" y="798"/>
                      <a:pt x="145948" y="35324"/>
                      <a:pt x="146733" y="72988"/>
                    </a:cubicBezTo>
                    <a:cubicBezTo>
                      <a:pt x="147518" y="113006"/>
                      <a:pt x="112208" y="146747"/>
                      <a:pt x="71405" y="145962"/>
                    </a:cubicBezTo>
                    <a:cubicBezTo>
                      <a:pt x="29817" y="145962"/>
                      <a:pt x="0" y="116145"/>
                      <a:pt x="0" y="7455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8638AAC-1037-477C-AE90-75B19E55ACB5}"/>
                  </a:ext>
                </a:extLst>
              </p:cNvPr>
              <p:cNvSpPr/>
              <p:nvPr/>
            </p:nvSpPr>
            <p:spPr>
              <a:xfrm>
                <a:off x="1957647" y="5638612"/>
                <a:ext cx="141240" cy="141240"/>
              </a:xfrm>
              <a:custGeom>
                <a:avLst/>
                <a:gdLst>
                  <a:gd name="connsiteX0" fmla="*/ 73771 w 141240"/>
                  <a:gd name="connsiteY0" fmla="*/ 147530 h 141240"/>
                  <a:gd name="connsiteX1" fmla="*/ 13 w 141240"/>
                  <a:gd name="connsiteY1" fmla="*/ 75341 h 141240"/>
                  <a:gd name="connsiteX2" fmla="*/ 74556 w 141240"/>
                  <a:gd name="connsiteY2" fmla="*/ 12 h 141240"/>
                  <a:gd name="connsiteX3" fmla="*/ 148315 w 141240"/>
                  <a:gd name="connsiteY3" fmla="*/ 76125 h 141240"/>
                  <a:gd name="connsiteX4" fmla="*/ 73771 w 141240"/>
                  <a:gd name="connsiteY4" fmla="*/ 14753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771" y="147530"/>
                    </a:moveTo>
                    <a:cubicBezTo>
                      <a:pt x="35323" y="147530"/>
                      <a:pt x="797" y="113789"/>
                      <a:pt x="13" y="75341"/>
                    </a:cubicBezTo>
                    <a:cubicBezTo>
                      <a:pt x="-772" y="36107"/>
                      <a:pt x="35323" y="-772"/>
                      <a:pt x="74556" y="12"/>
                    </a:cubicBezTo>
                    <a:cubicBezTo>
                      <a:pt x="114574" y="12"/>
                      <a:pt x="149884" y="37677"/>
                      <a:pt x="148315" y="76125"/>
                    </a:cubicBezTo>
                    <a:cubicBezTo>
                      <a:pt x="146746" y="114574"/>
                      <a:pt x="111435" y="147530"/>
                      <a:pt x="73771" y="1475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0A62FD5-3DAA-44E7-B4BB-EE78A7E6DBD8}"/>
                </a:ext>
              </a:extLst>
            </p:cNvPr>
            <p:cNvSpPr/>
            <p:nvPr/>
          </p:nvSpPr>
          <p:spPr>
            <a:xfrm rot="8163467">
              <a:off x="5286735" y="2836256"/>
              <a:ext cx="927369" cy="317831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921C36-19F8-49FA-AF9F-A00C6F4E26DB}"/>
                </a:ext>
              </a:extLst>
            </p:cNvPr>
            <p:cNvSpPr/>
            <p:nvPr/>
          </p:nvSpPr>
          <p:spPr>
            <a:xfrm rot="19231094">
              <a:off x="6802800" y="2291111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F7E751-3CBC-4707-91E4-902E131A1A16}"/>
                </a:ext>
              </a:extLst>
            </p:cNvPr>
            <p:cNvSpPr/>
            <p:nvPr/>
          </p:nvSpPr>
          <p:spPr>
            <a:xfrm rot="1994887">
              <a:off x="5842427" y="2336854"/>
              <a:ext cx="277134" cy="281465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FB26-14E4-4CF7-BA93-536A156BF6E0}"/>
                </a:ext>
              </a:extLst>
            </p:cNvPr>
            <p:cNvSpPr/>
            <p:nvPr/>
          </p:nvSpPr>
          <p:spPr>
            <a:xfrm rot="19829361" flipH="1">
              <a:off x="6213056" y="2336862"/>
              <a:ext cx="616282" cy="211214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D47CD9-5788-4542-9355-470218594A2F}"/>
                </a:ext>
              </a:extLst>
            </p:cNvPr>
            <p:cNvSpPr/>
            <p:nvPr/>
          </p:nvSpPr>
          <p:spPr>
            <a:xfrm rot="6660398">
              <a:off x="6208364" y="2568490"/>
              <a:ext cx="202366" cy="205529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E3E45F4-47CF-4266-89E6-E36CBD002DD8}"/>
                </a:ext>
              </a:extLst>
            </p:cNvPr>
            <p:cNvSpPr/>
            <p:nvPr/>
          </p:nvSpPr>
          <p:spPr>
            <a:xfrm rot="15674482">
              <a:off x="6006951" y="2154553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1" name="Graphic 41">
            <a:extLst>
              <a:ext uri="{FF2B5EF4-FFF2-40B4-BE49-F238E27FC236}">
                <a16:creationId xmlns:a16="http://schemas.microsoft.com/office/drawing/2014/main" id="{3BAD4B23-976B-47C6-B80D-58C23771B9C3}"/>
              </a:ext>
            </a:extLst>
          </p:cNvPr>
          <p:cNvSpPr/>
          <p:nvPr/>
        </p:nvSpPr>
        <p:spPr>
          <a:xfrm>
            <a:off x="-15582" y="3811715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0" y="46535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95E00EA-A7BA-46FA-BEA6-731D07D95CD5}"/>
              </a:ext>
            </a:extLst>
          </p:cNvPr>
          <p:cNvGrpSpPr/>
          <p:nvPr/>
        </p:nvGrpSpPr>
        <p:grpSpPr>
          <a:xfrm>
            <a:off x="3912752" y="4968726"/>
            <a:ext cx="5313138" cy="1574104"/>
            <a:chOff x="3912752" y="5003559"/>
            <a:chExt cx="5313138" cy="1574104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F5B94C-5885-402E-8A11-A4EE7EF693E9}"/>
                </a:ext>
              </a:extLst>
            </p:cNvPr>
            <p:cNvSpPr/>
            <p:nvPr/>
          </p:nvSpPr>
          <p:spPr>
            <a:xfrm>
              <a:off x="6382347" y="5886754"/>
              <a:ext cx="2448611" cy="690909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D93F208-C55F-4D4F-BD84-3AD3F5D6C76C}"/>
                </a:ext>
              </a:extLst>
            </p:cNvPr>
            <p:cNvSpPr/>
            <p:nvPr/>
          </p:nvSpPr>
          <p:spPr>
            <a:xfrm>
              <a:off x="3912752" y="5003559"/>
              <a:ext cx="3997190" cy="876750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00AE7DC-BEE5-44E6-A44A-5194BDFFB54D}"/>
                </a:ext>
              </a:extLst>
            </p:cNvPr>
            <p:cNvGrpSpPr/>
            <p:nvPr/>
          </p:nvGrpSpPr>
          <p:grpSpPr>
            <a:xfrm rot="21220434">
              <a:off x="8430188" y="5484078"/>
              <a:ext cx="795702" cy="556242"/>
              <a:chOff x="3755403" y="3352246"/>
              <a:chExt cx="1133941" cy="79269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F2AEA2B-D1BF-4720-B8E4-C36B4E3FD452}"/>
                  </a:ext>
                </a:extLst>
              </p:cNvPr>
              <p:cNvSpPr/>
              <p:nvPr/>
            </p:nvSpPr>
            <p:spPr>
              <a:xfrm rot="679691">
                <a:off x="4208199" y="3352246"/>
                <a:ext cx="681145" cy="792691"/>
              </a:xfrm>
              <a:custGeom>
                <a:avLst/>
                <a:gdLst>
                  <a:gd name="connsiteX0" fmla="*/ 316143 w 2733675"/>
                  <a:gd name="connsiteY0" fmla="*/ 3128010 h 3181350"/>
                  <a:gd name="connsiteX1" fmla="*/ 2161135 w 2733675"/>
                  <a:gd name="connsiteY1" fmla="*/ 926782 h 3181350"/>
                  <a:gd name="connsiteX2" fmla="*/ 2146848 w 2733675"/>
                  <a:gd name="connsiteY2" fmla="*/ 956310 h 3181350"/>
                  <a:gd name="connsiteX3" fmla="*/ 2131608 w 2733675"/>
                  <a:gd name="connsiteY3" fmla="*/ 986790 h 3181350"/>
                  <a:gd name="connsiteX4" fmla="*/ 977178 w 2733675"/>
                  <a:gd name="connsiteY4" fmla="*/ 2490788 h 3181350"/>
                  <a:gd name="connsiteX5" fmla="*/ 256135 w 2733675"/>
                  <a:gd name="connsiteY5" fmla="*/ 3052763 h 3181350"/>
                  <a:gd name="connsiteX6" fmla="*/ 222798 w 2733675"/>
                  <a:gd name="connsiteY6" fmla="*/ 3041333 h 3181350"/>
                  <a:gd name="connsiteX7" fmla="*/ 164695 w 2733675"/>
                  <a:gd name="connsiteY7" fmla="*/ 2854642 h 3181350"/>
                  <a:gd name="connsiteX8" fmla="*/ 22773 w 2733675"/>
                  <a:gd name="connsiteY8" fmla="*/ 2218373 h 3181350"/>
                  <a:gd name="connsiteX9" fmla="*/ 38965 w 2733675"/>
                  <a:gd name="connsiteY9" fmla="*/ 1536382 h 3181350"/>
                  <a:gd name="connsiteX10" fmla="*/ 212320 w 2733675"/>
                  <a:gd name="connsiteY10" fmla="*/ 1156335 h 3181350"/>
                  <a:gd name="connsiteX11" fmla="*/ 545695 w 2733675"/>
                  <a:gd name="connsiteY11" fmla="*/ 865822 h 3181350"/>
                  <a:gd name="connsiteX12" fmla="*/ 1077190 w 2733675"/>
                  <a:gd name="connsiteY12" fmla="*/ 658177 h 3181350"/>
                  <a:gd name="connsiteX13" fmla="*/ 1392468 w 2733675"/>
                  <a:gd name="connsiteY13" fmla="*/ 579120 h 3181350"/>
                  <a:gd name="connsiteX14" fmla="*/ 1986828 w 2733675"/>
                  <a:gd name="connsiteY14" fmla="*/ 418147 h 3181350"/>
                  <a:gd name="connsiteX15" fmla="*/ 2201140 w 2733675"/>
                  <a:gd name="connsiteY15" fmla="*/ 322897 h 3181350"/>
                  <a:gd name="connsiteX16" fmla="*/ 2529753 w 2733675"/>
                  <a:gd name="connsiteY16" fmla="*/ 0 h 3181350"/>
                  <a:gd name="connsiteX17" fmla="*/ 2555470 w 2733675"/>
                  <a:gd name="connsiteY17" fmla="*/ 99060 h 3181350"/>
                  <a:gd name="connsiteX18" fmla="*/ 2689773 w 2733675"/>
                  <a:gd name="connsiteY18" fmla="*/ 775335 h 3181350"/>
                  <a:gd name="connsiteX19" fmla="*/ 2726920 w 2733675"/>
                  <a:gd name="connsiteY19" fmla="*/ 1599248 h 3181350"/>
                  <a:gd name="connsiteX20" fmla="*/ 2524990 w 2733675"/>
                  <a:gd name="connsiteY20" fmla="*/ 2387917 h 3181350"/>
                  <a:gd name="connsiteX21" fmla="*/ 2271625 w 2733675"/>
                  <a:gd name="connsiteY21" fmla="*/ 2735580 h 3181350"/>
                  <a:gd name="connsiteX22" fmla="*/ 1782993 w 2733675"/>
                  <a:gd name="connsiteY22" fmla="*/ 3046095 h 3181350"/>
                  <a:gd name="connsiteX23" fmla="*/ 1406755 w 2733675"/>
                  <a:gd name="connsiteY23" fmla="*/ 3146108 h 3181350"/>
                  <a:gd name="connsiteX24" fmla="*/ 714288 w 2733675"/>
                  <a:gd name="connsiteY24" fmla="*/ 3172778 h 3181350"/>
                  <a:gd name="connsiteX25" fmla="*/ 334240 w 2733675"/>
                  <a:gd name="connsiteY25" fmla="*/ 3129915 h 3181350"/>
                  <a:gd name="connsiteX26" fmla="*/ 316143 w 2733675"/>
                  <a:gd name="connsiteY26" fmla="*/ 3128010 h 318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33675" h="3181350">
                    <a:moveTo>
                      <a:pt x="316143" y="3128010"/>
                    </a:moveTo>
                    <a:cubicBezTo>
                      <a:pt x="1211493" y="2624138"/>
                      <a:pt x="1817283" y="1884045"/>
                      <a:pt x="2161135" y="926782"/>
                    </a:cubicBezTo>
                    <a:cubicBezTo>
                      <a:pt x="2156373" y="936307"/>
                      <a:pt x="2151610" y="946785"/>
                      <a:pt x="2146848" y="956310"/>
                    </a:cubicBezTo>
                    <a:cubicBezTo>
                      <a:pt x="2142085" y="966788"/>
                      <a:pt x="2136370" y="976313"/>
                      <a:pt x="2131608" y="986790"/>
                    </a:cubicBezTo>
                    <a:cubicBezTo>
                      <a:pt x="1843953" y="1563053"/>
                      <a:pt x="1455333" y="2061210"/>
                      <a:pt x="977178" y="2490788"/>
                    </a:cubicBezTo>
                    <a:cubicBezTo>
                      <a:pt x="750483" y="2695575"/>
                      <a:pt x="508548" y="2880360"/>
                      <a:pt x="256135" y="3052763"/>
                    </a:cubicBezTo>
                    <a:cubicBezTo>
                      <a:pt x="236133" y="3066098"/>
                      <a:pt x="229465" y="3065145"/>
                      <a:pt x="222798" y="3041333"/>
                    </a:cubicBezTo>
                    <a:cubicBezTo>
                      <a:pt x="204700" y="2978467"/>
                      <a:pt x="183745" y="2917508"/>
                      <a:pt x="164695" y="2854642"/>
                    </a:cubicBezTo>
                    <a:cubicBezTo>
                      <a:pt x="100878" y="2646045"/>
                      <a:pt x="51348" y="2434590"/>
                      <a:pt x="22773" y="2218373"/>
                    </a:cubicBezTo>
                    <a:cubicBezTo>
                      <a:pt x="-7707" y="1990725"/>
                      <a:pt x="-12470" y="1763078"/>
                      <a:pt x="38965" y="1536382"/>
                    </a:cubicBezTo>
                    <a:cubicBezTo>
                      <a:pt x="70398" y="1396365"/>
                      <a:pt x="129453" y="1270635"/>
                      <a:pt x="212320" y="1156335"/>
                    </a:cubicBezTo>
                    <a:cubicBezTo>
                      <a:pt x="300903" y="1033463"/>
                      <a:pt x="416155" y="941070"/>
                      <a:pt x="545695" y="865822"/>
                    </a:cubicBezTo>
                    <a:cubicBezTo>
                      <a:pt x="712383" y="769620"/>
                      <a:pt x="892405" y="707707"/>
                      <a:pt x="1077190" y="658177"/>
                    </a:cubicBezTo>
                    <a:cubicBezTo>
                      <a:pt x="1181965" y="629602"/>
                      <a:pt x="1287693" y="604838"/>
                      <a:pt x="1392468" y="579120"/>
                    </a:cubicBezTo>
                    <a:cubicBezTo>
                      <a:pt x="1591540" y="530543"/>
                      <a:pt x="1792518" y="487680"/>
                      <a:pt x="1986828" y="418147"/>
                    </a:cubicBezTo>
                    <a:cubicBezTo>
                      <a:pt x="2060170" y="391477"/>
                      <a:pt x="2132560" y="360997"/>
                      <a:pt x="2201140" y="322897"/>
                    </a:cubicBezTo>
                    <a:cubicBezTo>
                      <a:pt x="2338300" y="246697"/>
                      <a:pt x="2453553" y="148590"/>
                      <a:pt x="2529753" y="0"/>
                    </a:cubicBezTo>
                    <a:cubicBezTo>
                      <a:pt x="2539278" y="37147"/>
                      <a:pt x="2547850" y="67627"/>
                      <a:pt x="2555470" y="99060"/>
                    </a:cubicBezTo>
                    <a:cubicBezTo>
                      <a:pt x="2610715" y="321945"/>
                      <a:pt x="2658340" y="546735"/>
                      <a:pt x="2689773" y="775335"/>
                    </a:cubicBezTo>
                    <a:cubicBezTo>
                      <a:pt x="2727873" y="1048702"/>
                      <a:pt x="2746923" y="1323023"/>
                      <a:pt x="2726920" y="1599248"/>
                    </a:cubicBezTo>
                    <a:cubicBezTo>
                      <a:pt x="2706918" y="1874520"/>
                      <a:pt x="2650720" y="2140267"/>
                      <a:pt x="2524990" y="2387917"/>
                    </a:cubicBezTo>
                    <a:cubicBezTo>
                      <a:pt x="2459268" y="2517458"/>
                      <a:pt x="2374495" y="2632710"/>
                      <a:pt x="2271625" y="2735580"/>
                    </a:cubicBezTo>
                    <a:cubicBezTo>
                      <a:pt x="2131608" y="2875598"/>
                      <a:pt x="1965873" y="2973705"/>
                      <a:pt x="1782993" y="3046095"/>
                    </a:cubicBezTo>
                    <a:cubicBezTo>
                      <a:pt x="1661073" y="3094673"/>
                      <a:pt x="1535343" y="3124200"/>
                      <a:pt x="1406755" y="3146108"/>
                    </a:cubicBezTo>
                    <a:cubicBezTo>
                      <a:pt x="1177203" y="3186113"/>
                      <a:pt x="945745" y="3188017"/>
                      <a:pt x="714288" y="3172778"/>
                    </a:cubicBezTo>
                    <a:cubicBezTo>
                      <a:pt x="586653" y="3164205"/>
                      <a:pt x="459970" y="3149917"/>
                      <a:pt x="334240" y="3129915"/>
                    </a:cubicBezTo>
                    <a:cubicBezTo>
                      <a:pt x="331383" y="3131820"/>
                      <a:pt x="328525" y="3130867"/>
                      <a:pt x="316143" y="3128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99E3C9-45FA-4B85-B947-62AF583AFC7C}"/>
                  </a:ext>
                </a:extLst>
              </p:cNvPr>
              <p:cNvSpPr/>
              <p:nvPr/>
            </p:nvSpPr>
            <p:spPr>
              <a:xfrm rot="19811027">
                <a:off x="3755403" y="3367093"/>
                <a:ext cx="386957" cy="623725"/>
              </a:xfrm>
              <a:custGeom>
                <a:avLst/>
                <a:gdLst>
                  <a:gd name="connsiteX0" fmla="*/ 934992 w 2085975"/>
                  <a:gd name="connsiteY0" fmla="*/ 822960 h 3362325"/>
                  <a:gd name="connsiteX1" fmla="*/ 1095965 w 2085975"/>
                  <a:gd name="connsiteY1" fmla="*/ 3340418 h 3362325"/>
                  <a:gd name="connsiteX2" fmla="*/ 1072152 w 2085975"/>
                  <a:gd name="connsiteY2" fmla="*/ 3334703 h 3362325"/>
                  <a:gd name="connsiteX3" fmla="*/ 748302 w 2085975"/>
                  <a:gd name="connsiteY3" fmla="*/ 3155633 h 3362325"/>
                  <a:gd name="connsiteX4" fmla="*/ 506367 w 2085975"/>
                  <a:gd name="connsiteY4" fmla="*/ 2975610 h 3362325"/>
                  <a:gd name="connsiteX5" fmla="*/ 196805 w 2085975"/>
                  <a:gd name="connsiteY5" fmla="*/ 2623185 h 3362325"/>
                  <a:gd name="connsiteX6" fmla="*/ 1542 w 2085975"/>
                  <a:gd name="connsiteY6" fmla="*/ 1878330 h 3362325"/>
                  <a:gd name="connsiteX7" fmla="*/ 125367 w 2085975"/>
                  <a:gd name="connsiteY7" fmla="*/ 1338263 h 3362325"/>
                  <a:gd name="connsiteX8" fmla="*/ 290150 w 2085975"/>
                  <a:gd name="connsiteY8" fmla="*/ 1003935 h 3362325"/>
                  <a:gd name="connsiteX9" fmla="*/ 533990 w 2085975"/>
                  <a:gd name="connsiteY9" fmla="*/ 645795 h 3362325"/>
                  <a:gd name="connsiteX10" fmla="*/ 869270 w 2085975"/>
                  <a:gd name="connsiteY10" fmla="*/ 260985 h 3362325"/>
                  <a:gd name="connsiteX11" fmla="*/ 1139780 w 2085975"/>
                  <a:gd name="connsiteY11" fmla="*/ 0 h 3362325"/>
                  <a:gd name="connsiteX12" fmla="*/ 1145495 w 2085975"/>
                  <a:gd name="connsiteY12" fmla="*/ 16193 h 3362325"/>
                  <a:gd name="connsiteX13" fmla="*/ 1287417 w 2085975"/>
                  <a:gd name="connsiteY13" fmla="*/ 554355 h 3362325"/>
                  <a:gd name="connsiteX14" fmla="*/ 1752237 w 2085975"/>
                  <a:gd name="connsiteY14" fmla="*/ 1176338 h 3362325"/>
                  <a:gd name="connsiteX15" fmla="*/ 2081802 w 2085975"/>
                  <a:gd name="connsiteY15" fmla="*/ 1904048 h 3362325"/>
                  <a:gd name="connsiteX16" fmla="*/ 1946547 w 2085975"/>
                  <a:gd name="connsiteY16" fmla="*/ 2621280 h 3362325"/>
                  <a:gd name="connsiteX17" fmla="*/ 1444580 w 2085975"/>
                  <a:gd name="connsiteY17" fmla="*/ 3253740 h 3362325"/>
                  <a:gd name="connsiteX18" fmla="*/ 1323612 w 2085975"/>
                  <a:gd name="connsiteY18" fmla="*/ 3355658 h 3362325"/>
                  <a:gd name="connsiteX19" fmla="*/ 1275035 w 2085975"/>
                  <a:gd name="connsiteY19" fmla="*/ 3358515 h 3362325"/>
                  <a:gd name="connsiteX20" fmla="*/ 1215980 w 2085975"/>
                  <a:gd name="connsiteY20" fmla="*/ 3300413 h 3362325"/>
                  <a:gd name="connsiteX21" fmla="*/ 1103585 w 2085975"/>
                  <a:gd name="connsiteY21" fmla="*/ 3075623 h 3362325"/>
                  <a:gd name="connsiteX22" fmla="*/ 1004525 w 2085975"/>
                  <a:gd name="connsiteY22" fmla="*/ 2750820 h 3362325"/>
                  <a:gd name="connsiteX23" fmla="*/ 971187 w 2085975"/>
                  <a:gd name="connsiteY23" fmla="*/ 2626043 h 3362325"/>
                  <a:gd name="connsiteX24" fmla="*/ 921657 w 2085975"/>
                  <a:gd name="connsiteY24" fmla="*/ 2357438 h 3362325"/>
                  <a:gd name="connsiteX25" fmla="*/ 865460 w 2085975"/>
                  <a:gd name="connsiteY25" fmla="*/ 1453515 h 3362325"/>
                  <a:gd name="connsiteX26" fmla="*/ 934992 w 2085975"/>
                  <a:gd name="connsiteY26" fmla="*/ 838200 h 3362325"/>
                  <a:gd name="connsiteX27" fmla="*/ 934992 w 2085975"/>
                  <a:gd name="connsiteY27" fmla="*/ 822960 h 3362325"/>
                  <a:gd name="connsiteX28" fmla="*/ 938802 w 2085975"/>
                  <a:gd name="connsiteY28" fmla="*/ 803910 h 3362325"/>
                  <a:gd name="connsiteX29" fmla="*/ 938802 w 2085975"/>
                  <a:gd name="connsiteY29" fmla="*/ 805815 h 3362325"/>
                  <a:gd name="connsiteX30" fmla="*/ 937850 w 2085975"/>
                  <a:gd name="connsiteY30" fmla="*/ 805815 h 3362325"/>
                  <a:gd name="connsiteX31" fmla="*/ 938802 w 2085975"/>
                  <a:gd name="connsiteY31" fmla="*/ 803910 h 336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85975" h="3362325">
                    <a:moveTo>
                      <a:pt x="934992" y="822960"/>
                    </a:moveTo>
                    <a:cubicBezTo>
                      <a:pt x="685437" y="1681163"/>
                      <a:pt x="733062" y="2520315"/>
                      <a:pt x="1095965" y="3340418"/>
                    </a:cubicBezTo>
                    <a:cubicBezTo>
                      <a:pt x="1084535" y="3343275"/>
                      <a:pt x="1077867" y="3337560"/>
                      <a:pt x="1072152" y="3334703"/>
                    </a:cubicBezTo>
                    <a:cubicBezTo>
                      <a:pt x="959757" y="3282315"/>
                      <a:pt x="852125" y="3222308"/>
                      <a:pt x="748302" y="3155633"/>
                    </a:cubicBezTo>
                    <a:cubicBezTo>
                      <a:pt x="663530" y="3101340"/>
                      <a:pt x="583520" y="3041333"/>
                      <a:pt x="506367" y="2975610"/>
                    </a:cubicBezTo>
                    <a:cubicBezTo>
                      <a:pt x="386352" y="2872740"/>
                      <a:pt x="281577" y="2756535"/>
                      <a:pt x="196805" y="2623185"/>
                    </a:cubicBezTo>
                    <a:cubicBezTo>
                      <a:pt x="51072" y="2395538"/>
                      <a:pt x="-10840" y="2146935"/>
                      <a:pt x="1542" y="1878330"/>
                    </a:cubicBezTo>
                    <a:cubicBezTo>
                      <a:pt x="10115" y="1690688"/>
                      <a:pt x="56787" y="1511618"/>
                      <a:pt x="125367" y="1338263"/>
                    </a:cubicBezTo>
                    <a:cubicBezTo>
                      <a:pt x="171087" y="1222058"/>
                      <a:pt x="228237" y="1111568"/>
                      <a:pt x="290150" y="1003935"/>
                    </a:cubicBezTo>
                    <a:cubicBezTo>
                      <a:pt x="362540" y="879158"/>
                      <a:pt x="445407" y="761048"/>
                      <a:pt x="533990" y="645795"/>
                    </a:cubicBezTo>
                    <a:cubicBezTo>
                      <a:pt x="636860" y="510540"/>
                      <a:pt x="751160" y="383858"/>
                      <a:pt x="869270" y="260985"/>
                    </a:cubicBezTo>
                    <a:cubicBezTo>
                      <a:pt x="955947" y="170498"/>
                      <a:pt x="1048340" y="84773"/>
                      <a:pt x="1139780" y="0"/>
                    </a:cubicBezTo>
                    <a:cubicBezTo>
                      <a:pt x="1149305" y="3810"/>
                      <a:pt x="1145495" y="10478"/>
                      <a:pt x="1145495" y="16193"/>
                    </a:cubicBezTo>
                    <a:cubicBezTo>
                      <a:pt x="1138827" y="209550"/>
                      <a:pt x="1197882" y="386715"/>
                      <a:pt x="1287417" y="554355"/>
                    </a:cubicBezTo>
                    <a:cubicBezTo>
                      <a:pt x="1410290" y="785813"/>
                      <a:pt x="1578882" y="982980"/>
                      <a:pt x="1752237" y="1176338"/>
                    </a:cubicBezTo>
                    <a:cubicBezTo>
                      <a:pt x="1937975" y="1383983"/>
                      <a:pt x="2052275" y="1625918"/>
                      <a:pt x="2081802" y="1904048"/>
                    </a:cubicBezTo>
                    <a:cubicBezTo>
                      <a:pt x="2108472" y="2156460"/>
                      <a:pt x="2057037" y="2394585"/>
                      <a:pt x="1946547" y="2621280"/>
                    </a:cubicBezTo>
                    <a:cubicBezTo>
                      <a:pt x="1825580" y="2868930"/>
                      <a:pt x="1649367" y="3072765"/>
                      <a:pt x="1444580" y="3253740"/>
                    </a:cubicBezTo>
                    <a:cubicBezTo>
                      <a:pt x="1404575" y="3288983"/>
                      <a:pt x="1362665" y="3320415"/>
                      <a:pt x="1323612" y="3355658"/>
                    </a:cubicBezTo>
                    <a:cubicBezTo>
                      <a:pt x="1306467" y="3370898"/>
                      <a:pt x="1292180" y="3368993"/>
                      <a:pt x="1275035" y="3358515"/>
                    </a:cubicBezTo>
                    <a:cubicBezTo>
                      <a:pt x="1251222" y="3343275"/>
                      <a:pt x="1232172" y="3323273"/>
                      <a:pt x="1215980" y="3300413"/>
                    </a:cubicBezTo>
                    <a:cubicBezTo>
                      <a:pt x="1166450" y="3231833"/>
                      <a:pt x="1133112" y="3154680"/>
                      <a:pt x="1103585" y="3075623"/>
                    </a:cubicBezTo>
                    <a:cubicBezTo>
                      <a:pt x="1063580" y="2969895"/>
                      <a:pt x="1036910" y="2859405"/>
                      <a:pt x="1004525" y="2750820"/>
                    </a:cubicBezTo>
                    <a:cubicBezTo>
                      <a:pt x="992142" y="2708910"/>
                      <a:pt x="976902" y="2667953"/>
                      <a:pt x="971187" y="2626043"/>
                    </a:cubicBezTo>
                    <a:cubicBezTo>
                      <a:pt x="957852" y="2535555"/>
                      <a:pt x="935945" y="2447925"/>
                      <a:pt x="921657" y="2357438"/>
                    </a:cubicBezTo>
                    <a:cubicBezTo>
                      <a:pt x="872127" y="2058353"/>
                      <a:pt x="852125" y="1757363"/>
                      <a:pt x="865460" y="1453515"/>
                    </a:cubicBezTo>
                    <a:cubicBezTo>
                      <a:pt x="874032" y="1246823"/>
                      <a:pt x="897845" y="1041083"/>
                      <a:pt x="934992" y="838200"/>
                    </a:cubicBezTo>
                    <a:cubicBezTo>
                      <a:pt x="934040" y="832485"/>
                      <a:pt x="934040" y="827723"/>
                      <a:pt x="934992" y="822960"/>
                    </a:cubicBezTo>
                    <a:close/>
                    <a:moveTo>
                      <a:pt x="938802" y="803910"/>
                    </a:moveTo>
                    <a:lnTo>
                      <a:pt x="938802" y="805815"/>
                    </a:lnTo>
                    <a:lnTo>
                      <a:pt x="937850" y="805815"/>
                    </a:lnTo>
                    <a:lnTo>
                      <a:pt x="938802" y="803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D1FFC4E5-E07E-4477-B534-C738F6D36686}"/>
              </a:ext>
            </a:extLst>
          </p:cNvPr>
          <p:cNvSpPr txBox="1"/>
          <p:nvPr/>
        </p:nvSpPr>
        <p:spPr>
          <a:xfrm>
            <a:off x="614635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1"/>
                </a:solidFill>
                <a:cs typeface="B Nazanin" pitchFamily="2" charset="-78"/>
              </a:rPr>
              <a:t>1</a:t>
            </a:r>
            <a:r>
              <a:rPr lang="fa-IR" altLang="ko-KR" sz="5400" b="1" dirty="0">
                <a:solidFill>
                  <a:schemeClr val="accent1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C7327DE-ED26-4124-BC34-3B811731E6AA}"/>
              </a:ext>
            </a:extLst>
          </p:cNvPr>
          <p:cNvSpPr txBox="1"/>
          <p:nvPr/>
        </p:nvSpPr>
        <p:spPr>
          <a:xfrm>
            <a:off x="614635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cs typeface="B Nazanin" pitchFamily="2" charset="-78"/>
              </a:rPr>
              <a:t>2</a:t>
            </a:r>
            <a:r>
              <a:rPr lang="fa-IR" altLang="ko-KR" sz="5400" b="1" dirty="0">
                <a:solidFill>
                  <a:schemeClr val="accent2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A450B41-87AD-4B96-8622-20651C3057DA}"/>
              </a:ext>
            </a:extLst>
          </p:cNvPr>
          <p:cNvSpPr txBox="1"/>
          <p:nvPr/>
        </p:nvSpPr>
        <p:spPr>
          <a:xfrm>
            <a:off x="7496910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B Nazanin" pitchFamily="2" charset="-78"/>
              </a:rPr>
              <a:t>3</a:t>
            </a:r>
            <a:r>
              <a:rPr lang="fa-IR" altLang="ko-KR" sz="5400" b="1" dirty="0">
                <a:solidFill>
                  <a:schemeClr val="accent3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18A5F89-B946-4949-8A77-185E3BB0E2B2}"/>
              </a:ext>
            </a:extLst>
          </p:cNvPr>
          <p:cNvSpPr txBox="1"/>
          <p:nvPr/>
        </p:nvSpPr>
        <p:spPr>
          <a:xfrm>
            <a:off x="7496910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B Nazanin" pitchFamily="2" charset="-78"/>
              </a:rPr>
              <a:t>4</a:t>
            </a:r>
            <a:r>
              <a:rPr lang="fa-IR" altLang="ko-KR" sz="5400" b="1" dirty="0">
                <a:solidFill>
                  <a:schemeClr val="accent4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F60A04-58AF-4894-8B4E-2DD917837BEF}"/>
              </a:ext>
            </a:extLst>
          </p:cNvPr>
          <p:cNvGrpSpPr/>
          <p:nvPr/>
        </p:nvGrpSpPr>
        <p:grpSpPr>
          <a:xfrm>
            <a:off x="1913930" y="1026499"/>
            <a:ext cx="2941528" cy="738664"/>
            <a:chOff x="2551705" y="4283314"/>
            <a:chExt cx="2152229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4289FF4-55C1-4906-9906-125363B0D79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E1491F-6836-4244-90FE-89736676969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0BD32BA-E133-49C6-A51F-BEED8B615238}"/>
              </a:ext>
            </a:extLst>
          </p:cNvPr>
          <p:cNvGrpSpPr/>
          <p:nvPr/>
        </p:nvGrpSpPr>
        <p:grpSpPr>
          <a:xfrm>
            <a:off x="8796204" y="1026499"/>
            <a:ext cx="2941528" cy="738664"/>
            <a:chOff x="2551705" y="4283314"/>
            <a:chExt cx="2152229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6EAC03-3FE6-442A-AAC3-2D1D3142FC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72583D8-8FF5-47C2-8B4D-C57167D7A25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98E865C-3AC2-4E86-A3BE-1F864C3F85B3}"/>
              </a:ext>
            </a:extLst>
          </p:cNvPr>
          <p:cNvGrpSpPr/>
          <p:nvPr/>
        </p:nvGrpSpPr>
        <p:grpSpPr>
          <a:xfrm>
            <a:off x="1913930" y="2324980"/>
            <a:ext cx="2941528" cy="738664"/>
            <a:chOff x="2551705" y="4283314"/>
            <a:chExt cx="2152229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1F9BDD4-E975-4BD7-AC26-0F64C1F7744E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9B4A68A-C98D-4DCB-B931-689EC711C2B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DECC-8DC8-4C45-8D9D-90D15BC6865C}"/>
              </a:ext>
            </a:extLst>
          </p:cNvPr>
          <p:cNvGrpSpPr/>
          <p:nvPr/>
        </p:nvGrpSpPr>
        <p:grpSpPr>
          <a:xfrm>
            <a:off x="8796204" y="2324980"/>
            <a:ext cx="2941528" cy="738664"/>
            <a:chOff x="2551705" y="4283314"/>
            <a:chExt cx="2152229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F299684-A5EF-4E1E-A42F-D0E48CD81F8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6845FE8-51AA-4838-B61B-57B907412DF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152400" y="48059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251752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12B630-F563-4F7A-A724-66061AEEE468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3F6312-50AE-42F8-8122-E254E180CA7D}"/>
              </a:ext>
            </a:extLst>
          </p:cNvPr>
          <p:cNvSpPr/>
          <p:nvPr/>
        </p:nvSpPr>
        <p:spPr>
          <a:xfrm>
            <a:off x="0" y="535959"/>
            <a:ext cx="6994187" cy="166342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1EBDFF8-04FB-48F5-8264-498F0E4F02F7}"/>
              </a:ext>
            </a:extLst>
          </p:cNvPr>
          <p:cNvSpPr txBox="1"/>
          <p:nvPr/>
        </p:nvSpPr>
        <p:spPr>
          <a:xfrm>
            <a:off x="661480" y="609103"/>
            <a:ext cx="5680952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ارائه </a:t>
            </a:r>
          </a:p>
          <a:p>
            <a:pPr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fa-IR" altLang="ko-KR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770727-1094-46F1-9A91-12E2362E1E1E}"/>
              </a:ext>
            </a:extLst>
          </p:cNvPr>
          <p:cNvSpPr txBox="1"/>
          <p:nvPr/>
        </p:nvSpPr>
        <p:spPr>
          <a:xfrm>
            <a:off x="764034" y="3283802"/>
            <a:ext cx="4670759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accent2"/>
                </a:solidFill>
                <a:cs typeface="B Nazanin" pitchFamily="2" charset="-78"/>
              </a:rPr>
              <a:t>ما ارائه حرفه ای با کیفیت ایجاد می کنیم</a:t>
            </a:r>
          </a:p>
          <a:p>
            <a:pPr algn="r" rtl="1"/>
            <a:endParaRPr lang="ko-KR" alt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E97217-BB3E-45A7-A5CB-A43A1C16D1E8}"/>
              </a:ext>
            </a:extLst>
          </p:cNvPr>
          <p:cNvSpPr txBox="1"/>
          <p:nvPr/>
        </p:nvSpPr>
        <p:spPr>
          <a:xfrm>
            <a:off x="661206" y="4267969"/>
            <a:ext cx="47735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آسان برای تغییر رنگ، عکس. 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 من امیدوارم و معتقدم که این الگو وقت شما را خواهد گرفت. آسان برای تغییر رنگ، عکس.</a:t>
            </a:r>
          </a:p>
          <a:p>
            <a:pPr algn="r" rtl="1"/>
            <a:endParaRPr lang="fa-IR" altLang="ko-KR" sz="1200" dirty="0"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14D5A2E-2130-4F4E-A771-FE26D978EB21}"/>
              </a:ext>
            </a:extLst>
          </p:cNvPr>
          <p:cNvGrpSpPr/>
          <p:nvPr/>
        </p:nvGrpSpPr>
        <p:grpSpPr>
          <a:xfrm>
            <a:off x="4391495" y="868423"/>
            <a:ext cx="795702" cy="556242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0121CD-0F94-4570-8361-4067D7568F92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E805A4-6494-41AD-A67B-0606BF0E6029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5150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BF2734-1320-4DB7-B21C-729FF72236B4}"/>
              </a:ext>
            </a:extLst>
          </p:cNvPr>
          <p:cNvGrpSpPr/>
          <p:nvPr/>
        </p:nvGrpSpPr>
        <p:grpSpPr>
          <a:xfrm>
            <a:off x="6101208" y="1778264"/>
            <a:ext cx="68958" cy="4283174"/>
            <a:chOff x="4283968" y="1628800"/>
            <a:chExt cx="68958" cy="42831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CD0868-7B02-4C8F-97AD-3EDD77ED5F5D}"/>
                </a:ext>
              </a:extLst>
            </p:cNvPr>
            <p:cNvSpPr/>
            <p:nvPr/>
          </p:nvSpPr>
          <p:spPr>
            <a:xfrm>
              <a:off x="4283968" y="1628800"/>
              <a:ext cx="68958" cy="826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213130A-304B-4766-A048-43B929B2A95D}"/>
                </a:ext>
              </a:extLst>
            </p:cNvPr>
            <p:cNvSpPr/>
            <p:nvPr/>
          </p:nvSpPr>
          <p:spPr>
            <a:xfrm>
              <a:off x="4283968" y="2492896"/>
              <a:ext cx="68958" cy="8267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8DB372F-791E-40F0-B150-752E76FB03EC}"/>
                </a:ext>
              </a:extLst>
            </p:cNvPr>
            <p:cNvSpPr/>
            <p:nvPr/>
          </p:nvSpPr>
          <p:spPr>
            <a:xfrm>
              <a:off x="4283968" y="3356992"/>
              <a:ext cx="68958" cy="8267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4A3D49-2983-414A-B4F6-8FC6656B9469}"/>
                </a:ext>
              </a:extLst>
            </p:cNvPr>
            <p:cNvSpPr/>
            <p:nvPr/>
          </p:nvSpPr>
          <p:spPr>
            <a:xfrm>
              <a:off x="4283968" y="4221088"/>
              <a:ext cx="68958" cy="8267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97754CC-78C9-497F-AFF6-3C74184BC4DC}"/>
                </a:ext>
              </a:extLst>
            </p:cNvPr>
            <p:cNvSpPr/>
            <p:nvPr/>
          </p:nvSpPr>
          <p:spPr>
            <a:xfrm>
              <a:off x="4283968" y="5085184"/>
              <a:ext cx="68958" cy="8267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31DB602-0115-4271-91E7-AB7B8C0E082F}"/>
              </a:ext>
            </a:extLst>
          </p:cNvPr>
          <p:cNvCxnSpPr/>
          <p:nvPr/>
        </p:nvCxnSpPr>
        <p:spPr>
          <a:xfrm>
            <a:off x="6317231" y="2191659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9A6172F-80AC-4A7F-99F8-861F5D3D7766}"/>
              </a:ext>
            </a:extLst>
          </p:cNvPr>
          <p:cNvCxnSpPr/>
          <p:nvPr/>
        </p:nvCxnSpPr>
        <p:spPr>
          <a:xfrm>
            <a:off x="6317231" y="393707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8C7A144-B48C-4B44-8E8E-548C6E7F3224}"/>
              </a:ext>
            </a:extLst>
          </p:cNvPr>
          <p:cNvCxnSpPr/>
          <p:nvPr/>
        </p:nvCxnSpPr>
        <p:spPr>
          <a:xfrm>
            <a:off x="6317231" y="5682481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02B02F-0ABC-4585-9479-C11BE187B57D}"/>
              </a:ext>
            </a:extLst>
          </p:cNvPr>
          <p:cNvCxnSpPr/>
          <p:nvPr/>
        </p:nvCxnSpPr>
        <p:spPr>
          <a:xfrm>
            <a:off x="5568576" y="477025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5FE845E2-F308-47B5-A5C9-CB985A8951E8}"/>
              </a:ext>
            </a:extLst>
          </p:cNvPr>
          <p:cNvSpPr/>
          <p:nvPr/>
        </p:nvSpPr>
        <p:spPr>
          <a:xfrm>
            <a:off x="4585104" y="2646267"/>
            <a:ext cx="846777" cy="8467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2F05ADC-A1A4-4539-BA96-9A03BAD54425}"/>
              </a:ext>
            </a:extLst>
          </p:cNvPr>
          <p:cNvSpPr/>
          <p:nvPr/>
        </p:nvSpPr>
        <p:spPr>
          <a:xfrm>
            <a:off x="4459883" y="26562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A4D7C5-EDD0-4849-BF37-B71A09C6DEEC}"/>
              </a:ext>
            </a:extLst>
          </p:cNvPr>
          <p:cNvCxnSpPr/>
          <p:nvPr/>
        </p:nvCxnSpPr>
        <p:spPr>
          <a:xfrm>
            <a:off x="5568576" y="307111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8">
            <a:extLst>
              <a:ext uri="{FF2B5EF4-FFF2-40B4-BE49-F238E27FC236}">
                <a16:creationId xmlns:a16="http://schemas.microsoft.com/office/drawing/2014/main" id="{625F6D73-225C-4D6F-86A5-83A98156932E}"/>
              </a:ext>
            </a:extLst>
          </p:cNvPr>
          <p:cNvGrpSpPr/>
          <p:nvPr/>
        </p:nvGrpSpPr>
        <p:grpSpPr>
          <a:xfrm>
            <a:off x="852378" y="2595761"/>
            <a:ext cx="3425502" cy="897285"/>
            <a:chOff x="222945" y="2305923"/>
            <a:chExt cx="2563713" cy="89728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79EF28-5FE9-499C-9257-17E52A8E35B5}"/>
                </a:ext>
              </a:extLst>
            </p:cNvPr>
            <p:cNvSpPr txBox="1"/>
            <p:nvPr/>
          </p:nvSpPr>
          <p:spPr>
            <a:xfrm>
              <a:off x="222945" y="2305923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DD9CB2-724F-478F-A1A7-D3E3ED5BDC36}"/>
                </a:ext>
              </a:extLst>
            </p:cNvPr>
            <p:cNvSpPr txBox="1"/>
            <p:nvPr/>
          </p:nvSpPr>
          <p:spPr>
            <a:xfrm>
              <a:off x="222945" y="2556877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: 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B5635262-6EF4-4AA2-B200-B1240063B21B}"/>
              </a:ext>
            </a:extLst>
          </p:cNvPr>
          <p:cNvSpPr/>
          <p:nvPr/>
        </p:nvSpPr>
        <p:spPr>
          <a:xfrm>
            <a:off x="6821289" y="1758279"/>
            <a:ext cx="846777" cy="846777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B637ED8-654D-4EC3-AC80-251A6FA8C820}"/>
              </a:ext>
            </a:extLst>
          </p:cNvPr>
          <p:cNvSpPr/>
          <p:nvPr/>
        </p:nvSpPr>
        <p:spPr>
          <a:xfrm>
            <a:off x="6965305" y="1772138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02A0D030-BD83-4D8A-90E9-33F0DC892A8F}"/>
              </a:ext>
            </a:extLst>
          </p:cNvPr>
          <p:cNvGrpSpPr/>
          <p:nvPr/>
        </p:nvGrpSpPr>
        <p:grpSpPr>
          <a:xfrm>
            <a:off x="7936112" y="1721139"/>
            <a:ext cx="3425502" cy="712619"/>
            <a:chOff x="6328767" y="1465734"/>
            <a:chExt cx="2563713" cy="71261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7FB62AC-A511-46FC-92F2-F1EDFCF8521E}"/>
                </a:ext>
              </a:extLst>
            </p:cNvPr>
            <p:cNvSpPr txBox="1"/>
            <p:nvPr/>
          </p:nvSpPr>
          <p:spPr>
            <a:xfrm>
              <a:off x="6328767" y="146573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AB1327-A69A-4A10-8E66-E992E62B1DEB}"/>
                </a:ext>
              </a:extLst>
            </p:cNvPr>
            <p:cNvSpPr txBox="1"/>
            <p:nvPr/>
          </p:nvSpPr>
          <p:spPr>
            <a:xfrm>
              <a:off x="6328767" y="1716688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5449A79-3E96-4B7A-8B57-7A6D0F03530B}"/>
              </a:ext>
            </a:extLst>
          </p:cNvPr>
          <p:cNvSpPr/>
          <p:nvPr/>
        </p:nvSpPr>
        <p:spPr>
          <a:xfrm>
            <a:off x="4585104" y="4345408"/>
            <a:ext cx="846777" cy="846777"/>
          </a:xfrm>
          <a:prstGeom prst="ellipse">
            <a:avLst/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D98B1AE-B9C8-499A-8734-A8423FAE5AD5}"/>
              </a:ext>
            </a:extLst>
          </p:cNvPr>
          <p:cNvSpPr/>
          <p:nvPr/>
        </p:nvSpPr>
        <p:spPr>
          <a:xfrm>
            <a:off x="4459883" y="4355401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6" name="그룹 10">
            <a:extLst>
              <a:ext uri="{FF2B5EF4-FFF2-40B4-BE49-F238E27FC236}">
                <a16:creationId xmlns:a16="http://schemas.microsoft.com/office/drawing/2014/main" id="{7F5FCC77-FF2C-498B-BAAB-5EE9D5402115}"/>
              </a:ext>
            </a:extLst>
          </p:cNvPr>
          <p:cNvGrpSpPr/>
          <p:nvPr/>
        </p:nvGrpSpPr>
        <p:grpSpPr>
          <a:xfrm>
            <a:off x="852378" y="4344005"/>
            <a:ext cx="3425502" cy="712619"/>
            <a:chOff x="222945" y="4005064"/>
            <a:chExt cx="2563713" cy="71261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F51D14-07BF-4C03-B3F7-21168945A19A}"/>
                </a:ext>
              </a:extLst>
            </p:cNvPr>
            <p:cNvSpPr txBox="1"/>
            <p:nvPr/>
          </p:nvSpPr>
          <p:spPr>
            <a:xfrm>
              <a:off x="222945" y="400506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2903432-7FFE-4460-915E-340014FB3AAD}"/>
                </a:ext>
              </a:extLst>
            </p:cNvPr>
            <p:cNvSpPr txBox="1"/>
            <p:nvPr/>
          </p:nvSpPr>
          <p:spPr>
            <a:xfrm>
              <a:off x="222945" y="4256018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9096071A-F801-4BD6-8EDE-953827B659CE}"/>
              </a:ext>
            </a:extLst>
          </p:cNvPr>
          <p:cNvSpPr/>
          <p:nvPr/>
        </p:nvSpPr>
        <p:spPr>
          <a:xfrm>
            <a:off x="6821289" y="5249101"/>
            <a:ext cx="846777" cy="846777"/>
          </a:xfrm>
          <a:prstGeom prst="ellipse">
            <a:avLst/>
          </a:prstGeom>
          <a:solidFill>
            <a:schemeClr val="accent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4A86CBE-ADD9-4CA3-B4D4-5E1C3DCAA244}"/>
              </a:ext>
            </a:extLst>
          </p:cNvPr>
          <p:cNvSpPr/>
          <p:nvPr/>
        </p:nvSpPr>
        <p:spPr>
          <a:xfrm>
            <a:off x="6965305" y="52629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31" name="그룹 1">
            <a:extLst>
              <a:ext uri="{FF2B5EF4-FFF2-40B4-BE49-F238E27FC236}">
                <a16:creationId xmlns:a16="http://schemas.microsoft.com/office/drawing/2014/main" id="{5577CD99-948C-4E57-A5BB-62798507EAA6}"/>
              </a:ext>
            </a:extLst>
          </p:cNvPr>
          <p:cNvGrpSpPr/>
          <p:nvPr/>
        </p:nvGrpSpPr>
        <p:grpSpPr>
          <a:xfrm>
            <a:off x="7936112" y="5217627"/>
            <a:ext cx="3425502" cy="712619"/>
            <a:chOff x="6328767" y="4956556"/>
            <a:chExt cx="2563713" cy="7126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23BA75-C68C-4058-A29F-B45C662CA7AE}"/>
                </a:ext>
              </a:extLst>
            </p:cNvPr>
            <p:cNvSpPr txBox="1"/>
            <p:nvPr/>
          </p:nvSpPr>
          <p:spPr>
            <a:xfrm>
              <a:off x="6328767" y="4956556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EBA86-7458-4499-8D4C-30C614974098}"/>
                </a:ext>
              </a:extLst>
            </p:cNvPr>
            <p:cNvSpPr txBox="1"/>
            <p:nvPr/>
          </p:nvSpPr>
          <p:spPr>
            <a:xfrm>
              <a:off x="6328767" y="5207510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0ED7431-6B32-4EC1-A7DA-409ECA493E19}"/>
              </a:ext>
            </a:extLst>
          </p:cNvPr>
          <p:cNvSpPr/>
          <p:nvPr/>
        </p:nvSpPr>
        <p:spPr>
          <a:xfrm>
            <a:off x="6821289" y="3503690"/>
            <a:ext cx="846777" cy="846777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93972E-287A-42AD-98DD-7A3EE8CDB7A5}"/>
              </a:ext>
            </a:extLst>
          </p:cNvPr>
          <p:cNvSpPr/>
          <p:nvPr/>
        </p:nvSpPr>
        <p:spPr>
          <a:xfrm>
            <a:off x="6965305" y="3517549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36" name="그룹 6">
            <a:extLst>
              <a:ext uri="{FF2B5EF4-FFF2-40B4-BE49-F238E27FC236}">
                <a16:creationId xmlns:a16="http://schemas.microsoft.com/office/drawing/2014/main" id="{22CAA069-A5D2-4AA8-9B46-9F75984E90A7}"/>
              </a:ext>
            </a:extLst>
          </p:cNvPr>
          <p:cNvGrpSpPr/>
          <p:nvPr/>
        </p:nvGrpSpPr>
        <p:grpSpPr>
          <a:xfrm>
            <a:off x="7936112" y="3469385"/>
            <a:ext cx="3425502" cy="712619"/>
            <a:chOff x="6328767" y="3211145"/>
            <a:chExt cx="2563713" cy="71261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9FF7A-80C4-49A2-99D6-A58F49D7B67D}"/>
                </a:ext>
              </a:extLst>
            </p:cNvPr>
            <p:cNvSpPr txBox="1"/>
            <p:nvPr/>
          </p:nvSpPr>
          <p:spPr>
            <a:xfrm>
              <a:off x="6328767" y="3211145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C42D4A-946A-4B6F-88E3-F3EC92F1B0EC}"/>
                </a:ext>
              </a:extLst>
            </p:cNvPr>
            <p:cNvSpPr txBox="1"/>
            <p:nvPr/>
          </p:nvSpPr>
          <p:spPr>
            <a:xfrm>
              <a:off x="6328767" y="3462099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4" name="그룹 108">
            <a:extLst>
              <a:ext uri="{FF2B5EF4-FFF2-40B4-BE49-F238E27FC236}">
                <a16:creationId xmlns:a16="http://schemas.microsoft.com/office/drawing/2014/main" id="{CA0D49F1-ADAB-4852-9E82-E0601069EC07}"/>
              </a:ext>
            </a:extLst>
          </p:cNvPr>
          <p:cNvGrpSpPr/>
          <p:nvPr/>
        </p:nvGrpSpPr>
        <p:grpSpPr>
          <a:xfrm>
            <a:off x="4661184" y="2846715"/>
            <a:ext cx="432177" cy="493370"/>
            <a:chOff x="7322818" y="1544656"/>
            <a:chExt cx="2434437" cy="2779133"/>
          </a:xfrm>
          <a:solidFill>
            <a:schemeClr val="accent2"/>
          </a:solidFill>
        </p:grpSpPr>
        <p:sp>
          <p:nvSpPr>
            <p:cNvPr id="45" name="타원 109">
              <a:extLst>
                <a:ext uri="{FF2B5EF4-FFF2-40B4-BE49-F238E27FC236}">
                  <a16:creationId xmlns:a16="http://schemas.microsoft.com/office/drawing/2014/main" id="{59F3C373-0A80-4019-B062-CC1F74194CD5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타원 110">
              <a:extLst>
                <a:ext uri="{FF2B5EF4-FFF2-40B4-BE49-F238E27FC236}">
                  <a16:creationId xmlns:a16="http://schemas.microsoft.com/office/drawing/2014/main" id="{FFC821AE-EF5C-4B81-89E4-7007700043D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자유형: 도형 111">
              <a:extLst>
                <a:ext uri="{FF2B5EF4-FFF2-40B4-BE49-F238E27FC236}">
                  <a16:creationId xmlns:a16="http://schemas.microsoft.com/office/drawing/2014/main" id="{F8CD5ADC-0D76-452A-A6D9-0A5D629374F9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타원 112">
              <a:extLst>
                <a:ext uri="{FF2B5EF4-FFF2-40B4-BE49-F238E27FC236}">
                  <a16:creationId xmlns:a16="http://schemas.microsoft.com/office/drawing/2014/main" id="{EE8C03E5-96E2-43E9-915A-89B4B6CF0F9E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타원 113">
              <a:extLst>
                <a:ext uri="{FF2B5EF4-FFF2-40B4-BE49-F238E27FC236}">
                  <a16:creationId xmlns:a16="http://schemas.microsoft.com/office/drawing/2014/main" id="{21172CCB-7A8B-45F5-92E5-7C960F43230B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타원 114">
              <a:extLst>
                <a:ext uri="{FF2B5EF4-FFF2-40B4-BE49-F238E27FC236}">
                  <a16:creationId xmlns:a16="http://schemas.microsoft.com/office/drawing/2014/main" id="{B139AC48-6C40-4420-A44F-B2C479B941A9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타원 115">
              <a:extLst>
                <a:ext uri="{FF2B5EF4-FFF2-40B4-BE49-F238E27FC236}">
                  <a16:creationId xmlns:a16="http://schemas.microsoft.com/office/drawing/2014/main" id="{7D297810-FEF2-4846-9F88-085CDFFE2692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52" name="타원 116">
              <a:extLst>
                <a:ext uri="{FF2B5EF4-FFF2-40B4-BE49-F238E27FC236}">
                  <a16:creationId xmlns:a16="http://schemas.microsoft.com/office/drawing/2014/main" id="{66AC4932-0CC8-4AA5-9A4B-B115FB5F2CB5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타원 117">
              <a:extLst>
                <a:ext uri="{FF2B5EF4-FFF2-40B4-BE49-F238E27FC236}">
                  <a16:creationId xmlns:a16="http://schemas.microsoft.com/office/drawing/2014/main" id="{42D5E28E-0A2B-409D-BF81-F95C1FA0CD3A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타원 118">
              <a:extLst>
                <a:ext uri="{FF2B5EF4-FFF2-40B4-BE49-F238E27FC236}">
                  <a16:creationId xmlns:a16="http://schemas.microsoft.com/office/drawing/2014/main" id="{097408D6-ACC1-42A7-AA01-9F77E978BA61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타원 119">
              <a:extLst>
                <a:ext uri="{FF2B5EF4-FFF2-40B4-BE49-F238E27FC236}">
                  <a16:creationId xmlns:a16="http://schemas.microsoft.com/office/drawing/2014/main" id="{396F70E8-EF07-4C92-B041-3A03A88C0042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56" name="그룹 125">
            <a:extLst>
              <a:ext uri="{FF2B5EF4-FFF2-40B4-BE49-F238E27FC236}">
                <a16:creationId xmlns:a16="http://schemas.microsoft.com/office/drawing/2014/main" id="{5C2A4FB2-3C4B-4E28-8750-BA40D329735B}"/>
              </a:ext>
            </a:extLst>
          </p:cNvPr>
          <p:cNvGrpSpPr/>
          <p:nvPr/>
        </p:nvGrpSpPr>
        <p:grpSpPr>
          <a:xfrm>
            <a:off x="7244677" y="3715927"/>
            <a:ext cx="301904" cy="422301"/>
            <a:chOff x="1019786" y="3002376"/>
            <a:chExt cx="2531613" cy="3541196"/>
          </a:xfrm>
          <a:solidFill>
            <a:schemeClr val="accent3"/>
          </a:solidFill>
        </p:grpSpPr>
        <p:sp>
          <p:nvSpPr>
            <p:cNvPr id="57" name="사각형: 둥근 모서리 132">
              <a:extLst>
                <a:ext uri="{FF2B5EF4-FFF2-40B4-BE49-F238E27FC236}">
                  <a16:creationId xmlns:a16="http://schemas.microsoft.com/office/drawing/2014/main" id="{B153A2D5-70F0-496D-A2F7-ED460374956A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막힌 원호 135">
              <a:extLst>
                <a:ext uri="{FF2B5EF4-FFF2-40B4-BE49-F238E27FC236}">
                  <a16:creationId xmlns:a16="http://schemas.microsoft.com/office/drawing/2014/main" id="{9B7FC92B-7C9C-40B1-B99B-6A6C3DF7A919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59" name="자유형: 도형 128">
              <a:extLst>
                <a:ext uri="{FF2B5EF4-FFF2-40B4-BE49-F238E27FC236}">
                  <a16:creationId xmlns:a16="http://schemas.microsoft.com/office/drawing/2014/main" id="{B849DF4E-02B0-4903-AD55-7E3059DB7DAD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자유형: 도형 129">
              <a:extLst>
                <a:ext uri="{FF2B5EF4-FFF2-40B4-BE49-F238E27FC236}">
                  <a16:creationId xmlns:a16="http://schemas.microsoft.com/office/drawing/2014/main" id="{AE72E1B9-865B-432D-B5AF-1ADC5835246B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61" name="그룹 103">
            <a:extLst>
              <a:ext uri="{FF2B5EF4-FFF2-40B4-BE49-F238E27FC236}">
                <a16:creationId xmlns:a16="http://schemas.microsoft.com/office/drawing/2014/main" id="{3DEB29F4-11D4-4EE3-B68C-293625A3D89D}"/>
              </a:ext>
            </a:extLst>
          </p:cNvPr>
          <p:cNvGrpSpPr/>
          <p:nvPr/>
        </p:nvGrpSpPr>
        <p:grpSpPr>
          <a:xfrm rot="4020525">
            <a:off x="4758527" y="4442605"/>
            <a:ext cx="298248" cy="631981"/>
            <a:chOff x="-287118" y="4952296"/>
            <a:chExt cx="1609427" cy="3410347"/>
          </a:xfrm>
          <a:solidFill>
            <a:schemeClr val="accent4"/>
          </a:solidFill>
        </p:grpSpPr>
        <p:sp>
          <p:nvSpPr>
            <p:cNvPr id="62" name="자유형: 도형 104">
              <a:extLst>
                <a:ext uri="{FF2B5EF4-FFF2-40B4-BE49-F238E27FC236}">
                  <a16:creationId xmlns:a16="http://schemas.microsoft.com/office/drawing/2014/main" id="{C62C6227-7944-4CEF-A94F-1D870894F312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자유형: 도형 105">
              <a:extLst>
                <a:ext uri="{FF2B5EF4-FFF2-40B4-BE49-F238E27FC236}">
                  <a16:creationId xmlns:a16="http://schemas.microsoft.com/office/drawing/2014/main" id="{2B390126-D5D5-42BC-A4C5-DF6AA6C2337B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자유형: 도형 106">
              <a:extLst>
                <a:ext uri="{FF2B5EF4-FFF2-40B4-BE49-F238E27FC236}">
                  <a16:creationId xmlns:a16="http://schemas.microsoft.com/office/drawing/2014/main" id="{EAFF8A49-0CB7-417B-8D75-1D4E6EB697B1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자유형: 도형 107">
              <a:extLst>
                <a:ext uri="{FF2B5EF4-FFF2-40B4-BE49-F238E27FC236}">
                  <a16:creationId xmlns:a16="http://schemas.microsoft.com/office/drawing/2014/main" id="{98EF63D8-F231-4BB3-808B-7CCF012DF042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66" name="그룹 69">
            <a:extLst>
              <a:ext uri="{FF2B5EF4-FFF2-40B4-BE49-F238E27FC236}">
                <a16:creationId xmlns:a16="http://schemas.microsoft.com/office/drawing/2014/main" id="{CD38D67F-7A3A-4054-B313-4BD07C6FAAD4}"/>
              </a:ext>
            </a:extLst>
          </p:cNvPr>
          <p:cNvGrpSpPr/>
          <p:nvPr/>
        </p:nvGrpSpPr>
        <p:grpSpPr>
          <a:xfrm>
            <a:off x="7223835" y="5469736"/>
            <a:ext cx="372956" cy="425490"/>
            <a:chOff x="3434152" y="428041"/>
            <a:chExt cx="4718078" cy="5382655"/>
          </a:xfrm>
          <a:solidFill>
            <a:schemeClr val="accent5"/>
          </a:solidFill>
        </p:grpSpPr>
        <p:sp>
          <p:nvSpPr>
            <p:cNvPr id="67" name="자유형: 도형 70">
              <a:extLst>
                <a:ext uri="{FF2B5EF4-FFF2-40B4-BE49-F238E27FC236}">
                  <a16:creationId xmlns:a16="http://schemas.microsoft.com/office/drawing/2014/main" id="{1FAD175A-27FA-4958-916F-638F2A3178F9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자유형: 도형 71">
              <a:extLst>
                <a:ext uri="{FF2B5EF4-FFF2-40B4-BE49-F238E27FC236}">
                  <a16:creationId xmlns:a16="http://schemas.microsoft.com/office/drawing/2014/main" id="{0BD8388B-4868-4D91-AFCE-5DE1F8DB1114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69" name="자유형: 도형 72">
              <a:extLst>
                <a:ext uri="{FF2B5EF4-FFF2-40B4-BE49-F238E27FC236}">
                  <a16:creationId xmlns:a16="http://schemas.microsoft.com/office/drawing/2014/main" id="{79276F56-5068-496B-A0F6-8117CAC22E2A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자유형: 도형 73">
              <a:extLst>
                <a:ext uri="{FF2B5EF4-FFF2-40B4-BE49-F238E27FC236}">
                  <a16:creationId xmlns:a16="http://schemas.microsoft.com/office/drawing/2014/main" id="{E7138D20-7CAB-4B81-A1DE-2CD86CE46DF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71" name="Teardrop 3">
              <a:extLst>
                <a:ext uri="{FF2B5EF4-FFF2-40B4-BE49-F238E27FC236}">
                  <a16:creationId xmlns:a16="http://schemas.microsoft.com/office/drawing/2014/main" id="{7771A9EB-6A30-4FA6-A4D7-0038C3BC001F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278153D-971E-4672-B83B-17CF2A01B59E}"/>
              </a:ext>
            </a:extLst>
          </p:cNvPr>
          <p:cNvSpPr/>
          <p:nvPr/>
        </p:nvSpPr>
        <p:spPr>
          <a:xfrm>
            <a:off x="7137610" y="1924391"/>
            <a:ext cx="510374" cy="557693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52833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20">
            <a:extLst>
              <a:ext uri="{FF2B5EF4-FFF2-40B4-BE49-F238E27FC236}">
                <a16:creationId xmlns:a16="http://schemas.microsoft.com/office/drawing/2014/main" id="{74A4F668-B9FE-42FA-934B-BD0D6445837C}"/>
              </a:ext>
            </a:extLst>
          </p:cNvPr>
          <p:cNvGrpSpPr/>
          <p:nvPr/>
        </p:nvGrpSpPr>
        <p:grpSpPr>
          <a:xfrm>
            <a:off x="7211217" y="2079735"/>
            <a:ext cx="452227" cy="565930"/>
            <a:chOff x="5262562" y="2386012"/>
            <a:chExt cx="1666875" cy="208597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B6DAC6-CE6A-4964-A6B0-9BBA75804B4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3DD7D81-46A7-404B-8938-F999B4A48BC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0AA6C8B-A4E2-41B3-9B1C-63E221DEAB54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A72A2C-0ED9-44C3-BD8A-9A49B8D6CFEB}"/>
              </a:ext>
            </a:extLst>
          </p:cNvPr>
          <p:cNvGrpSpPr/>
          <p:nvPr/>
        </p:nvGrpSpPr>
        <p:grpSpPr>
          <a:xfrm>
            <a:off x="4991144" y="669016"/>
            <a:ext cx="2870449" cy="5596168"/>
            <a:chOff x="7731116" y="-159093"/>
            <a:chExt cx="1859025" cy="3624317"/>
          </a:xfrm>
        </p:grpSpPr>
        <p:sp>
          <p:nvSpPr>
            <p:cNvPr id="4" name="Graphic 20">
              <a:extLst>
                <a:ext uri="{FF2B5EF4-FFF2-40B4-BE49-F238E27FC236}">
                  <a16:creationId xmlns:a16="http://schemas.microsoft.com/office/drawing/2014/main" id="{6B80D1E1-9EFB-4DCA-BA68-4AFD97A715B9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BA0E25-A839-4712-99A1-132EEC9417AA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469EFE00-5758-4037-81E4-88BA7A4D4923}"/>
              </a:ext>
            </a:extLst>
          </p:cNvPr>
          <p:cNvSpPr/>
          <p:nvPr/>
        </p:nvSpPr>
        <p:spPr>
          <a:xfrm>
            <a:off x="818359" y="718177"/>
            <a:ext cx="1306286" cy="5498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1" name="Frame 10">
            <a:extLst>
              <a:ext uri="{FF2B5EF4-FFF2-40B4-BE49-F238E27FC236}">
                <a16:creationId xmlns:a16="http://schemas.microsoft.com/office/drawing/2014/main" id="{FD5EEE58-D83C-4CD5-B829-CF4C22696F15}"/>
              </a:ext>
            </a:extLst>
          </p:cNvPr>
          <p:cNvSpPr/>
          <p:nvPr/>
        </p:nvSpPr>
        <p:spPr>
          <a:xfrm>
            <a:off x="750815" y="648510"/>
            <a:ext cx="1443499" cy="5638797"/>
          </a:xfrm>
          <a:prstGeom prst="frame">
            <a:avLst>
              <a:gd name="adj1" fmla="val 259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B3CACB-E3B3-4273-BE32-FFE3CCF1DD50}"/>
              </a:ext>
            </a:extLst>
          </p:cNvPr>
          <p:cNvSpPr txBox="1"/>
          <p:nvPr/>
        </p:nvSpPr>
        <p:spPr>
          <a:xfrm>
            <a:off x="818360" y="1941236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FF9C80-0CC6-453E-B999-79C4A6DECD77}"/>
              </a:ext>
            </a:extLst>
          </p:cNvPr>
          <p:cNvSpPr txBox="1"/>
          <p:nvPr/>
        </p:nvSpPr>
        <p:spPr>
          <a:xfrm>
            <a:off x="818360" y="3683510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712CD7-641E-49E6-B85D-7772E085BAA0}"/>
              </a:ext>
            </a:extLst>
          </p:cNvPr>
          <p:cNvSpPr txBox="1"/>
          <p:nvPr/>
        </p:nvSpPr>
        <p:spPr>
          <a:xfrm>
            <a:off x="818360" y="5427154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그룹 69">
            <a:extLst>
              <a:ext uri="{FF2B5EF4-FFF2-40B4-BE49-F238E27FC236}">
                <a16:creationId xmlns:a16="http://schemas.microsoft.com/office/drawing/2014/main" id="{B1E81345-55C8-4038-966A-AA65EAEECAAC}"/>
              </a:ext>
            </a:extLst>
          </p:cNvPr>
          <p:cNvGrpSpPr/>
          <p:nvPr/>
        </p:nvGrpSpPr>
        <p:grpSpPr>
          <a:xfrm>
            <a:off x="1253703" y="2933041"/>
            <a:ext cx="510374" cy="582264"/>
            <a:chOff x="3434152" y="428041"/>
            <a:chExt cx="4718078" cy="5382655"/>
          </a:xfrm>
          <a:noFill/>
        </p:grpSpPr>
        <p:sp>
          <p:nvSpPr>
            <p:cNvPr id="29" name="자유형: 도형 70">
              <a:extLst>
                <a:ext uri="{FF2B5EF4-FFF2-40B4-BE49-F238E27FC236}">
                  <a16:creationId xmlns:a16="http://schemas.microsoft.com/office/drawing/2014/main" id="{61AA8DD4-5196-4D4C-9CFD-8D14745CE46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자유형: 도형 71">
              <a:extLst>
                <a:ext uri="{FF2B5EF4-FFF2-40B4-BE49-F238E27FC236}">
                  <a16:creationId xmlns:a16="http://schemas.microsoft.com/office/drawing/2014/main" id="{B34D2EDA-F01D-4141-AE01-720E1A995768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1" name="자유형: 도형 72">
              <a:extLst>
                <a:ext uri="{FF2B5EF4-FFF2-40B4-BE49-F238E27FC236}">
                  <a16:creationId xmlns:a16="http://schemas.microsoft.com/office/drawing/2014/main" id="{95BF723F-8769-42CF-8DEE-7F0A48043C8D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2" name="자유형: 도형 73">
              <a:extLst>
                <a:ext uri="{FF2B5EF4-FFF2-40B4-BE49-F238E27FC236}">
                  <a16:creationId xmlns:a16="http://schemas.microsoft.com/office/drawing/2014/main" id="{00C330F4-EE08-40BC-A764-D4822076E85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ardrop 3">
              <a:extLst>
                <a:ext uri="{FF2B5EF4-FFF2-40B4-BE49-F238E27FC236}">
                  <a16:creationId xmlns:a16="http://schemas.microsoft.com/office/drawing/2014/main" id="{CF84A12E-BC8A-4A38-89B8-7F786C3F99DD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8131C3-791D-4E69-B5FB-855C26FB2F79}"/>
              </a:ext>
            </a:extLst>
          </p:cNvPr>
          <p:cNvSpPr/>
          <p:nvPr/>
        </p:nvSpPr>
        <p:spPr>
          <a:xfrm>
            <a:off x="1152711" y="1174067"/>
            <a:ext cx="591797" cy="646665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B6D77B7-0225-4E69-8CE2-5E119FCA437D}"/>
              </a:ext>
            </a:extLst>
          </p:cNvPr>
          <p:cNvSpPr/>
          <p:nvPr/>
        </p:nvSpPr>
        <p:spPr>
          <a:xfrm>
            <a:off x="1152711" y="4532639"/>
            <a:ext cx="583173" cy="793900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E257956-889B-418C-B86B-8C8C74AC4320}"/>
              </a:ext>
            </a:extLst>
          </p:cNvPr>
          <p:cNvSpPr txBox="1"/>
          <p:nvPr/>
        </p:nvSpPr>
        <p:spPr>
          <a:xfrm>
            <a:off x="2570495" y="2930778"/>
            <a:ext cx="214742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DB6F82-06C8-42FD-9292-103605806E4E}"/>
              </a:ext>
            </a:extLst>
          </p:cNvPr>
          <p:cNvSpPr txBox="1"/>
          <p:nvPr/>
        </p:nvSpPr>
        <p:spPr>
          <a:xfrm>
            <a:off x="2570495" y="648510"/>
            <a:ext cx="2147423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ما ارائه حرفه ای</a:t>
            </a:r>
            <a:endParaRPr lang="ko-KR" altLang="en-US" sz="2800" dirty="0">
              <a:solidFill>
                <a:schemeClr val="accent1"/>
              </a:solidFill>
              <a:cs typeface="B Nazanin" pitchFamily="2" charset="-78"/>
            </a:endParaRPr>
          </a:p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با کیفیت ایجاد</a:t>
            </a:r>
          </a:p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 می کنیم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1EACAE-0CA7-47F6-A512-599423909F77}"/>
              </a:ext>
            </a:extLst>
          </p:cNvPr>
          <p:cNvSpPr txBox="1"/>
          <p:nvPr/>
        </p:nvSpPr>
        <p:spPr>
          <a:xfrm>
            <a:off x="7917521" y="4085565"/>
            <a:ext cx="3668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800" b="1" dirty="0">
                <a:solidFill>
                  <a:schemeClr val="accent4"/>
                </a:solidFill>
                <a:cs typeface="B Nazanin" pitchFamily="2" charset="-78"/>
              </a:rPr>
              <a:t>ارائه</a:t>
            </a:r>
            <a:endParaRPr lang="ko-KR" altLang="en-US" sz="28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197307-B917-45B6-BE2B-4339DFB2B1FB}"/>
              </a:ext>
            </a:extLst>
          </p:cNvPr>
          <p:cNvSpPr txBox="1"/>
          <p:nvPr/>
        </p:nvSpPr>
        <p:spPr>
          <a:xfrm>
            <a:off x="7917521" y="3683510"/>
            <a:ext cx="3668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1F46BA-D252-4C0F-81FC-AE528A7DDC5D}"/>
              </a:ext>
            </a:extLst>
          </p:cNvPr>
          <p:cNvSpPr txBox="1"/>
          <p:nvPr/>
        </p:nvSpPr>
        <p:spPr>
          <a:xfrm>
            <a:off x="7917521" y="4608915"/>
            <a:ext cx="366812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D363C8-3CA5-453F-A9B7-12C75401EC88}"/>
              </a:ext>
            </a:extLst>
          </p:cNvPr>
          <p:cNvSpPr txBox="1"/>
          <p:nvPr/>
        </p:nvSpPr>
        <p:spPr>
          <a:xfrm>
            <a:off x="8114908" y="512347"/>
            <a:ext cx="3326277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اسلاید </a:t>
            </a:r>
          </a:p>
          <a:p>
            <a:pPr algn="ct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</a:p>
          <a:p>
            <a:pPr algn="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  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556370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C890FD-3116-413E-8820-D565E92FD28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6A1605E-D481-45D6-86B7-0C6EC013C638}"/>
              </a:ext>
            </a:extLst>
          </p:cNvPr>
          <p:cNvSpPr/>
          <p:nvPr/>
        </p:nvSpPr>
        <p:spPr>
          <a:xfrm>
            <a:off x="4919869" y="735342"/>
            <a:ext cx="5695122" cy="5695122"/>
          </a:xfrm>
          <a:custGeom>
            <a:avLst/>
            <a:gdLst>
              <a:gd name="connsiteX0" fmla="*/ 0 w 5695122"/>
              <a:gd name="connsiteY0" fmla="*/ 3478023 h 5695122"/>
              <a:gd name="connsiteX1" fmla="*/ 78736 w 5695122"/>
              <a:gd name="connsiteY1" fmla="*/ 3584716 h 5695122"/>
              <a:gd name="connsiteX2" fmla="*/ 51811 w 5695122"/>
              <a:gd name="connsiteY2" fmla="*/ 3596322 h 5695122"/>
              <a:gd name="connsiteX3" fmla="*/ 17304 w 5695122"/>
              <a:gd name="connsiteY3" fmla="*/ 3624660 h 5695122"/>
              <a:gd name="connsiteX4" fmla="*/ 2854 w 5695122"/>
              <a:gd name="connsiteY4" fmla="*/ 3630430 h 5695122"/>
              <a:gd name="connsiteX5" fmla="*/ 0 w 5695122"/>
              <a:gd name="connsiteY5" fmla="*/ 3631747 h 5695122"/>
              <a:gd name="connsiteX6" fmla="*/ 0 w 5695122"/>
              <a:gd name="connsiteY6" fmla="*/ 0 h 5695122"/>
              <a:gd name="connsiteX7" fmla="*/ 5695122 w 5695122"/>
              <a:gd name="connsiteY7" fmla="*/ 0 h 5695122"/>
              <a:gd name="connsiteX8" fmla="*/ 5695122 w 5695122"/>
              <a:gd name="connsiteY8" fmla="*/ 5695122 h 5695122"/>
              <a:gd name="connsiteX9" fmla="*/ 0 w 5695122"/>
              <a:gd name="connsiteY9" fmla="*/ 5695122 h 5695122"/>
              <a:gd name="connsiteX10" fmla="*/ 0 w 5695122"/>
              <a:gd name="connsiteY10" fmla="*/ 3716069 h 5695122"/>
              <a:gd name="connsiteX11" fmla="*/ 15422 w 5695122"/>
              <a:gd name="connsiteY11" fmla="*/ 3716041 h 5695122"/>
              <a:gd name="connsiteX12" fmla="*/ 94980 w 5695122"/>
              <a:gd name="connsiteY12" fmla="*/ 3736211 h 5695122"/>
              <a:gd name="connsiteX13" fmla="*/ 91326 w 5695122"/>
              <a:gd name="connsiteY13" fmla="*/ 3749414 h 5695122"/>
              <a:gd name="connsiteX14" fmla="*/ 98699 w 5695122"/>
              <a:gd name="connsiteY14" fmla="*/ 3771938 h 5695122"/>
              <a:gd name="connsiteX15" fmla="*/ 105588 w 5695122"/>
              <a:gd name="connsiteY15" fmla="*/ 3771693 h 5695122"/>
              <a:gd name="connsiteX16" fmla="*/ 105588 w 5695122"/>
              <a:gd name="connsiteY16" fmla="*/ 3833447 h 5695122"/>
              <a:gd name="connsiteX17" fmla="*/ 104840 w 5695122"/>
              <a:gd name="connsiteY17" fmla="*/ 3834196 h 5695122"/>
              <a:gd name="connsiteX18" fmla="*/ 100987 w 5695122"/>
              <a:gd name="connsiteY18" fmla="*/ 3854446 h 5695122"/>
              <a:gd name="connsiteX19" fmla="*/ 105588 w 5695122"/>
              <a:gd name="connsiteY19" fmla="*/ 3854511 h 5695122"/>
              <a:gd name="connsiteX20" fmla="*/ 105588 w 5695122"/>
              <a:gd name="connsiteY20" fmla="*/ 3939490 h 5695122"/>
              <a:gd name="connsiteX21" fmla="*/ 53917 w 5695122"/>
              <a:gd name="connsiteY21" fmla="*/ 3967256 h 5695122"/>
              <a:gd name="connsiteX22" fmla="*/ 5466 w 5695122"/>
              <a:gd name="connsiteY22" fmla="*/ 4003670 h 5695122"/>
              <a:gd name="connsiteX23" fmla="*/ 58268 w 5695122"/>
              <a:gd name="connsiteY23" fmla="*/ 4026805 h 5695122"/>
              <a:gd name="connsiteX24" fmla="*/ 61774 w 5695122"/>
              <a:gd name="connsiteY24" fmla="*/ 4025905 h 5695122"/>
              <a:gd name="connsiteX25" fmla="*/ 85426 w 5695122"/>
              <a:gd name="connsiteY25" fmla="*/ 4017546 h 5695122"/>
              <a:gd name="connsiteX26" fmla="*/ 86305 w 5695122"/>
              <a:gd name="connsiteY26" fmla="*/ 4017779 h 5695122"/>
              <a:gd name="connsiteX27" fmla="*/ 93149 w 5695122"/>
              <a:gd name="connsiteY27" fmla="*/ 4024621 h 5695122"/>
              <a:gd name="connsiteX28" fmla="*/ 67436 w 5695122"/>
              <a:gd name="connsiteY28" fmla="*/ 4169111 h 5695122"/>
              <a:gd name="connsiteX29" fmla="*/ 94297 w 5695122"/>
              <a:gd name="connsiteY29" fmla="*/ 4207714 h 5695122"/>
              <a:gd name="connsiteX30" fmla="*/ 105588 w 5695122"/>
              <a:gd name="connsiteY30" fmla="*/ 4239101 h 5695122"/>
              <a:gd name="connsiteX31" fmla="*/ 105588 w 5695122"/>
              <a:gd name="connsiteY31" fmla="*/ 5589534 h 5695122"/>
              <a:gd name="connsiteX32" fmla="*/ 1069181 w 5695122"/>
              <a:gd name="connsiteY32" fmla="*/ 5589534 h 5695122"/>
              <a:gd name="connsiteX33" fmla="*/ 1095329 w 5695122"/>
              <a:gd name="connsiteY33" fmla="*/ 5618359 h 5695122"/>
              <a:gd name="connsiteX34" fmla="*/ 1195163 w 5695122"/>
              <a:gd name="connsiteY34" fmla="*/ 5672472 h 5695122"/>
              <a:gd name="connsiteX35" fmla="*/ 1206043 w 5695122"/>
              <a:gd name="connsiteY35" fmla="*/ 5694097 h 5695122"/>
              <a:gd name="connsiteX36" fmla="*/ 1312577 w 5695122"/>
              <a:gd name="connsiteY36" fmla="*/ 5673877 h 5695122"/>
              <a:gd name="connsiteX37" fmla="*/ 1484845 w 5695122"/>
              <a:gd name="connsiteY37" fmla="*/ 5598396 h 5695122"/>
              <a:gd name="connsiteX38" fmla="*/ 1502745 w 5695122"/>
              <a:gd name="connsiteY38" fmla="*/ 5589534 h 5695122"/>
              <a:gd name="connsiteX39" fmla="*/ 5589534 w 5695122"/>
              <a:gd name="connsiteY39" fmla="*/ 5589534 h 5695122"/>
              <a:gd name="connsiteX40" fmla="*/ 5589534 w 5695122"/>
              <a:gd name="connsiteY40" fmla="*/ 105588 h 5695122"/>
              <a:gd name="connsiteX41" fmla="*/ 105588 w 5695122"/>
              <a:gd name="connsiteY41" fmla="*/ 105588 h 5695122"/>
              <a:gd name="connsiteX42" fmla="*/ 105588 w 5695122"/>
              <a:gd name="connsiteY42" fmla="*/ 1436287 h 5695122"/>
              <a:gd name="connsiteX43" fmla="*/ 86014 w 5695122"/>
              <a:gd name="connsiteY43" fmla="*/ 1442785 h 5695122"/>
              <a:gd name="connsiteX44" fmla="*/ 0 w 5695122"/>
              <a:gd name="connsiteY44" fmla="*/ 1479498 h 569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95122" h="5695122">
                <a:moveTo>
                  <a:pt x="0" y="3478023"/>
                </a:moveTo>
                <a:lnTo>
                  <a:pt x="78736" y="3584716"/>
                </a:lnTo>
                <a:cubicBezTo>
                  <a:pt x="69542" y="3588679"/>
                  <a:pt x="61006" y="3592359"/>
                  <a:pt x="51811" y="3596322"/>
                </a:cubicBezTo>
                <a:cubicBezTo>
                  <a:pt x="40457" y="3606112"/>
                  <a:pt x="28881" y="3615386"/>
                  <a:pt x="17304" y="3624660"/>
                </a:cubicBezTo>
                <a:cubicBezTo>
                  <a:pt x="11283" y="3626950"/>
                  <a:pt x="7123" y="3628590"/>
                  <a:pt x="2854" y="3630430"/>
                </a:cubicBezTo>
                <a:lnTo>
                  <a:pt x="0" y="3631747"/>
                </a:lnTo>
                <a:close/>
                <a:moveTo>
                  <a:pt x="0" y="0"/>
                </a:moveTo>
                <a:lnTo>
                  <a:pt x="5695122" y="0"/>
                </a:lnTo>
                <a:lnTo>
                  <a:pt x="5695122" y="5695122"/>
                </a:lnTo>
                <a:lnTo>
                  <a:pt x="0" y="5695122"/>
                </a:lnTo>
                <a:lnTo>
                  <a:pt x="0" y="3716069"/>
                </a:lnTo>
                <a:lnTo>
                  <a:pt x="15422" y="3716041"/>
                </a:lnTo>
                <a:cubicBezTo>
                  <a:pt x="30707" y="3740663"/>
                  <a:pt x="63161" y="3736464"/>
                  <a:pt x="94980" y="3736211"/>
                </a:cubicBezTo>
                <a:cubicBezTo>
                  <a:pt x="93688" y="3740440"/>
                  <a:pt x="92618" y="3745185"/>
                  <a:pt x="91326" y="3749414"/>
                </a:cubicBezTo>
                <a:cubicBezTo>
                  <a:pt x="52570" y="3764284"/>
                  <a:pt x="69751" y="3775236"/>
                  <a:pt x="98699" y="3771938"/>
                </a:cubicBezTo>
                <a:lnTo>
                  <a:pt x="105588" y="3771693"/>
                </a:lnTo>
                <a:lnTo>
                  <a:pt x="105588" y="3833447"/>
                </a:lnTo>
                <a:lnTo>
                  <a:pt x="104840" y="3834196"/>
                </a:lnTo>
                <a:cubicBezTo>
                  <a:pt x="89724" y="3847061"/>
                  <a:pt x="81111" y="3852993"/>
                  <a:pt x="100987" y="3854446"/>
                </a:cubicBezTo>
                <a:lnTo>
                  <a:pt x="105588" y="3854511"/>
                </a:lnTo>
                <a:lnTo>
                  <a:pt x="105588" y="3939490"/>
                </a:lnTo>
                <a:lnTo>
                  <a:pt x="53917" y="3967256"/>
                </a:lnTo>
                <a:cubicBezTo>
                  <a:pt x="36201" y="3977417"/>
                  <a:pt x="19643" y="3988685"/>
                  <a:pt x="5466" y="4003670"/>
                </a:cubicBezTo>
                <a:cubicBezTo>
                  <a:pt x="-11406" y="4045823"/>
                  <a:pt x="39203" y="4031352"/>
                  <a:pt x="58268" y="4026805"/>
                </a:cubicBezTo>
                <a:cubicBezTo>
                  <a:pt x="59805" y="4026754"/>
                  <a:pt x="61118" y="4026188"/>
                  <a:pt x="61774" y="4025905"/>
                </a:cubicBezTo>
                <a:cubicBezTo>
                  <a:pt x="70089" y="4021709"/>
                  <a:pt x="81687" y="4016098"/>
                  <a:pt x="85426" y="4017546"/>
                </a:cubicBezTo>
                <a:cubicBezTo>
                  <a:pt x="88286" y="4018761"/>
                  <a:pt x="86305" y="4017779"/>
                  <a:pt x="86305" y="4017779"/>
                </a:cubicBezTo>
                <a:cubicBezTo>
                  <a:pt x="87206" y="4021675"/>
                  <a:pt x="90066" y="4022890"/>
                  <a:pt x="93149" y="4024621"/>
                </a:cubicBezTo>
                <a:cubicBezTo>
                  <a:pt x="37499" y="4077983"/>
                  <a:pt x="24123" y="4117407"/>
                  <a:pt x="67436" y="4169111"/>
                </a:cubicBezTo>
                <a:cubicBezTo>
                  <a:pt x="77049" y="4180573"/>
                  <a:pt x="86562" y="4193607"/>
                  <a:pt x="94297" y="4207714"/>
                </a:cubicBezTo>
                <a:lnTo>
                  <a:pt x="105588" y="4239101"/>
                </a:lnTo>
                <a:lnTo>
                  <a:pt x="105588" y="5589534"/>
                </a:lnTo>
                <a:lnTo>
                  <a:pt x="1069181" y="5589534"/>
                </a:lnTo>
                <a:lnTo>
                  <a:pt x="1095329" y="5618359"/>
                </a:lnTo>
                <a:cubicBezTo>
                  <a:pt x="1121964" y="5641759"/>
                  <a:pt x="1153182" y="5660889"/>
                  <a:pt x="1195163" y="5672472"/>
                </a:cubicBezTo>
                <a:cubicBezTo>
                  <a:pt x="1198935" y="5679413"/>
                  <a:pt x="1202050" y="5686638"/>
                  <a:pt x="1206043" y="5694097"/>
                </a:cubicBezTo>
                <a:cubicBezTo>
                  <a:pt x="1242057" y="5698155"/>
                  <a:pt x="1278217" y="5689911"/>
                  <a:pt x="1312577" y="5673877"/>
                </a:cubicBezTo>
                <a:cubicBezTo>
                  <a:pt x="1366639" y="5649349"/>
                  <a:pt x="1434056" y="5619676"/>
                  <a:pt x="1484845" y="5598396"/>
                </a:cubicBezTo>
                <a:lnTo>
                  <a:pt x="1502745" y="5589534"/>
                </a:lnTo>
                <a:lnTo>
                  <a:pt x="5589534" y="5589534"/>
                </a:lnTo>
                <a:lnTo>
                  <a:pt x="5589534" y="105588"/>
                </a:lnTo>
                <a:lnTo>
                  <a:pt x="105588" y="105588"/>
                </a:lnTo>
                <a:lnTo>
                  <a:pt x="105588" y="1436287"/>
                </a:lnTo>
                <a:lnTo>
                  <a:pt x="86014" y="1442785"/>
                </a:lnTo>
                <a:lnTo>
                  <a:pt x="0" y="1479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04C01C-EC77-4193-BC32-8A8EEEBB17EA}"/>
              </a:ext>
            </a:extLst>
          </p:cNvPr>
          <p:cNvSpPr txBox="1"/>
          <p:nvPr/>
        </p:nvSpPr>
        <p:spPr>
          <a:xfrm>
            <a:off x="289922" y="1364689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726C6BE-6DB7-4696-BADD-A4F704AA9EAA}"/>
              </a:ext>
            </a:extLst>
          </p:cNvPr>
          <p:cNvSpPr txBox="1"/>
          <p:nvPr/>
        </p:nvSpPr>
        <p:spPr>
          <a:xfrm>
            <a:off x="932325" y="86400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D3149C-0850-4F83-B716-48DD9CAAB7F9}"/>
              </a:ext>
            </a:extLst>
          </p:cNvPr>
          <p:cNvSpPr txBox="1"/>
          <p:nvPr/>
        </p:nvSpPr>
        <p:spPr>
          <a:xfrm>
            <a:off x="757817" y="358572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1C0473-3ACC-41D4-A0EF-C46F28C21AA3}"/>
              </a:ext>
            </a:extLst>
          </p:cNvPr>
          <p:cNvSpPr txBox="1"/>
          <p:nvPr/>
        </p:nvSpPr>
        <p:spPr>
          <a:xfrm>
            <a:off x="757817" y="390688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99B07-5E4A-4719-827F-4C9A8EB7BEBA}"/>
              </a:ext>
            </a:extLst>
          </p:cNvPr>
          <p:cNvSpPr txBox="1"/>
          <p:nvPr/>
        </p:nvSpPr>
        <p:spPr>
          <a:xfrm>
            <a:off x="757817" y="487036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39DF5E-FCB3-459E-BF66-FF3BF7D3BA51}"/>
              </a:ext>
            </a:extLst>
          </p:cNvPr>
          <p:cNvSpPr txBox="1"/>
          <p:nvPr/>
        </p:nvSpPr>
        <p:spPr>
          <a:xfrm>
            <a:off x="757817" y="454920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E913E06-FFA2-4467-A0A7-C021CDBD71E4}"/>
              </a:ext>
            </a:extLst>
          </p:cNvPr>
          <p:cNvSpPr txBox="1"/>
          <p:nvPr/>
        </p:nvSpPr>
        <p:spPr>
          <a:xfrm>
            <a:off x="757817" y="422804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761FB7-03B1-4DA4-97C1-B9F37277D07A}"/>
              </a:ext>
            </a:extLst>
          </p:cNvPr>
          <p:cNvSpPr txBox="1"/>
          <p:nvPr/>
        </p:nvSpPr>
        <p:spPr>
          <a:xfrm>
            <a:off x="757817" y="519152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6E73A3-9B6F-41DA-99E9-D2E9E73DF9AE}"/>
              </a:ext>
            </a:extLst>
          </p:cNvPr>
          <p:cNvSpPr txBox="1"/>
          <p:nvPr/>
        </p:nvSpPr>
        <p:spPr>
          <a:xfrm>
            <a:off x="757817" y="583384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977D0C-4C01-42DB-93CD-370C6F84214F}"/>
              </a:ext>
            </a:extLst>
          </p:cNvPr>
          <p:cNvSpPr txBox="1"/>
          <p:nvPr/>
        </p:nvSpPr>
        <p:spPr>
          <a:xfrm>
            <a:off x="757817" y="551268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129067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C1732C0D-E41D-4955-B395-30764DAE6D96}"/>
              </a:ext>
            </a:extLst>
          </p:cNvPr>
          <p:cNvCxnSpPr/>
          <p:nvPr/>
        </p:nvCxnSpPr>
        <p:spPr>
          <a:xfrm rot="5400000" flipH="1" flipV="1">
            <a:off x="6214928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3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CD9E75B5-E3AF-4E8C-8FC3-1F213D3B55B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696912" y="4831651"/>
            <a:ext cx="1767294" cy="1076861"/>
          </a:xfrm>
          <a:prstGeom prst="bentConnector3">
            <a:avLst>
              <a:gd name="adj1" fmla="val 66513"/>
            </a:avLst>
          </a:prstGeom>
          <a:ln w="50800"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E74AE-5726-46D4-88E3-82DA2E8919AC}"/>
              </a:ext>
            </a:extLst>
          </p:cNvPr>
          <p:cNvGrpSpPr/>
          <p:nvPr/>
        </p:nvGrpSpPr>
        <p:grpSpPr>
          <a:xfrm>
            <a:off x="930851" y="1939023"/>
            <a:ext cx="3175671" cy="923330"/>
            <a:chOff x="5889060" y="3872747"/>
            <a:chExt cx="2527679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9A7EF4E-21CD-42EC-98CA-E82B9BC087F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D6B2A-4D59-4948-B8C8-25B27AD5507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55ACF66-DA34-4E67-BF8A-EB9FF7F83494}"/>
              </a:ext>
            </a:extLst>
          </p:cNvPr>
          <p:cNvGrpSpPr/>
          <p:nvPr/>
        </p:nvGrpSpPr>
        <p:grpSpPr>
          <a:xfrm>
            <a:off x="1103320" y="3671938"/>
            <a:ext cx="3289526" cy="738664"/>
            <a:chOff x="5889060" y="3872747"/>
            <a:chExt cx="2527679" cy="73866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3B1654-4CEA-4198-8A54-62C136362C3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145A2D2-A432-4CB3-A997-CB18EC89F2D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685DBED-6664-4D2F-8A78-5F9060C1D0E5}"/>
              </a:ext>
            </a:extLst>
          </p:cNvPr>
          <p:cNvGrpSpPr/>
          <p:nvPr/>
        </p:nvGrpSpPr>
        <p:grpSpPr>
          <a:xfrm>
            <a:off x="8127697" y="1742732"/>
            <a:ext cx="3182019" cy="923330"/>
            <a:chOff x="5889060" y="3872747"/>
            <a:chExt cx="2527679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D77AB9-44B4-4B8F-BA48-1DED05D05E4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9C4B776-AC8F-44BD-81CD-56A6BAE4978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085324D-ECD8-46F1-8650-4A3F031EB5A7}"/>
              </a:ext>
            </a:extLst>
          </p:cNvPr>
          <p:cNvGrpSpPr/>
          <p:nvPr/>
        </p:nvGrpSpPr>
        <p:grpSpPr>
          <a:xfrm>
            <a:off x="7814989" y="3177326"/>
            <a:ext cx="3206201" cy="923330"/>
            <a:chOff x="5889060" y="3872747"/>
            <a:chExt cx="2527679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4CA92B-8206-4C1F-B98E-ACD7868E61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0038DE9-3CDC-41F5-8DE3-DFB78AEF15E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7247295F-4965-4E10-B8CB-8504C467A4A8}"/>
              </a:ext>
            </a:extLst>
          </p:cNvPr>
          <p:cNvCxnSpPr/>
          <p:nvPr/>
        </p:nvCxnSpPr>
        <p:spPr>
          <a:xfrm rot="16200000" flipV="1">
            <a:off x="4565657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B55AAED4-4645-432D-B037-1E71C7BD1013}"/>
              </a:ext>
            </a:extLst>
          </p:cNvPr>
          <p:cNvCxnSpPr/>
          <p:nvPr/>
        </p:nvCxnSpPr>
        <p:spPr>
          <a:xfrm rot="5400000" flipH="1" flipV="1">
            <a:off x="6322566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4501A12-E4E0-4AD6-9CEC-F706AA48D31A}"/>
              </a:ext>
            </a:extLst>
          </p:cNvPr>
          <p:cNvSpPr txBox="1"/>
          <p:nvPr/>
        </p:nvSpPr>
        <p:spPr>
          <a:xfrm>
            <a:off x="4684919" y="319128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D95197-0EC1-446E-832D-E2AB1B30A6A6}"/>
              </a:ext>
            </a:extLst>
          </p:cNvPr>
          <p:cNvSpPr txBox="1"/>
          <p:nvPr/>
        </p:nvSpPr>
        <p:spPr>
          <a:xfrm>
            <a:off x="7053455" y="265581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D5C3443-39D4-4165-88C6-8CEFE2978287}"/>
              </a:ext>
            </a:extLst>
          </p:cNvPr>
          <p:cNvSpPr txBox="1"/>
          <p:nvPr/>
        </p:nvSpPr>
        <p:spPr>
          <a:xfrm>
            <a:off x="6698437" y="404034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53214B-63C2-4C91-970C-CDD0853EEB11}"/>
              </a:ext>
            </a:extLst>
          </p:cNvPr>
          <p:cNvSpPr txBox="1"/>
          <p:nvPr/>
        </p:nvSpPr>
        <p:spPr>
          <a:xfrm>
            <a:off x="5044197" y="448456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8F25C7-71D8-4D6A-AC0C-F904684D8257}"/>
              </a:ext>
            </a:extLst>
          </p:cNvPr>
          <p:cNvCxnSpPr/>
          <p:nvPr/>
        </p:nvCxnSpPr>
        <p:spPr>
          <a:xfrm flipV="1">
            <a:off x="6120132" y="1865754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14398212-D939-4C6C-8C0B-1DFFED8F8371}"/>
              </a:ext>
            </a:extLst>
          </p:cNvPr>
          <p:cNvSpPr/>
          <p:nvPr/>
        </p:nvSpPr>
        <p:spPr>
          <a:xfrm>
            <a:off x="6793934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7176A4FC-410C-4575-A68D-E9243D3ED423}"/>
              </a:ext>
            </a:extLst>
          </p:cNvPr>
          <p:cNvSpPr/>
          <p:nvPr/>
        </p:nvSpPr>
        <p:spPr>
          <a:xfrm>
            <a:off x="4637076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2A96DC8F-D7F7-4957-A26B-50FEA5CC3B51}"/>
              </a:ext>
            </a:extLst>
          </p:cNvPr>
          <p:cNvSpPr/>
          <p:nvPr/>
        </p:nvSpPr>
        <p:spPr>
          <a:xfrm>
            <a:off x="4269390" y="200186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7BD15CBD-78B2-4021-B54F-0B81B2E649BB}"/>
              </a:ext>
            </a:extLst>
          </p:cNvPr>
          <p:cNvSpPr/>
          <p:nvPr/>
        </p:nvSpPr>
        <p:spPr>
          <a:xfrm>
            <a:off x="7154722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CCF5C4F5-0FA4-4700-AFA8-4019453E7EDB}"/>
              </a:ext>
            </a:extLst>
          </p:cNvPr>
          <p:cNvSpPr/>
          <p:nvPr/>
        </p:nvSpPr>
        <p:spPr>
          <a:xfrm>
            <a:off x="7432694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C80D8957-FF62-47C2-935E-317B3C7BA3D4}"/>
              </a:ext>
            </a:extLst>
          </p:cNvPr>
          <p:cNvSpPr/>
          <p:nvPr/>
        </p:nvSpPr>
        <p:spPr>
          <a:xfrm>
            <a:off x="4521578" y="224559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38A712C9-2DAC-4A0B-BE57-0CD582DB3E6E}"/>
              </a:ext>
            </a:extLst>
          </p:cNvPr>
          <p:cNvSpPr/>
          <p:nvPr/>
        </p:nvSpPr>
        <p:spPr>
          <a:xfrm>
            <a:off x="6995486" y="350838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F7F5305-FAB5-43A2-A2A3-48EF4DD3D366}"/>
              </a:ext>
            </a:extLst>
          </p:cNvPr>
          <p:cNvSpPr/>
          <p:nvPr/>
        </p:nvSpPr>
        <p:spPr>
          <a:xfrm>
            <a:off x="4824464" y="390450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32" name="Graphic 50">
            <a:extLst>
              <a:ext uri="{FF2B5EF4-FFF2-40B4-BE49-F238E27FC236}">
                <a16:creationId xmlns:a16="http://schemas.microsoft.com/office/drawing/2014/main" id="{A7765F71-7EE1-4756-AAE5-546627338DF4}"/>
              </a:ext>
            </a:extLst>
          </p:cNvPr>
          <p:cNvGrpSpPr/>
          <p:nvPr/>
        </p:nvGrpSpPr>
        <p:grpSpPr>
          <a:xfrm>
            <a:off x="4465132" y="4706477"/>
            <a:ext cx="3324396" cy="1624668"/>
            <a:chOff x="-1444779" y="86622"/>
            <a:chExt cx="15138692" cy="739843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A043B-973E-4DC6-8C44-0F0E0D30F61F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890F0E-4CE2-4214-98A7-F197B1B51421}"/>
                </a:ext>
              </a:extLst>
            </p:cNvPr>
            <p:cNvSpPr/>
            <p:nvPr/>
          </p:nvSpPr>
          <p:spPr>
            <a:xfrm>
              <a:off x="-1444779" y="5060070"/>
              <a:ext cx="15138692" cy="2424988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5E02385-7A49-4FAF-95C9-3AD24863A9B6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8566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8C6C71-D34D-46D9-8C7F-4509526986E3}"/>
              </a:ext>
            </a:extLst>
          </p:cNvPr>
          <p:cNvGrpSpPr/>
          <p:nvPr/>
        </p:nvGrpSpPr>
        <p:grpSpPr>
          <a:xfrm>
            <a:off x="4690627" y="2085168"/>
            <a:ext cx="2886946" cy="2914850"/>
            <a:chOff x="4483745" y="2197915"/>
            <a:chExt cx="3299490" cy="333138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B918262-0CEF-47B0-92E8-60CF31BAE918}"/>
                </a:ext>
              </a:extLst>
            </p:cNvPr>
            <p:cNvSpPr/>
            <p:nvPr/>
          </p:nvSpPr>
          <p:spPr>
            <a:xfrm>
              <a:off x="5019749" y="3017040"/>
              <a:ext cx="990600" cy="1171575"/>
            </a:xfrm>
            <a:custGeom>
              <a:avLst/>
              <a:gdLst>
                <a:gd name="connsiteX0" fmla="*/ 31050 w 990600"/>
                <a:gd name="connsiteY0" fmla="*/ 828675 h 1171575"/>
                <a:gd name="connsiteX1" fmla="*/ 225360 w 990600"/>
                <a:gd name="connsiteY1" fmla="*/ 867728 h 1171575"/>
                <a:gd name="connsiteX2" fmla="*/ 390142 w 990600"/>
                <a:gd name="connsiteY2" fmla="*/ 1032510 h 1171575"/>
                <a:gd name="connsiteX3" fmla="*/ 410145 w 990600"/>
                <a:gd name="connsiteY3" fmla="*/ 1081088 h 1171575"/>
                <a:gd name="connsiteX4" fmla="*/ 468247 w 990600"/>
                <a:gd name="connsiteY4" fmla="*/ 1160145 h 1171575"/>
                <a:gd name="connsiteX5" fmla="*/ 541590 w 990600"/>
                <a:gd name="connsiteY5" fmla="*/ 1147763 h 1171575"/>
                <a:gd name="connsiteX6" fmla="*/ 558735 w 990600"/>
                <a:gd name="connsiteY6" fmla="*/ 1116330 h 1171575"/>
                <a:gd name="connsiteX7" fmla="*/ 609217 w 990600"/>
                <a:gd name="connsiteY7" fmla="*/ 975360 h 1171575"/>
                <a:gd name="connsiteX8" fmla="*/ 730185 w 990600"/>
                <a:gd name="connsiteY8" fmla="*/ 912495 h 1171575"/>
                <a:gd name="connsiteX9" fmla="*/ 768285 w 990600"/>
                <a:gd name="connsiteY9" fmla="*/ 923925 h 1171575"/>
                <a:gd name="connsiteX10" fmla="*/ 996885 w 990600"/>
                <a:gd name="connsiteY10" fmla="*/ 667703 h 1171575"/>
                <a:gd name="connsiteX11" fmla="*/ 893062 w 990600"/>
                <a:gd name="connsiteY11" fmla="*/ 449580 h 1171575"/>
                <a:gd name="connsiteX12" fmla="*/ 867345 w 990600"/>
                <a:gd name="connsiteY12" fmla="*/ 447675 h 1171575"/>
                <a:gd name="connsiteX13" fmla="*/ 681607 w 990600"/>
                <a:gd name="connsiteY13" fmla="*/ 428625 h 1171575"/>
                <a:gd name="connsiteX14" fmla="*/ 653032 w 990600"/>
                <a:gd name="connsiteY14" fmla="*/ 356235 h 1171575"/>
                <a:gd name="connsiteX15" fmla="*/ 650175 w 990600"/>
                <a:gd name="connsiteY15" fmla="*/ 319088 h 1171575"/>
                <a:gd name="connsiteX16" fmla="*/ 569212 w 990600"/>
                <a:gd name="connsiteY16" fmla="*/ 186690 h 1171575"/>
                <a:gd name="connsiteX17" fmla="*/ 462532 w 990600"/>
                <a:gd name="connsiteY17" fmla="*/ 100965 h 1171575"/>
                <a:gd name="connsiteX18" fmla="*/ 442530 w 990600"/>
                <a:gd name="connsiteY18" fmla="*/ 0 h 1171575"/>
                <a:gd name="connsiteX19" fmla="*/ 287272 w 990600"/>
                <a:gd name="connsiteY19" fmla="*/ 119063 h 1171575"/>
                <a:gd name="connsiteX20" fmla="*/ 157732 w 990600"/>
                <a:gd name="connsiteY20" fmla="*/ 287655 h 1171575"/>
                <a:gd name="connsiteX21" fmla="*/ 101535 w 990600"/>
                <a:gd name="connsiteY21" fmla="*/ 349568 h 1171575"/>
                <a:gd name="connsiteX22" fmla="*/ 64387 w 990600"/>
                <a:gd name="connsiteY22" fmla="*/ 415290 h 1171575"/>
                <a:gd name="connsiteX23" fmla="*/ 2475 w 990600"/>
                <a:gd name="connsiteY23" fmla="*/ 693420 h 1171575"/>
                <a:gd name="connsiteX24" fmla="*/ 9142 w 990600"/>
                <a:gd name="connsiteY24" fmla="*/ 806768 h 1171575"/>
                <a:gd name="connsiteX25" fmla="*/ 31050 w 990600"/>
                <a:gd name="connsiteY25" fmla="*/ 828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600" h="1171575">
                  <a:moveTo>
                    <a:pt x="31050" y="828675"/>
                  </a:moveTo>
                  <a:cubicBezTo>
                    <a:pt x="97725" y="832485"/>
                    <a:pt x="162495" y="844868"/>
                    <a:pt x="225360" y="867728"/>
                  </a:cubicBezTo>
                  <a:cubicBezTo>
                    <a:pt x="304417" y="897255"/>
                    <a:pt x="371092" y="941070"/>
                    <a:pt x="390142" y="1032510"/>
                  </a:cubicBezTo>
                  <a:cubicBezTo>
                    <a:pt x="393000" y="1049655"/>
                    <a:pt x="400620" y="1065848"/>
                    <a:pt x="410145" y="1081088"/>
                  </a:cubicBezTo>
                  <a:cubicBezTo>
                    <a:pt x="427290" y="1108710"/>
                    <a:pt x="441577" y="1140143"/>
                    <a:pt x="468247" y="1160145"/>
                  </a:cubicBezTo>
                  <a:cubicBezTo>
                    <a:pt x="495870" y="1181100"/>
                    <a:pt x="521587" y="1177290"/>
                    <a:pt x="541590" y="1147763"/>
                  </a:cubicBezTo>
                  <a:cubicBezTo>
                    <a:pt x="548257" y="1137285"/>
                    <a:pt x="553020" y="1126808"/>
                    <a:pt x="558735" y="1116330"/>
                  </a:cubicBezTo>
                  <a:cubicBezTo>
                    <a:pt x="580642" y="1071563"/>
                    <a:pt x="594930" y="1022985"/>
                    <a:pt x="609217" y="975360"/>
                  </a:cubicBezTo>
                  <a:cubicBezTo>
                    <a:pt x="630172" y="905828"/>
                    <a:pt x="662557" y="888683"/>
                    <a:pt x="730185" y="912495"/>
                  </a:cubicBezTo>
                  <a:cubicBezTo>
                    <a:pt x="742567" y="917258"/>
                    <a:pt x="754950" y="922973"/>
                    <a:pt x="768285" y="923925"/>
                  </a:cubicBezTo>
                  <a:cubicBezTo>
                    <a:pt x="894967" y="931545"/>
                    <a:pt x="1012125" y="809625"/>
                    <a:pt x="996885" y="667703"/>
                  </a:cubicBezTo>
                  <a:cubicBezTo>
                    <a:pt x="987360" y="582930"/>
                    <a:pt x="942592" y="515303"/>
                    <a:pt x="893062" y="449580"/>
                  </a:cubicBezTo>
                  <a:cubicBezTo>
                    <a:pt x="883537" y="437198"/>
                    <a:pt x="878775" y="436245"/>
                    <a:pt x="867345" y="447675"/>
                  </a:cubicBezTo>
                  <a:cubicBezTo>
                    <a:pt x="806385" y="508635"/>
                    <a:pt x="730185" y="500063"/>
                    <a:pt x="681607" y="428625"/>
                  </a:cubicBezTo>
                  <a:cubicBezTo>
                    <a:pt x="667320" y="406718"/>
                    <a:pt x="657795" y="381953"/>
                    <a:pt x="653032" y="356235"/>
                  </a:cubicBezTo>
                  <a:cubicBezTo>
                    <a:pt x="651127" y="343853"/>
                    <a:pt x="645412" y="333375"/>
                    <a:pt x="650175" y="319088"/>
                  </a:cubicBezTo>
                  <a:cubicBezTo>
                    <a:pt x="670177" y="251460"/>
                    <a:pt x="638745" y="200025"/>
                    <a:pt x="569212" y="186690"/>
                  </a:cubicBezTo>
                  <a:cubicBezTo>
                    <a:pt x="518730" y="176213"/>
                    <a:pt x="483487" y="148590"/>
                    <a:pt x="462532" y="100965"/>
                  </a:cubicBezTo>
                  <a:cubicBezTo>
                    <a:pt x="449197" y="69533"/>
                    <a:pt x="445387" y="35243"/>
                    <a:pt x="442530" y="0"/>
                  </a:cubicBezTo>
                  <a:cubicBezTo>
                    <a:pt x="375855" y="21908"/>
                    <a:pt x="317752" y="55245"/>
                    <a:pt x="287272" y="119063"/>
                  </a:cubicBezTo>
                  <a:cubicBezTo>
                    <a:pt x="255840" y="185738"/>
                    <a:pt x="211072" y="239078"/>
                    <a:pt x="157732" y="287655"/>
                  </a:cubicBezTo>
                  <a:cubicBezTo>
                    <a:pt x="137730" y="306705"/>
                    <a:pt x="120585" y="328613"/>
                    <a:pt x="101535" y="349568"/>
                  </a:cubicBezTo>
                  <a:cubicBezTo>
                    <a:pt x="84390" y="368618"/>
                    <a:pt x="72960" y="391478"/>
                    <a:pt x="64387" y="415290"/>
                  </a:cubicBezTo>
                  <a:cubicBezTo>
                    <a:pt x="34860" y="505778"/>
                    <a:pt x="12000" y="598170"/>
                    <a:pt x="2475" y="693420"/>
                  </a:cubicBezTo>
                  <a:cubicBezTo>
                    <a:pt x="-383" y="731520"/>
                    <a:pt x="-3240" y="769620"/>
                    <a:pt x="9142" y="806768"/>
                  </a:cubicBezTo>
                  <a:cubicBezTo>
                    <a:pt x="12000" y="820103"/>
                    <a:pt x="16762" y="827723"/>
                    <a:pt x="31050" y="8286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2618E1C-AD5E-4CCD-BF8D-9BF915C4670E}"/>
                </a:ext>
              </a:extLst>
            </p:cNvPr>
            <p:cNvSpPr/>
            <p:nvPr/>
          </p:nvSpPr>
          <p:spPr>
            <a:xfrm>
              <a:off x="5512127" y="2743047"/>
              <a:ext cx="1724025" cy="1038225"/>
            </a:xfrm>
            <a:custGeom>
              <a:avLst/>
              <a:gdLst>
                <a:gd name="connsiteX0" fmla="*/ 124555 w 1724025"/>
                <a:gd name="connsiteY0" fmla="*/ 378975 h 1038225"/>
                <a:gd name="connsiteX1" fmla="*/ 197897 w 1724025"/>
                <a:gd name="connsiteY1" fmla="*/ 412312 h 1038225"/>
                <a:gd name="connsiteX2" fmla="*/ 239807 w 1724025"/>
                <a:gd name="connsiteY2" fmla="*/ 502800 h 1038225"/>
                <a:gd name="connsiteX3" fmla="*/ 236950 w 1724025"/>
                <a:gd name="connsiteY3" fmla="*/ 601860 h 1038225"/>
                <a:gd name="connsiteX4" fmla="*/ 324580 w 1724025"/>
                <a:gd name="connsiteY4" fmla="*/ 636150 h 1038225"/>
                <a:gd name="connsiteX5" fmla="*/ 391255 w 1724025"/>
                <a:gd name="connsiteY5" fmla="*/ 561855 h 1038225"/>
                <a:gd name="connsiteX6" fmla="*/ 459835 w 1724025"/>
                <a:gd name="connsiteY6" fmla="*/ 489465 h 1038225"/>
                <a:gd name="connsiteX7" fmla="*/ 568420 w 1724025"/>
                <a:gd name="connsiteY7" fmla="*/ 493275 h 1038225"/>
                <a:gd name="connsiteX8" fmla="*/ 651287 w 1724025"/>
                <a:gd name="connsiteY8" fmla="*/ 571380 h 1038225"/>
                <a:gd name="connsiteX9" fmla="*/ 705580 w 1724025"/>
                <a:gd name="connsiteY9" fmla="*/ 597097 h 1038225"/>
                <a:gd name="connsiteX10" fmla="*/ 820832 w 1724025"/>
                <a:gd name="connsiteY10" fmla="*/ 611385 h 1038225"/>
                <a:gd name="connsiteX11" fmla="*/ 906557 w 1724025"/>
                <a:gd name="connsiteY11" fmla="*/ 710445 h 1038225"/>
                <a:gd name="connsiteX12" fmla="*/ 985615 w 1724025"/>
                <a:gd name="connsiteY12" fmla="*/ 817125 h 1038225"/>
                <a:gd name="connsiteX13" fmla="*/ 1076102 w 1724025"/>
                <a:gd name="connsiteY13" fmla="*/ 836175 h 1038225"/>
                <a:gd name="connsiteX14" fmla="*/ 1192307 w 1724025"/>
                <a:gd name="connsiteY14" fmla="*/ 841890 h 1038225"/>
                <a:gd name="connsiteX15" fmla="*/ 1226597 w 1724025"/>
                <a:gd name="connsiteY15" fmla="*/ 898087 h 1038225"/>
                <a:gd name="connsiteX16" fmla="*/ 1197070 w 1724025"/>
                <a:gd name="connsiteY16" fmla="*/ 955237 h 1038225"/>
                <a:gd name="connsiteX17" fmla="*/ 1180877 w 1724025"/>
                <a:gd name="connsiteY17" fmla="*/ 1022865 h 1038225"/>
                <a:gd name="connsiteX18" fmla="*/ 1251362 w 1724025"/>
                <a:gd name="connsiteY18" fmla="*/ 1047630 h 1038225"/>
                <a:gd name="connsiteX19" fmla="*/ 1253268 w 1724025"/>
                <a:gd name="connsiteY19" fmla="*/ 1047630 h 1038225"/>
                <a:gd name="connsiteX20" fmla="*/ 1443768 w 1724025"/>
                <a:gd name="connsiteY20" fmla="*/ 976192 h 1038225"/>
                <a:gd name="connsiteX21" fmla="*/ 1603787 w 1724025"/>
                <a:gd name="connsiteY21" fmla="*/ 941902 h 1038225"/>
                <a:gd name="connsiteX22" fmla="*/ 1708562 w 1724025"/>
                <a:gd name="connsiteY22" fmla="*/ 984765 h 1038225"/>
                <a:gd name="connsiteX23" fmla="*/ 1729518 w 1724025"/>
                <a:gd name="connsiteY23" fmla="*/ 975240 h 1038225"/>
                <a:gd name="connsiteX24" fmla="*/ 1707610 w 1724025"/>
                <a:gd name="connsiteY24" fmla="*/ 867607 h 1038225"/>
                <a:gd name="connsiteX25" fmla="*/ 1667605 w 1724025"/>
                <a:gd name="connsiteY25" fmla="*/ 702825 h 1038225"/>
                <a:gd name="connsiteX26" fmla="*/ 1613312 w 1724025"/>
                <a:gd name="connsiteY26" fmla="*/ 558997 h 1038225"/>
                <a:gd name="connsiteX27" fmla="*/ 1539970 w 1724025"/>
                <a:gd name="connsiteY27" fmla="*/ 508515 h 1038225"/>
                <a:gd name="connsiteX28" fmla="*/ 1447577 w 1724025"/>
                <a:gd name="connsiteY28" fmla="*/ 363735 h 1038225"/>
                <a:gd name="connsiteX29" fmla="*/ 1410430 w 1724025"/>
                <a:gd name="connsiteY29" fmla="*/ 294202 h 1038225"/>
                <a:gd name="connsiteX30" fmla="*/ 1359947 w 1724025"/>
                <a:gd name="connsiteY30" fmla="*/ 255150 h 1038225"/>
                <a:gd name="connsiteX31" fmla="*/ 1268507 w 1724025"/>
                <a:gd name="connsiteY31" fmla="*/ 191332 h 1038225"/>
                <a:gd name="connsiteX32" fmla="*/ 1043718 w 1724025"/>
                <a:gd name="connsiteY32" fmla="*/ 107512 h 1038225"/>
                <a:gd name="connsiteX33" fmla="*/ 893222 w 1724025"/>
                <a:gd name="connsiteY33" fmla="*/ 63697 h 1038225"/>
                <a:gd name="connsiteX34" fmla="*/ 849407 w 1724025"/>
                <a:gd name="connsiteY34" fmla="*/ 35122 h 1038225"/>
                <a:gd name="connsiteX35" fmla="*/ 746537 w 1724025"/>
                <a:gd name="connsiteY35" fmla="*/ 2737 h 1038225"/>
                <a:gd name="connsiteX36" fmla="*/ 570325 w 1724025"/>
                <a:gd name="connsiteY36" fmla="*/ 832 h 1038225"/>
                <a:gd name="connsiteX37" fmla="*/ 342677 w 1724025"/>
                <a:gd name="connsiteY37" fmla="*/ 69412 h 1038225"/>
                <a:gd name="connsiteX38" fmla="*/ 253143 w 1724025"/>
                <a:gd name="connsiteY38" fmla="*/ 127515 h 1038225"/>
                <a:gd name="connsiteX39" fmla="*/ 185515 w 1724025"/>
                <a:gd name="connsiteY39" fmla="*/ 137992 h 1038225"/>
                <a:gd name="connsiteX40" fmla="*/ 5493 w 1724025"/>
                <a:gd name="connsiteY40" fmla="*/ 210382 h 1038225"/>
                <a:gd name="connsiteX41" fmla="*/ 730 w 1724025"/>
                <a:gd name="connsiteY41" fmla="*/ 232290 h 1038225"/>
                <a:gd name="connsiteX42" fmla="*/ 124555 w 1724025"/>
                <a:gd name="connsiteY42" fmla="*/ 37897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025" h="1038225">
                  <a:moveTo>
                    <a:pt x="124555" y="378975"/>
                  </a:moveTo>
                  <a:cubicBezTo>
                    <a:pt x="149320" y="389452"/>
                    <a:pt x="175037" y="398025"/>
                    <a:pt x="197897" y="412312"/>
                  </a:cubicBezTo>
                  <a:cubicBezTo>
                    <a:pt x="232187" y="434220"/>
                    <a:pt x="246475" y="462795"/>
                    <a:pt x="239807" y="502800"/>
                  </a:cubicBezTo>
                  <a:cubicBezTo>
                    <a:pt x="234093" y="535185"/>
                    <a:pt x="229330" y="568522"/>
                    <a:pt x="236950" y="601860"/>
                  </a:cubicBezTo>
                  <a:cubicBezTo>
                    <a:pt x="248380" y="655200"/>
                    <a:pt x="279812" y="667582"/>
                    <a:pt x="324580" y="636150"/>
                  </a:cubicBezTo>
                  <a:cubicBezTo>
                    <a:pt x="352202" y="616147"/>
                    <a:pt x="370300" y="587572"/>
                    <a:pt x="391255" y="561855"/>
                  </a:cubicBezTo>
                  <a:cubicBezTo>
                    <a:pt x="412210" y="535185"/>
                    <a:pt x="432212" y="509467"/>
                    <a:pt x="459835" y="489465"/>
                  </a:cubicBezTo>
                  <a:cubicBezTo>
                    <a:pt x="499840" y="458985"/>
                    <a:pt x="530320" y="459937"/>
                    <a:pt x="568420" y="493275"/>
                  </a:cubicBezTo>
                  <a:cubicBezTo>
                    <a:pt x="596995" y="518992"/>
                    <a:pt x="624618" y="544710"/>
                    <a:pt x="651287" y="571380"/>
                  </a:cubicBezTo>
                  <a:cubicBezTo>
                    <a:pt x="666527" y="586620"/>
                    <a:pt x="684625" y="594240"/>
                    <a:pt x="705580" y="597097"/>
                  </a:cubicBezTo>
                  <a:cubicBezTo>
                    <a:pt x="743680" y="601860"/>
                    <a:pt x="782732" y="601860"/>
                    <a:pt x="820832" y="611385"/>
                  </a:cubicBezTo>
                  <a:cubicBezTo>
                    <a:pt x="877030" y="625672"/>
                    <a:pt x="901795" y="652342"/>
                    <a:pt x="906557" y="710445"/>
                  </a:cubicBezTo>
                  <a:cubicBezTo>
                    <a:pt x="910368" y="763785"/>
                    <a:pt x="938943" y="796170"/>
                    <a:pt x="985615" y="817125"/>
                  </a:cubicBezTo>
                  <a:cubicBezTo>
                    <a:pt x="1014190" y="830460"/>
                    <a:pt x="1044670" y="835222"/>
                    <a:pt x="1076102" y="836175"/>
                  </a:cubicBezTo>
                  <a:cubicBezTo>
                    <a:pt x="1115155" y="838080"/>
                    <a:pt x="1154207" y="838080"/>
                    <a:pt x="1192307" y="841890"/>
                  </a:cubicBezTo>
                  <a:cubicBezTo>
                    <a:pt x="1227550" y="845700"/>
                    <a:pt x="1238027" y="864750"/>
                    <a:pt x="1226597" y="898087"/>
                  </a:cubicBezTo>
                  <a:cubicBezTo>
                    <a:pt x="1219930" y="919042"/>
                    <a:pt x="1207547" y="937140"/>
                    <a:pt x="1197070" y="955237"/>
                  </a:cubicBezTo>
                  <a:cubicBezTo>
                    <a:pt x="1184687" y="976192"/>
                    <a:pt x="1165637" y="997147"/>
                    <a:pt x="1180877" y="1022865"/>
                  </a:cubicBezTo>
                  <a:cubicBezTo>
                    <a:pt x="1196118" y="1049535"/>
                    <a:pt x="1224693" y="1047630"/>
                    <a:pt x="1251362" y="1047630"/>
                  </a:cubicBezTo>
                  <a:cubicBezTo>
                    <a:pt x="1252315" y="1047630"/>
                    <a:pt x="1252315" y="1047630"/>
                    <a:pt x="1253268" y="1047630"/>
                  </a:cubicBezTo>
                  <a:cubicBezTo>
                    <a:pt x="1323752" y="1043820"/>
                    <a:pt x="1386618" y="1015245"/>
                    <a:pt x="1443768" y="976192"/>
                  </a:cubicBezTo>
                  <a:cubicBezTo>
                    <a:pt x="1492345" y="942855"/>
                    <a:pt x="1545685" y="930472"/>
                    <a:pt x="1603787" y="941902"/>
                  </a:cubicBezTo>
                  <a:cubicBezTo>
                    <a:pt x="1641887" y="949522"/>
                    <a:pt x="1676177" y="963810"/>
                    <a:pt x="1708562" y="984765"/>
                  </a:cubicBezTo>
                  <a:cubicBezTo>
                    <a:pt x="1722850" y="994290"/>
                    <a:pt x="1726660" y="990480"/>
                    <a:pt x="1729518" y="975240"/>
                  </a:cubicBezTo>
                  <a:cubicBezTo>
                    <a:pt x="1739043" y="935235"/>
                    <a:pt x="1725707" y="900945"/>
                    <a:pt x="1707610" y="867607"/>
                  </a:cubicBezTo>
                  <a:cubicBezTo>
                    <a:pt x="1678082" y="811410"/>
                    <a:pt x="1650460" y="756165"/>
                    <a:pt x="1667605" y="702825"/>
                  </a:cubicBezTo>
                  <a:cubicBezTo>
                    <a:pt x="1670462" y="638055"/>
                    <a:pt x="1656175" y="590430"/>
                    <a:pt x="1613312" y="558997"/>
                  </a:cubicBezTo>
                  <a:cubicBezTo>
                    <a:pt x="1590452" y="540900"/>
                    <a:pt x="1562830" y="526612"/>
                    <a:pt x="1539970" y="508515"/>
                  </a:cubicBezTo>
                  <a:cubicBezTo>
                    <a:pt x="1492345" y="471367"/>
                    <a:pt x="1452340" y="428505"/>
                    <a:pt x="1447577" y="363735"/>
                  </a:cubicBezTo>
                  <a:cubicBezTo>
                    <a:pt x="1445672" y="335160"/>
                    <a:pt x="1431385" y="312300"/>
                    <a:pt x="1410430" y="294202"/>
                  </a:cubicBezTo>
                  <a:cubicBezTo>
                    <a:pt x="1394237" y="279915"/>
                    <a:pt x="1377093" y="267532"/>
                    <a:pt x="1359947" y="255150"/>
                  </a:cubicBezTo>
                  <a:cubicBezTo>
                    <a:pt x="1329468" y="233242"/>
                    <a:pt x="1296130" y="215145"/>
                    <a:pt x="1268507" y="191332"/>
                  </a:cubicBezTo>
                  <a:cubicBezTo>
                    <a:pt x="1203737" y="134182"/>
                    <a:pt x="1133252" y="100845"/>
                    <a:pt x="1043718" y="107512"/>
                  </a:cubicBezTo>
                  <a:cubicBezTo>
                    <a:pt x="989425" y="111322"/>
                    <a:pt x="938943" y="95130"/>
                    <a:pt x="893222" y="63697"/>
                  </a:cubicBezTo>
                  <a:cubicBezTo>
                    <a:pt x="878935" y="53220"/>
                    <a:pt x="863695" y="44647"/>
                    <a:pt x="849407" y="35122"/>
                  </a:cubicBezTo>
                  <a:cubicBezTo>
                    <a:pt x="818927" y="14167"/>
                    <a:pt x="783685" y="4642"/>
                    <a:pt x="746537" y="2737"/>
                  </a:cubicBezTo>
                  <a:cubicBezTo>
                    <a:pt x="688435" y="-120"/>
                    <a:pt x="629380" y="5595"/>
                    <a:pt x="570325" y="832"/>
                  </a:cubicBezTo>
                  <a:cubicBezTo>
                    <a:pt x="486505" y="-4883"/>
                    <a:pt x="411257" y="18930"/>
                    <a:pt x="342677" y="69412"/>
                  </a:cubicBezTo>
                  <a:cubicBezTo>
                    <a:pt x="314102" y="90367"/>
                    <a:pt x="282670" y="107512"/>
                    <a:pt x="253143" y="127515"/>
                  </a:cubicBezTo>
                  <a:cubicBezTo>
                    <a:pt x="232187" y="141802"/>
                    <a:pt x="209327" y="143707"/>
                    <a:pt x="185515" y="137992"/>
                  </a:cubicBezTo>
                  <a:cubicBezTo>
                    <a:pt x="108362" y="118942"/>
                    <a:pt x="51212" y="151327"/>
                    <a:pt x="5493" y="210382"/>
                  </a:cubicBezTo>
                  <a:cubicBezTo>
                    <a:pt x="730" y="218002"/>
                    <a:pt x="-1175" y="223717"/>
                    <a:pt x="730" y="232290"/>
                  </a:cubicBezTo>
                  <a:cubicBezTo>
                    <a:pt x="15970" y="301822"/>
                    <a:pt x="55975" y="351352"/>
                    <a:pt x="124555" y="378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B9AEFD-B89E-4934-AC67-DFBAB02CECBC}"/>
                </a:ext>
              </a:extLst>
            </p:cNvPr>
            <p:cNvSpPr/>
            <p:nvPr/>
          </p:nvSpPr>
          <p:spPr>
            <a:xfrm>
              <a:off x="5040150" y="4500596"/>
              <a:ext cx="1704975" cy="1028700"/>
            </a:xfrm>
            <a:custGeom>
              <a:avLst/>
              <a:gdLst>
                <a:gd name="connsiteX0" fmla="*/ 1344457 w 1704975"/>
                <a:gd name="connsiteY0" fmla="*/ 620482 h 1028700"/>
                <a:gd name="connsiteX1" fmla="*/ 1391130 w 1704975"/>
                <a:gd name="connsiteY1" fmla="*/ 765262 h 1028700"/>
                <a:gd name="connsiteX2" fmla="*/ 1383509 w 1704975"/>
                <a:gd name="connsiteY2" fmla="*/ 758594 h 1028700"/>
                <a:gd name="connsiteX3" fmla="*/ 1214917 w 1704975"/>
                <a:gd name="connsiteY3" fmla="*/ 547139 h 1028700"/>
                <a:gd name="connsiteX4" fmla="*/ 1190152 w 1704975"/>
                <a:gd name="connsiteY4" fmla="*/ 526185 h 1028700"/>
                <a:gd name="connsiteX5" fmla="*/ 1016797 w 1704975"/>
                <a:gd name="connsiteY5" fmla="*/ 502372 h 1028700"/>
                <a:gd name="connsiteX6" fmla="*/ 905355 w 1704975"/>
                <a:gd name="connsiteY6" fmla="*/ 508087 h 1028700"/>
                <a:gd name="connsiteX7" fmla="*/ 886305 w 1704975"/>
                <a:gd name="connsiteY7" fmla="*/ 529994 h 1028700"/>
                <a:gd name="connsiteX8" fmla="*/ 903449 w 1704975"/>
                <a:gd name="connsiteY8" fmla="*/ 790027 h 1028700"/>
                <a:gd name="connsiteX9" fmla="*/ 857730 w 1704975"/>
                <a:gd name="connsiteY9" fmla="*/ 935760 h 1028700"/>
                <a:gd name="connsiteX10" fmla="*/ 857730 w 1704975"/>
                <a:gd name="connsiteY10" fmla="*/ 935760 h 1028700"/>
                <a:gd name="connsiteX11" fmla="*/ 857730 w 1704975"/>
                <a:gd name="connsiteY11" fmla="*/ 935760 h 1028700"/>
                <a:gd name="connsiteX12" fmla="*/ 853920 w 1704975"/>
                <a:gd name="connsiteY12" fmla="*/ 931949 h 1028700"/>
                <a:gd name="connsiteX13" fmla="*/ 852967 w 1704975"/>
                <a:gd name="connsiteY13" fmla="*/ 939569 h 1028700"/>
                <a:gd name="connsiteX14" fmla="*/ 852967 w 1704975"/>
                <a:gd name="connsiteY14" fmla="*/ 939569 h 1028700"/>
                <a:gd name="connsiteX15" fmla="*/ 853920 w 1704975"/>
                <a:gd name="connsiteY15" fmla="*/ 930997 h 1028700"/>
                <a:gd name="connsiteX16" fmla="*/ 854872 w 1704975"/>
                <a:gd name="connsiteY16" fmla="*/ 721447 h 1028700"/>
                <a:gd name="connsiteX17" fmla="*/ 718664 w 1704975"/>
                <a:gd name="connsiteY17" fmla="*/ 893849 h 1028700"/>
                <a:gd name="connsiteX18" fmla="*/ 831059 w 1704975"/>
                <a:gd name="connsiteY18" fmla="*/ 662392 h 1028700"/>
                <a:gd name="connsiteX19" fmla="*/ 838680 w 1704975"/>
                <a:gd name="connsiteY19" fmla="*/ 632864 h 1028700"/>
                <a:gd name="connsiteX20" fmla="*/ 805342 w 1704975"/>
                <a:gd name="connsiteY20" fmla="*/ 496657 h 1028700"/>
                <a:gd name="connsiteX21" fmla="*/ 775814 w 1704975"/>
                <a:gd name="connsiteY21" fmla="*/ 470939 h 1028700"/>
                <a:gd name="connsiteX22" fmla="*/ 670087 w 1704975"/>
                <a:gd name="connsiteY22" fmla="*/ 456652 h 1028700"/>
                <a:gd name="connsiteX23" fmla="*/ 556739 w 1704975"/>
                <a:gd name="connsiteY23" fmla="*/ 423314 h 1028700"/>
                <a:gd name="connsiteX24" fmla="*/ 390052 w 1704975"/>
                <a:gd name="connsiteY24" fmla="*/ 401407 h 1028700"/>
                <a:gd name="connsiteX25" fmla="*/ 363382 w 1704975"/>
                <a:gd name="connsiteY25" fmla="*/ 410932 h 1028700"/>
                <a:gd name="connsiteX26" fmla="*/ 144307 w 1704975"/>
                <a:gd name="connsiteY26" fmla="*/ 527137 h 1028700"/>
                <a:gd name="connsiteX27" fmla="*/ 143354 w 1704975"/>
                <a:gd name="connsiteY27" fmla="*/ 527137 h 1028700"/>
                <a:gd name="connsiteX28" fmla="*/ 141449 w 1704975"/>
                <a:gd name="connsiteY28" fmla="*/ 524279 h 1028700"/>
                <a:gd name="connsiteX29" fmla="*/ 132877 w 1704975"/>
                <a:gd name="connsiteY29" fmla="*/ 529042 h 1028700"/>
                <a:gd name="connsiteX30" fmla="*/ 132877 w 1704975"/>
                <a:gd name="connsiteY30" fmla="*/ 529042 h 1028700"/>
                <a:gd name="connsiteX31" fmla="*/ 141449 w 1704975"/>
                <a:gd name="connsiteY31" fmla="*/ 523327 h 1028700"/>
                <a:gd name="connsiteX32" fmla="*/ 304327 w 1704975"/>
                <a:gd name="connsiteY32" fmla="*/ 386167 h 1028700"/>
                <a:gd name="connsiteX33" fmla="*/ 90014 w 1704975"/>
                <a:gd name="connsiteY33" fmla="*/ 390929 h 1028700"/>
                <a:gd name="connsiteX34" fmla="*/ 481492 w 1704975"/>
                <a:gd name="connsiteY34" fmla="*/ 344257 h 1028700"/>
                <a:gd name="connsiteX35" fmla="*/ 399577 w 1704975"/>
                <a:gd name="connsiteY35" fmla="*/ 276629 h 1028700"/>
                <a:gd name="connsiteX36" fmla="*/ 300517 w 1704975"/>
                <a:gd name="connsiteY36" fmla="*/ 242339 h 1028700"/>
                <a:gd name="connsiteX37" fmla="*/ 223364 w 1704975"/>
                <a:gd name="connsiteY37" fmla="*/ 149947 h 1028700"/>
                <a:gd name="connsiteX38" fmla="*/ 130972 w 1704975"/>
                <a:gd name="connsiteY38" fmla="*/ 5167 h 1028700"/>
                <a:gd name="connsiteX39" fmla="*/ 107159 w 1704975"/>
                <a:gd name="connsiteY39" fmla="*/ 7072 h 1028700"/>
                <a:gd name="connsiteX40" fmla="*/ 52867 w 1704975"/>
                <a:gd name="connsiteY40" fmla="*/ 98512 h 1028700"/>
                <a:gd name="connsiteX41" fmla="*/ 2384 w 1704975"/>
                <a:gd name="connsiteY41" fmla="*/ 322349 h 1028700"/>
                <a:gd name="connsiteX42" fmla="*/ 30007 w 1704975"/>
                <a:gd name="connsiteY42" fmla="*/ 564285 h 1028700"/>
                <a:gd name="connsiteX43" fmla="*/ 178597 w 1704975"/>
                <a:gd name="connsiteY43" fmla="*/ 687157 h 1028700"/>
                <a:gd name="connsiteX44" fmla="*/ 341474 w 1704975"/>
                <a:gd name="connsiteY44" fmla="*/ 678585 h 1028700"/>
                <a:gd name="connsiteX45" fmla="*/ 531974 w 1704975"/>
                <a:gd name="connsiteY45" fmla="*/ 750974 h 1028700"/>
                <a:gd name="connsiteX46" fmla="*/ 605317 w 1704975"/>
                <a:gd name="connsiteY46" fmla="*/ 865274 h 1028700"/>
                <a:gd name="connsiteX47" fmla="*/ 701520 w 1704975"/>
                <a:gd name="connsiteY47" fmla="*/ 996719 h 1028700"/>
                <a:gd name="connsiteX48" fmla="*/ 855824 w 1704975"/>
                <a:gd name="connsiteY48" fmla="*/ 1016722 h 1028700"/>
                <a:gd name="connsiteX49" fmla="*/ 912974 w 1704975"/>
                <a:gd name="connsiteY49" fmla="*/ 977669 h 1028700"/>
                <a:gd name="connsiteX50" fmla="*/ 1028227 w 1704975"/>
                <a:gd name="connsiteY50" fmla="*/ 886229 h 1028700"/>
                <a:gd name="connsiteX51" fmla="*/ 1095855 w 1704975"/>
                <a:gd name="connsiteY51" fmla="*/ 851939 h 1028700"/>
                <a:gd name="connsiteX52" fmla="*/ 1247302 w 1704975"/>
                <a:gd name="connsiteY52" fmla="*/ 883372 h 1028700"/>
                <a:gd name="connsiteX53" fmla="*/ 1343505 w 1704975"/>
                <a:gd name="connsiteY53" fmla="*/ 939569 h 1028700"/>
                <a:gd name="connsiteX54" fmla="*/ 1539720 w 1704975"/>
                <a:gd name="connsiteY54" fmla="*/ 910042 h 1028700"/>
                <a:gd name="connsiteX55" fmla="*/ 1700692 w 1704975"/>
                <a:gd name="connsiteY55" fmla="*/ 722399 h 1028700"/>
                <a:gd name="connsiteX56" fmla="*/ 1706407 w 1704975"/>
                <a:gd name="connsiteY56" fmla="*/ 708112 h 1028700"/>
                <a:gd name="connsiteX57" fmla="*/ 1344457 w 1704975"/>
                <a:gd name="connsiteY57" fmla="*/ 6204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04975" h="1028700">
                  <a:moveTo>
                    <a:pt x="1344457" y="620482"/>
                  </a:moveTo>
                  <a:cubicBezTo>
                    <a:pt x="1363507" y="669060"/>
                    <a:pt x="1381605" y="713827"/>
                    <a:pt x="1391130" y="765262"/>
                  </a:cubicBezTo>
                  <a:cubicBezTo>
                    <a:pt x="1386367" y="761452"/>
                    <a:pt x="1384462" y="760499"/>
                    <a:pt x="1383509" y="758594"/>
                  </a:cubicBezTo>
                  <a:cubicBezTo>
                    <a:pt x="1340647" y="677632"/>
                    <a:pt x="1279687" y="610957"/>
                    <a:pt x="1214917" y="547139"/>
                  </a:cubicBezTo>
                  <a:cubicBezTo>
                    <a:pt x="1207297" y="539519"/>
                    <a:pt x="1201582" y="529042"/>
                    <a:pt x="1190152" y="526185"/>
                  </a:cubicBezTo>
                  <a:cubicBezTo>
                    <a:pt x="1133002" y="510944"/>
                    <a:pt x="1075852" y="497609"/>
                    <a:pt x="1016797" y="502372"/>
                  </a:cubicBezTo>
                  <a:cubicBezTo>
                    <a:pt x="979649" y="506182"/>
                    <a:pt x="942502" y="510944"/>
                    <a:pt x="905355" y="508087"/>
                  </a:cubicBezTo>
                  <a:cubicBezTo>
                    <a:pt x="887257" y="506182"/>
                    <a:pt x="882495" y="510944"/>
                    <a:pt x="886305" y="529994"/>
                  </a:cubicBezTo>
                  <a:cubicBezTo>
                    <a:pt x="905355" y="615719"/>
                    <a:pt x="913927" y="702397"/>
                    <a:pt x="903449" y="790027"/>
                  </a:cubicBezTo>
                  <a:cubicBezTo>
                    <a:pt x="897734" y="841462"/>
                    <a:pt x="888209" y="891944"/>
                    <a:pt x="857730" y="935760"/>
                  </a:cubicBezTo>
                  <a:lnTo>
                    <a:pt x="857730" y="935760"/>
                  </a:lnTo>
                  <a:lnTo>
                    <a:pt x="857730" y="935760"/>
                  </a:lnTo>
                  <a:cubicBezTo>
                    <a:pt x="855824" y="933854"/>
                    <a:pt x="854872" y="932902"/>
                    <a:pt x="853920" y="931949"/>
                  </a:cubicBezTo>
                  <a:lnTo>
                    <a:pt x="852967" y="939569"/>
                  </a:lnTo>
                  <a:lnTo>
                    <a:pt x="852967" y="939569"/>
                  </a:lnTo>
                  <a:cubicBezTo>
                    <a:pt x="850109" y="937664"/>
                    <a:pt x="852014" y="933854"/>
                    <a:pt x="853920" y="930997"/>
                  </a:cubicBezTo>
                  <a:cubicBezTo>
                    <a:pt x="866302" y="862417"/>
                    <a:pt x="868207" y="792885"/>
                    <a:pt x="854872" y="721447"/>
                  </a:cubicBezTo>
                  <a:cubicBezTo>
                    <a:pt x="799627" y="773835"/>
                    <a:pt x="754859" y="830032"/>
                    <a:pt x="718664" y="893849"/>
                  </a:cubicBezTo>
                  <a:cubicBezTo>
                    <a:pt x="736762" y="807172"/>
                    <a:pt x="768195" y="727162"/>
                    <a:pt x="831059" y="662392"/>
                  </a:cubicBezTo>
                  <a:cubicBezTo>
                    <a:pt x="838680" y="653819"/>
                    <a:pt x="842489" y="646199"/>
                    <a:pt x="838680" y="632864"/>
                  </a:cubicBezTo>
                  <a:cubicBezTo>
                    <a:pt x="826297" y="587144"/>
                    <a:pt x="814867" y="542377"/>
                    <a:pt x="805342" y="496657"/>
                  </a:cubicBezTo>
                  <a:cubicBezTo>
                    <a:pt x="801532" y="477607"/>
                    <a:pt x="792959" y="472844"/>
                    <a:pt x="775814" y="470939"/>
                  </a:cubicBezTo>
                  <a:cubicBezTo>
                    <a:pt x="740572" y="467129"/>
                    <a:pt x="705330" y="461414"/>
                    <a:pt x="670087" y="456652"/>
                  </a:cubicBezTo>
                  <a:cubicBezTo>
                    <a:pt x="631034" y="450937"/>
                    <a:pt x="594839" y="429982"/>
                    <a:pt x="556739" y="423314"/>
                  </a:cubicBezTo>
                  <a:cubicBezTo>
                    <a:pt x="501495" y="413789"/>
                    <a:pt x="445297" y="409027"/>
                    <a:pt x="390052" y="401407"/>
                  </a:cubicBezTo>
                  <a:cubicBezTo>
                    <a:pt x="378622" y="399502"/>
                    <a:pt x="371954" y="402359"/>
                    <a:pt x="363382" y="410932"/>
                  </a:cubicBezTo>
                  <a:cubicBezTo>
                    <a:pt x="302422" y="472844"/>
                    <a:pt x="228127" y="509039"/>
                    <a:pt x="144307" y="527137"/>
                  </a:cubicBezTo>
                  <a:lnTo>
                    <a:pt x="143354" y="527137"/>
                  </a:lnTo>
                  <a:lnTo>
                    <a:pt x="141449" y="524279"/>
                  </a:lnTo>
                  <a:lnTo>
                    <a:pt x="132877" y="529042"/>
                  </a:lnTo>
                  <a:lnTo>
                    <a:pt x="132877" y="529042"/>
                  </a:lnTo>
                  <a:cubicBezTo>
                    <a:pt x="130972" y="522374"/>
                    <a:pt x="138592" y="525232"/>
                    <a:pt x="141449" y="523327"/>
                  </a:cubicBezTo>
                  <a:cubicBezTo>
                    <a:pt x="202409" y="487132"/>
                    <a:pt x="255749" y="441412"/>
                    <a:pt x="304327" y="386167"/>
                  </a:cubicBezTo>
                  <a:cubicBezTo>
                    <a:pt x="230984" y="373784"/>
                    <a:pt x="160499" y="377594"/>
                    <a:pt x="90014" y="390929"/>
                  </a:cubicBezTo>
                  <a:cubicBezTo>
                    <a:pt x="210982" y="306157"/>
                    <a:pt x="345284" y="323302"/>
                    <a:pt x="481492" y="344257"/>
                  </a:cubicBezTo>
                  <a:cubicBezTo>
                    <a:pt x="463395" y="307109"/>
                    <a:pt x="432914" y="289964"/>
                    <a:pt x="399577" y="276629"/>
                  </a:cubicBezTo>
                  <a:cubicBezTo>
                    <a:pt x="367192" y="264247"/>
                    <a:pt x="333854" y="254722"/>
                    <a:pt x="300517" y="242339"/>
                  </a:cubicBezTo>
                  <a:cubicBezTo>
                    <a:pt x="257654" y="226147"/>
                    <a:pt x="229079" y="199477"/>
                    <a:pt x="223364" y="149947"/>
                  </a:cubicBezTo>
                  <a:cubicBezTo>
                    <a:pt x="216697" y="87082"/>
                    <a:pt x="178597" y="43267"/>
                    <a:pt x="130972" y="5167"/>
                  </a:cubicBezTo>
                  <a:cubicBezTo>
                    <a:pt x="121447" y="-2453"/>
                    <a:pt x="115732" y="-1501"/>
                    <a:pt x="107159" y="7072"/>
                  </a:cubicBezTo>
                  <a:cubicBezTo>
                    <a:pt x="83347" y="34694"/>
                    <a:pt x="66202" y="66127"/>
                    <a:pt x="52867" y="98512"/>
                  </a:cubicBezTo>
                  <a:cubicBezTo>
                    <a:pt x="23339" y="170902"/>
                    <a:pt x="7147" y="246149"/>
                    <a:pt x="2384" y="322349"/>
                  </a:cubicBezTo>
                  <a:cubicBezTo>
                    <a:pt x="-3330" y="404264"/>
                    <a:pt x="-473" y="486179"/>
                    <a:pt x="30007" y="564285"/>
                  </a:cubicBezTo>
                  <a:cubicBezTo>
                    <a:pt x="56677" y="632864"/>
                    <a:pt x="106207" y="673822"/>
                    <a:pt x="178597" y="687157"/>
                  </a:cubicBezTo>
                  <a:cubicBezTo>
                    <a:pt x="232889" y="697635"/>
                    <a:pt x="287182" y="689062"/>
                    <a:pt x="341474" y="678585"/>
                  </a:cubicBezTo>
                  <a:cubicBezTo>
                    <a:pt x="420532" y="663344"/>
                    <a:pt x="483397" y="688110"/>
                    <a:pt x="531974" y="750974"/>
                  </a:cubicBezTo>
                  <a:cubicBezTo>
                    <a:pt x="559597" y="787169"/>
                    <a:pt x="582457" y="826222"/>
                    <a:pt x="605317" y="865274"/>
                  </a:cubicBezTo>
                  <a:cubicBezTo>
                    <a:pt x="632939" y="912899"/>
                    <a:pt x="661514" y="959572"/>
                    <a:pt x="701520" y="996719"/>
                  </a:cubicBezTo>
                  <a:cubicBezTo>
                    <a:pt x="747239" y="1039582"/>
                    <a:pt x="801532" y="1047202"/>
                    <a:pt x="855824" y="1016722"/>
                  </a:cubicBezTo>
                  <a:cubicBezTo>
                    <a:pt x="875827" y="1005292"/>
                    <a:pt x="894877" y="991957"/>
                    <a:pt x="912974" y="977669"/>
                  </a:cubicBezTo>
                  <a:cubicBezTo>
                    <a:pt x="952027" y="947189"/>
                    <a:pt x="989174" y="915757"/>
                    <a:pt x="1028227" y="886229"/>
                  </a:cubicBezTo>
                  <a:cubicBezTo>
                    <a:pt x="1048230" y="870037"/>
                    <a:pt x="1070137" y="857654"/>
                    <a:pt x="1095855" y="851939"/>
                  </a:cubicBezTo>
                  <a:cubicBezTo>
                    <a:pt x="1151099" y="837652"/>
                    <a:pt x="1200630" y="857654"/>
                    <a:pt x="1247302" y="883372"/>
                  </a:cubicBezTo>
                  <a:cubicBezTo>
                    <a:pt x="1279687" y="901469"/>
                    <a:pt x="1311120" y="922424"/>
                    <a:pt x="1343505" y="939569"/>
                  </a:cubicBezTo>
                  <a:cubicBezTo>
                    <a:pt x="1421609" y="980527"/>
                    <a:pt x="1476855" y="971954"/>
                    <a:pt x="1539720" y="910042"/>
                  </a:cubicBezTo>
                  <a:cubicBezTo>
                    <a:pt x="1598774" y="851939"/>
                    <a:pt x="1651162" y="788122"/>
                    <a:pt x="1700692" y="722399"/>
                  </a:cubicBezTo>
                  <a:cubicBezTo>
                    <a:pt x="1703549" y="718589"/>
                    <a:pt x="1710217" y="715732"/>
                    <a:pt x="1706407" y="708112"/>
                  </a:cubicBezTo>
                  <a:cubicBezTo>
                    <a:pt x="1585439" y="691919"/>
                    <a:pt x="1464472" y="665249"/>
                    <a:pt x="1344457" y="6204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53B470-9580-4E96-92FB-0F39F0ACE92B}"/>
                </a:ext>
              </a:extLst>
            </p:cNvPr>
            <p:cNvSpPr/>
            <p:nvPr/>
          </p:nvSpPr>
          <p:spPr>
            <a:xfrm>
              <a:off x="6344960" y="3647163"/>
              <a:ext cx="1438275" cy="1514475"/>
            </a:xfrm>
            <a:custGeom>
              <a:avLst/>
              <a:gdLst>
                <a:gd name="connsiteX0" fmla="*/ 17145 w 1438275"/>
                <a:gd name="connsiteY0" fmla="*/ 1407987 h 1514475"/>
                <a:gd name="connsiteX1" fmla="*/ 239077 w 1438275"/>
                <a:gd name="connsiteY1" fmla="*/ 1473709 h 1514475"/>
                <a:gd name="connsiteX2" fmla="*/ 615315 w 1438275"/>
                <a:gd name="connsiteY2" fmla="*/ 1516572 h 1514475"/>
                <a:gd name="connsiteX3" fmla="*/ 716280 w 1438275"/>
                <a:gd name="connsiteY3" fmla="*/ 1457517 h 1514475"/>
                <a:gd name="connsiteX4" fmla="*/ 754380 w 1438275"/>
                <a:gd name="connsiteY4" fmla="*/ 1363219 h 1514475"/>
                <a:gd name="connsiteX5" fmla="*/ 787718 w 1438275"/>
                <a:gd name="connsiteY5" fmla="*/ 1256539 h 1514475"/>
                <a:gd name="connsiteX6" fmla="*/ 901065 w 1438275"/>
                <a:gd name="connsiteY6" fmla="*/ 1156527 h 1514475"/>
                <a:gd name="connsiteX7" fmla="*/ 978218 w 1438275"/>
                <a:gd name="connsiteY7" fmla="*/ 1145097 h 1514475"/>
                <a:gd name="connsiteX8" fmla="*/ 1122045 w 1438275"/>
                <a:gd name="connsiteY8" fmla="*/ 1129857 h 1514475"/>
                <a:gd name="connsiteX9" fmla="*/ 1235393 w 1438275"/>
                <a:gd name="connsiteY9" fmla="*/ 1014604 h 1514475"/>
                <a:gd name="connsiteX10" fmla="*/ 1217295 w 1438275"/>
                <a:gd name="connsiteY10" fmla="*/ 849822 h 1514475"/>
                <a:gd name="connsiteX11" fmla="*/ 1190625 w 1438275"/>
                <a:gd name="connsiteY11" fmla="*/ 677419 h 1514475"/>
                <a:gd name="connsiteX12" fmla="*/ 1252538 w 1438275"/>
                <a:gd name="connsiteY12" fmla="*/ 552641 h 1514475"/>
                <a:gd name="connsiteX13" fmla="*/ 1332547 w 1438275"/>
                <a:gd name="connsiteY13" fmla="*/ 492634 h 1514475"/>
                <a:gd name="connsiteX14" fmla="*/ 1438275 w 1438275"/>
                <a:gd name="connsiteY14" fmla="*/ 260224 h 1514475"/>
                <a:gd name="connsiteX15" fmla="*/ 1251585 w 1438275"/>
                <a:gd name="connsiteY15" fmla="*/ 16384 h 1514475"/>
                <a:gd name="connsiteX16" fmla="*/ 1130618 w 1438275"/>
                <a:gd name="connsiteY16" fmla="*/ 192 h 1514475"/>
                <a:gd name="connsiteX17" fmla="*/ 1008697 w 1438275"/>
                <a:gd name="connsiteY17" fmla="*/ 3049 h 1514475"/>
                <a:gd name="connsiteX18" fmla="*/ 997268 w 1438275"/>
                <a:gd name="connsiteY18" fmla="*/ 15432 h 1514475"/>
                <a:gd name="connsiteX19" fmla="*/ 974407 w 1438275"/>
                <a:gd name="connsiteY19" fmla="*/ 108777 h 1514475"/>
                <a:gd name="connsiteX20" fmla="*/ 988695 w 1438275"/>
                <a:gd name="connsiteY20" fmla="*/ 311659 h 1514475"/>
                <a:gd name="connsiteX21" fmla="*/ 1015365 w 1438275"/>
                <a:gd name="connsiteY21" fmla="*/ 274512 h 1514475"/>
                <a:gd name="connsiteX22" fmla="*/ 1119188 w 1438275"/>
                <a:gd name="connsiteY22" fmla="*/ 28767 h 1514475"/>
                <a:gd name="connsiteX23" fmla="*/ 1123950 w 1438275"/>
                <a:gd name="connsiteY23" fmla="*/ 24004 h 1514475"/>
                <a:gd name="connsiteX24" fmla="*/ 1123950 w 1438275"/>
                <a:gd name="connsiteY24" fmla="*/ 24957 h 1514475"/>
                <a:gd name="connsiteX25" fmla="*/ 1119188 w 1438275"/>
                <a:gd name="connsiteY25" fmla="*/ 29719 h 1514475"/>
                <a:gd name="connsiteX26" fmla="*/ 1122997 w 1438275"/>
                <a:gd name="connsiteY26" fmla="*/ 32577 h 1514475"/>
                <a:gd name="connsiteX27" fmla="*/ 1079182 w 1438275"/>
                <a:gd name="connsiteY27" fmla="*/ 230697 h 1514475"/>
                <a:gd name="connsiteX28" fmla="*/ 1291590 w 1438275"/>
                <a:gd name="connsiteY28" fmla="*/ 156402 h 1514475"/>
                <a:gd name="connsiteX29" fmla="*/ 1281113 w 1438275"/>
                <a:gd name="connsiteY29" fmla="*/ 161164 h 1514475"/>
                <a:gd name="connsiteX30" fmla="*/ 1079182 w 1438275"/>
                <a:gd name="connsiteY30" fmla="*/ 316422 h 1514475"/>
                <a:gd name="connsiteX31" fmla="*/ 951547 w 1438275"/>
                <a:gd name="connsiteY31" fmla="*/ 469774 h 1514475"/>
                <a:gd name="connsiteX32" fmla="*/ 898207 w 1438275"/>
                <a:gd name="connsiteY32" fmla="*/ 685991 h 1514475"/>
                <a:gd name="connsiteX33" fmla="*/ 1047750 w 1438275"/>
                <a:gd name="connsiteY33" fmla="*/ 559309 h 1514475"/>
                <a:gd name="connsiteX34" fmla="*/ 1050607 w 1438275"/>
                <a:gd name="connsiteY34" fmla="*/ 561214 h 1514475"/>
                <a:gd name="connsiteX35" fmla="*/ 1049655 w 1438275"/>
                <a:gd name="connsiteY35" fmla="*/ 563119 h 1514475"/>
                <a:gd name="connsiteX36" fmla="*/ 971550 w 1438275"/>
                <a:gd name="connsiteY36" fmla="*/ 689802 h 1514475"/>
                <a:gd name="connsiteX37" fmla="*/ 815340 w 1438275"/>
                <a:gd name="connsiteY37" fmla="*/ 816484 h 1514475"/>
                <a:gd name="connsiteX38" fmla="*/ 727710 w 1438275"/>
                <a:gd name="connsiteY38" fmla="*/ 920307 h 1514475"/>
                <a:gd name="connsiteX39" fmla="*/ 643890 w 1438275"/>
                <a:gd name="connsiteY39" fmla="*/ 1204152 h 1514475"/>
                <a:gd name="connsiteX40" fmla="*/ 635318 w 1438275"/>
                <a:gd name="connsiteY40" fmla="*/ 1414654 h 1514475"/>
                <a:gd name="connsiteX41" fmla="*/ 638175 w 1438275"/>
                <a:gd name="connsiteY41" fmla="*/ 1430847 h 1514475"/>
                <a:gd name="connsiteX42" fmla="*/ 638175 w 1438275"/>
                <a:gd name="connsiteY42" fmla="*/ 1445134 h 1514475"/>
                <a:gd name="connsiteX43" fmla="*/ 601027 w 1438275"/>
                <a:gd name="connsiteY43" fmla="*/ 1061277 h 1514475"/>
                <a:gd name="connsiteX44" fmla="*/ 499110 w 1438275"/>
                <a:gd name="connsiteY44" fmla="*/ 1123189 h 1514475"/>
                <a:gd name="connsiteX45" fmla="*/ 367665 w 1438275"/>
                <a:gd name="connsiteY45" fmla="*/ 1207009 h 1514475"/>
                <a:gd name="connsiteX46" fmla="*/ 174307 w 1438275"/>
                <a:gd name="connsiteY46" fmla="*/ 1328929 h 1514475"/>
                <a:gd name="connsiteX47" fmla="*/ 952 w 1438275"/>
                <a:gd name="connsiteY47" fmla="*/ 1401319 h 1514475"/>
                <a:gd name="connsiteX48" fmla="*/ 0 w 1438275"/>
                <a:gd name="connsiteY48" fmla="*/ 1403224 h 1514475"/>
                <a:gd name="connsiteX49" fmla="*/ 17145 w 1438275"/>
                <a:gd name="connsiteY49" fmla="*/ 14079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38275" h="1514475">
                  <a:moveTo>
                    <a:pt x="17145" y="1407987"/>
                  </a:moveTo>
                  <a:cubicBezTo>
                    <a:pt x="88582" y="1436562"/>
                    <a:pt x="163830" y="1457517"/>
                    <a:pt x="239077" y="1473709"/>
                  </a:cubicBezTo>
                  <a:cubicBezTo>
                    <a:pt x="362902" y="1501332"/>
                    <a:pt x="487680" y="1521334"/>
                    <a:pt x="615315" y="1516572"/>
                  </a:cubicBezTo>
                  <a:cubicBezTo>
                    <a:pt x="658177" y="1514667"/>
                    <a:pt x="692468" y="1493712"/>
                    <a:pt x="716280" y="1457517"/>
                  </a:cubicBezTo>
                  <a:cubicBezTo>
                    <a:pt x="735330" y="1428942"/>
                    <a:pt x="744855" y="1395604"/>
                    <a:pt x="754380" y="1363219"/>
                  </a:cubicBezTo>
                  <a:cubicBezTo>
                    <a:pt x="763905" y="1327024"/>
                    <a:pt x="772477" y="1290829"/>
                    <a:pt x="787718" y="1256539"/>
                  </a:cubicBezTo>
                  <a:cubicBezTo>
                    <a:pt x="810577" y="1206057"/>
                    <a:pt x="845820" y="1169862"/>
                    <a:pt x="901065" y="1156527"/>
                  </a:cubicBezTo>
                  <a:cubicBezTo>
                    <a:pt x="925830" y="1149859"/>
                    <a:pt x="951547" y="1146049"/>
                    <a:pt x="978218" y="1145097"/>
                  </a:cubicBezTo>
                  <a:cubicBezTo>
                    <a:pt x="1026795" y="1142239"/>
                    <a:pt x="1074420" y="1138429"/>
                    <a:pt x="1122045" y="1129857"/>
                  </a:cubicBezTo>
                  <a:cubicBezTo>
                    <a:pt x="1191577" y="1117474"/>
                    <a:pt x="1223963" y="1085089"/>
                    <a:pt x="1235393" y="1014604"/>
                  </a:cubicBezTo>
                  <a:cubicBezTo>
                    <a:pt x="1244918" y="957454"/>
                    <a:pt x="1229677" y="904114"/>
                    <a:pt x="1217295" y="849822"/>
                  </a:cubicBezTo>
                  <a:cubicBezTo>
                    <a:pt x="1204913" y="792672"/>
                    <a:pt x="1188720" y="736474"/>
                    <a:pt x="1190625" y="677419"/>
                  </a:cubicBezTo>
                  <a:cubicBezTo>
                    <a:pt x="1192530" y="625032"/>
                    <a:pt x="1212532" y="584074"/>
                    <a:pt x="1252538" y="552641"/>
                  </a:cubicBezTo>
                  <a:cubicBezTo>
                    <a:pt x="1279207" y="531687"/>
                    <a:pt x="1305877" y="512637"/>
                    <a:pt x="1332547" y="492634"/>
                  </a:cubicBezTo>
                  <a:cubicBezTo>
                    <a:pt x="1412557" y="435484"/>
                    <a:pt x="1445895" y="358332"/>
                    <a:pt x="1438275" y="260224"/>
                  </a:cubicBezTo>
                  <a:cubicBezTo>
                    <a:pt x="1429702" y="148782"/>
                    <a:pt x="1352550" y="45912"/>
                    <a:pt x="1251585" y="16384"/>
                  </a:cubicBezTo>
                  <a:cubicBezTo>
                    <a:pt x="1211580" y="4954"/>
                    <a:pt x="1171575" y="1144"/>
                    <a:pt x="1130618" y="192"/>
                  </a:cubicBezTo>
                  <a:cubicBezTo>
                    <a:pt x="1089660" y="-761"/>
                    <a:pt x="1049655" y="2097"/>
                    <a:pt x="1008697" y="3049"/>
                  </a:cubicBezTo>
                  <a:cubicBezTo>
                    <a:pt x="1001077" y="3049"/>
                    <a:pt x="995363" y="4954"/>
                    <a:pt x="997268" y="15432"/>
                  </a:cubicBezTo>
                  <a:cubicBezTo>
                    <a:pt x="1002982" y="49722"/>
                    <a:pt x="990600" y="80202"/>
                    <a:pt x="974407" y="108777"/>
                  </a:cubicBezTo>
                  <a:cubicBezTo>
                    <a:pt x="936307" y="180214"/>
                    <a:pt x="965835" y="244032"/>
                    <a:pt x="988695" y="311659"/>
                  </a:cubicBezTo>
                  <a:cubicBezTo>
                    <a:pt x="1013460" y="288799"/>
                    <a:pt x="1013460" y="288799"/>
                    <a:pt x="1015365" y="274512"/>
                  </a:cubicBezTo>
                  <a:cubicBezTo>
                    <a:pt x="1022985" y="181167"/>
                    <a:pt x="1062038" y="101157"/>
                    <a:pt x="1119188" y="28767"/>
                  </a:cubicBezTo>
                  <a:cubicBezTo>
                    <a:pt x="1120140" y="25909"/>
                    <a:pt x="1120140" y="22099"/>
                    <a:pt x="1123950" y="24004"/>
                  </a:cubicBezTo>
                  <a:lnTo>
                    <a:pt x="1123950" y="24957"/>
                  </a:lnTo>
                  <a:lnTo>
                    <a:pt x="1119188" y="29719"/>
                  </a:lnTo>
                  <a:lnTo>
                    <a:pt x="1122997" y="32577"/>
                  </a:lnTo>
                  <a:lnTo>
                    <a:pt x="1079182" y="230697"/>
                  </a:lnTo>
                  <a:cubicBezTo>
                    <a:pt x="1215390" y="158307"/>
                    <a:pt x="1240155" y="148782"/>
                    <a:pt x="1291590" y="156402"/>
                  </a:cubicBezTo>
                  <a:cubicBezTo>
                    <a:pt x="1286827" y="159259"/>
                    <a:pt x="1283970" y="160212"/>
                    <a:pt x="1281113" y="161164"/>
                  </a:cubicBezTo>
                  <a:cubicBezTo>
                    <a:pt x="1202055" y="197359"/>
                    <a:pt x="1138238" y="253557"/>
                    <a:pt x="1079182" y="316422"/>
                  </a:cubicBezTo>
                  <a:cubicBezTo>
                    <a:pt x="1034415" y="364999"/>
                    <a:pt x="998220" y="422149"/>
                    <a:pt x="951547" y="469774"/>
                  </a:cubicBezTo>
                  <a:cubicBezTo>
                    <a:pt x="889635" y="533591"/>
                    <a:pt x="896302" y="607887"/>
                    <a:pt x="898207" y="685991"/>
                  </a:cubicBezTo>
                  <a:lnTo>
                    <a:pt x="1047750" y="559309"/>
                  </a:lnTo>
                  <a:lnTo>
                    <a:pt x="1050607" y="561214"/>
                  </a:lnTo>
                  <a:lnTo>
                    <a:pt x="1049655" y="563119"/>
                  </a:lnTo>
                  <a:cubicBezTo>
                    <a:pt x="1027747" y="607887"/>
                    <a:pt x="1003935" y="650749"/>
                    <a:pt x="971550" y="689802"/>
                  </a:cubicBezTo>
                  <a:cubicBezTo>
                    <a:pt x="927735" y="743141"/>
                    <a:pt x="869632" y="777432"/>
                    <a:pt x="815340" y="816484"/>
                  </a:cubicBezTo>
                  <a:cubicBezTo>
                    <a:pt x="777240" y="845059"/>
                    <a:pt x="747713" y="877444"/>
                    <a:pt x="727710" y="920307"/>
                  </a:cubicBezTo>
                  <a:cubicBezTo>
                    <a:pt x="685800" y="1010794"/>
                    <a:pt x="663893" y="1107949"/>
                    <a:pt x="643890" y="1204152"/>
                  </a:cubicBezTo>
                  <a:cubicBezTo>
                    <a:pt x="629602" y="1273684"/>
                    <a:pt x="624840" y="1344169"/>
                    <a:pt x="635318" y="1414654"/>
                  </a:cubicBezTo>
                  <a:cubicBezTo>
                    <a:pt x="636270" y="1420369"/>
                    <a:pt x="638175" y="1425132"/>
                    <a:pt x="638175" y="1430847"/>
                  </a:cubicBezTo>
                  <a:cubicBezTo>
                    <a:pt x="638175" y="1435609"/>
                    <a:pt x="638175" y="1440372"/>
                    <a:pt x="638175" y="1445134"/>
                  </a:cubicBezTo>
                  <a:cubicBezTo>
                    <a:pt x="568643" y="1322262"/>
                    <a:pt x="581025" y="1193674"/>
                    <a:pt x="601027" y="1061277"/>
                  </a:cubicBezTo>
                  <a:cubicBezTo>
                    <a:pt x="568643" y="1086042"/>
                    <a:pt x="535305" y="1109854"/>
                    <a:pt x="499110" y="1123189"/>
                  </a:cubicBezTo>
                  <a:cubicBezTo>
                    <a:pt x="448627" y="1142239"/>
                    <a:pt x="406718" y="1170814"/>
                    <a:pt x="367665" y="1207009"/>
                  </a:cubicBezTo>
                  <a:cubicBezTo>
                    <a:pt x="311468" y="1260349"/>
                    <a:pt x="246697" y="1301307"/>
                    <a:pt x="174307" y="1328929"/>
                  </a:cubicBezTo>
                  <a:cubicBezTo>
                    <a:pt x="117157" y="1351789"/>
                    <a:pt x="64770" y="1385127"/>
                    <a:pt x="952" y="1401319"/>
                  </a:cubicBezTo>
                  <a:lnTo>
                    <a:pt x="0" y="1403224"/>
                  </a:lnTo>
                  <a:cubicBezTo>
                    <a:pt x="9525" y="1405129"/>
                    <a:pt x="13335" y="1406082"/>
                    <a:pt x="17145" y="14079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0526703-56F8-43C6-B76A-B57E282A2F91}"/>
                </a:ext>
              </a:extLst>
            </p:cNvPr>
            <p:cNvSpPr/>
            <p:nvPr/>
          </p:nvSpPr>
          <p:spPr>
            <a:xfrm>
              <a:off x="4866530" y="2197915"/>
              <a:ext cx="1552575" cy="1019175"/>
            </a:xfrm>
            <a:custGeom>
              <a:avLst/>
              <a:gdLst>
                <a:gd name="connsiteX0" fmla="*/ 12383 w 1552575"/>
                <a:gd name="connsiteY0" fmla="*/ 947738 h 1019175"/>
                <a:gd name="connsiteX1" fmla="*/ 224790 w 1552575"/>
                <a:gd name="connsiteY1" fmla="*/ 1024890 h 1019175"/>
                <a:gd name="connsiteX2" fmla="*/ 245745 w 1552575"/>
                <a:gd name="connsiteY2" fmla="*/ 1022033 h 1019175"/>
                <a:gd name="connsiteX3" fmla="*/ 378143 w 1552575"/>
                <a:gd name="connsiteY3" fmla="*/ 857250 h 1019175"/>
                <a:gd name="connsiteX4" fmla="*/ 375285 w 1552575"/>
                <a:gd name="connsiteY4" fmla="*/ 842010 h 1019175"/>
                <a:gd name="connsiteX5" fmla="*/ 140970 w 1552575"/>
                <a:gd name="connsiteY5" fmla="*/ 724853 h 1019175"/>
                <a:gd name="connsiteX6" fmla="*/ 144780 w 1552575"/>
                <a:gd name="connsiteY6" fmla="*/ 720090 h 1019175"/>
                <a:gd name="connsiteX7" fmla="*/ 135255 w 1552575"/>
                <a:gd name="connsiteY7" fmla="*/ 719138 h 1019175"/>
                <a:gd name="connsiteX8" fmla="*/ 135255 w 1552575"/>
                <a:gd name="connsiteY8" fmla="*/ 719138 h 1019175"/>
                <a:gd name="connsiteX9" fmla="*/ 144780 w 1552575"/>
                <a:gd name="connsiteY9" fmla="*/ 721043 h 1019175"/>
                <a:gd name="connsiteX10" fmla="*/ 418148 w 1552575"/>
                <a:gd name="connsiteY10" fmla="*/ 766763 h 1019175"/>
                <a:gd name="connsiteX11" fmla="*/ 592455 w 1552575"/>
                <a:gd name="connsiteY11" fmla="*/ 700088 h 1019175"/>
                <a:gd name="connsiteX12" fmla="*/ 762953 w 1552575"/>
                <a:gd name="connsiteY12" fmla="*/ 515303 h 1019175"/>
                <a:gd name="connsiteX13" fmla="*/ 769620 w 1552575"/>
                <a:gd name="connsiteY13" fmla="*/ 482918 h 1019175"/>
                <a:gd name="connsiteX14" fmla="*/ 751523 w 1552575"/>
                <a:gd name="connsiteY14" fmla="*/ 380048 h 1019175"/>
                <a:gd name="connsiteX15" fmla="*/ 788670 w 1552575"/>
                <a:gd name="connsiteY15" fmla="*/ 125730 h 1019175"/>
                <a:gd name="connsiteX16" fmla="*/ 832485 w 1552575"/>
                <a:gd name="connsiteY16" fmla="*/ 421005 h 1019175"/>
                <a:gd name="connsiteX17" fmla="*/ 947738 w 1552575"/>
                <a:gd name="connsiteY17" fmla="*/ 181928 h 1019175"/>
                <a:gd name="connsiteX18" fmla="*/ 799148 w 1552575"/>
                <a:gd name="connsiteY18" fmla="*/ 583883 h 1019175"/>
                <a:gd name="connsiteX19" fmla="*/ 835343 w 1552575"/>
                <a:gd name="connsiteY19" fmla="*/ 588645 h 1019175"/>
                <a:gd name="connsiteX20" fmla="*/ 947738 w 1552575"/>
                <a:gd name="connsiteY20" fmla="*/ 544830 h 1019175"/>
                <a:gd name="connsiteX21" fmla="*/ 1065848 w 1552575"/>
                <a:gd name="connsiteY21" fmla="*/ 475298 h 1019175"/>
                <a:gd name="connsiteX22" fmla="*/ 1081088 w 1552575"/>
                <a:gd name="connsiteY22" fmla="*/ 461010 h 1019175"/>
                <a:gd name="connsiteX23" fmla="*/ 1178243 w 1552575"/>
                <a:gd name="connsiteY23" fmla="*/ 371475 h 1019175"/>
                <a:gd name="connsiteX24" fmla="*/ 1557338 w 1552575"/>
                <a:gd name="connsiteY24" fmla="*/ 145733 h 1019175"/>
                <a:gd name="connsiteX25" fmla="*/ 1447800 w 1552575"/>
                <a:gd name="connsiteY25" fmla="*/ 83820 h 1019175"/>
                <a:gd name="connsiteX26" fmla="*/ 1314450 w 1552575"/>
                <a:gd name="connsiteY26" fmla="*/ 114300 h 1019175"/>
                <a:gd name="connsiteX27" fmla="*/ 1152525 w 1552575"/>
                <a:gd name="connsiteY27" fmla="*/ 128588 h 1019175"/>
                <a:gd name="connsiteX28" fmla="*/ 964883 w 1552575"/>
                <a:gd name="connsiteY28" fmla="*/ 54293 h 1019175"/>
                <a:gd name="connsiteX29" fmla="*/ 854393 w 1552575"/>
                <a:gd name="connsiteY29" fmla="*/ 12383 h 1019175"/>
                <a:gd name="connsiteX30" fmla="*/ 779145 w 1552575"/>
                <a:gd name="connsiteY30" fmla="*/ 0 h 1019175"/>
                <a:gd name="connsiteX31" fmla="*/ 641033 w 1552575"/>
                <a:gd name="connsiteY31" fmla="*/ 120968 h 1019175"/>
                <a:gd name="connsiteX32" fmla="*/ 585788 w 1552575"/>
                <a:gd name="connsiteY32" fmla="*/ 239078 h 1019175"/>
                <a:gd name="connsiteX33" fmla="*/ 461010 w 1552575"/>
                <a:gd name="connsiteY33" fmla="*/ 303848 h 1019175"/>
                <a:gd name="connsiteX34" fmla="*/ 352425 w 1552575"/>
                <a:gd name="connsiteY34" fmla="*/ 291465 h 1019175"/>
                <a:gd name="connsiteX35" fmla="*/ 157163 w 1552575"/>
                <a:gd name="connsiteY35" fmla="*/ 336233 h 1019175"/>
                <a:gd name="connsiteX36" fmla="*/ 56198 w 1552575"/>
                <a:gd name="connsiteY36" fmla="*/ 512445 h 1019175"/>
                <a:gd name="connsiteX37" fmla="*/ 22860 w 1552575"/>
                <a:gd name="connsiteY37" fmla="*/ 752475 h 1019175"/>
                <a:gd name="connsiteX38" fmla="*/ 0 w 1552575"/>
                <a:gd name="connsiteY38" fmla="*/ 922020 h 1019175"/>
                <a:gd name="connsiteX39" fmla="*/ 12383 w 1552575"/>
                <a:gd name="connsiteY39" fmla="*/ 9477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52575" h="1019175">
                  <a:moveTo>
                    <a:pt x="12383" y="947738"/>
                  </a:moveTo>
                  <a:cubicBezTo>
                    <a:pt x="84773" y="969645"/>
                    <a:pt x="154305" y="998220"/>
                    <a:pt x="224790" y="1024890"/>
                  </a:cubicBezTo>
                  <a:cubicBezTo>
                    <a:pt x="232410" y="1027748"/>
                    <a:pt x="239078" y="1029653"/>
                    <a:pt x="245745" y="1022033"/>
                  </a:cubicBezTo>
                  <a:cubicBezTo>
                    <a:pt x="297180" y="972503"/>
                    <a:pt x="342900" y="919163"/>
                    <a:pt x="378143" y="857250"/>
                  </a:cubicBezTo>
                  <a:cubicBezTo>
                    <a:pt x="381000" y="851535"/>
                    <a:pt x="388620" y="844868"/>
                    <a:pt x="375285" y="842010"/>
                  </a:cubicBezTo>
                  <a:cubicBezTo>
                    <a:pt x="287655" y="822008"/>
                    <a:pt x="214313" y="772478"/>
                    <a:pt x="140970" y="724853"/>
                  </a:cubicBezTo>
                  <a:cubicBezTo>
                    <a:pt x="141923" y="722948"/>
                    <a:pt x="143828" y="721995"/>
                    <a:pt x="144780" y="720090"/>
                  </a:cubicBezTo>
                  <a:lnTo>
                    <a:pt x="135255" y="719138"/>
                  </a:lnTo>
                  <a:lnTo>
                    <a:pt x="135255" y="719138"/>
                  </a:lnTo>
                  <a:cubicBezTo>
                    <a:pt x="139065" y="715328"/>
                    <a:pt x="141923" y="717233"/>
                    <a:pt x="144780" y="721043"/>
                  </a:cubicBezTo>
                  <a:cubicBezTo>
                    <a:pt x="233363" y="748665"/>
                    <a:pt x="324803" y="762953"/>
                    <a:pt x="418148" y="766763"/>
                  </a:cubicBezTo>
                  <a:cubicBezTo>
                    <a:pt x="487680" y="769620"/>
                    <a:pt x="541973" y="744855"/>
                    <a:pt x="592455" y="700088"/>
                  </a:cubicBezTo>
                  <a:cubicBezTo>
                    <a:pt x="655320" y="643890"/>
                    <a:pt x="712470" y="582930"/>
                    <a:pt x="762953" y="515303"/>
                  </a:cubicBezTo>
                  <a:cubicBezTo>
                    <a:pt x="770573" y="504825"/>
                    <a:pt x="773430" y="495300"/>
                    <a:pt x="769620" y="482918"/>
                  </a:cubicBezTo>
                  <a:cubicBezTo>
                    <a:pt x="761048" y="448628"/>
                    <a:pt x="753428" y="415290"/>
                    <a:pt x="751523" y="380048"/>
                  </a:cubicBezTo>
                  <a:cubicBezTo>
                    <a:pt x="747713" y="292418"/>
                    <a:pt x="762000" y="208598"/>
                    <a:pt x="788670" y="125730"/>
                  </a:cubicBezTo>
                  <a:cubicBezTo>
                    <a:pt x="786765" y="225743"/>
                    <a:pt x="802005" y="322898"/>
                    <a:pt x="832485" y="421005"/>
                  </a:cubicBezTo>
                  <a:cubicBezTo>
                    <a:pt x="885825" y="346710"/>
                    <a:pt x="926783" y="269558"/>
                    <a:pt x="947738" y="181928"/>
                  </a:cubicBezTo>
                  <a:cubicBezTo>
                    <a:pt x="970598" y="342900"/>
                    <a:pt x="887730" y="462915"/>
                    <a:pt x="799148" y="583883"/>
                  </a:cubicBezTo>
                  <a:cubicBezTo>
                    <a:pt x="812483" y="585788"/>
                    <a:pt x="823913" y="587693"/>
                    <a:pt x="835343" y="588645"/>
                  </a:cubicBezTo>
                  <a:cubicBezTo>
                    <a:pt x="879158" y="591503"/>
                    <a:pt x="913448" y="569595"/>
                    <a:pt x="947738" y="544830"/>
                  </a:cubicBezTo>
                  <a:cubicBezTo>
                    <a:pt x="984885" y="518160"/>
                    <a:pt x="1019175" y="486728"/>
                    <a:pt x="1065848" y="475298"/>
                  </a:cubicBezTo>
                  <a:cubicBezTo>
                    <a:pt x="1073468" y="473393"/>
                    <a:pt x="1076325" y="465773"/>
                    <a:pt x="1081088" y="461010"/>
                  </a:cubicBezTo>
                  <a:cubicBezTo>
                    <a:pt x="1110615" y="428625"/>
                    <a:pt x="1143000" y="398145"/>
                    <a:pt x="1178243" y="371475"/>
                  </a:cubicBezTo>
                  <a:cubicBezTo>
                    <a:pt x="1294448" y="280988"/>
                    <a:pt x="1424940" y="212408"/>
                    <a:pt x="1557338" y="145733"/>
                  </a:cubicBezTo>
                  <a:cubicBezTo>
                    <a:pt x="1534478" y="101918"/>
                    <a:pt x="1493521" y="87630"/>
                    <a:pt x="1447800" y="83820"/>
                  </a:cubicBezTo>
                  <a:cubicBezTo>
                    <a:pt x="1400175" y="79058"/>
                    <a:pt x="1358265" y="99060"/>
                    <a:pt x="1314450" y="114300"/>
                  </a:cubicBezTo>
                  <a:cubicBezTo>
                    <a:pt x="1262063" y="134303"/>
                    <a:pt x="1207771" y="147638"/>
                    <a:pt x="1152525" y="128588"/>
                  </a:cubicBezTo>
                  <a:cubicBezTo>
                    <a:pt x="1088708" y="106680"/>
                    <a:pt x="1025843" y="82868"/>
                    <a:pt x="964883" y="54293"/>
                  </a:cubicBezTo>
                  <a:cubicBezTo>
                    <a:pt x="928688" y="37148"/>
                    <a:pt x="892493" y="22860"/>
                    <a:pt x="854393" y="12383"/>
                  </a:cubicBezTo>
                  <a:cubicBezTo>
                    <a:pt x="825818" y="3810"/>
                    <a:pt x="801053" y="0"/>
                    <a:pt x="779145" y="0"/>
                  </a:cubicBezTo>
                  <a:cubicBezTo>
                    <a:pt x="713423" y="0"/>
                    <a:pt x="673418" y="37148"/>
                    <a:pt x="641033" y="120968"/>
                  </a:cubicBezTo>
                  <a:cubicBezTo>
                    <a:pt x="625793" y="161925"/>
                    <a:pt x="612458" y="203835"/>
                    <a:pt x="585788" y="239078"/>
                  </a:cubicBezTo>
                  <a:cubicBezTo>
                    <a:pt x="555308" y="280988"/>
                    <a:pt x="515303" y="305753"/>
                    <a:pt x="461010" y="303848"/>
                  </a:cubicBezTo>
                  <a:cubicBezTo>
                    <a:pt x="424815" y="302895"/>
                    <a:pt x="388620" y="295275"/>
                    <a:pt x="352425" y="291465"/>
                  </a:cubicBezTo>
                  <a:cubicBezTo>
                    <a:pt x="281940" y="282893"/>
                    <a:pt x="214313" y="286703"/>
                    <a:pt x="157163" y="336233"/>
                  </a:cubicBezTo>
                  <a:cubicBezTo>
                    <a:pt x="101918" y="382905"/>
                    <a:pt x="70485" y="442913"/>
                    <a:pt x="56198" y="512445"/>
                  </a:cubicBezTo>
                  <a:cubicBezTo>
                    <a:pt x="40005" y="591503"/>
                    <a:pt x="37148" y="673418"/>
                    <a:pt x="22860" y="752475"/>
                  </a:cubicBezTo>
                  <a:cubicBezTo>
                    <a:pt x="13335" y="808673"/>
                    <a:pt x="3810" y="864870"/>
                    <a:pt x="0" y="922020"/>
                  </a:cubicBezTo>
                  <a:cubicBezTo>
                    <a:pt x="953" y="933450"/>
                    <a:pt x="-2857" y="942975"/>
                    <a:pt x="12383" y="9477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BEF40D-D0DD-4254-AE12-E576FD8D278A}"/>
                </a:ext>
              </a:extLst>
            </p:cNvPr>
            <p:cNvSpPr/>
            <p:nvPr/>
          </p:nvSpPr>
          <p:spPr>
            <a:xfrm>
              <a:off x="5642818" y="3817300"/>
              <a:ext cx="828675" cy="790575"/>
            </a:xfrm>
            <a:custGeom>
              <a:avLst/>
              <a:gdLst>
                <a:gd name="connsiteX0" fmla="*/ 782002 w 828675"/>
                <a:gd name="connsiteY0" fmla="*/ 401002 h 790575"/>
                <a:gd name="connsiteX1" fmla="*/ 836295 w 828675"/>
                <a:gd name="connsiteY1" fmla="*/ 360997 h 790575"/>
                <a:gd name="connsiteX2" fmla="*/ 814388 w 828675"/>
                <a:gd name="connsiteY2" fmla="*/ 291465 h 790575"/>
                <a:gd name="connsiteX3" fmla="*/ 729615 w 828675"/>
                <a:gd name="connsiteY3" fmla="*/ 162877 h 790575"/>
                <a:gd name="connsiteX4" fmla="*/ 584835 w 828675"/>
                <a:gd name="connsiteY4" fmla="*/ 117157 h 790575"/>
                <a:gd name="connsiteX5" fmla="*/ 454342 w 828675"/>
                <a:gd name="connsiteY5" fmla="*/ 55245 h 790575"/>
                <a:gd name="connsiteX6" fmla="*/ 420052 w 828675"/>
                <a:gd name="connsiteY6" fmla="*/ 0 h 790575"/>
                <a:gd name="connsiteX7" fmla="*/ 272415 w 828675"/>
                <a:gd name="connsiteY7" fmla="*/ 151447 h 790575"/>
                <a:gd name="connsiteX8" fmla="*/ 126682 w 828675"/>
                <a:gd name="connsiteY8" fmla="*/ 168592 h 790575"/>
                <a:gd name="connsiteX9" fmla="*/ 60007 w 828675"/>
                <a:gd name="connsiteY9" fmla="*/ 191452 h 790575"/>
                <a:gd name="connsiteX10" fmla="*/ 0 w 828675"/>
                <a:gd name="connsiteY10" fmla="*/ 334327 h 790575"/>
                <a:gd name="connsiteX11" fmla="*/ 23813 w 828675"/>
                <a:gd name="connsiteY11" fmla="*/ 325755 h 790575"/>
                <a:gd name="connsiteX12" fmla="*/ 248602 w 828675"/>
                <a:gd name="connsiteY12" fmla="*/ 366713 h 790575"/>
                <a:gd name="connsiteX13" fmla="*/ 301942 w 828675"/>
                <a:gd name="connsiteY13" fmla="*/ 410527 h 790575"/>
                <a:gd name="connsiteX14" fmla="*/ 461010 w 828675"/>
                <a:gd name="connsiteY14" fmla="*/ 427672 h 790575"/>
                <a:gd name="connsiteX15" fmla="*/ 490538 w 828675"/>
                <a:gd name="connsiteY15" fmla="*/ 413385 h 790575"/>
                <a:gd name="connsiteX16" fmla="*/ 609600 w 828675"/>
                <a:gd name="connsiteY16" fmla="*/ 468630 h 790575"/>
                <a:gd name="connsiteX17" fmla="*/ 657225 w 828675"/>
                <a:gd name="connsiteY17" fmla="*/ 671513 h 790575"/>
                <a:gd name="connsiteX18" fmla="*/ 692467 w 828675"/>
                <a:gd name="connsiteY18" fmla="*/ 791527 h 790575"/>
                <a:gd name="connsiteX19" fmla="*/ 738188 w 828675"/>
                <a:gd name="connsiteY19" fmla="*/ 574357 h 790575"/>
                <a:gd name="connsiteX20" fmla="*/ 725805 w 828675"/>
                <a:gd name="connsiteY20" fmla="*/ 499110 h 790575"/>
                <a:gd name="connsiteX21" fmla="*/ 782002 w 828675"/>
                <a:gd name="connsiteY21" fmla="*/ 40100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8675" h="790575">
                  <a:moveTo>
                    <a:pt x="782002" y="401002"/>
                  </a:moveTo>
                  <a:cubicBezTo>
                    <a:pt x="800100" y="386715"/>
                    <a:pt x="833438" y="382905"/>
                    <a:pt x="836295" y="360997"/>
                  </a:cubicBezTo>
                  <a:cubicBezTo>
                    <a:pt x="839152" y="339090"/>
                    <a:pt x="822960" y="315277"/>
                    <a:pt x="814388" y="291465"/>
                  </a:cubicBezTo>
                  <a:cubicBezTo>
                    <a:pt x="797242" y="240982"/>
                    <a:pt x="771525" y="196215"/>
                    <a:pt x="729615" y="162877"/>
                  </a:cubicBezTo>
                  <a:cubicBezTo>
                    <a:pt x="687705" y="128588"/>
                    <a:pt x="636270" y="122872"/>
                    <a:pt x="584835" y="117157"/>
                  </a:cubicBezTo>
                  <a:cubicBezTo>
                    <a:pt x="534352" y="110490"/>
                    <a:pt x="485775" y="100965"/>
                    <a:pt x="454342" y="55245"/>
                  </a:cubicBezTo>
                  <a:cubicBezTo>
                    <a:pt x="442913" y="38100"/>
                    <a:pt x="432435" y="20002"/>
                    <a:pt x="420052" y="0"/>
                  </a:cubicBezTo>
                  <a:cubicBezTo>
                    <a:pt x="386715" y="68580"/>
                    <a:pt x="339090" y="120015"/>
                    <a:pt x="272415" y="151447"/>
                  </a:cubicBezTo>
                  <a:cubicBezTo>
                    <a:pt x="226695" y="173355"/>
                    <a:pt x="180022" y="194310"/>
                    <a:pt x="126682" y="168592"/>
                  </a:cubicBezTo>
                  <a:cubicBezTo>
                    <a:pt x="95250" y="153352"/>
                    <a:pt x="77152" y="160972"/>
                    <a:pt x="60007" y="191452"/>
                  </a:cubicBezTo>
                  <a:cubicBezTo>
                    <a:pt x="35242" y="235267"/>
                    <a:pt x="22860" y="284797"/>
                    <a:pt x="0" y="334327"/>
                  </a:cubicBezTo>
                  <a:cubicBezTo>
                    <a:pt x="11430" y="330517"/>
                    <a:pt x="17145" y="328613"/>
                    <a:pt x="23813" y="325755"/>
                  </a:cubicBezTo>
                  <a:cubicBezTo>
                    <a:pt x="106680" y="296227"/>
                    <a:pt x="181927" y="303847"/>
                    <a:pt x="248602" y="366713"/>
                  </a:cubicBezTo>
                  <a:cubicBezTo>
                    <a:pt x="264795" y="382905"/>
                    <a:pt x="283845" y="397192"/>
                    <a:pt x="301942" y="410527"/>
                  </a:cubicBezTo>
                  <a:cubicBezTo>
                    <a:pt x="351472" y="448627"/>
                    <a:pt x="404813" y="452438"/>
                    <a:pt x="461010" y="427672"/>
                  </a:cubicBezTo>
                  <a:cubicBezTo>
                    <a:pt x="470535" y="422910"/>
                    <a:pt x="481013" y="418147"/>
                    <a:pt x="490538" y="413385"/>
                  </a:cubicBezTo>
                  <a:cubicBezTo>
                    <a:pt x="561022" y="380047"/>
                    <a:pt x="589597" y="392430"/>
                    <a:pt x="609600" y="468630"/>
                  </a:cubicBezTo>
                  <a:cubicBezTo>
                    <a:pt x="626745" y="536257"/>
                    <a:pt x="641032" y="603885"/>
                    <a:pt x="657225" y="671513"/>
                  </a:cubicBezTo>
                  <a:cubicBezTo>
                    <a:pt x="666750" y="712470"/>
                    <a:pt x="676275" y="752475"/>
                    <a:pt x="692467" y="791527"/>
                  </a:cubicBezTo>
                  <a:cubicBezTo>
                    <a:pt x="763905" y="727710"/>
                    <a:pt x="762952" y="651510"/>
                    <a:pt x="738188" y="574357"/>
                  </a:cubicBezTo>
                  <a:cubicBezTo>
                    <a:pt x="730567" y="549592"/>
                    <a:pt x="724852" y="522922"/>
                    <a:pt x="725805" y="499110"/>
                  </a:cubicBezTo>
                  <a:cubicBezTo>
                    <a:pt x="727710" y="459105"/>
                    <a:pt x="748665" y="425767"/>
                    <a:pt x="782002" y="40100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30A941-CD70-4A56-865B-D998DB4F6F23}"/>
                </a:ext>
              </a:extLst>
            </p:cNvPr>
            <p:cNvSpPr/>
            <p:nvPr/>
          </p:nvSpPr>
          <p:spPr>
            <a:xfrm>
              <a:off x="6374139" y="3724976"/>
              <a:ext cx="885825" cy="1162050"/>
            </a:xfrm>
            <a:custGeom>
              <a:avLst/>
              <a:gdLst>
                <a:gd name="connsiteX0" fmla="*/ 877055 w 885825"/>
                <a:gd name="connsiteY0" fmla="*/ 91833 h 1162050"/>
                <a:gd name="connsiteX1" fmla="*/ 870388 w 885825"/>
                <a:gd name="connsiteY1" fmla="*/ 76593 h 1162050"/>
                <a:gd name="connsiteX2" fmla="*/ 743705 w 885825"/>
                <a:gd name="connsiteY2" fmla="*/ 3251 h 1162050"/>
                <a:gd name="connsiteX3" fmla="*/ 596068 w 885825"/>
                <a:gd name="connsiteY3" fmla="*/ 47066 h 1162050"/>
                <a:gd name="connsiteX4" fmla="*/ 374136 w 885825"/>
                <a:gd name="connsiteY4" fmla="*/ 114693 h 1162050"/>
                <a:gd name="connsiteX5" fmla="*/ 353180 w 885825"/>
                <a:gd name="connsiteY5" fmla="*/ 138506 h 1162050"/>
                <a:gd name="connsiteX6" fmla="*/ 370326 w 885825"/>
                <a:gd name="connsiteY6" fmla="*/ 315671 h 1162050"/>
                <a:gd name="connsiteX7" fmla="*/ 312223 w 885825"/>
                <a:gd name="connsiteY7" fmla="*/ 422351 h 1162050"/>
                <a:gd name="connsiteX8" fmla="*/ 230308 w 885825"/>
                <a:gd name="connsiteY8" fmla="*/ 465213 h 1162050"/>
                <a:gd name="connsiteX9" fmla="*/ 139821 w 885825"/>
                <a:gd name="connsiteY9" fmla="*/ 508076 h 1162050"/>
                <a:gd name="connsiteX10" fmla="*/ 82671 w 885825"/>
                <a:gd name="connsiteY10" fmla="*/ 644283 h 1162050"/>
                <a:gd name="connsiteX11" fmla="*/ 96958 w 885825"/>
                <a:gd name="connsiteY11" fmla="*/ 764298 h 1162050"/>
                <a:gd name="connsiteX12" fmla="*/ 25521 w 885825"/>
                <a:gd name="connsiteY12" fmla="*/ 930986 h 1162050"/>
                <a:gd name="connsiteX13" fmla="*/ 30283 w 885825"/>
                <a:gd name="connsiteY13" fmla="*/ 1067193 h 1162050"/>
                <a:gd name="connsiteX14" fmla="*/ 161728 w 885825"/>
                <a:gd name="connsiteY14" fmla="*/ 1164348 h 1162050"/>
                <a:gd name="connsiteX15" fmla="*/ 183636 w 885825"/>
                <a:gd name="connsiteY15" fmla="*/ 1162443 h 1162050"/>
                <a:gd name="connsiteX16" fmla="*/ 222688 w 885825"/>
                <a:gd name="connsiteY16" fmla="*/ 1133868 h 1162050"/>
                <a:gd name="connsiteX17" fmla="*/ 408426 w 885825"/>
                <a:gd name="connsiteY17" fmla="*/ 1007186 h 1162050"/>
                <a:gd name="connsiteX18" fmla="*/ 690366 w 885825"/>
                <a:gd name="connsiteY18" fmla="*/ 749058 h 1162050"/>
                <a:gd name="connsiteX19" fmla="*/ 728466 w 885825"/>
                <a:gd name="connsiteY19" fmla="*/ 706196 h 1162050"/>
                <a:gd name="connsiteX20" fmla="*/ 808476 w 885825"/>
                <a:gd name="connsiteY20" fmla="*/ 553796 h 1162050"/>
                <a:gd name="connsiteX21" fmla="*/ 810380 w 885825"/>
                <a:gd name="connsiteY21" fmla="*/ 510933 h 1162050"/>
                <a:gd name="connsiteX22" fmla="*/ 846576 w 885825"/>
                <a:gd name="connsiteY22" fmla="*/ 371868 h 1162050"/>
                <a:gd name="connsiteX23" fmla="*/ 887533 w 885825"/>
                <a:gd name="connsiteY23" fmla="*/ 226136 h 1162050"/>
                <a:gd name="connsiteX24" fmla="*/ 877055 w 885825"/>
                <a:gd name="connsiteY24" fmla="*/ 9183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1162050">
                  <a:moveTo>
                    <a:pt x="877055" y="91833"/>
                  </a:moveTo>
                  <a:cubicBezTo>
                    <a:pt x="877055" y="86118"/>
                    <a:pt x="875151" y="81356"/>
                    <a:pt x="870388" y="76593"/>
                  </a:cubicBezTo>
                  <a:cubicBezTo>
                    <a:pt x="835146" y="40398"/>
                    <a:pt x="791330" y="11823"/>
                    <a:pt x="743705" y="3251"/>
                  </a:cubicBezTo>
                  <a:cubicBezTo>
                    <a:pt x="696080" y="-6274"/>
                    <a:pt x="644646" y="4203"/>
                    <a:pt x="596068" y="47066"/>
                  </a:cubicBezTo>
                  <a:cubicBezTo>
                    <a:pt x="533203" y="102311"/>
                    <a:pt x="456051" y="119456"/>
                    <a:pt x="374136" y="114693"/>
                  </a:cubicBezTo>
                  <a:cubicBezTo>
                    <a:pt x="347466" y="112788"/>
                    <a:pt x="349371" y="111836"/>
                    <a:pt x="353180" y="138506"/>
                  </a:cubicBezTo>
                  <a:cubicBezTo>
                    <a:pt x="361753" y="197561"/>
                    <a:pt x="374136" y="255663"/>
                    <a:pt x="370326" y="315671"/>
                  </a:cubicBezTo>
                  <a:cubicBezTo>
                    <a:pt x="367468" y="361391"/>
                    <a:pt x="348418" y="396633"/>
                    <a:pt x="312223" y="422351"/>
                  </a:cubicBezTo>
                  <a:cubicBezTo>
                    <a:pt x="287458" y="440448"/>
                    <a:pt x="258883" y="453783"/>
                    <a:pt x="230308" y="465213"/>
                  </a:cubicBezTo>
                  <a:cubicBezTo>
                    <a:pt x="199828" y="477596"/>
                    <a:pt x="168396" y="490931"/>
                    <a:pt x="139821" y="508076"/>
                  </a:cubicBezTo>
                  <a:cubicBezTo>
                    <a:pt x="77908" y="544271"/>
                    <a:pt x="65526" y="574751"/>
                    <a:pt x="82671" y="644283"/>
                  </a:cubicBezTo>
                  <a:cubicBezTo>
                    <a:pt x="92196" y="683336"/>
                    <a:pt x="101721" y="722388"/>
                    <a:pt x="96958" y="764298"/>
                  </a:cubicBezTo>
                  <a:cubicBezTo>
                    <a:pt x="89338" y="827163"/>
                    <a:pt x="60763" y="880503"/>
                    <a:pt x="25521" y="930986"/>
                  </a:cubicBezTo>
                  <a:cubicBezTo>
                    <a:pt x="-9722" y="982421"/>
                    <a:pt x="-8770" y="1018616"/>
                    <a:pt x="30283" y="1067193"/>
                  </a:cubicBezTo>
                  <a:cubicBezTo>
                    <a:pt x="65526" y="1111008"/>
                    <a:pt x="113151" y="1138631"/>
                    <a:pt x="161728" y="1164348"/>
                  </a:cubicBezTo>
                  <a:cubicBezTo>
                    <a:pt x="169348" y="1169111"/>
                    <a:pt x="176968" y="1168158"/>
                    <a:pt x="183636" y="1162443"/>
                  </a:cubicBezTo>
                  <a:cubicBezTo>
                    <a:pt x="196971" y="1152918"/>
                    <a:pt x="211258" y="1144346"/>
                    <a:pt x="222688" y="1133868"/>
                  </a:cubicBezTo>
                  <a:cubicBezTo>
                    <a:pt x="278886" y="1082433"/>
                    <a:pt x="339846" y="1039571"/>
                    <a:pt x="408426" y="1007186"/>
                  </a:cubicBezTo>
                  <a:cubicBezTo>
                    <a:pt x="529393" y="950036"/>
                    <a:pt x="619880" y="859548"/>
                    <a:pt x="690366" y="749058"/>
                  </a:cubicBezTo>
                  <a:cubicBezTo>
                    <a:pt x="700843" y="731913"/>
                    <a:pt x="713226" y="717626"/>
                    <a:pt x="728466" y="706196"/>
                  </a:cubicBezTo>
                  <a:cubicBezTo>
                    <a:pt x="779901" y="668096"/>
                    <a:pt x="812286" y="620471"/>
                    <a:pt x="808476" y="553796"/>
                  </a:cubicBezTo>
                  <a:cubicBezTo>
                    <a:pt x="807523" y="539508"/>
                    <a:pt x="810380" y="525221"/>
                    <a:pt x="810380" y="510933"/>
                  </a:cubicBezTo>
                  <a:cubicBezTo>
                    <a:pt x="811333" y="461403"/>
                    <a:pt x="820858" y="415683"/>
                    <a:pt x="846576" y="371868"/>
                  </a:cubicBezTo>
                  <a:cubicBezTo>
                    <a:pt x="872293" y="327101"/>
                    <a:pt x="889438" y="278523"/>
                    <a:pt x="887533" y="226136"/>
                  </a:cubicBezTo>
                  <a:cubicBezTo>
                    <a:pt x="890391" y="179463"/>
                    <a:pt x="874198" y="136601"/>
                    <a:pt x="877055" y="9183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3ADD4C-391C-42D0-8654-6FB53325391C}"/>
                </a:ext>
              </a:extLst>
            </p:cNvPr>
            <p:cNvSpPr/>
            <p:nvPr/>
          </p:nvSpPr>
          <p:spPr>
            <a:xfrm>
              <a:off x="6044708" y="2341405"/>
              <a:ext cx="1733550" cy="1285875"/>
            </a:xfrm>
            <a:custGeom>
              <a:avLst/>
              <a:gdLst>
                <a:gd name="connsiteX0" fmla="*/ 1642109 w 1733550"/>
                <a:gd name="connsiteY0" fmla="*/ 857136 h 1285875"/>
                <a:gd name="connsiteX1" fmla="*/ 1514475 w 1733550"/>
                <a:gd name="connsiteY1" fmla="*/ 796176 h 1285875"/>
                <a:gd name="connsiteX2" fmla="*/ 1399222 w 1733550"/>
                <a:gd name="connsiteY2" fmla="*/ 652348 h 1285875"/>
                <a:gd name="connsiteX3" fmla="*/ 1393507 w 1733550"/>
                <a:gd name="connsiteY3" fmla="*/ 585673 h 1285875"/>
                <a:gd name="connsiteX4" fmla="*/ 1388744 w 1733550"/>
                <a:gd name="connsiteY4" fmla="*/ 409461 h 1285875"/>
                <a:gd name="connsiteX5" fmla="*/ 1204913 w 1733550"/>
                <a:gd name="connsiteY5" fmla="*/ 259918 h 1285875"/>
                <a:gd name="connsiteX6" fmla="*/ 1030605 w 1733550"/>
                <a:gd name="connsiteY6" fmla="*/ 283731 h 1285875"/>
                <a:gd name="connsiteX7" fmla="*/ 923925 w 1733550"/>
                <a:gd name="connsiteY7" fmla="*/ 254203 h 1285875"/>
                <a:gd name="connsiteX8" fmla="*/ 838200 w 1733550"/>
                <a:gd name="connsiteY8" fmla="*/ 137046 h 1285875"/>
                <a:gd name="connsiteX9" fmla="*/ 788669 w 1733550"/>
                <a:gd name="connsiteY9" fmla="*/ 56083 h 1285875"/>
                <a:gd name="connsiteX10" fmla="*/ 647700 w 1733550"/>
                <a:gd name="connsiteY10" fmla="*/ 3696 h 1285875"/>
                <a:gd name="connsiteX11" fmla="*/ 239077 w 1733550"/>
                <a:gd name="connsiteY11" fmla="*/ 161811 h 1285875"/>
                <a:gd name="connsiteX12" fmla="*/ 20002 w 1733550"/>
                <a:gd name="connsiteY12" fmla="*/ 312306 h 1285875"/>
                <a:gd name="connsiteX13" fmla="*/ 0 w 1733550"/>
                <a:gd name="connsiteY13" fmla="*/ 337071 h 1285875"/>
                <a:gd name="connsiteX14" fmla="*/ 32384 w 1733550"/>
                <a:gd name="connsiteY14" fmla="*/ 338976 h 1285875"/>
                <a:gd name="connsiteX15" fmla="*/ 228600 w 1733550"/>
                <a:gd name="connsiteY15" fmla="*/ 327546 h 1285875"/>
                <a:gd name="connsiteX16" fmla="*/ 340042 w 1733550"/>
                <a:gd name="connsiteY16" fmla="*/ 324688 h 1285875"/>
                <a:gd name="connsiteX17" fmla="*/ 446722 w 1733550"/>
                <a:gd name="connsiteY17" fmla="*/ 300876 h 1285875"/>
                <a:gd name="connsiteX18" fmla="*/ 610552 w 1733550"/>
                <a:gd name="connsiteY18" fmla="*/ 253251 h 1285875"/>
                <a:gd name="connsiteX19" fmla="*/ 759142 w 1733550"/>
                <a:gd name="connsiteY19" fmla="*/ 169431 h 1285875"/>
                <a:gd name="connsiteX20" fmla="*/ 762000 w 1733550"/>
                <a:gd name="connsiteY20" fmla="*/ 172288 h 1285875"/>
                <a:gd name="connsiteX21" fmla="*/ 748665 w 1733550"/>
                <a:gd name="connsiteY21" fmla="*/ 196101 h 1285875"/>
                <a:gd name="connsiteX22" fmla="*/ 552450 w 1733550"/>
                <a:gd name="connsiteY22" fmla="*/ 337071 h 1285875"/>
                <a:gd name="connsiteX23" fmla="*/ 401002 w 1733550"/>
                <a:gd name="connsiteY23" fmla="*/ 382791 h 1285875"/>
                <a:gd name="connsiteX24" fmla="*/ 473392 w 1733550"/>
                <a:gd name="connsiteY24" fmla="*/ 424701 h 1285875"/>
                <a:gd name="connsiteX25" fmla="*/ 581977 w 1733550"/>
                <a:gd name="connsiteY25" fmla="*/ 429463 h 1285875"/>
                <a:gd name="connsiteX26" fmla="*/ 719138 w 1733550"/>
                <a:gd name="connsiteY26" fmla="*/ 474231 h 1285875"/>
                <a:gd name="connsiteX27" fmla="*/ 800100 w 1733550"/>
                <a:gd name="connsiteY27" fmla="*/ 534238 h 1285875"/>
                <a:gd name="connsiteX28" fmla="*/ 962977 w 1733550"/>
                <a:gd name="connsiteY28" fmla="*/ 655206 h 1285875"/>
                <a:gd name="connsiteX29" fmla="*/ 1002982 w 1733550"/>
                <a:gd name="connsiteY29" fmla="*/ 720928 h 1285875"/>
                <a:gd name="connsiteX30" fmla="*/ 1012507 w 1733550"/>
                <a:gd name="connsiteY30" fmla="*/ 767601 h 1285875"/>
                <a:gd name="connsiteX31" fmla="*/ 1104900 w 1733550"/>
                <a:gd name="connsiteY31" fmla="*/ 883806 h 1285875"/>
                <a:gd name="connsiteX32" fmla="*/ 1089659 w 1733550"/>
                <a:gd name="connsiteY32" fmla="*/ 671398 h 1285875"/>
                <a:gd name="connsiteX33" fmla="*/ 1159192 w 1733550"/>
                <a:gd name="connsiteY33" fmla="*/ 478041 h 1285875"/>
                <a:gd name="connsiteX34" fmla="*/ 1156334 w 1733550"/>
                <a:gd name="connsiteY34" fmla="*/ 770458 h 1285875"/>
                <a:gd name="connsiteX35" fmla="*/ 1332547 w 1733550"/>
                <a:gd name="connsiteY35" fmla="*/ 528523 h 1285875"/>
                <a:gd name="connsiteX36" fmla="*/ 1335405 w 1733550"/>
                <a:gd name="connsiteY36" fmla="*/ 539953 h 1285875"/>
                <a:gd name="connsiteX37" fmla="*/ 1180147 w 1733550"/>
                <a:gd name="connsiteY37" fmla="*/ 859041 h 1285875"/>
                <a:gd name="connsiteX38" fmla="*/ 1174432 w 1733550"/>
                <a:gd name="connsiteY38" fmla="*/ 878091 h 1285875"/>
                <a:gd name="connsiteX39" fmla="*/ 1185863 w 1733550"/>
                <a:gd name="connsiteY39" fmla="*/ 931431 h 1285875"/>
                <a:gd name="connsiteX40" fmla="*/ 1201102 w 1733550"/>
                <a:gd name="connsiteY40" fmla="*/ 1076211 h 1285875"/>
                <a:gd name="connsiteX41" fmla="*/ 1221105 w 1733550"/>
                <a:gd name="connsiteY41" fmla="*/ 1176223 h 1285875"/>
                <a:gd name="connsiteX42" fmla="*/ 1283017 w 1733550"/>
                <a:gd name="connsiteY42" fmla="*/ 1266711 h 1285875"/>
                <a:gd name="connsiteX43" fmla="*/ 1299209 w 1733550"/>
                <a:gd name="connsiteY43" fmla="*/ 1273378 h 1285875"/>
                <a:gd name="connsiteX44" fmla="*/ 1352550 w 1733550"/>
                <a:gd name="connsiteY44" fmla="*/ 1265758 h 1285875"/>
                <a:gd name="connsiteX45" fmla="*/ 1599247 w 1733550"/>
                <a:gd name="connsiteY45" fmla="*/ 1281951 h 1285875"/>
                <a:gd name="connsiteX46" fmla="*/ 1669732 w 1733550"/>
                <a:gd name="connsiteY46" fmla="*/ 1261948 h 1285875"/>
                <a:gd name="connsiteX47" fmla="*/ 1719263 w 1733550"/>
                <a:gd name="connsiteY47" fmla="*/ 1184796 h 1285875"/>
                <a:gd name="connsiteX48" fmla="*/ 1713547 w 1733550"/>
                <a:gd name="connsiteY48" fmla="*/ 940003 h 1285875"/>
                <a:gd name="connsiteX49" fmla="*/ 1642109 w 1733550"/>
                <a:gd name="connsiteY49" fmla="*/ 85713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3550" h="1285875">
                  <a:moveTo>
                    <a:pt x="1642109" y="857136"/>
                  </a:moveTo>
                  <a:cubicBezTo>
                    <a:pt x="1602105" y="832371"/>
                    <a:pt x="1559242" y="812368"/>
                    <a:pt x="1514475" y="796176"/>
                  </a:cubicBezTo>
                  <a:cubicBezTo>
                    <a:pt x="1445894" y="772363"/>
                    <a:pt x="1411605" y="720928"/>
                    <a:pt x="1399222" y="652348"/>
                  </a:cubicBezTo>
                  <a:cubicBezTo>
                    <a:pt x="1395413" y="630441"/>
                    <a:pt x="1394459" y="607581"/>
                    <a:pt x="1393507" y="585673"/>
                  </a:cubicBezTo>
                  <a:cubicBezTo>
                    <a:pt x="1391602" y="526618"/>
                    <a:pt x="1395413" y="468516"/>
                    <a:pt x="1388744" y="409461"/>
                  </a:cubicBezTo>
                  <a:cubicBezTo>
                    <a:pt x="1375409" y="298971"/>
                    <a:pt x="1323975" y="242773"/>
                    <a:pt x="1204913" y="259918"/>
                  </a:cubicBezTo>
                  <a:cubicBezTo>
                    <a:pt x="1146809" y="268491"/>
                    <a:pt x="1089659" y="279921"/>
                    <a:pt x="1030605" y="283731"/>
                  </a:cubicBezTo>
                  <a:cubicBezTo>
                    <a:pt x="992505" y="286588"/>
                    <a:pt x="954405" y="280873"/>
                    <a:pt x="923925" y="254203"/>
                  </a:cubicBezTo>
                  <a:cubicBezTo>
                    <a:pt x="886777" y="221818"/>
                    <a:pt x="859155" y="181813"/>
                    <a:pt x="838200" y="137046"/>
                  </a:cubicBezTo>
                  <a:cubicBezTo>
                    <a:pt x="824865" y="108471"/>
                    <a:pt x="808672" y="80848"/>
                    <a:pt x="788669" y="56083"/>
                  </a:cubicBezTo>
                  <a:cubicBezTo>
                    <a:pt x="752475" y="10363"/>
                    <a:pt x="705802" y="-8687"/>
                    <a:pt x="647700" y="3696"/>
                  </a:cubicBezTo>
                  <a:cubicBezTo>
                    <a:pt x="503872" y="35128"/>
                    <a:pt x="369569" y="93231"/>
                    <a:pt x="239077" y="161811"/>
                  </a:cubicBezTo>
                  <a:cubicBezTo>
                    <a:pt x="160019" y="203721"/>
                    <a:pt x="85725" y="251346"/>
                    <a:pt x="20002" y="312306"/>
                  </a:cubicBezTo>
                  <a:cubicBezTo>
                    <a:pt x="13334" y="318973"/>
                    <a:pt x="4763" y="325641"/>
                    <a:pt x="0" y="337071"/>
                  </a:cubicBezTo>
                  <a:cubicBezTo>
                    <a:pt x="12382" y="338023"/>
                    <a:pt x="21907" y="338023"/>
                    <a:pt x="32384" y="338976"/>
                  </a:cubicBezTo>
                  <a:cubicBezTo>
                    <a:pt x="98107" y="342786"/>
                    <a:pt x="162877" y="332308"/>
                    <a:pt x="228600" y="327546"/>
                  </a:cubicBezTo>
                  <a:cubicBezTo>
                    <a:pt x="265747" y="324688"/>
                    <a:pt x="302894" y="334213"/>
                    <a:pt x="340042" y="324688"/>
                  </a:cubicBezTo>
                  <a:cubicBezTo>
                    <a:pt x="375284" y="315163"/>
                    <a:pt x="411480" y="308496"/>
                    <a:pt x="446722" y="300876"/>
                  </a:cubicBezTo>
                  <a:cubicBezTo>
                    <a:pt x="501967" y="287541"/>
                    <a:pt x="558165" y="273253"/>
                    <a:pt x="610552" y="253251"/>
                  </a:cubicBezTo>
                  <a:lnTo>
                    <a:pt x="759142" y="169431"/>
                  </a:lnTo>
                  <a:lnTo>
                    <a:pt x="762000" y="172288"/>
                  </a:lnTo>
                  <a:lnTo>
                    <a:pt x="748665" y="196101"/>
                  </a:lnTo>
                  <a:cubicBezTo>
                    <a:pt x="700088" y="265633"/>
                    <a:pt x="629602" y="305638"/>
                    <a:pt x="552450" y="337071"/>
                  </a:cubicBezTo>
                  <a:cubicBezTo>
                    <a:pt x="504825" y="357073"/>
                    <a:pt x="454342" y="370408"/>
                    <a:pt x="401002" y="382791"/>
                  </a:cubicBezTo>
                  <a:cubicBezTo>
                    <a:pt x="422909" y="404698"/>
                    <a:pt x="445769" y="418986"/>
                    <a:pt x="473392" y="424701"/>
                  </a:cubicBezTo>
                  <a:cubicBezTo>
                    <a:pt x="509588" y="432321"/>
                    <a:pt x="545782" y="430416"/>
                    <a:pt x="581977" y="429463"/>
                  </a:cubicBezTo>
                  <a:cubicBezTo>
                    <a:pt x="632459" y="429463"/>
                    <a:pt x="678180" y="443751"/>
                    <a:pt x="719138" y="474231"/>
                  </a:cubicBezTo>
                  <a:cubicBezTo>
                    <a:pt x="745807" y="494233"/>
                    <a:pt x="773430" y="513283"/>
                    <a:pt x="800100" y="534238"/>
                  </a:cubicBezTo>
                  <a:cubicBezTo>
                    <a:pt x="853440" y="576148"/>
                    <a:pt x="911542" y="610438"/>
                    <a:pt x="962977" y="655206"/>
                  </a:cubicBezTo>
                  <a:cubicBezTo>
                    <a:pt x="982980" y="673303"/>
                    <a:pt x="996315" y="695211"/>
                    <a:pt x="1002982" y="720928"/>
                  </a:cubicBezTo>
                  <a:cubicBezTo>
                    <a:pt x="1006792" y="736168"/>
                    <a:pt x="1009650" y="751408"/>
                    <a:pt x="1012507" y="767601"/>
                  </a:cubicBezTo>
                  <a:cubicBezTo>
                    <a:pt x="1022032" y="820941"/>
                    <a:pt x="1057275" y="854278"/>
                    <a:pt x="1104900" y="883806"/>
                  </a:cubicBezTo>
                  <a:cubicBezTo>
                    <a:pt x="1091565" y="810463"/>
                    <a:pt x="1083944" y="741883"/>
                    <a:pt x="1089659" y="671398"/>
                  </a:cubicBezTo>
                  <a:cubicBezTo>
                    <a:pt x="1095375" y="600913"/>
                    <a:pt x="1110615" y="534238"/>
                    <a:pt x="1159192" y="478041"/>
                  </a:cubicBezTo>
                  <a:cubicBezTo>
                    <a:pt x="1134427" y="575196"/>
                    <a:pt x="1140142" y="671398"/>
                    <a:pt x="1156334" y="770458"/>
                  </a:cubicBezTo>
                  <a:cubicBezTo>
                    <a:pt x="1226819" y="697116"/>
                    <a:pt x="1288732" y="619963"/>
                    <a:pt x="1332547" y="528523"/>
                  </a:cubicBezTo>
                  <a:cubicBezTo>
                    <a:pt x="1335405" y="534238"/>
                    <a:pt x="1335405" y="537096"/>
                    <a:pt x="1335405" y="539953"/>
                  </a:cubicBezTo>
                  <a:cubicBezTo>
                    <a:pt x="1309688" y="659016"/>
                    <a:pt x="1270634" y="771411"/>
                    <a:pt x="1180147" y="859041"/>
                  </a:cubicBezTo>
                  <a:cubicBezTo>
                    <a:pt x="1174432" y="864756"/>
                    <a:pt x="1172527" y="870471"/>
                    <a:pt x="1174432" y="878091"/>
                  </a:cubicBezTo>
                  <a:cubicBezTo>
                    <a:pt x="1177290" y="896188"/>
                    <a:pt x="1181100" y="913333"/>
                    <a:pt x="1185863" y="931431"/>
                  </a:cubicBezTo>
                  <a:cubicBezTo>
                    <a:pt x="1197292" y="979056"/>
                    <a:pt x="1212532" y="1025728"/>
                    <a:pt x="1201102" y="1076211"/>
                  </a:cubicBezTo>
                  <a:cubicBezTo>
                    <a:pt x="1192530" y="1112406"/>
                    <a:pt x="1202055" y="1145743"/>
                    <a:pt x="1221105" y="1176223"/>
                  </a:cubicBezTo>
                  <a:cubicBezTo>
                    <a:pt x="1240155" y="1206703"/>
                    <a:pt x="1262063" y="1236231"/>
                    <a:pt x="1283017" y="1266711"/>
                  </a:cubicBezTo>
                  <a:cubicBezTo>
                    <a:pt x="1287780" y="1272426"/>
                    <a:pt x="1291590" y="1274331"/>
                    <a:pt x="1299209" y="1273378"/>
                  </a:cubicBezTo>
                  <a:cubicBezTo>
                    <a:pt x="1316355" y="1270521"/>
                    <a:pt x="1334452" y="1267663"/>
                    <a:pt x="1352550" y="1265758"/>
                  </a:cubicBezTo>
                  <a:cubicBezTo>
                    <a:pt x="1435417" y="1256233"/>
                    <a:pt x="1519238" y="1252423"/>
                    <a:pt x="1599247" y="1281951"/>
                  </a:cubicBezTo>
                  <a:cubicBezTo>
                    <a:pt x="1632584" y="1294333"/>
                    <a:pt x="1650682" y="1286713"/>
                    <a:pt x="1669732" y="1261948"/>
                  </a:cubicBezTo>
                  <a:cubicBezTo>
                    <a:pt x="1687830" y="1237183"/>
                    <a:pt x="1707832" y="1214323"/>
                    <a:pt x="1719263" y="1184796"/>
                  </a:cubicBezTo>
                  <a:cubicBezTo>
                    <a:pt x="1751647" y="1101928"/>
                    <a:pt x="1748790" y="1020013"/>
                    <a:pt x="1713547" y="940003"/>
                  </a:cubicBezTo>
                  <a:cubicBezTo>
                    <a:pt x="1700213" y="904761"/>
                    <a:pt x="1674494" y="877138"/>
                    <a:pt x="1642109" y="85713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0203968-D5EE-47A4-807E-35666D7065FD}"/>
                </a:ext>
              </a:extLst>
            </p:cNvPr>
            <p:cNvSpPr/>
            <p:nvPr/>
          </p:nvSpPr>
          <p:spPr>
            <a:xfrm>
              <a:off x="4483745" y="3205685"/>
              <a:ext cx="600075" cy="1609725"/>
            </a:xfrm>
            <a:custGeom>
              <a:avLst/>
              <a:gdLst>
                <a:gd name="connsiteX0" fmla="*/ 390327 w 600075"/>
                <a:gd name="connsiteY0" fmla="*/ 393698 h 1609725"/>
                <a:gd name="connsiteX1" fmla="*/ 454144 w 600075"/>
                <a:gd name="connsiteY1" fmla="*/ 460373 h 1609725"/>
                <a:gd name="connsiteX2" fmla="*/ 496054 w 600075"/>
                <a:gd name="connsiteY2" fmla="*/ 321309 h 1609725"/>
                <a:gd name="connsiteX3" fmla="*/ 600829 w 600075"/>
                <a:gd name="connsiteY3" fmla="*/ 81278 h 1609725"/>
                <a:gd name="connsiteX4" fmla="*/ 340797 w 600075"/>
                <a:gd name="connsiteY4" fmla="*/ 6983 h 1609725"/>
                <a:gd name="connsiteX5" fmla="*/ 57904 w 600075"/>
                <a:gd name="connsiteY5" fmla="*/ 117473 h 1609725"/>
                <a:gd name="connsiteX6" fmla="*/ 38854 w 600075"/>
                <a:gd name="connsiteY6" fmla="*/ 408938 h 1609725"/>
                <a:gd name="connsiteX7" fmla="*/ 102672 w 600075"/>
                <a:gd name="connsiteY7" fmla="*/ 491806 h 1609725"/>
                <a:gd name="connsiteX8" fmla="*/ 138867 w 600075"/>
                <a:gd name="connsiteY8" fmla="*/ 719453 h 1609725"/>
                <a:gd name="connsiteX9" fmla="*/ 90289 w 600075"/>
                <a:gd name="connsiteY9" fmla="*/ 820419 h 1609725"/>
                <a:gd name="connsiteX10" fmla="*/ 34092 w 600075"/>
                <a:gd name="connsiteY10" fmla="*/ 956626 h 1609725"/>
                <a:gd name="connsiteX11" fmla="*/ 112197 w 600075"/>
                <a:gd name="connsiteY11" fmla="*/ 1119504 h 1609725"/>
                <a:gd name="connsiteX12" fmla="*/ 156012 w 600075"/>
                <a:gd name="connsiteY12" fmla="*/ 1137601 h 1609725"/>
                <a:gd name="connsiteX13" fmla="*/ 300792 w 600075"/>
                <a:gd name="connsiteY13" fmla="*/ 1189988 h 1609725"/>
                <a:gd name="connsiteX14" fmla="*/ 407472 w 600075"/>
                <a:gd name="connsiteY14" fmla="*/ 1322386 h 1609725"/>
                <a:gd name="connsiteX15" fmla="*/ 413187 w 600075"/>
                <a:gd name="connsiteY15" fmla="*/ 1400491 h 1609725"/>
                <a:gd name="connsiteX16" fmla="*/ 421759 w 600075"/>
                <a:gd name="connsiteY16" fmla="*/ 1516696 h 1609725"/>
                <a:gd name="connsiteX17" fmla="*/ 491292 w 600075"/>
                <a:gd name="connsiteY17" fmla="*/ 1612898 h 1609725"/>
                <a:gd name="connsiteX18" fmla="*/ 502722 w 600075"/>
                <a:gd name="connsiteY18" fmla="*/ 1488121 h 1609725"/>
                <a:gd name="connsiteX19" fmla="*/ 591304 w 600075"/>
                <a:gd name="connsiteY19" fmla="*/ 1290001 h 1609725"/>
                <a:gd name="connsiteX20" fmla="*/ 596067 w 600075"/>
                <a:gd name="connsiteY20" fmla="*/ 1269998 h 1609725"/>
                <a:gd name="connsiteX21" fmla="*/ 524629 w 600075"/>
                <a:gd name="connsiteY21" fmla="*/ 1107121 h 1609725"/>
                <a:gd name="connsiteX22" fmla="*/ 466527 w 600075"/>
                <a:gd name="connsiteY22" fmla="*/ 921384 h 1609725"/>
                <a:gd name="connsiteX23" fmla="*/ 444619 w 600075"/>
                <a:gd name="connsiteY23" fmla="*/ 909953 h 1609725"/>
                <a:gd name="connsiteX24" fmla="*/ 183634 w 600075"/>
                <a:gd name="connsiteY24" fmla="*/ 937576 h 1609725"/>
                <a:gd name="connsiteX25" fmla="*/ 192207 w 600075"/>
                <a:gd name="connsiteY25" fmla="*/ 934719 h 1609725"/>
                <a:gd name="connsiteX26" fmla="*/ 428427 w 600075"/>
                <a:gd name="connsiteY26" fmla="*/ 846136 h 1609725"/>
                <a:gd name="connsiteX27" fmla="*/ 447477 w 600075"/>
                <a:gd name="connsiteY27" fmla="*/ 829944 h 1609725"/>
                <a:gd name="connsiteX28" fmla="*/ 480814 w 600075"/>
                <a:gd name="connsiteY28" fmla="*/ 743266 h 1609725"/>
                <a:gd name="connsiteX29" fmla="*/ 450334 w 600075"/>
                <a:gd name="connsiteY29" fmla="*/ 570863 h 1609725"/>
                <a:gd name="connsiteX30" fmla="*/ 334129 w 600075"/>
                <a:gd name="connsiteY30" fmla="*/ 429894 h 1609725"/>
                <a:gd name="connsiteX31" fmla="*/ 132199 w 600075"/>
                <a:gd name="connsiteY31" fmla="*/ 265111 h 1609725"/>
                <a:gd name="connsiteX32" fmla="*/ 108387 w 600075"/>
                <a:gd name="connsiteY32" fmla="*/ 248919 h 1609725"/>
                <a:gd name="connsiteX33" fmla="*/ 319842 w 600075"/>
                <a:gd name="connsiteY33" fmla="*/ 329881 h 1609725"/>
                <a:gd name="connsiteX34" fmla="*/ 273169 w 600075"/>
                <a:gd name="connsiteY34" fmla="*/ 122236 h 1609725"/>
                <a:gd name="connsiteX35" fmla="*/ 382707 w 600075"/>
                <a:gd name="connsiteY35" fmla="*/ 367981 h 1609725"/>
                <a:gd name="connsiteX36" fmla="*/ 390327 w 600075"/>
                <a:gd name="connsiteY36" fmla="*/ 393698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0075" h="1609725">
                  <a:moveTo>
                    <a:pt x="390327" y="393698"/>
                  </a:moveTo>
                  <a:cubicBezTo>
                    <a:pt x="411282" y="415606"/>
                    <a:pt x="431284" y="437513"/>
                    <a:pt x="454144" y="460373"/>
                  </a:cubicBezTo>
                  <a:cubicBezTo>
                    <a:pt x="474147" y="414653"/>
                    <a:pt x="483672" y="367981"/>
                    <a:pt x="496054" y="321309"/>
                  </a:cubicBezTo>
                  <a:cubicBezTo>
                    <a:pt x="519867" y="236536"/>
                    <a:pt x="531297" y="147001"/>
                    <a:pt x="600829" y="81278"/>
                  </a:cubicBezTo>
                  <a:cubicBezTo>
                    <a:pt x="515104" y="50798"/>
                    <a:pt x="428427" y="25081"/>
                    <a:pt x="340797" y="6983"/>
                  </a:cubicBezTo>
                  <a:cubicBezTo>
                    <a:pt x="223639" y="-16829"/>
                    <a:pt x="127437" y="20319"/>
                    <a:pt x="57904" y="117473"/>
                  </a:cubicBezTo>
                  <a:cubicBezTo>
                    <a:pt x="-198" y="200341"/>
                    <a:pt x="-27821" y="314641"/>
                    <a:pt x="38854" y="408938"/>
                  </a:cubicBezTo>
                  <a:cubicBezTo>
                    <a:pt x="58857" y="437513"/>
                    <a:pt x="77907" y="467041"/>
                    <a:pt x="102672" y="491806"/>
                  </a:cubicBezTo>
                  <a:cubicBezTo>
                    <a:pt x="169347" y="559434"/>
                    <a:pt x="175062" y="636586"/>
                    <a:pt x="138867" y="719453"/>
                  </a:cubicBezTo>
                  <a:cubicBezTo>
                    <a:pt x="123627" y="753744"/>
                    <a:pt x="107434" y="787081"/>
                    <a:pt x="90289" y="820419"/>
                  </a:cubicBezTo>
                  <a:cubicBezTo>
                    <a:pt x="68382" y="864234"/>
                    <a:pt x="44569" y="908048"/>
                    <a:pt x="34092" y="956626"/>
                  </a:cubicBezTo>
                  <a:cubicBezTo>
                    <a:pt x="16947" y="1033778"/>
                    <a:pt x="41712" y="1086166"/>
                    <a:pt x="112197" y="1119504"/>
                  </a:cubicBezTo>
                  <a:cubicBezTo>
                    <a:pt x="126484" y="1126171"/>
                    <a:pt x="140772" y="1132838"/>
                    <a:pt x="156012" y="1137601"/>
                  </a:cubicBezTo>
                  <a:cubicBezTo>
                    <a:pt x="203637" y="1155698"/>
                    <a:pt x="252214" y="1171891"/>
                    <a:pt x="300792" y="1189988"/>
                  </a:cubicBezTo>
                  <a:cubicBezTo>
                    <a:pt x="361752" y="1213801"/>
                    <a:pt x="395089" y="1259521"/>
                    <a:pt x="407472" y="1322386"/>
                  </a:cubicBezTo>
                  <a:cubicBezTo>
                    <a:pt x="412234" y="1348104"/>
                    <a:pt x="412234" y="1374773"/>
                    <a:pt x="413187" y="1400491"/>
                  </a:cubicBezTo>
                  <a:cubicBezTo>
                    <a:pt x="414139" y="1439544"/>
                    <a:pt x="413187" y="1478596"/>
                    <a:pt x="421759" y="1516696"/>
                  </a:cubicBezTo>
                  <a:cubicBezTo>
                    <a:pt x="430332" y="1557654"/>
                    <a:pt x="450334" y="1590991"/>
                    <a:pt x="491292" y="1612898"/>
                  </a:cubicBezTo>
                  <a:cubicBezTo>
                    <a:pt x="490339" y="1569084"/>
                    <a:pt x="495102" y="1528126"/>
                    <a:pt x="502722" y="1488121"/>
                  </a:cubicBezTo>
                  <a:cubicBezTo>
                    <a:pt x="517009" y="1414779"/>
                    <a:pt x="552252" y="1351913"/>
                    <a:pt x="591304" y="1290001"/>
                  </a:cubicBezTo>
                  <a:cubicBezTo>
                    <a:pt x="595115" y="1284286"/>
                    <a:pt x="605592" y="1278571"/>
                    <a:pt x="596067" y="1269998"/>
                  </a:cubicBezTo>
                  <a:cubicBezTo>
                    <a:pt x="548442" y="1226184"/>
                    <a:pt x="540822" y="1164271"/>
                    <a:pt x="524629" y="1107121"/>
                  </a:cubicBezTo>
                  <a:cubicBezTo>
                    <a:pt x="507484" y="1044256"/>
                    <a:pt x="491292" y="981391"/>
                    <a:pt x="466527" y="921384"/>
                  </a:cubicBezTo>
                  <a:cubicBezTo>
                    <a:pt x="461764" y="909953"/>
                    <a:pt x="457954" y="905191"/>
                    <a:pt x="444619" y="909953"/>
                  </a:cubicBezTo>
                  <a:cubicBezTo>
                    <a:pt x="360799" y="943291"/>
                    <a:pt x="272217" y="944244"/>
                    <a:pt x="183634" y="937576"/>
                  </a:cubicBezTo>
                  <a:cubicBezTo>
                    <a:pt x="186492" y="936623"/>
                    <a:pt x="189349" y="934719"/>
                    <a:pt x="192207" y="934719"/>
                  </a:cubicBezTo>
                  <a:cubicBezTo>
                    <a:pt x="276027" y="920431"/>
                    <a:pt x="354132" y="887094"/>
                    <a:pt x="428427" y="846136"/>
                  </a:cubicBezTo>
                  <a:cubicBezTo>
                    <a:pt x="435094" y="841373"/>
                    <a:pt x="445572" y="840421"/>
                    <a:pt x="447477" y="829944"/>
                  </a:cubicBezTo>
                  <a:cubicBezTo>
                    <a:pt x="454144" y="799463"/>
                    <a:pt x="471289" y="772794"/>
                    <a:pt x="480814" y="743266"/>
                  </a:cubicBezTo>
                  <a:cubicBezTo>
                    <a:pt x="500817" y="680401"/>
                    <a:pt x="482719" y="621346"/>
                    <a:pt x="450334" y="570863"/>
                  </a:cubicBezTo>
                  <a:cubicBezTo>
                    <a:pt x="417949" y="519428"/>
                    <a:pt x="373182" y="475613"/>
                    <a:pt x="334129" y="429894"/>
                  </a:cubicBezTo>
                  <a:cubicBezTo>
                    <a:pt x="276979" y="362266"/>
                    <a:pt x="209352" y="307973"/>
                    <a:pt x="132199" y="265111"/>
                  </a:cubicBezTo>
                  <a:cubicBezTo>
                    <a:pt x="124579" y="260348"/>
                    <a:pt x="113149" y="262253"/>
                    <a:pt x="108387" y="248919"/>
                  </a:cubicBezTo>
                  <a:cubicBezTo>
                    <a:pt x="188397" y="250823"/>
                    <a:pt x="255072" y="284161"/>
                    <a:pt x="319842" y="329881"/>
                  </a:cubicBezTo>
                  <a:cubicBezTo>
                    <a:pt x="315079" y="255586"/>
                    <a:pt x="300792" y="187959"/>
                    <a:pt x="273169" y="122236"/>
                  </a:cubicBezTo>
                  <a:cubicBezTo>
                    <a:pt x="333177" y="194626"/>
                    <a:pt x="375087" y="273684"/>
                    <a:pt x="382707" y="367981"/>
                  </a:cubicBezTo>
                  <a:cubicBezTo>
                    <a:pt x="383659" y="378459"/>
                    <a:pt x="383659" y="386078"/>
                    <a:pt x="390327" y="39369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C9E83F-8339-489C-8836-FB26A429912F}"/>
                </a:ext>
              </a:extLst>
            </p:cNvPr>
            <p:cNvSpPr/>
            <p:nvPr/>
          </p:nvSpPr>
          <p:spPr>
            <a:xfrm>
              <a:off x="5043243" y="3905508"/>
              <a:ext cx="1409700" cy="1076325"/>
            </a:xfrm>
            <a:custGeom>
              <a:avLst/>
              <a:gdLst>
                <a:gd name="connsiteX0" fmla="*/ 1266031 w 1409700"/>
                <a:gd name="connsiteY0" fmla="*/ 846937 h 1076325"/>
                <a:gd name="connsiteX1" fmla="*/ 1197451 w 1409700"/>
                <a:gd name="connsiteY1" fmla="*/ 619289 h 1076325"/>
                <a:gd name="connsiteX2" fmla="*/ 1151731 w 1409700"/>
                <a:gd name="connsiteY2" fmla="*/ 458317 h 1076325"/>
                <a:gd name="connsiteX3" fmla="*/ 1071721 w 1409700"/>
                <a:gd name="connsiteY3" fmla="*/ 426884 h 1076325"/>
                <a:gd name="connsiteX4" fmla="*/ 948849 w 1409700"/>
                <a:gd name="connsiteY4" fmla="*/ 431647 h 1076325"/>
                <a:gd name="connsiteX5" fmla="*/ 853599 w 1409700"/>
                <a:gd name="connsiteY5" fmla="*/ 374497 h 1076325"/>
                <a:gd name="connsiteX6" fmla="*/ 765969 w 1409700"/>
                <a:gd name="connsiteY6" fmla="*/ 309727 h 1076325"/>
                <a:gd name="connsiteX7" fmla="*/ 667861 w 1409700"/>
                <a:gd name="connsiteY7" fmla="*/ 294487 h 1076325"/>
                <a:gd name="connsiteX8" fmla="*/ 535463 w 1409700"/>
                <a:gd name="connsiteY8" fmla="*/ 345922 h 1076325"/>
                <a:gd name="connsiteX9" fmla="*/ 415449 w 1409700"/>
                <a:gd name="connsiteY9" fmla="*/ 335444 h 1076325"/>
                <a:gd name="connsiteX10" fmla="*/ 339249 w 1409700"/>
                <a:gd name="connsiteY10" fmla="*/ 242099 h 1076325"/>
                <a:gd name="connsiteX11" fmla="*/ 292576 w 1409700"/>
                <a:gd name="connsiteY11" fmla="*/ 148754 h 1076325"/>
                <a:gd name="connsiteX12" fmla="*/ 123031 w 1409700"/>
                <a:gd name="connsiteY12" fmla="*/ 17309 h 1076325"/>
                <a:gd name="connsiteX13" fmla="*/ 30639 w 1409700"/>
                <a:gd name="connsiteY13" fmla="*/ 1117 h 1076325"/>
                <a:gd name="connsiteX14" fmla="*/ 15399 w 1409700"/>
                <a:gd name="connsiteY14" fmla="*/ 7784 h 1076325"/>
                <a:gd name="connsiteX15" fmla="*/ 1111 w 1409700"/>
                <a:gd name="connsiteY15" fmla="*/ 130656 h 1076325"/>
                <a:gd name="connsiteX16" fmla="*/ 92551 w 1409700"/>
                <a:gd name="connsiteY16" fmla="*/ 459269 h 1076325"/>
                <a:gd name="connsiteX17" fmla="*/ 182086 w 1409700"/>
                <a:gd name="connsiteY17" fmla="*/ 558329 h 1076325"/>
                <a:gd name="connsiteX18" fmla="*/ 287813 w 1409700"/>
                <a:gd name="connsiteY18" fmla="*/ 704062 h 1076325"/>
                <a:gd name="connsiteX19" fmla="*/ 378301 w 1409700"/>
                <a:gd name="connsiteY19" fmla="*/ 808837 h 1076325"/>
                <a:gd name="connsiteX20" fmla="*/ 461169 w 1409700"/>
                <a:gd name="connsiteY20" fmla="*/ 843127 h 1076325"/>
                <a:gd name="connsiteX21" fmla="*/ 507841 w 1409700"/>
                <a:gd name="connsiteY21" fmla="*/ 878369 h 1076325"/>
                <a:gd name="connsiteX22" fmla="*/ 583088 w 1409700"/>
                <a:gd name="connsiteY22" fmla="*/ 969809 h 1076325"/>
                <a:gd name="connsiteX23" fmla="*/ 694531 w 1409700"/>
                <a:gd name="connsiteY23" fmla="*/ 1009814 h 1076325"/>
                <a:gd name="connsiteX24" fmla="*/ 861219 w 1409700"/>
                <a:gd name="connsiteY24" fmla="*/ 1038389 h 1076325"/>
                <a:gd name="connsiteX25" fmla="*/ 993616 w 1409700"/>
                <a:gd name="connsiteY25" fmla="*/ 1051724 h 1076325"/>
                <a:gd name="connsiteX26" fmla="*/ 1264126 w 1409700"/>
                <a:gd name="connsiteY26" fmla="*/ 1075537 h 1076325"/>
                <a:gd name="connsiteX27" fmla="*/ 1418431 w 1409700"/>
                <a:gd name="connsiteY27" fmla="*/ 1046962 h 1076325"/>
                <a:gd name="connsiteX28" fmla="*/ 1266031 w 1409700"/>
                <a:gd name="connsiteY28" fmla="*/ 846937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0" h="1076325">
                  <a:moveTo>
                    <a:pt x="1266031" y="846937"/>
                  </a:moveTo>
                  <a:cubicBezTo>
                    <a:pt x="1234599" y="773594"/>
                    <a:pt x="1216501" y="696442"/>
                    <a:pt x="1197451" y="619289"/>
                  </a:cubicBezTo>
                  <a:cubicBezTo>
                    <a:pt x="1184116" y="564997"/>
                    <a:pt x="1176496" y="508799"/>
                    <a:pt x="1151731" y="458317"/>
                  </a:cubicBezTo>
                  <a:cubicBezTo>
                    <a:pt x="1132681" y="418312"/>
                    <a:pt x="1112679" y="410692"/>
                    <a:pt x="1071721" y="426884"/>
                  </a:cubicBezTo>
                  <a:cubicBezTo>
                    <a:pt x="1030763" y="443077"/>
                    <a:pt x="990759" y="445934"/>
                    <a:pt x="948849" y="431647"/>
                  </a:cubicBezTo>
                  <a:cubicBezTo>
                    <a:pt x="913606" y="419264"/>
                    <a:pt x="883126" y="397356"/>
                    <a:pt x="853599" y="374497"/>
                  </a:cubicBezTo>
                  <a:cubicBezTo>
                    <a:pt x="825024" y="351637"/>
                    <a:pt x="797401" y="327824"/>
                    <a:pt x="765969" y="309727"/>
                  </a:cubicBezTo>
                  <a:cubicBezTo>
                    <a:pt x="735488" y="291629"/>
                    <a:pt x="702151" y="282104"/>
                    <a:pt x="667861" y="294487"/>
                  </a:cubicBezTo>
                  <a:cubicBezTo>
                    <a:pt x="623094" y="309727"/>
                    <a:pt x="578326" y="325919"/>
                    <a:pt x="535463" y="345922"/>
                  </a:cubicBezTo>
                  <a:cubicBezTo>
                    <a:pt x="492601" y="366877"/>
                    <a:pt x="453549" y="364019"/>
                    <a:pt x="415449" y="335444"/>
                  </a:cubicBezTo>
                  <a:cubicBezTo>
                    <a:pt x="382111" y="310679"/>
                    <a:pt x="359251" y="277342"/>
                    <a:pt x="339249" y="242099"/>
                  </a:cubicBezTo>
                  <a:cubicBezTo>
                    <a:pt x="323056" y="211619"/>
                    <a:pt x="309721" y="179234"/>
                    <a:pt x="292576" y="148754"/>
                  </a:cubicBezTo>
                  <a:cubicBezTo>
                    <a:pt x="255429" y="81127"/>
                    <a:pt x="195421" y="39217"/>
                    <a:pt x="123031" y="17309"/>
                  </a:cubicBezTo>
                  <a:cubicBezTo>
                    <a:pt x="93504" y="7784"/>
                    <a:pt x="63024" y="-3646"/>
                    <a:pt x="30639" y="1117"/>
                  </a:cubicBezTo>
                  <a:cubicBezTo>
                    <a:pt x="24924" y="2069"/>
                    <a:pt x="16351" y="-1741"/>
                    <a:pt x="15399" y="7784"/>
                  </a:cubicBezTo>
                  <a:cubicBezTo>
                    <a:pt x="13494" y="49694"/>
                    <a:pt x="-4604" y="89699"/>
                    <a:pt x="1111" y="130656"/>
                  </a:cubicBezTo>
                  <a:cubicBezTo>
                    <a:pt x="16351" y="244004"/>
                    <a:pt x="40164" y="355447"/>
                    <a:pt x="92551" y="459269"/>
                  </a:cubicBezTo>
                  <a:cubicBezTo>
                    <a:pt x="112554" y="500227"/>
                    <a:pt x="141129" y="533564"/>
                    <a:pt x="182086" y="558329"/>
                  </a:cubicBezTo>
                  <a:cubicBezTo>
                    <a:pt x="237331" y="591667"/>
                    <a:pt x="276384" y="640244"/>
                    <a:pt x="287813" y="704062"/>
                  </a:cubicBezTo>
                  <a:cubicBezTo>
                    <a:pt x="297338" y="760259"/>
                    <a:pt x="328771" y="790739"/>
                    <a:pt x="378301" y="808837"/>
                  </a:cubicBezTo>
                  <a:cubicBezTo>
                    <a:pt x="405924" y="819314"/>
                    <a:pt x="435451" y="827887"/>
                    <a:pt x="461169" y="843127"/>
                  </a:cubicBezTo>
                  <a:cubicBezTo>
                    <a:pt x="477361" y="852652"/>
                    <a:pt x="501174" y="854556"/>
                    <a:pt x="507841" y="878369"/>
                  </a:cubicBezTo>
                  <a:cubicBezTo>
                    <a:pt x="520224" y="919327"/>
                    <a:pt x="544988" y="949806"/>
                    <a:pt x="583088" y="969809"/>
                  </a:cubicBezTo>
                  <a:cubicBezTo>
                    <a:pt x="618331" y="988859"/>
                    <a:pt x="655479" y="1000289"/>
                    <a:pt x="694531" y="1009814"/>
                  </a:cubicBezTo>
                  <a:cubicBezTo>
                    <a:pt x="749776" y="1023149"/>
                    <a:pt x="805974" y="1027912"/>
                    <a:pt x="861219" y="1038389"/>
                  </a:cubicBezTo>
                  <a:cubicBezTo>
                    <a:pt x="905034" y="1046009"/>
                    <a:pt x="948849" y="1054581"/>
                    <a:pt x="993616" y="1051724"/>
                  </a:cubicBezTo>
                  <a:cubicBezTo>
                    <a:pt x="1085056" y="1044104"/>
                    <a:pt x="1174591" y="1047914"/>
                    <a:pt x="1264126" y="1075537"/>
                  </a:cubicBezTo>
                  <a:cubicBezTo>
                    <a:pt x="1316514" y="1091729"/>
                    <a:pt x="1368901" y="1083156"/>
                    <a:pt x="1418431" y="1046962"/>
                  </a:cubicBezTo>
                  <a:cubicBezTo>
                    <a:pt x="1345089" y="992669"/>
                    <a:pt x="1298416" y="923137"/>
                    <a:pt x="1266031" y="846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D73556-8F54-4D25-9AFE-0D0377257BED}"/>
                </a:ext>
              </a:extLst>
            </p:cNvPr>
            <p:cNvSpPr/>
            <p:nvPr/>
          </p:nvSpPr>
          <p:spPr>
            <a:xfrm>
              <a:off x="5943996" y="3310638"/>
              <a:ext cx="733425" cy="828675"/>
            </a:xfrm>
            <a:custGeom>
              <a:avLst/>
              <a:gdLst>
                <a:gd name="connsiteX0" fmla="*/ 702331 w 733425"/>
                <a:gd name="connsiteY0" fmla="*/ 384810 h 828675"/>
                <a:gd name="connsiteX1" fmla="*/ 690901 w 733425"/>
                <a:gd name="connsiteY1" fmla="*/ 340995 h 828675"/>
                <a:gd name="connsiteX2" fmla="*/ 623274 w 733425"/>
                <a:gd name="connsiteY2" fmla="*/ 328613 h 828675"/>
                <a:gd name="connsiteX3" fmla="*/ 456587 w 733425"/>
                <a:gd name="connsiteY3" fmla="*/ 285750 h 828675"/>
                <a:gd name="connsiteX4" fmla="*/ 389912 w 733425"/>
                <a:gd name="connsiteY4" fmla="*/ 183832 h 828675"/>
                <a:gd name="connsiteX5" fmla="*/ 346097 w 733425"/>
                <a:gd name="connsiteY5" fmla="*/ 127635 h 828675"/>
                <a:gd name="connsiteX6" fmla="*/ 308949 w 733425"/>
                <a:gd name="connsiteY6" fmla="*/ 119063 h 828675"/>
                <a:gd name="connsiteX7" fmla="*/ 116544 w 733425"/>
                <a:gd name="connsiteY7" fmla="*/ 18097 h 828675"/>
                <a:gd name="connsiteX8" fmla="*/ 80349 w 733425"/>
                <a:gd name="connsiteY8" fmla="*/ 0 h 828675"/>
                <a:gd name="connsiteX9" fmla="*/ 69872 w 733425"/>
                <a:gd name="connsiteY9" fmla="*/ 3810 h 828675"/>
                <a:gd name="connsiteX10" fmla="*/ 2244 w 733425"/>
                <a:gd name="connsiteY10" fmla="*/ 61913 h 828675"/>
                <a:gd name="connsiteX11" fmla="*/ 6054 w 733425"/>
                <a:gd name="connsiteY11" fmla="*/ 78105 h 828675"/>
                <a:gd name="connsiteX12" fmla="*/ 157501 w 733425"/>
                <a:gd name="connsiteY12" fmla="*/ 424815 h 828675"/>
                <a:gd name="connsiteX13" fmla="*/ 254656 w 733425"/>
                <a:gd name="connsiteY13" fmla="*/ 528638 h 828675"/>
                <a:gd name="connsiteX14" fmla="*/ 376576 w 733425"/>
                <a:gd name="connsiteY14" fmla="*/ 557213 h 828675"/>
                <a:gd name="connsiteX15" fmla="*/ 540406 w 733425"/>
                <a:gd name="connsiteY15" fmla="*/ 700088 h 828675"/>
                <a:gd name="connsiteX16" fmla="*/ 597556 w 733425"/>
                <a:gd name="connsiteY16" fmla="*/ 822960 h 828675"/>
                <a:gd name="connsiteX17" fmla="*/ 614701 w 733425"/>
                <a:gd name="connsiteY17" fmla="*/ 834390 h 828675"/>
                <a:gd name="connsiteX18" fmla="*/ 736621 w 733425"/>
                <a:gd name="connsiteY18" fmla="*/ 665797 h 828675"/>
                <a:gd name="connsiteX19" fmla="*/ 716619 w 733425"/>
                <a:gd name="connsiteY19" fmla="*/ 551497 h 828675"/>
                <a:gd name="connsiteX20" fmla="*/ 695664 w 733425"/>
                <a:gd name="connsiteY20" fmla="*/ 520065 h 828675"/>
                <a:gd name="connsiteX21" fmla="*/ 668994 w 733425"/>
                <a:gd name="connsiteY21" fmla="*/ 435292 h 828675"/>
                <a:gd name="connsiteX22" fmla="*/ 702331 w 733425"/>
                <a:gd name="connsiteY22" fmla="*/ 3848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3425" h="828675">
                  <a:moveTo>
                    <a:pt x="702331" y="384810"/>
                  </a:moveTo>
                  <a:cubicBezTo>
                    <a:pt x="726144" y="363855"/>
                    <a:pt x="721381" y="349567"/>
                    <a:pt x="690901" y="340995"/>
                  </a:cubicBezTo>
                  <a:cubicBezTo>
                    <a:pt x="668994" y="335280"/>
                    <a:pt x="646134" y="331470"/>
                    <a:pt x="623274" y="328613"/>
                  </a:cubicBezTo>
                  <a:cubicBezTo>
                    <a:pt x="566124" y="319088"/>
                    <a:pt x="508974" y="312420"/>
                    <a:pt x="456587" y="285750"/>
                  </a:cubicBezTo>
                  <a:cubicBezTo>
                    <a:pt x="415629" y="263842"/>
                    <a:pt x="391816" y="231457"/>
                    <a:pt x="389912" y="183832"/>
                  </a:cubicBezTo>
                  <a:cubicBezTo>
                    <a:pt x="388006" y="149542"/>
                    <a:pt x="378481" y="137160"/>
                    <a:pt x="346097" y="127635"/>
                  </a:cubicBezTo>
                  <a:cubicBezTo>
                    <a:pt x="333714" y="123825"/>
                    <a:pt x="321331" y="120967"/>
                    <a:pt x="308949" y="119063"/>
                  </a:cubicBezTo>
                  <a:cubicBezTo>
                    <a:pt x="234654" y="105727"/>
                    <a:pt x="168931" y="75247"/>
                    <a:pt x="116544" y="18097"/>
                  </a:cubicBezTo>
                  <a:cubicBezTo>
                    <a:pt x="107019" y="7620"/>
                    <a:pt x="95589" y="952"/>
                    <a:pt x="80349" y="0"/>
                  </a:cubicBezTo>
                  <a:cubicBezTo>
                    <a:pt x="77491" y="952"/>
                    <a:pt x="72729" y="1905"/>
                    <a:pt x="69872" y="3810"/>
                  </a:cubicBezTo>
                  <a:cubicBezTo>
                    <a:pt x="40344" y="14288"/>
                    <a:pt x="22247" y="39052"/>
                    <a:pt x="2244" y="61913"/>
                  </a:cubicBezTo>
                  <a:cubicBezTo>
                    <a:pt x="-3471" y="69532"/>
                    <a:pt x="3197" y="74295"/>
                    <a:pt x="6054" y="78105"/>
                  </a:cubicBezTo>
                  <a:cubicBezTo>
                    <a:pt x="90826" y="179070"/>
                    <a:pt x="130831" y="300038"/>
                    <a:pt x="157501" y="424815"/>
                  </a:cubicBezTo>
                  <a:cubicBezTo>
                    <a:pt x="168931" y="481965"/>
                    <a:pt x="200364" y="515303"/>
                    <a:pt x="254656" y="528638"/>
                  </a:cubicBezTo>
                  <a:cubicBezTo>
                    <a:pt x="294662" y="539115"/>
                    <a:pt x="335619" y="547688"/>
                    <a:pt x="376576" y="557213"/>
                  </a:cubicBezTo>
                  <a:cubicBezTo>
                    <a:pt x="455634" y="576263"/>
                    <a:pt x="512784" y="621030"/>
                    <a:pt x="540406" y="700088"/>
                  </a:cubicBezTo>
                  <a:cubicBezTo>
                    <a:pt x="555647" y="742950"/>
                    <a:pt x="574697" y="783907"/>
                    <a:pt x="597556" y="822960"/>
                  </a:cubicBezTo>
                  <a:cubicBezTo>
                    <a:pt x="601366" y="829628"/>
                    <a:pt x="602319" y="837247"/>
                    <a:pt x="614701" y="834390"/>
                  </a:cubicBezTo>
                  <a:cubicBezTo>
                    <a:pt x="709951" y="815340"/>
                    <a:pt x="748051" y="762953"/>
                    <a:pt x="736621" y="665797"/>
                  </a:cubicBezTo>
                  <a:cubicBezTo>
                    <a:pt x="732812" y="626745"/>
                    <a:pt x="722334" y="589597"/>
                    <a:pt x="716619" y="551497"/>
                  </a:cubicBezTo>
                  <a:cubicBezTo>
                    <a:pt x="714714" y="537210"/>
                    <a:pt x="708999" y="527685"/>
                    <a:pt x="695664" y="520065"/>
                  </a:cubicBezTo>
                  <a:cubicBezTo>
                    <a:pt x="660422" y="500063"/>
                    <a:pt x="651849" y="472440"/>
                    <a:pt x="668994" y="435292"/>
                  </a:cubicBezTo>
                  <a:cubicBezTo>
                    <a:pt x="676614" y="418147"/>
                    <a:pt x="684234" y="399097"/>
                    <a:pt x="702331" y="3848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0A2C5D47-A1A4-4F61-B775-0A4BEEA18BA1}"/>
              </a:ext>
            </a:extLst>
          </p:cNvPr>
          <p:cNvGrpSpPr/>
          <p:nvPr/>
        </p:nvGrpSpPr>
        <p:grpSpPr>
          <a:xfrm>
            <a:off x="4824946" y="5214861"/>
            <a:ext cx="2542108" cy="922859"/>
            <a:chOff x="5328220" y="3089998"/>
            <a:chExt cx="1379637" cy="922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C22E09-FF99-441C-AD69-E28F85B05667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D7BCBD-63E2-4410-AEE5-339CBAB2BFC0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6A9B9FD7-4435-498A-A5D9-B6F44DB5A88F}"/>
              </a:ext>
            </a:extLst>
          </p:cNvPr>
          <p:cNvGrpSpPr/>
          <p:nvPr/>
        </p:nvGrpSpPr>
        <p:grpSpPr>
          <a:xfrm>
            <a:off x="8393707" y="4193804"/>
            <a:ext cx="2542108" cy="922859"/>
            <a:chOff x="5328220" y="3089998"/>
            <a:chExt cx="1379637" cy="922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BD5F69-7263-4049-8489-CBDDD9E3CC25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4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62E8FA4-3FE0-4D21-B660-E2FC81E3195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511223A-0ED6-4DC2-9745-4F550C017FB9}"/>
              </a:ext>
            </a:extLst>
          </p:cNvPr>
          <p:cNvGrpSpPr/>
          <p:nvPr/>
        </p:nvGrpSpPr>
        <p:grpSpPr>
          <a:xfrm>
            <a:off x="8393707" y="2038626"/>
            <a:ext cx="2542108" cy="922859"/>
            <a:chOff x="5328220" y="3089998"/>
            <a:chExt cx="1379637" cy="922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83A1C5-0168-46D6-BF9E-0300707CBA02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1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B35DE1-7488-4A55-9201-9480BC43E1D7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Group 15">
            <a:extLst>
              <a:ext uri="{FF2B5EF4-FFF2-40B4-BE49-F238E27FC236}">
                <a16:creationId xmlns:a16="http://schemas.microsoft.com/office/drawing/2014/main" id="{970AB262-20B5-4A50-839D-1C76E3C38B04}"/>
              </a:ext>
            </a:extLst>
          </p:cNvPr>
          <p:cNvGrpSpPr/>
          <p:nvPr/>
        </p:nvGrpSpPr>
        <p:grpSpPr>
          <a:xfrm>
            <a:off x="1080583" y="4147402"/>
            <a:ext cx="2542108" cy="922859"/>
            <a:chOff x="5328220" y="3089998"/>
            <a:chExt cx="1379637" cy="922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6CA18D-83BD-4DE3-A44E-1A0A764F03BC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3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CE97DA-1B87-4CEF-A509-947BB8FCCED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0" name="Group 15">
            <a:extLst>
              <a:ext uri="{FF2B5EF4-FFF2-40B4-BE49-F238E27FC236}">
                <a16:creationId xmlns:a16="http://schemas.microsoft.com/office/drawing/2014/main" id="{DA804D05-88F1-4BCE-AE65-B2229AC5321C}"/>
              </a:ext>
            </a:extLst>
          </p:cNvPr>
          <p:cNvGrpSpPr/>
          <p:nvPr/>
        </p:nvGrpSpPr>
        <p:grpSpPr>
          <a:xfrm>
            <a:off x="1080583" y="1992224"/>
            <a:ext cx="2542108" cy="922859"/>
            <a:chOff x="5328220" y="3089998"/>
            <a:chExt cx="1379637" cy="922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5C9521-26C8-4F44-87E7-8CD3872A954E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5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B471B2-826B-4706-83F1-D3640476AE29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3523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F1B621-812C-44E5-B2F2-CF23431F6D37}"/>
              </a:ext>
            </a:extLst>
          </p:cNvPr>
          <p:cNvGrpSpPr/>
          <p:nvPr/>
        </p:nvGrpSpPr>
        <p:grpSpPr>
          <a:xfrm>
            <a:off x="3703350" y="2801758"/>
            <a:ext cx="4848216" cy="3395842"/>
            <a:chOff x="3703350" y="2801758"/>
            <a:chExt cx="4848216" cy="3395842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AA66B734-785B-411F-B141-66CDC6D1136C}"/>
                </a:ext>
              </a:extLst>
            </p:cNvPr>
            <p:cNvSpPr/>
            <p:nvPr/>
          </p:nvSpPr>
          <p:spPr>
            <a:xfrm>
              <a:off x="3703350" y="5541079"/>
              <a:ext cx="4736871" cy="656521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4A86BE33-65BF-42EC-B7CE-E447C61C05CD}"/>
                </a:ext>
              </a:extLst>
            </p:cNvPr>
            <p:cNvGrpSpPr/>
            <p:nvPr/>
          </p:nvGrpSpPr>
          <p:grpSpPr>
            <a:xfrm rot="20060053">
              <a:off x="6144459" y="2880646"/>
              <a:ext cx="756418" cy="1572369"/>
              <a:chOff x="1583158" y="1040918"/>
              <a:chExt cx="1865369" cy="3877549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FC91322-E14D-4442-B76C-FE60491287AF}"/>
                  </a:ext>
                </a:extLst>
              </p:cNvPr>
              <p:cNvSpPr/>
              <p:nvPr/>
            </p:nvSpPr>
            <p:spPr>
              <a:xfrm rot="20351037">
                <a:off x="1714783" y="3481939"/>
                <a:ext cx="1641760" cy="1436528"/>
              </a:xfrm>
              <a:custGeom>
                <a:avLst/>
                <a:gdLst>
                  <a:gd name="connsiteX0" fmla="*/ 904455 w 1641760"/>
                  <a:gd name="connsiteY0" fmla="*/ 23137 h 1436528"/>
                  <a:gd name="connsiteX1" fmla="*/ 1113846 w 1641760"/>
                  <a:gd name="connsiteY1" fmla="*/ 102745 h 1436528"/>
                  <a:gd name="connsiteX2" fmla="*/ 1113791 w 1641760"/>
                  <a:gd name="connsiteY2" fmla="*/ 106680 h 1436528"/>
                  <a:gd name="connsiteX3" fmla="*/ 1157726 w 1641760"/>
                  <a:gd name="connsiteY3" fmla="*/ 148589 h 1436528"/>
                  <a:gd name="connsiteX4" fmla="*/ 1435198 w 1641760"/>
                  <a:gd name="connsiteY4" fmla="*/ 335884 h 1436528"/>
                  <a:gd name="connsiteX5" fmla="*/ 1613243 w 1641760"/>
                  <a:gd name="connsiteY5" fmla="*/ 844585 h 1436528"/>
                  <a:gd name="connsiteX6" fmla="*/ 1106855 w 1641760"/>
                  <a:gd name="connsiteY6" fmla="*/ 1274668 h 1436528"/>
                  <a:gd name="connsiteX7" fmla="*/ 748451 w 1641760"/>
                  <a:gd name="connsiteY7" fmla="*/ 1281604 h 1436528"/>
                  <a:gd name="connsiteX8" fmla="*/ 459418 w 1641760"/>
                  <a:gd name="connsiteY8" fmla="*/ 1436528 h 1436528"/>
                  <a:gd name="connsiteX9" fmla="*/ 54769 w 1641760"/>
                  <a:gd name="connsiteY9" fmla="*/ 648040 h 1436528"/>
                  <a:gd name="connsiteX10" fmla="*/ 443231 w 1641760"/>
                  <a:gd name="connsiteY10" fmla="*/ 5227 h 1436528"/>
                  <a:gd name="connsiteX11" fmla="*/ 810884 w 1641760"/>
                  <a:gd name="connsiteY11" fmla="*/ 30664 h 1436528"/>
                  <a:gd name="connsiteX12" fmla="*/ 902796 w 1641760"/>
                  <a:gd name="connsiteY12" fmla="*/ 26038 h 143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1760" h="1436528">
                    <a:moveTo>
                      <a:pt x="904455" y="23137"/>
                    </a:moveTo>
                    <a:lnTo>
                      <a:pt x="1113846" y="102745"/>
                    </a:lnTo>
                    <a:lnTo>
                      <a:pt x="1113791" y="106680"/>
                    </a:lnTo>
                    <a:cubicBezTo>
                      <a:pt x="1118994" y="122577"/>
                      <a:pt x="1134602" y="135872"/>
                      <a:pt x="1157726" y="148589"/>
                    </a:cubicBezTo>
                    <a:cubicBezTo>
                      <a:pt x="1254841" y="201772"/>
                      <a:pt x="1351957" y="259578"/>
                      <a:pt x="1435198" y="335884"/>
                    </a:cubicBezTo>
                    <a:cubicBezTo>
                      <a:pt x="1585495" y="474621"/>
                      <a:pt x="1696484" y="631856"/>
                      <a:pt x="1613243" y="844585"/>
                    </a:cubicBezTo>
                    <a:cubicBezTo>
                      <a:pt x="1523065" y="1075813"/>
                      <a:pt x="1377390" y="1253857"/>
                      <a:pt x="1106855" y="1274668"/>
                    </a:cubicBezTo>
                    <a:cubicBezTo>
                      <a:pt x="988928" y="1283917"/>
                      <a:pt x="868690" y="1272355"/>
                      <a:pt x="748451" y="1281604"/>
                    </a:cubicBezTo>
                    <a:cubicBezTo>
                      <a:pt x="637462" y="1290853"/>
                      <a:pt x="510288" y="1283917"/>
                      <a:pt x="459418" y="1436528"/>
                    </a:cubicBezTo>
                    <a:cubicBezTo>
                      <a:pt x="373863" y="1145181"/>
                      <a:pt x="179632" y="913953"/>
                      <a:pt x="54769" y="648040"/>
                    </a:cubicBezTo>
                    <a:cubicBezTo>
                      <a:pt x="-97842" y="319697"/>
                      <a:pt x="80205" y="30664"/>
                      <a:pt x="443231" y="5227"/>
                    </a:cubicBezTo>
                    <a:cubicBezTo>
                      <a:pt x="565783" y="-4022"/>
                      <a:pt x="690645" y="-4022"/>
                      <a:pt x="810884" y="30664"/>
                    </a:cubicBezTo>
                    <a:cubicBezTo>
                      <a:pt x="855973" y="43381"/>
                      <a:pt x="884877" y="41646"/>
                      <a:pt x="902796" y="26038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94A110-9FF3-4F39-8BD7-A32C163D6421}"/>
                  </a:ext>
                </a:extLst>
              </p:cNvPr>
              <p:cNvSpPr/>
              <p:nvPr/>
            </p:nvSpPr>
            <p:spPr>
              <a:xfrm rot="20351037">
                <a:off x="1583158" y="1040918"/>
                <a:ext cx="1865369" cy="2446103"/>
              </a:xfrm>
              <a:custGeom>
                <a:avLst/>
                <a:gdLst>
                  <a:gd name="connsiteX0" fmla="*/ 1456632 w 1865369"/>
                  <a:gd name="connsiteY0" fmla="*/ 13187 h 2446103"/>
                  <a:gd name="connsiteX1" fmla="*/ 1516751 w 1865369"/>
                  <a:gd name="connsiteY1" fmla="*/ 175046 h 2446103"/>
                  <a:gd name="connsiteX2" fmla="*/ 1401137 w 1865369"/>
                  <a:gd name="connsiteY2" fmla="*/ 561197 h 2446103"/>
                  <a:gd name="connsiteX3" fmla="*/ 1442758 w 1865369"/>
                  <a:gd name="connsiteY3" fmla="*/ 697620 h 2446103"/>
                  <a:gd name="connsiteX4" fmla="*/ 1456632 w 1865369"/>
                  <a:gd name="connsiteY4" fmla="*/ 861793 h 2446103"/>
                  <a:gd name="connsiteX5" fmla="*/ 1401137 w 1865369"/>
                  <a:gd name="connsiteY5" fmla="*/ 901101 h 2446103"/>
                  <a:gd name="connsiteX6" fmla="*/ 917873 w 1865369"/>
                  <a:gd name="connsiteY6" fmla="*/ 1423675 h 2446103"/>
                  <a:gd name="connsiteX7" fmla="*/ 524786 w 1865369"/>
                  <a:gd name="connsiteY7" fmla="*/ 2297715 h 2446103"/>
                  <a:gd name="connsiteX8" fmla="*/ 631151 w 1865369"/>
                  <a:gd name="connsiteY8" fmla="*/ 2223723 h 2446103"/>
                  <a:gd name="connsiteX9" fmla="*/ 964118 w 1865369"/>
                  <a:gd name="connsiteY9" fmla="*/ 1610971 h 2446103"/>
                  <a:gd name="connsiteX10" fmla="*/ 1070483 w 1865369"/>
                  <a:gd name="connsiteY10" fmla="*/ 1280314 h 2446103"/>
                  <a:gd name="connsiteX11" fmla="*/ 1223093 w 1865369"/>
                  <a:gd name="connsiteY11" fmla="*/ 1217884 h 2446103"/>
                  <a:gd name="connsiteX12" fmla="*/ 1327144 w 1865369"/>
                  <a:gd name="connsiteY12" fmla="*/ 1194761 h 2446103"/>
                  <a:gd name="connsiteX13" fmla="*/ 1671675 w 1865369"/>
                  <a:gd name="connsiteY13" fmla="*/ 1007465 h 2446103"/>
                  <a:gd name="connsiteX14" fmla="*/ 1842783 w 1865369"/>
                  <a:gd name="connsiteY14" fmla="*/ 1000530 h 2446103"/>
                  <a:gd name="connsiteX15" fmla="*/ 1810411 w 1865369"/>
                  <a:gd name="connsiteY15" fmla="*/ 1180887 h 2446103"/>
                  <a:gd name="connsiteX16" fmla="*/ 1599993 w 1865369"/>
                  <a:gd name="connsiteY16" fmla="*/ 1456047 h 2446103"/>
                  <a:gd name="connsiteX17" fmla="*/ 1609242 w 1865369"/>
                  <a:gd name="connsiteY17" fmla="*/ 1599408 h 2446103"/>
                  <a:gd name="connsiteX18" fmla="*/ 1581494 w 1865369"/>
                  <a:gd name="connsiteY18" fmla="*/ 1775141 h 2446103"/>
                  <a:gd name="connsiteX19" fmla="*/ 1368765 w 1865369"/>
                  <a:gd name="connsiteY19" fmla="*/ 1830635 h 2446103"/>
                  <a:gd name="connsiteX20" fmla="*/ 568718 w 1865369"/>
                  <a:gd name="connsiteY20" fmla="*/ 2392520 h 2446103"/>
                  <a:gd name="connsiteX21" fmla="*/ 550581 w 1865369"/>
                  <a:gd name="connsiteY21" fmla="*/ 2423989 h 2446103"/>
                  <a:gd name="connsiteX22" fmla="*/ 550275 w 1865369"/>
                  <a:gd name="connsiteY22" fmla="*/ 2446103 h 2446103"/>
                  <a:gd name="connsiteX23" fmla="*/ 340884 w 1865369"/>
                  <a:gd name="connsiteY23" fmla="*/ 2366495 h 2446103"/>
                  <a:gd name="connsiteX24" fmla="*/ 358518 w 1865369"/>
                  <a:gd name="connsiteY24" fmla="*/ 2335652 h 2446103"/>
                  <a:gd name="connsiteX25" fmla="*/ 365238 w 1865369"/>
                  <a:gd name="connsiteY25" fmla="*/ 2281531 h 2446103"/>
                  <a:gd name="connsiteX26" fmla="*/ 108576 w 1865369"/>
                  <a:gd name="connsiteY26" fmla="*/ 1213259 h 2446103"/>
                  <a:gd name="connsiteX27" fmla="*/ 11461 w 1865369"/>
                  <a:gd name="connsiteY27" fmla="*/ 1030588 h 2446103"/>
                  <a:gd name="connsiteX28" fmla="*/ 90078 w 1865369"/>
                  <a:gd name="connsiteY28" fmla="*/ 921912 h 2446103"/>
                  <a:gd name="connsiteX29" fmla="*/ 201068 w 1865369"/>
                  <a:gd name="connsiteY29" fmla="*/ 806299 h 2446103"/>
                  <a:gd name="connsiteX30" fmla="*/ 226501 w 1865369"/>
                  <a:gd name="connsiteY30" fmla="*/ 403963 h 2446103"/>
                  <a:gd name="connsiteX31" fmla="*/ 305119 w 1865369"/>
                  <a:gd name="connsiteY31" fmla="*/ 299909 h 2446103"/>
                  <a:gd name="connsiteX32" fmla="*/ 416108 w 1865369"/>
                  <a:gd name="connsiteY32" fmla="*/ 369277 h 2446103"/>
                  <a:gd name="connsiteX33" fmla="*/ 573343 w 1865369"/>
                  <a:gd name="connsiteY33" fmla="*/ 764678 h 2446103"/>
                  <a:gd name="connsiteX34" fmla="*/ 684332 w 1865369"/>
                  <a:gd name="connsiteY34" fmla="*/ 873353 h 2446103"/>
                  <a:gd name="connsiteX35" fmla="*/ 744451 w 1865369"/>
                  <a:gd name="connsiteY35" fmla="*/ 975093 h 2446103"/>
                  <a:gd name="connsiteX36" fmla="*/ 617277 w 1865369"/>
                  <a:gd name="connsiteY36" fmla="*/ 1282627 h 2446103"/>
                  <a:gd name="connsiteX37" fmla="*/ 439231 w 1865369"/>
                  <a:gd name="connsiteY37" fmla="*/ 2140481 h 2446103"/>
                  <a:gd name="connsiteX38" fmla="*/ 478540 w 1865369"/>
                  <a:gd name="connsiteY38" fmla="*/ 2212163 h 2446103"/>
                  <a:gd name="connsiteX39" fmla="*/ 809195 w 1865369"/>
                  <a:gd name="connsiteY39" fmla="*/ 727681 h 2446103"/>
                  <a:gd name="connsiteX40" fmla="*/ 804570 w 1865369"/>
                  <a:gd name="connsiteY40" fmla="*/ 577382 h 2446103"/>
                  <a:gd name="connsiteX41" fmla="*/ 927122 w 1865369"/>
                  <a:gd name="connsiteY41" fmla="*/ 461768 h 2446103"/>
                  <a:gd name="connsiteX42" fmla="*/ 1010364 w 1865369"/>
                  <a:gd name="connsiteY42" fmla="*/ 397025 h 2446103"/>
                  <a:gd name="connsiteX43" fmla="*/ 1292461 w 1865369"/>
                  <a:gd name="connsiteY43" fmla="*/ 64057 h 2446103"/>
                  <a:gd name="connsiteX44" fmla="*/ 1456632 w 1865369"/>
                  <a:gd name="connsiteY44" fmla="*/ 13187 h 244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5369" h="2446103">
                    <a:moveTo>
                      <a:pt x="1456632" y="13187"/>
                    </a:moveTo>
                    <a:cubicBezTo>
                      <a:pt x="1519064" y="47872"/>
                      <a:pt x="1523689" y="112616"/>
                      <a:pt x="1516751" y="175046"/>
                    </a:cubicBezTo>
                    <a:cubicBezTo>
                      <a:pt x="1505191" y="311472"/>
                      <a:pt x="1456632" y="436335"/>
                      <a:pt x="1401137" y="561197"/>
                    </a:cubicBezTo>
                    <a:cubicBezTo>
                      <a:pt x="1373390" y="623628"/>
                      <a:pt x="1368765" y="662937"/>
                      <a:pt x="1442758" y="697620"/>
                    </a:cubicBezTo>
                    <a:cubicBezTo>
                      <a:pt x="1528313" y="736930"/>
                      <a:pt x="1523689" y="801674"/>
                      <a:pt x="1456632" y="861793"/>
                    </a:cubicBezTo>
                    <a:cubicBezTo>
                      <a:pt x="1440447" y="877978"/>
                      <a:pt x="1421949" y="894165"/>
                      <a:pt x="1401137" y="901101"/>
                    </a:cubicBezTo>
                    <a:cubicBezTo>
                      <a:pt x="1158349" y="1000530"/>
                      <a:pt x="1031173" y="1204010"/>
                      <a:pt x="917873" y="1423675"/>
                    </a:cubicBezTo>
                    <a:cubicBezTo>
                      <a:pt x="774512" y="1705773"/>
                      <a:pt x="642711" y="1990184"/>
                      <a:pt x="524786" y="2297715"/>
                    </a:cubicBezTo>
                    <a:cubicBezTo>
                      <a:pt x="582592" y="2290780"/>
                      <a:pt x="605714" y="2251470"/>
                      <a:pt x="631151" y="2223723"/>
                    </a:cubicBezTo>
                    <a:cubicBezTo>
                      <a:pt x="793010" y="2047990"/>
                      <a:pt x="899375" y="1839885"/>
                      <a:pt x="964118" y="1610971"/>
                    </a:cubicBezTo>
                    <a:cubicBezTo>
                      <a:pt x="994177" y="1499981"/>
                      <a:pt x="1017299" y="1384368"/>
                      <a:pt x="1070483" y="1280314"/>
                    </a:cubicBezTo>
                    <a:cubicBezTo>
                      <a:pt x="1100541" y="1217884"/>
                      <a:pt x="1139851" y="1162389"/>
                      <a:pt x="1223093" y="1217884"/>
                    </a:cubicBezTo>
                    <a:cubicBezTo>
                      <a:pt x="1264714" y="1245631"/>
                      <a:pt x="1294773" y="1213259"/>
                      <a:pt x="1327144" y="1194761"/>
                    </a:cubicBezTo>
                    <a:cubicBezTo>
                      <a:pt x="1438133" y="1127704"/>
                      <a:pt x="1549123" y="1053711"/>
                      <a:pt x="1671675" y="1007465"/>
                    </a:cubicBezTo>
                    <a:cubicBezTo>
                      <a:pt x="1727169" y="986656"/>
                      <a:pt x="1794224" y="945035"/>
                      <a:pt x="1842783" y="1000530"/>
                    </a:cubicBezTo>
                    <a:cubicBezTo>
                      <a:pt x="1895964" y="1060649"/>
                      <a:pt x="1842783" y="1125393"/>
                      <a:pt x="1810411" y="1180887"/>
                    </a:cubicBezTo>
                    <a:cubicBezTo>
                      <a:pt x="1752603" y="1282628"/>
                      <a:pt x="1680923" y="1372805"/>
                      <a:pt x="1599993" y="1456047"/>
                    </a:cubicBezTo>
                    <a:cubicBezTo>
                      <a:pt x="1546812" y="1511541"/>
                      <a:pt x="1537562" y="1548538"/>
                      <a:pt x="1609242" y="1599408"/>
                    </a:cubicBezTo>
                    <a:cubicBezTo>
                      <a:pt x="1710982" y="1673401"/>
                      <a:pt x="1699422" y="1731209"/>
                      <a:pt x="1581494" y="1775141"/>
                    </a:cubicBezTo>
                    <a:cubicBezTo>
                      <a:pt x="1512126" y="1800577"/>
                      <a:pt x="1440447" y="1819075"/>
                      <a:pt x="1368765" y="1830635"/>
                    </a:cubicBezTo>
                    <a:cubicBezTo>
                      <a:pt x="1005739" y="1881506"/>
                      <a:pt x="781447" y="2128920"/>
                      <a:pt x="568718" y="2392520"/>
                    </a:cubicBezTo>
                    <a:cubicBezTo>
                      <a:pt x="559469" y="2404082"/>
                      <a:pt x="553544" y="2414487"/>
                      <a:pt x="550581" y="2423989"/>
                    </a:cubicBezTo>
                    <a:lnTo>
                      <a:pt x="550275" y="2446103"/>
                    </a:lnTo>
                    <a:lnTo>
                      <a:pt x="340884" y="2366495"/>
                    </a:lnTo>
                    <a:lnTo>
                      <a:pt x="358518" y="2335652"/>
                    </a:lnTo>
                    <a:cubicBezTo>
                      <a:pt x="362637" y="2320984"/>
                      <a:pt x="364660" y="2302919"/>
                      <a:pt x="365238" y="2281531"/>
                    </a:cubicBezTo>
                    <a:cubicBezTo>
                      <a:pt x="381425" y="1900004"/>
                      <a:pt x="339804" y="1534664"/>
                      <a:pt x="108576" y="1213259"/>
                    </a:cubicBezTo>
                    <a:cubicBezTo>
                      <a:pt x="69267" y="1157765"/>
                      <a:pt x="39208" y="1093021"/>
                      <a:pt x="11461" y="1030588"/>
                    </a:cubicBezTo>
                    <a:cubicBezTo>
                      <a:pt x="-18600" y="958909"/>
                      <a:pt x="11461" y="910350"/>
                      <a:pt x="90078" y="921912"/>
                    </a:cubicBezTo>
                    <a:cubicBezTo>
                      <a:pt x="194129" y="938097"/>
                      <a:pt x="205692" y="889540"/>
                      <a:pt x="201068" y="806299"/>
                    </a:cubicBezTo>
                    <a:cubicBezTo>
                      <a:pt x="196443" y="672187"/>
                      <a:pt x="191818" y="535761"/>
                      <a:pt x="226501" y="403963"/>
                    </a:cubicBezTo>
                    <a:cubicBezTo>
                      <a:pt x="238064" y="357717"/>
                      <a:pt x="249624" y="309158"/>
                      <a:pt x="305119" y="299909"/>
                    </a:cubicBezTo>
                    <a:cubicBezTo>
                      <a:pt x="358302" y="290660"/>
                      <a:pt x="390674" y="329970"/>
                      <a:pt x="416108" y="369277"/>
                    </a:cubicBezTo>
                    <a:cubicBezTo>
                      <a:pt x="494725" y="489516"/>
                      <a:pt x="534035" y="628252"/>
                      <a:pt x="573343" y="764678"/>
                    </a:cubicBezTo>
                    <a:cubicBezTo>
                      <a:pt x="589530" y="824797"/>
                      <a:pt x="605714" y="871042"/>
                      <a:pt x="684332" y="873353"/>
                    </a:cubicBezTo>
                    <a:cubicBezTo>
                      <a:pt x="746764" y="875667"/>
                      <a:pt x="753700" y="924223"/>
                      <a:pt x="744451" y="975093"/>
                    </a:cubicBezTo>
                    <a:cubicBezTo>
                      <a:pt x="725953" y="1088396"/>
                      <a:pt x="672772" y="1185512"/>
                      <a:pt x="617277" y="1282627"/>
                    </a:cubicBezTo>
                    <a:cubicBezTo>
                      <a:pt x="464667" y="1548538"/>
                      <a:pt x="423046" y="1839885"/>
                      <a:pt x="439231" y="2140481"/>
                    </a:cubicBezTo>
                    <a:cubicBezTo>
                      <a:pt x="439231" y="2158979"/>
                      <a:pt x="436920" y="2184415"/>
                      <a:pt x="478540" y="2212163"/>
                    </a:cubicBezTo>
                    <a:cubicBezTo>
                      <a:pt x="661209" y="1726584"/>
                      <a:pt x="903999" y="1266440"/>
                      <a:pt x="809195" y="727681"/>
                    </a:cubicBezTo>
                    <a:cubicBezTo>
                      <a:pt x="799946" y="679122"/>
                      <a:pt x="799946" y="628252"/>
                      <a:pt x="804570" y="577382"/>
                    </a:cubicBezTo>
                    <a:cubicBezTo>
                      <a:pt x="809195" y="503389"/>
                      <a:pt x="790697" y="403963"/>
                      <a:pt x="927122" y="461768"/>
                    </a:cubicBezTo>
                    <a:cubicBezTo>
                      <a:pt x="973367" y="480267"/>
                      <a:pt x="989552" y="427085"/>
                      <a:pt x="1010364" y="397025"/>
                    </a:cubicBezTo>
                    <a:cubicBezTo>
                      <a:pt x="1095917" y="276786"/>
                      <a:pt x="1181472" y="158861"/>
                      <a:pt x="1292461" y="64057"/>
                    </a:cubicBezTo>
                    <a:cubicBezTo>
                      <a:pt x="1338707" y="24749"/>
                      <a:pt x="1387263" y="-23810"/>
                      <a:pt x="1456632" y="13187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AA09199-5C8F-450E-A08F-3183F2E6D132}"/>
                </a:ext>
              </a:extLst>
            </p:cNvPr>
            <p:cNvGrpSpPr/>
            <p:nvPr/>
          </p:nvGrpSpPr>
          <p:grpSpPr>
            <a:xfrm>
              <a:off x="6689736" y="3326983"/>
              <a:ext cx="571496" cy="1169993"/>
              <a:chOff x="7528445" y="2305877"/>
              <a:chExt cx="561155" cy="1148822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4DBE54-13AE-470D-9BA4-CCE0AFDA5CE1}"/>
                  </a:ext>
                </a:extLst>
              </p:cNvPr>
              <p:cNvSpPr/>
              <p:nvPr/>
            </p:nvSpPr>
            <p:spPr>
              <a:xfrm>
                <a:off x="7534623" y="2338366"/>
                <a:ext cx="554977" cy="1116333"/>
              </a:xfrm>
              <a:custGeom>
                <a:avLst/>
                <a:gdLst>
                  <a:gd name="connsiteX0" fmla="*/ 241208 w 288620"/>
                  <a:gd name="connsiteY0" fmla="*/ 327965 h 580557"/>
                  <a:gd name="connsiteX1" fmla="*/ 214668 w 288620"/>
                  <a:gd name="connsiteY1" fmla="*/ 286496 h 580557"/>
                  <a:gd name="connsiteX2" fmla="*/ 190119 w 288620"/>
                  <a:gd name="connsiteY2" fmla="*/ 214175 h 580557"/>
                  <a:gd name="connsiteX3" fmla="*/ 160925 w 288620"/>
                  <a:gd name="connsiteY3" fmla="*/ 131239 h 580557"/>
                  <a:gd name="connsiteX4" fmla="*/ 128414 w 288620"/>
                  <a:gd name="connsiteY4" fmla="*/ 83467 h 580557"/>
                  <a:gd name="connsiteX5" fmla="*/ 85287 w 288620"/>
                  <a:gd name="connsiteY5" fmla="*/ 69202 h 580557"/>
                  <a:gd name="connsiteX6" fmla="*/ 79316 w 288620"/>
                  <a:gd name="connsiteY6" fmla="*/ 62899 h 580557"/>
                  <a:gd name="connsiteX7" fmla="*/ 78984 w 288620"/>
                  <a:gd name="connsiteY7" fmla="*/ 40008 h 580557"/>
                  <a:gd name="connsiteX8" fmla="*/ 72349 w 288620"/>
                  <a:gd name="connsiteY8" fmla="*/ 3848 h 580557"/>
                  <a:gd name="connsiteX9" fmla="*/ 68036 w 288620"/>
                  <a:gd name="connsiteY9" fmla="*/ 199 h 580557"/>
                  <a:gd name="connsiteX10" fmla="*/ 58747 w 288620"/>
                  <a:gd name="connsiteY10" fmla="*/ 15459 h 580557"/>
                  <a:gd name="connsiteX11" fmla="*/ 61069 w 288620"/>
                  <a:gd name="connsiteY11" fmla="*/ 26407 h 580557"/>
                  <a:gd name="connsiteX12" fmla="*/ 63060 w 288620"/>
                  <a:gd name="connsiteY12" fmla="*/ 63562 h 580557"/>
                  <a:gd name="connsiteX13" fmla="*/ 56425 w 288620"/>
                  <a:gd name="connsiteY13" fmla="*/ 73515 h 580557"/>
                  <a:gd name="connsiteX14" fmla="*/ 40833 w 288620"/>
                  <a:gd name="connsiteY14" fmla="*/ 81145 h 580557"/>
                  <a:gd name="connsiteX15" fmla="*/ 3345 w 288620"/>
                  <a:gd name="connsiteY15" fmla="*/ 159105 h 580557"/>
                  <a:gd name="connsiteX16" fmla="*/ 3345 w 288620"/>
                  <a:gd name="connsiteY16" fmla="*/ 159105 h 580557"/>
                  <a:gd name="connsiteX17" fmla="*/ 3345 w 288620"/>
                  <a:gd name="connsiteY17" fmla="*/ 159105 h 580557"/>
                  <a:gd name="connsiteX18" fmla="*/ 28 w 288620"/>
                  <a:gd name="connsiteY18" fmla="*/ 203560 h 580557"/>
                  <a:gd name="connsiteX19" fmla="*/ 5999 w 288620"/>
                  <a:gd name="connsiteY19" fmla="*/ 298771 h 580557"/>
                  <a:gd name="connsiteX20" fmla="*/ 16947 w 288620"/>
                  <a:gd name="connsiteY20" fmla="*/ 392655 h 580557"/>
                  <a:gd name="connsiteX21" fmla="*/ 55762 w 288620"/>
                  <a:gd name="connsiteY21" fmla="*/ 509430 h 580557"/>
                  <a:gd name="connsiteX22" fmla="*/ 123106 w 288620"/>
                  <a:gd name="connsiteY22" fmla="*/ 573458 h 580557"/>
                  <a:gd name="connsiteX23" fmla="*/ 222962 w 288620"/>
                  <a:gd name="connsiteY23" fmla="*/ 565496 h 580557"/>
                  <a:gd name="connsiteX24" fmla="*/ 288980 w 288620"/>
                  <a:gd name="connsiteY24" fmla="*/ 462322 h 580557"/>
                  <a:gd name="connsiteX25" fmla="*/ 241208 w 288620"/>
                  <a:gd name="connsiteY25" fmla="*/ 327965 h 58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620" h="580557">
                    <a:moveTo>
                      <a:pt x="241208" y="327965"/>
                    </a:moveTo>
                    <a:cubicBezTo>
                      <a:pt x="231588" y="314695"/>
                      <a:pt x="221635" y="301425"/>
                      <a:pt x="214668" y="286496"/>
                    </a:cubicBezTo>
                    <a:cubicBezTo>
                      <a:pt x="204053" y="263274"/>
                      <a:pt x="197418" y="238393"/>
                      <a:pt x="190119" y="214175"/>
                    </a:cubicBezTo>
                    <a:cubicBezTo>
                      <a:pt x="181494" y="186309"/>
                      <a:pt x="174195" y="157778"/>
                      <a:pt x="160925" y="131239"/>
                    </a:cubicBezTo>
                    <a:cubicBezTo>
                      <a:pt x="155286" y="111666"/>
                      <a:pt x="145002" y="95078"/>
                      <a:pt x="128414" y="83467"/>
                    </a:cubicBezTo>
                    <a:cubicBezTo>
                      <a:pt x="115476" y="74510"/>
                      <a:pt x="100879" y="70197"/>
                      <a:pt x="85287" y="69202"/>
                    </a:cubicBezTo>
                    <a:cubicBezTo>
                      <a:pt x="80311" y="68870"/>
                      <a:pt x="79316" y="67211"/>
                      <a:pt x="79316" y="62899"/>
                    </a:cubicBezTo>
                    <a:cubicBezTo>
                      <a:pt x="79647" y="55269"/>
                      <a:pt x="79647" y="47638"/>
                      <a:pt x="78984" y="40008"/>
                    </a:cubicBezTo>
                    <a:cubicBezTo>
                      <a:pt x="77989" y="27734"/>
                      <a:pt x="76662" y="15459"/>
                      <a:pt x="72349" y="3848"/>
                    </a:cubicBezTo>
                    <a:cubicBezTo>
                      <a:pt x="71685" y="2189"/>
                      <a:pt x="72017" y="-797"/>
                      <a:pt x="68036" y="199"/>
                    </a:cubicBezTo>
                    <a:cubicBezTo>
                      <a:pt x="58416" y="2521"/>
                      <a:pt x="56093" y="6170"/>
                      <a:pt x="58747" y="15459"/>
                    </a:cubicBezTo>
                    <a:cubicBezTo>
                      <a:pt x="59742" y="18776"/>
                      <a:pt x="60406" y="22757"/>
                      <a:pt x="61069" y="26407"/>
                    </a:cubicBezTo>
                    <a:cubicBezTo>
                      <a:pt x="63392" y="38681"/>
                      <a:pt x="61733" y="51288"/>
                      <a:pt x="63060" y="63562"/>
                    </a:cubicBezTo>
                    <a:cubicBezTo>
                      <a:pt x="63723" y="70197"/>
                      <a:pt x="62065" y="72188"/>
                      <a:pt x="56425" y="73515"/>
                    </a:cubicBezTo>
                    <a:cubicBezTo>
                      <a:pt x="50785" y="75173"/>
                      <a:pt x="45477" y="77496"/>
                      <a:pt x="40833" y="81145"/>
                    </a:cubicBezTo>
                    <a:cubicBezTo>
                      <a:pt x="15288" y="100718"/>
                      <a:pt x="5999" y="128253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1355" y="173702"/>
                      <a:pt x="28" y="188631"/>
                      <a:pt x="28" y="203560"/>
                    </a:cubicBezTo>
                    <a:cubicBezTo>
                      <a:pt x="-304" y="235407"/>
                      <a:pt x="2350" y="267255"/>
                      <a:pt x="5999" y="298771"/>
                    </a:cubicBezTo>
                    <a:cubicBezTo>
                      <a:pt x="9649" y="329955"/>
                      <a:pt x="10976" y="361803"/>
                      <a:pt x="16947" y="392655"/>
                    </a:cubicBezTo>
                    <a:cubicBezTo>
                      <a:pt x="24909" y="433129"/>
                      <a:pt x="35525" y="472938"/>
                      <a:pt x="55762" y="509430"/>
                    </a:cubicBezTo>
                    <a:cubicBezTo>
                      <a:pt x="71354" y="537629"/>
                      <a:pt x="91922" y="561515"/>
                      <a:pt x="123106" y="573458"/>
                    </a:cubicBezTo>
                    <a:cubicBezTo>
                      <a:pt x="157608" y="586728"/>
                      <a:pt x="190783" y="580093"/>
                      <a:pt x="222962" y="565496"/>
                    </a:cubicBezTo>
                    <a:cubicBezTo>
                      <a:pt x="267416" y="545591"/>
                      <a:pt x="289312" y="510426"/>
                      <a:pt x="288980" y="462322"/>
                    </a:cubicBezTo>
                    <a:cubicBezTo>
                      <a:pt x="288648" y="412229"/>
                      <a:pt x="270070" y="368106"/>
                      <a:pt x="241208" y="327965"/>
                    </a:cubicBezTo>
                    <a:close/>
                  </a:path>
                </a:pathLst>
              </a:custGeom>
              <a:solidFill>
                <a:srgbClr val="662D9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86DDA8C-2F56-4CFC-9012-A392B31F2DAD}"/>
                  </a:ext>
                </a:extLst>
              </p:cNvPr>
              <p:cNvSpPr/>
              <p:nvPr/>
            </p:nvSpPr>
            <p:spPr>
              <a:xfrm>
                <a:off x="7528445" y="2305877"/>
                <a:ext cx="322366" cy="322366"/>
              </a:xfrm>
              <a:custGeom>
                <a:avLst/>
                <a:gdLst>
                  <a:gd name="connsiteX0" fmla="*/ 157912 w 155921"/>
                  <a:gd name="connsiteY0" fmla="*/ 131239 h 155921"/>
                  <a:gd name="connsiteX1" fmla="*/ 109145 w 155921"/>
                  <a:gd name="connsiteY1" fmla="*/ 120291 h 155921"/>
                  <a:gd name="connsiteX2" fmla="*/ 98197 w 155921"/>
                  <a:gd name="connsiteY2" fmla="*/ 123940 h 155921"/>
                  <a:gd name="connsiteX3" fmla="*/ 75638 w 155921"/>
                  <a:gd name="connsiteY3" fmla="*/ 148490 h 155921"/>
                  <a:gd name="connsiteX4" fmla="*/ 67013 w 155921"/>
                  <a:gd name="connsiteY4" fmla="*/ 150148 h 155921"/>
                  <a:gd name="connsiteX5" fmla="*/ 36824 w 155921"/>
                  <a:gd name="connsiteY5" fmla="*/ 136215 h 155921"/>
                  <a:gd name="connsiteX6" fmla="*/ 27867 w 155921"/>
                  <a:gd name="connsiteY6" fmla="*/ 137210 h 155921"/>
                  <a:gd name="connsiteX7" fmla="*/ 0 w 155921"/>
                  <a:gd name="connsiteY7" fmla="*/ 159105 h 155921"/>
                  <a:gd name="connsiteX8" fmla="*/ 37487 w 155921"/>
                  <a:gd name="connsiteY8" fmla="*/ 81145 h 155921"/>
                  <a:gd name="connsiteX9" fmla="*/ 53080 w 155921"/>
                  <a:gd name="connsiteY9" fmla="*/ 73515 h 155921"/>
                  <a:gd name="connsiteX10" fmla="*/ 59715 w 155921"/>
                  <a:gd name="connsiteY10" fmla="*/ 63562 h 155921"/>
                  <a:gd name="connsiteX11" fmla="*/ 57724 w 155921"/>
                  <a:gd name="connsiteY11" fmla="*/ 26407 h 155921"/>
                  <a:gd name="connsiteX12" fmla="*/ 55734 w 155921"/>
                  <a:gd name="connsiteY12" fmla="*/ 15459 h 155921"/>
                  <a:gd name="connsiteX13" fmla="*/ 65022 w 155921"/>
                  <a:gd name="connsiteY13" fmla="*/ 199 h 155921"/>
                  <a:gd name="connsiteX14" fmla="*/ 69335 w 155921"/>
                  <a:gd name="connsiteY14" fmla="*/ 3848 h 155921"/>
                  <a:gd name="connsiteX15" fmla="*/ 75970 w 155921"/>
                  <a:gd name="connsiteY15" fmla="*/ 40008 h 155921"/>
                  <a:gd name="connsiteX16" fmla="*/ 76302 w 155921"/>
                  <a:gd name="connsiteY16" fmla="*/ 62899 h 155921"/>
                  <a:gd name="connsiteX17" fmla="*/ 82273 w 155921"/>
                  <a:gd name="connsiteY17" fmla="*/ 69202 h 155921"/>
                  <a:gd name="connsiteX18" fmla="*/ 125400 w 155921"/>
                  <a:gd name="connsiteY18" fmla="*/ 83467 h 155921"/>
                  <a:gd name="connsiteX19" fmla="*/ 157912 w 155921"/>
                  <a:gd name="connsiteY19" fmla="*/ 131239 h 1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5921" h="155921">
                    <a:moveTo>
                      <a:pt x="157912" y="131239"/>
                    </a:moveTo>
                    <a:cubicBezTo>
                      <a:pt x="141656" y="127589"/>
                      <a:pt x="125400" y="124272"/>
                      <a:pt x="109145" y="120291"/>
                    </a:cubicBezTo>
                    <a:cubicBezTo>
                      <a:pt x="103837" y="118964"/>
                      <a:pt x="101183" y="120623"/>
                      <a:pt x="98197" y="123940"/>
                    </a:cubicBezTo>
                    <a:cubicBezTo>
                      <a:pt x="90899" y="132234"/>
                      <a:pt x="82937" y="140196"/>
                      <a:pt x="75638" y="148490"/>
                    </a:cubicBezTo>
                    <a:cubicBezTo>
                      <a:pt x="72984" y="151475"/>
                      <a:pt x="70662" y="151807"/>
                      <a:pt x="67013" y="150148"/>
                    </a:cubicBezTo>
                    <a:cubicBezTo>
                      <a:pt x="57061" y="145504"/>
                      <a:pt x="46776" y="141191"/>
                      <a:pt x="36824" y="136215"/>
                    </a:cubicBezTo>
                    <a:cubicBezTo>
                      <a:pt x="33506" y="134556"/>
                      <a:pt x="31184" y="134556"/>
                      <a:pt x="27867" y="137210"/>
                    </a:cubicBezTo>
                    <a:cubicBezTo>
                      <a:pt x="18910" y="144509"/>
                      <a:pt x="9289" y="151807"/>
                      <a:pt x="0" y="159105"/>
                    </a:cubicBezTo>
                    <a:cubicBezTo>
                      <a:pt x="2654" y="128253"/>
                      <a:pt x="11943" y="100718"/>
                      <a:pt x="37487" y="81145"/>
                    </a:cubicBezTo>
                    <a:cubicBezTo>
                      <a:pt x="42132" y="77496"/>
                      <a:pt x="47440" y="75173"/>
                      <a:pt x="53080" y="73515"/>
                    </a:cubicBezTo>
                    <a:cubicBezTo>
                      <a:pt x="58388" y="71856"/>
                      <a:pt x="60378" y="69865"/>
                      <a:pt x="59715" y="63562"/>
                    </a:cubicBezTo>
                    <a:cubicBezTo>
                      <a:pt x="58056" y="51288"/>
                      <a:pt x="60046" y="38681"/>
                      <a:pt x="57724" y="26407"/>
                    </a:cubicBezTo>
                    <a:cubicBezTo>
                      <a:pt x="57061" y="22757"/>
                      <a:pt x="56729" y="18776"/>
                      <a:pt x="55734" y="15459"/>
                    </a:cubicBezTo>
                    <a:cubicBezTo>
                      <a:pt x="53411" y="6170"/>
                      <a:pt x="55734" y="2521"/>
                      <a:pt x="65022" y="199"/>
                    </a:cubicBezTo>
                    <a:cubicBezTo>
                      <a:pt x="69003" y="-797"/>
                      <a:pt x="68672" y="2189"/>
                      <a:pt x="69335" y="3848"/>
                    </a:cubicBezTo>
                    <a:cubicBezTo>
                      <a:pt x="73648" y="15459"/>
                      <a:pt x="74975" y="27734"/>
                      <a:pt x="75970" y="40008"/>
                    </a:cubicBezTo>
                    <a:cubicBezTo>
                      <a:pt x="76634" y="47638"/>
                      <a:pt x="76302" y="55269"/>
                      <a:pt x="76302" y="62899"/>
                    </a:cubicBezTo>
                    <a:cubicBezTo>
                      <a:pt x="76302" y="67211"/>
                      <a:pt x="77297" y="68870"/>
                      <a:pt x="82273" y="69202"/>
                    </a:cubicBezTo>
                    <a:cubicBezTo>
                      <a:pt x="97865" y="69865"/>
                      <a:pt x="112794" y="74178"/>
                      <a:pt x="125400" y="83467"/>
                    </a:cubicBezTo>
                    <a:cubicBezTo>
                      <a:pt x="141988" y="95078"/>
                      <a:pt x="151940" y="111666"/>
                      <a:pt x="157912" y="1312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453CE08-1BA0-4D29-80F6-4E83A64F0F5F}"/>
                </a:ext>
              </a:extLst>
            </p:cNvPr>
            <p:cNvGrpSpPr/>
            <p:nvPr/>
          </p:nvGrpSpPr>
          <p:grpSpPr>
            <a:xfrm rot="589284">
              <a:off x="6893904" y="2907196"/>
              <a:ext cx="894850" cy="1580284"/>
              <a:chOff x="1624045" y="1828164"/>
              <a:chExt cx="1040665" cy="183779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360C235-2BE9-4414-ACDE-D4C5A472616B}"/>
                  </a:ext>
                </a:extLst>
              </p:cNvPr>
              <p:cNvSpPr/>
              <p:nvPr/>
            </p:nvSpPr>
            <p:spPr>
              <a:xfrm>
                <a:off x="1993856" y="2624160"/>
                <a:ext cx="242621" cy="316811"/>
              </a:xfrm>
              <a:custGeom>
                <a:avLst/>
                <a:gdLst>
                  <a:gd name="connsiteX0" fmla="*/ 189033 w 242621"/>
                  <a:gd name="connsiteY0" fmla="*/ 2023 h 316811"/>
                  <a:gd name="connsiteX1" fmla="*/ 192642 w 242621"/>
                  <a:gd name="connsiteY1" fmla="*/ 4028 h 316811"/>
                  <a:gd name="connsiteX2" fmla="*/ 203470 w 242621"/>
                  <a:gd name="connsiteY2" fmla="*/ 57565 h 316811"/>
                  <a:gd name="connsiteX3" fmla="*/ 209285 w 242621"/>
                  <a:gd name="connsiteY3" fmla="*/ 125138 h 316811"/>
                  <a:gd name="connsiteX4" fmla="*/ 210889 w 242621"/>
                  <a:gd name="connsiteY4" fmla="*/ 130552 h 316811"/>
                  <a:gd name="connsiteX5" fmla="*/ 199460 w 242621"/>
                  <a:gd name="connsiteY5" fmla="*/ 183287 h 316811"/>
                  <a:gd name="connsiteX6" fmla="*/ 205275 w 242621"/>
                  <a:gd name="connsiteY6" fmla="*/ 189703 h 316811"/>
                  <a:gd name="connsiteX7" fmla="*/ 216704 w 242621"/>
                  <a:gd name="connsiteY7" fmla="*/ 194516 h 316811"/>
                  <a:gd name="connsiteX8" fmla="*/ 230940 w 242621"/>
                  <a:gd name="connsiteY8" fmla="*/ 219780 h 316811"/>
                  <a:gd name="connsiteX9" fmla="*/ 243172 w 242621"/>
                  <a:gd name="connsiteY9" fmla="*/ 260886 h 316811"/>
                  <a:gd name="connsiteX10" fmla="*/ 243573 w 242621"/>
                  <a:gd name="connsiteY10" fmla="*/ 265097 h 316811"/>
                  <a:gd name="connsiteX11" fmla="*/ 235953 w 242621"/>
                  <a:gd name="connsiteY11" fmla="*/ 256675 h 316811"/>
                  <a:gd name="connsiteX12" fmla="*/ 212694 w 242621"/>
                  <a:gd name="connsiteY12" fmla="*/ 199328 h 316811"/>
                  <a:gd name="connsiteX13" fmla="*/ 202066 w 242621"/>
                  <a:gd name="connsiteY13" fmla="*/ 195117 h 316811"/>
                  <a:gd name="connsiteX14" fmla="*/ 197254 w 242621"/>
                  <a:gd name="connsiteY14" fmla="*/ 207349 h 316811"/>
                  <a:gd name="connsiteX15" fmla="*/ 128678 w 242621"/>
                  <a:gd name="connsiteY15" fmla="*/ 250258 h 316811"/>
                  <a:gd name="connsiteX16" fmla="*/ 97799 w 242621"/>
                  <a:gd name="connsiteY16" fmla="*/ 244644 h 316811"/>
                  <a:gd name="connsiteX17" fmla="*/ 69126 w 242621"/>
                  <a:gd name="connsiteY17" fmla="*/ 222187 h 316811"/>
                  <a:gd name="connsiteX18" fmla="*/ 60103 w 242621"/>
                  <a:gd name="connsiteY18" fmla="*/ 208953 h 316811"/>
                  <a:gd name="connsiteX19" fmla="*/ 52283 w 242621"/>
                  <a:gd name="connsiteY19" fmla="*/ 210958 h 316811"/>
                  <a:gd name="connsiteX20" fmla="*/ 48072 w 242621"/>
                  <a:gd name="connsiteY20" fmla="*/ 212361 h 316811"/>
                  <a:gd name="connsiteX21" fmla="*/ 43661 w 242621"/>
                  <a:gd name="connsiteY21" fmla="*/ 217775 h 316811"/>
                  <a:gd name="connsiteX22" fmla="*/ 34437 w 242621"/>
                  <a:gd name="connsiteY22" fmla="*/ 246248 h 316811"/>
                  <a:gd name="connsiteX23" fmla="*/ 20000 w 242621"/>
                  <a:gd name="connsiteY23" fmla="*/ 286752 h 316811"/>
                  <a:gd name="connsiteX24" fmla="*/ 17794 w 242621"/>
                  <a:gd name="connsiteY24" fmla="*/ 297379 h 316811"/>
                  <a:gd name="connsiteX25" fmla="*/ 12381 w 242621"/>
                  <a:gd name="connsiteY25" fmla="*/ 308407 h 316811"/>
                  <a:gd name="connsiteX26" fmla="*/ 350 w 242621"/>
                  <a:gd name="connsiteY26" fmla="*/ 318233 h 316811"/>
                  <a:gd name="connsiteX27" fmla="*/ 751 w 242621"/>
                  <a:gd name="connsiteY27" fmla="*/ 315225 h 316811"/>
                  <a:gd name="connsiteX28" fmla="*/ 32031 w 242621"/>
                  <a:gd name="connsiteY28" fmla="*/ 234217 h 316811"/>
                  <a:gd name="connsiteX29" fmla="*/ 39049 w 242621"/>
                  <a:gd name="connsiteY29" fmla="*/ 213364 h 316811"/>
                  <a:gd name="connsiteX30" fmla="*/ 52082 w 242621"/>
                  <a:gd name="connsiteY30" fmla="*/ 199729 h 316811"/>
                  <a:gd name="connsiteX31" fmla="*/ 56293 w 242621"/>
                  <a:gd name="connsiteY31" fmla="*/ 184490 h 316811"/>
                  <a:gd name="connsiteX32" fmla="*/ 120457 w 242621"/>
                  <a:gd name="connsiteY32" fmla="*/ 149601 h 316811"/>
                  <a:gd name="connsiteX33" fmla="*/ 128077 w 242621"/>
                  <a:gd name="connsiteY33" fmla="*/ 140778 h 316811"/>
                  <a:gd name="connsiteX34" fmla="*/ 134092 w 242621"/>
                  <a:gd name="connsiteY34" fmla="*/ 127344 h 316811"/>
                  <a:gd name="connsiteX35" fmla="*/ 144519 w 242621"/>
                  <a:gd name="connsiteY35" fmla="*/ 111102 h 316811"/>
                  <a:gd name="connsiteX36" fmla="*/ 153542 w 242621"/>
                  <a:gd name="connsiteY36" fmla="*/ 93858 h 316811"/>
                  <a:gd name="connsiteX37" fmla="*/ 173593 w 242621"/>
                  <a:gd name="connsiteY37" fmla="*/ 40321 h 316811"/>
                  <a:gd name="connsiteX38" fmla="*/ 182616 w 242621"/>
                  <a:gd name="connsiteY38" fmla="*/ 10645 h 316811"/>
                  <a:gd name="connsiteX39" fmla="*/ 189033 w 242621"/>
                  <a:gd name="connsiteY39" fmla="*/ 2023 h 31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42621" h="316811">
                    <a:moveTo>
                      <a:pt x="189033" y="2023"/>
                    </a:moveTo>
                    <a:cubicBezTo>
                      <a:pt x="193244" y="-3191"/>
                      <a:pt x="192442" y="3226"/>
                      <a:pt x="192642" y="4028"/>
                    </a:cubicBezTo>
                    <a:cubicBezTo>
                      <a:pt x="197254" y="21673"/>
                      <a:pt x="200863" y="39519"/>
                      <a:pt x="203470" y="57565"/>
                    </a:cubicBezTo>
                    <a:cubicBezTo>
                      <a:pt x="206678" y="80022"/>
                      <a:pt x="208483" y="102480"/>
                      <a:pt x="209285" y="125138"/>
                    </a:cubicBezTo>
                    <a:cubicBezTo>
                      <a:pt x="209285" y="127143"/>
                      <a:pt x="209084" y="129148"/>
                      <a:pt x="210889" y="130552"/>
                    </a:cubicBezTo>
                    <a:cubicBezTo>
                      <a:pt x="207079" y="148197"/>
                      <a:pt x="203470" y="165842"/>
                      <a:pt x="199460" y="183287"/>
                    </a:cubicBezTo>
                    <a:cubicBezTo>
                      <a:pt x="198257" y="188701"/>
                      <a:pt x="198858" y="191508"/>
                      <a:pt x="205275" y="189703"/>
                    </a:cubicBezTo>
                    <a:cubicBezTo>
                      <a:pt x="210087" y="188300"/>
                      <a:pt x="213696" y="190907"/>
                      <a:pt x="216704" y="194516"/>
                    </a:cubicBezTo>
                    <a:cubicBezTo>
                      <a:pt x="223120" y="202135"/>
                      <a:pt x="227732" y="210757"/>
                      <a:pt x="230940" y="219780"/>
                    </a:cubicBezTo>
                    <a:cubicBezTo>
                      <a:pt x="235753" y="233215"/>
                      <a:pt x="240164" y="246850"/>
                      <a:pt x="243172" y="260886"/>
                    </a:cubicBezTo>
                    <a:cubicBezTo>
                      <a:pt x="244174" y="262289"/>
                      <a:pt x="244174" y="263693"/>
                      <a:pt x="243573" y="265097"/>
                    </a:cubicBezTo>
                    <a:cubicBezTo>
                      <a:pt x="237357" y="265498"/>
                      <a:pt x="236755" y="260284"/>
                      <a:pt x="235953" y="256675"/>
                    </a:cubicBezTo>
                    <a:cubicBezTo>
                      <a:pt x="231341" y="236223"/>
                      <a:pt x="222519" y="217575"/>
                      <a:pt x="212694" y="199328"/>
                    </a:cubicBezTo>
                    <a:cubicBezTo>
                      <a:pt x="210488" y="195117"/>
                      <a:pt x="207079" y="192711"/>
                      <a:pt x="202066" y="195117"/>
                    </a:cubicBezTo>
                    <a:cubicBezTo>
                      <a:pt x="200462" y="199128"/>
                      <a:pt x="198257" y="203138"/>
                      <a:pt x="197254" y="207349"/>
                    </a:cubicBezTo>
                    <a:cubicBezTo>
                      <a:pt x="191439" y="233816"/>
                      <a:pt x="157552" y="254670"/>
                      <a:pt x="128678" y="250258"/>
                    </a:cubicBezTo>
                    <a:cubicBezTo>
                      <a:pt x="118252" y="248654"/>
                      <a:pt x="107825" y="247652"/>
                      <a:pt x="97799" y="244644"/>
                    </a:cubicBezTo>
                    <a:cubicBezTo>
                      <a:pt x="85367" y="240834"/>
                      <a:pt x="75542" y="233816"/>
                      <a:pt x="69126" y="222187"/>
                    </a:cubicBezTo>
                    <a:cubicBezTo>
                      <a:pt x="66519" y="217575"/>
                      <a:pt x="63913" y="212762"/>
                      <a:pt x="60103" y="208953"/>
                    </a:cubicBezTo>
                    <a:cubicBezTo>
                      <a:pt x="56293" y="205143"/>
                      <a:pt x="53486" y="204742"/>
                      <a:pt x="52283" y="210958"/>
                    </a:cubicBezTo>
                    <a:cubicBezTo>
                      <a:pt x="51080" y="212161"/>
                      <a:pt x="49676" y="212161"/>
                      <a:pt x="48072" y="212361"/>
                    </a:cubicBezTo>
                    <a:cubicBezTo>
                      <a:pt x="45064" y="212963"/>
                      <a:pt x="44663" y="215570"/>
                      <a:pt x="43661" y="217775"/>
                    </a:cubicBezTo>
                    <a:cubicBezTo>
                      <a:pt x="39650" y="226999"/>
                      <a:pt x="37244" y="236624"/>
                      <a:pt x="34437" y="246248"/>
                    </a:cubicBezTo>
                    <a:cubicBezTo>
                      <a:pt x="30627" y="260084"/>
                      <a:pt x="25614" y="273518"/>
                      <a:pt x="20000" y="286752"/>
                    </a:cubicBezTo>
                    <a:cubicBezTo>
                      <a:pt x="18597" y="290161"/>
                      <a:pt x="17594" y="293569"/>
                      <a:pt x="17794" y="297379"/>
                    </a:cubicBezTo>
                    <a:cubicBezTo>
                      <a:pt x="16190" y="301189"/>
                      <a:pt x="14185" y="304798"/>
                      <a:pt x="12381" y="308407"/>
                    </a:cubicBezTo>
                    <a:cubicBezTo>
                      <a:pt x="7769" y="310814"/>
                      <a:pt x="6766" y="317832"/>
                      <a:pt x="350" y="318233"/>
                    </a:cubicBezTo>
                    <a:cubicBezTo>
                      <a:pt x="-252" y="317230"/>
                      <a:pt x="-51" y="316227"/>
                      <a:pt x="751" y="315225"/>
                    </a:cubicBezTo>
                    <a:cubicBezTo>
                      <a:pt x="15388" y="289760"/>
                      <a:pt x="24612" y="262490"/>
                      <a:pt x="32031" y="234217"/>
                    </a:cubicBezTo>
                    <a:cubicBezTo>
                      <a:pt x="33836" y="227199"/>
                      <a:pt x="36643" y="220382"/>
                      <a:pt x="39049" y="213364"/>
                    </a:cubicBezTo>
                    <a:cubicBezTo>
                      <a:pt x="41455" y="206948"/>
                      <a:pt x="43460" y="201333"/>
                      <a:pt x="52082" y="199729"/>
                    </a:cubicBezTo>
                    <a:cubicBezTo>
                      <a:pt x="60303" y="198125"/>
                      <a:pt x="57897" y="190505"/>
                      <a:pt x="56293" y="184490"/>
                    </a:cubicBezTo>
                    <a:cubicBezTo>
                      <a:pt x="81959" y="180680"/>
                      <a:pt x="102612" y="167647"/>
                      <a:pt x="120457" y="149601"/>
                    </a:cubicBezTo>
                    <a:cubicBezTo>
                      <a:pt x="123265" y="146794"/>
                      <a:pt x="125671" y="143786"/>
                      <a:pt x="128077" y="140778"/>
                    </a:cubicBezTo>
                    <a:cubicBezTo>
                      <a:pt x="128277" y="135565"/>
                      <a:pt x="131085" y="131354"/>
                      <a:pt x="134092" y="127344"/>
                    </a:cubicBezTo>
                    <a:cubicBezTo>
                      <a:pt x="138103" y="122130"/>
                      <a:pt x="140910" y="116516"/>
                      <a:pt x="144519" y="111102"/>
                    </a:cubicBezTo>
                    <a:cubicBezTo>
                      <a:pt x="149532" y="106490"/>
                      <a:pt x="150735" y="99673"/>
                      <a:pt x="153542" y="93858"/>
                    </a:cubicBezTo>
                    <a:cubicBezTo>
                      <a:pt x="161763" y="76614"/>
                      <a:pt x="169784" y="59169"/>
                      <a:pt x="173593" y="40321"/>
                    </a:cubicBezTo>
                    <a:cubicBezTo>
                      <a:pt x="180812" y="31699"/>
                      <a:pt x="178807" y="20269"/>
                      <a:pt x="182616" y="10645"/>
                    </a:cubicBezTo>
                    <a:cubicBezTo>
                      <a:pt x="184622" y="7437"/>
                      <a:pt x="184421" y="3226"/>
                      <a:pt x="189033" y="202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FEC8A27-52C6-4239-B7CE-536A62D06837}"/>
                  </a:ext>
                </a:extLst>
              </p:cNvPr>
              <p:cNvSpPr/>
              <p:nvPr/>
            </p:nvSpPr>
            <p:spPr>
              <a:xfrm>
                <a:off x="1886240" y="1828164"/>
                <a:ext cx="537376" cy="982516"/>
              </a:xfrm>
              <a:custGeom>
                <a:avLst/>
                <a:gdLst>
                  <a:gd name="connsiteX0" fmla="*/ 536062 w 537376"/>
                  <a:gd name="connsiteY0" fmla="*/ 24639 h 982516"/>
                  <a:gd name="connsiteX1" fmla="*/ 532252 w 537376"/>
                  <a:gd name="connsiteY1" fmla="*/ 26844 h 982516"/>
                  <a:gd name="connsiteX2" fmla="*/ 526637 w 537376"/>
                  <a:gd name="connsiteY2" fmla="*/ 38674 h 982516"/>
                  <a:gd name="connsiteX3" fmla="*/ 521825 w 537376"/>
                  <a:gd name="connsiteY3" fmla="*/ 47698 h 982516"/>
                  <a:gd name="connsiteX4" fmla="*/ 398910 w 537376"/>
                  <a:gd name="connsiteY4" fmla="*/ 343856 h 982516"/>
                  <a:gd name="connsiteX5" fmla="*/ 299255 w 537376"/>
                  <a:gd name="connsiteY5" fmla="*/ 708189 h 982516"/>
                  <a:gd name="connsiteX6" fmla="*/ 283014 w 537376"/>
                  <a:gd name="connsiteY6" fmla="*/ 783983 h 982516"/>
                  <a:gd name="connsiteX7" fmla="*/ 283014 w 537376"/>
                  <a:gd name="connsiteY7" fmla="*/ 783983 h 982516"/>
                  <a:gd name="connsiteX8" fmla="*/ 266170 w 537376"/>
                  <a:gd name="connsiteY8" fmla="*/ 859376 h 982516"/>
                  <a:gd name="connsiteX9" fmla="*/ 265769 w 537376"/>
                  <a:gd name="connsiteY9" fmla="*/ 854364 h 982516"/>
                  <a:gd name="connsiteX10" fmla="*/ 263764 w 537376"/>
                  <a:gd name="connsiteY10" fmla="*/ 779772 h 982516"/>
                  <a:gd name="connsiteX11" fmla="*/ 252937 w 537376"/>
                  <a:gd name="connsiteY11" fmla="*/ 657259 h 982516"/>
                  <a:gd name="connsiteX12" fmla="*/ 246119 w 537376"/>
                  <a:gd name="connsiteY12" fmla="*/ 456745 h 982516"/>
                  <a:gd name="connsiteX13" fmla="*/ 252335 w 537376"/>
                  <a:gd name="connsiteY13" fmla="*/ 340648 h 982516"/>
                  <a:gd name="connsiteX14" fmla="*/ 264967 w 537376"/>
                  <a:gd name="connsiteY14" fmla="*/ 256833 h 982516"/>
                  <a:gd name="connsiteX15" fmla="*/ 263564 w 537376"/>
                  <a:gd name="connsiteY15" fmla="*/ 251419 h 982516"/>
                  <a:gd name="connsiteX16" fmla="*/ 259353 w 537376"/>
                  <a:gd name="connsiteY16" fmla="*/ 255430 h 982516"/>
                  <a:gd name="connsiteX17" fmla="*/ 252736 w 537376"/>
                  <a:gd name="connsiteY17" fmla="*/ 274679 h 982516"/>
                  <a:gd name="connsiteX18" fmla="*/ 251132 w 537376"/>
                  <a:gd name="connsiteY18" fmla="*/ 278689 h 982516"/>
                  <a:gd name="connsiteX19" fmla="*/ 223461 w 537376"/>
                  <a:gd name="connsiteY19" fmla="*/ 433686 h 982516"/>
                  <a:gd name="connsiteX20" fmla="*/ 223662 w 537376"/>
                  <a:gd name="connsiteY20" fmla="*/ 595501 h 982516"/>
                  <a:gd name="connsiteX21" fmla="*/ 230880 w 537376"/>
                  <a:gd name="connsiteY21" fmla="*/ 810652 h 982516"/>
                  <a:gd name="connsiteX22" fmla="*/ 230680 w 537376"/>
                  <a:gd name="connsiteY22" fmla="*/ 827896 h 982516"/>
                  <a:gd name="connsiteX23" fmla="*/ 229878 w 537376"/>
                  <a:gd name="connsiteY23" fmla="*/ 827294 h 982516"/>
                  <a:gd name="connsiteX24" fmla="*/ 229477 w 537376"/>
                  <a:gd name="connsiteY24" fmla="*/ 826693 h 982516"/>
                  <a:gd name="connsiteX25" fmla="*/ 228875 w 537376"/>
                  <a:gd name="connsiteY25" fmla="*/ 818672 h 982516"/>
                  <a:gd name="connsiteX26" fmla="*/ 203009 w 537376"/>
                  <a:gd name="connsiteY26" fmla="*/ 641418 h 982516"/>
                  <a:gd name="connsiteX27" fmla="*/ 157292 w 537376"/>
                  <a:gd name="connsiteY27" fmla="*/ 418046 h 982516"/>
                  <a:gd name="connsiteX28" fmla="*/ 46207 w 537376"/>
                  <a:gd name="connsiteY28" fmla="*/ 16417 h 982516"/>
                  <a:gd name="connsiteX29" fmla="*/ 41796 w 537376"/>
                  <a:gd name="connsiteY29" fmla="*/ 3184 h 982516"/>
                  <a:gd name="connsiteX30" fmla="*/ 35981 w 537376"/>
                  <a:gd name="connsiteY30" fmla="*/ 3585 h 982516"/>
                  <a:gd name="connsiteX31" fmla="*/ 36583 w 537376"/>
                  <a:gd name="connsiteY31" fmla="*/ 10803 h 982516"/>
                  <a:gd name="connsiteX32" fmla="*/ 88917 w 537376"/>
                  <a:gd name="connsiteY32" fmla="*/ 269466 h 982516"/>
                  <a:gd name="connsiteX33" fmla="*/ 148469 w 537376"/>
                  <a:gd name="connsiteY33" fmla="*/ 565424 h 982516"/>
                  <a:gd name="connsiteX34" fmla="*/ 193384 w 537376"/>
                  <a:gd name="connsiteY34" fmla="*/ 835114 h 982516"/>
                  <a:gd name="connsiteX35" fmla="*/ 196993 w 537376"/>
                  <a:gd name="connsiteY35" fmla="*/ 862785 h 982516"/>
                  <a:gd name="connsiteX36" fmla="*/ 194387 w 537376"/>
                  <a:gd name="connsiteY36" fmla="*/ 858173 h 982516"/>
                  <a:gd name="connsiteX37" fmla="*/ 144058 w 537376"/>
                  <a:gd name="connsiteY37" fmla="*/ 707187 h 982516"/>
                  <a:gd name="connsiteX38" fmla="*/ 109168 w 537376"/>
                  <a:gd name="connsiteY38" fmla="*/ 636405 h 982516"/>
                  <a:gd name="connsiteX39" fmla="*/ 40192 w 537376"/>
                  <a:gd name="connsiteY39" fmla="*/ 543768 h 982516"/>
                  <a:gd name="connsiteX40" fmla="*/ 40192 w 537376"/>
                  <a:gd name="connsiteY40" fmla="*/ 543768 h 982516"/>
                  <a:gd name="connsiteX41" fmla="*/ 22346 w 537376"/>
                  <a:gd name="connsiteY41" fmla="*/ 526524 h 982516"/>
                  <a:gd name="connsiteX42" fmla="*/ 9112 w 537376"/>
                  <a:gd name="connsiteY42" fmla="*/ 516298 h 982516"/>
                  <a:gd name="connsiteX43" fmla="*/ 1292 w 537376"/>
                  <a:gd name="connsiteY43" fmla="*/ 514493 h 982516"/>
                  <a:gd name="connsiteX44" fmla="*/ 2495 w 537376"/>
                  <a:gd name="connsiteY44" fmla="*/ 522313 h 982516"/>
                  <a:gd name="connsiteX45" fmla="*/ 13323 w 537376"/>
                  <a:gd name="connsiteY45" fmla="*/ 536951 h 982516"/>
                  <a:gd name="connsiteX46" fmla="*/ 53626 w 537376"/>
                  <a:gd name="connsiteY46" fmla="*/ 595300 h 982516"/>
                  <a:gd name="connsiteX47" fmla="*/ 110572 w 537376"/>
                  <a:gd name="connsiteY47" fmla="*/ 735860 h 982516"/>
                  <a:gd name="connsiteX48" fmla="*/ 164711 w 537376"/>
                  <a:gd name="connsiteY48" fmla="*/ 980487 h 982516"/>
                  <a:gd name="connsiteX49" fmla="*/ 177744 w 537376"/>
                  <a:gd name="connsiteY49" fmla="*/ 981690 h 982516"/>
                  <a:gd name="connsiteX50" fmla="*/ 230279 w 537376"/>
                  <a:gd name="connsiteY50" fmla="*/ 949607 h 982516"/>
                  <a:gd name="connsiteX51" fmla="*/ 239101 w 537376"/>
                  <a:gd name="connsiteY51" fmla="*/ 936574 h 982516"/>
                  <a:gd name="connsiteX52" fmla="*/ 238901 w 537376"/>
                  <a:gd name="connsiteY52" fmla="*/ 934368 h 982516"/>
                  <a:gd name="connsiteX53" fmla="*/ 255944 w 537376"/>
                  <a:gd name="connsiteY53" fmla="*/ 909104 h 982516"/>
                  <a:gd name="connsiteX54" fmla="*/ 286222 w 537376"/>
                  <a:gd name="connsiteY54" fmla="*/ 838523 h 982516"/>
                  <a:gd name="connsiteX55" fmla="*/ 296448 w 537376"/>
                  <a:gd name="connsiteY55" fmla="*/ 800225 h 982516"/>
                  <a:gd name="connsiteX56" fmla="*/ 298654 w 537376"/>
                  <a:gd name="connsiteY56" fmla="*/ 803634 h 982516"/>
                  <a:gd name="connsiteX57" fmla="*/ 307877 w 537376"/>
                  <a:gd name="connsiteY57" fmla="*/ 855968 h 982516"/>
                  <a:gd name="connsiteX58" fmla="*/ 313692 w 537376"/>
                  <a:gd name="connsiteY58" fmla="*/ 918327 h 982516"/>
                  <a:gd name="connsiteX59" fmla="*/ 318505 w 537376"/>
                  <a:gd name="connsiteY59" fmla="*/ 926348 h 982516"/>
                  <a:gd name="connsiteX60" fmla="*/ 330134 w 537376"/>
                  <a:gd name="connsiteY60" fmla="*/ 857973 h 982516"/>
                  <a:gd name="connsiteX61" fmla="*/ 365425 w 537376"/>
                  <a:gd name="connsiteY61" fmla="*/ 623773 h 982516"/>
                  <a:gd name="connsiteX62" fmla="*/ 408736 w 537376"/>
                  <a:gd name="connsiteY62" fmla="*/ 417043 h 982516"/>
                  <a:gd name="connsiteX63" fmla="*/ 531851 w 537376"/>
                  <a:gd name="connsiteY63" fmla="*/ 43687 h 982516"/>
                  <a:gd name="connsiteX64" fmla="*/ 537465 w 537376"/>
                  <a:gd name="connsiteY64" fmla="*/ 29451 h 982516"/>
                  <a:gd name="connsiteX65" fmla="*/ 536062 w 537376"/>
                  <a:gd name="connsiteY65" fmla="*/ 24639 h 98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37376" h="982516">
                    <a:moveTo>
                      <a:pt x="536062" y="24639"/>
                    </a:moveTo>
                    <a:cubicBezTo>
                      <a:pt x="533856" y="23636"/>
                      <a:pt x="533054" y="25441"/>
                      <a:pt x="532252" y="26844"/>
                    </a:cubicBezTo>
                    <a:cubicBezTo>
                      <a:pt x="530247" y="30854"/>
                      <a:pt x="528442" y="34664"/>
                      <a:pt x="526637" y="38674"/>
                    </a:cubicBezTo>
                    <a:cubicBezTo>
                      <a:pt x="525033" y="41682"/>
                      <a:pt x="523429" y="44690"/>
                      <a:pt x="521825" y="47698"/>
                    </a:cubicBezTo>
                    <a:cubicBezTo>
                      <a:pt x="472900" y="143142"/>
                      <a:pt x="432998" y="242396"/>
                      <a:pt x="398910" y="343856"/>
                    </a:cubicBezTo>
                    <a:cubicBezTo>
                      <a:pt x="358808" y="463362"/>
                      <a:pt x="327127" y="585274"/>
                      <a:pt x="299255" y="708189"/>
                    </a:cubicBezTo>
                    <a:cubicBezTo>
                      <a:pt x="293641" y="733454"/>
                      <a:pt x="287224" y="758518"/>
                      <a:pt x="283014" y="783983"/>
                    </a:cubicBezTo>
                    <a:lnTo>
                      <a:pt x="283014" y="783983"/>
                    </a:lnTo>
                    <a:cubicBezTo>
                      <a:pt x="276196" y="808847"/>
                      <a:pt x="272386" y="834312"/>
                      <a:pt x="266170" y="859376"/>
                    </a:cubicBezTo>
                    <a:cubicBezTo>
                      <a:pt x="265769" y="857572"/>
                      <a:pt x="265769" y="855968"/>
                      <a:pt x="265769" y="854364"/>
                    </a:cubicBezTo>
                    <a:cubicBezTo>
                      <a:pt x="266371" y="829500"/>
                      <a:pt x="265569" y="804636"/>
                      <a:pt x="263764" y="779772"/>
                    </a:cubicBezTo>
                    <a:cubicBezTo>
                      <a:pt x="260556" y="738868"/>
                      <a:pt x="255944" y="698163"/>
                      <a:pt x="252937" y="657259"/>
                    </a:cubicBezTo>
                    <a:cubicBezTo>
                      <a:pt x="248124" y="590488"/>
                      <a:pt x="245117" y="523717"/>
                      <a:pt x="246119" y="456745"/>
                    </a:cubicBezTo>
                    <a:cubicBezTo>
                      <a:pt x="246721" y="417846"/>
                      <a:pt x="248325" y="379146"/>
                      <a:pt x="252335" y="340648"/>
                    </a:cubicBezTo>
                    <a:cubicBezTo>
                      <a:pt x="255142" y="312576"/>
                      <a:pt x="259554" y="284504"/>
                      <a:pt x="264967" y="256833"/>
                    </a:cubicBezTo>
                    <a:cubicBezTo>
                      <a:pt x="265368" y="254828"/>
                      <a:pt x="266772" y="252221"/>
                      <a:pt x="263564" y="251419"/>
                    </a:cubicBezTo>
                    <a:cubicBezTo>
                      <a:pt x="260556" y="250617"/>
                      <a:pt x="260155" y="253424"/>
                      <a:pt x="259353" y="255430"/>
                    </a:cubicBezTo>
                    <a:cubicBezTo>
                      <a:pt x="257147" y="261846"/>
                      <a:pt x="254942" y="268262"/>
                      <a:pt x="252736" y="274679"/>
                    </a:cubicBezTo>
                    <a:cubicBezTo>
                      <a:pt x="252135" y="276082"/>
                      <a:pt x="251533" y="277286"/>
                      <a:pt x="251132" y="278689"/>
                    </a:cubicBezTo>
                    <a:cubicBezTo>
                      <a:pt x="235091" y="329219"/>
                      <a:pt x="226669" y="380951"/>
                      <a:pt x="223461" y="433686"/>
                    </a:cubicBezTo>
                    <a:cubicBezTo>
                      <a:pt x="220052" y="487624"/>
                      <a:pt x="221255" y="541562"/>
                      <a:pt x="223662" y="595501"/>
                    </a:cubicBezTo>
                    <a:cubicBezTo>
                      <a:pt x="226870" y="667084"/>
                      <a:pt x="229276" y="738868"/>
                      <a:pt x="230880" y="810652"/>
                    </a:cubicBezTo>
                    <a:cubicBezTo>
                      <a:pt x="231682" y="816466"/>
                      <a:pt x="231682" y="822081"/>
                      <a:pt x="230680" y="827896"/>
                    </a:cubicBezTo>
                    <a:cubicBezTo>
                      <a:pt x="230680" y="828297"/>
                      <a:pt x="230078" y="827896"/>
                      <a:pt x="229878" y="827294"/>
                    </a:cubicBezTo>
                    <a:cubicBezTo>
                      <a:pt x="229878" y="827094"/>
                      <a:pt x="229677" y="826893"/>
                      <a:pt x="229477" y="826693"/>
                    </a:cubicBezTo>
                    <a:cubicBezTo>
                      <a:pt x="229276" y="824086"/>
                      <a:pt x="229276" y="821279"/>
                      <a:pt x="228875" y="818672"/>
                    </a:cubicBezTo>
                    <a:cubicBezTo>
                      <a:pt x="221255" y="759521"/>
                      <a:pt x="212834" y="700369"/>
                      <a:pt x="203009" y="641418"/>
                    </a:cubicBezTo>
                    <a:cubicBezTo>
                      <a:pt x="190577" y="566426"/>
                      <a:pt x="176140" y="491635"/>
                      <a:pt x="157292" y="418046"/>
                    </a:cubicBezTo>
                    <a:cubicBezTo>
                      <a:pt x="122803" y="283501"/>
                      <a:pt x="84906" y="149759"/>
                      <a:pt x="46207" y="16417"/>
                    </a:cubicBezTo>
                    <a:cubicBezTo>
                      <a:pt x="45004" y="12006"/>
                      <a:pt x="43601" y="7394"/>
                      <a:pt x="41796" y="3184"/>
                    </a:cubicBezTo>
                    <a:cubicBezTo>
                      <a:pt x="39991" y="-827"/>
                      <a:pt x="37585" y="-1428"/>
                      <a:pt x="35981" y="3585"/>
                    </a:cubicBezTo>
                    <a:cubicBezTo>
                      <a:pt x="36182" y="5991"/>
                      <a:pt x="36182" y="8397"/>
                      <a:pt x="36583" y="10803"/>
                    </a:cubicBezTo>
                    <a:cubicBezTo>
                      <a:pt x="51822" y="97425"/>
                      <a:pt x="71071" y="183245"/>
                      <a:pt x="88917" y="269466"/>
                    </a:cubicBezTo>
                    <a:cubicBezTo>
                      <a:pt x="109369" y="368118"/>
                      <a:pt x="129621" y="466570"/>
                      <a:pt x="148469" y="565424"/>
                    </a:cubicBezTo>
                    <a:cubicBezTo>
                      <a:pt x="165513" y="655053"/>
                      <a:pt x="180752" y="744883"/>
                      <a:pt x="193384" y="835114"/>
                    </a:cubicBezTo>
                    <a:cubicBezTo>
                      <a:pt x="194587" y="844338"/>
                      <a:pt x="195790" y="853561"/>
                      <a:pt x="196993" y="862785"/>
                    </a:cubicBezTo>
                    <a:cubicBezTo>
                      <a:pt x="195389" y="861381"/>
                      <a:pt x="194788" y="859777"/>
                      <a:pt x="194387" y="858173"/>
                    </a:cubicBezTo>
                    <a:cubicBezTo>
                      <a:pt x="181955" y="806441"/>
                      <a:pt x="164911" y="756112"/>
                      <a:pt x="144058" y="707187"/>
                    </a:cubicBezTo>
                    <a:cubicBezTo>
                      <a:pt x="133832" y="682924"/>
                      <a:pt x="122803" y="659063"/>
                      <a:pt x="109168" y="636405"/>
                    </a:cubicBezTo>
                    <a:cubicBezTo>
                      <a:pt x="90521" y="602318"/>
                      <a:pt x="69467" y="570035"/>
                      <a:pt x="40192" y="543768"/>
                    </a:cubicBezTo>
                    <a:cubicBezTo>
                      <a:pt x="40192" y="543768"/>
                      <a:pt x="40192" y="543768"/>
                      <a:pt x="40192" y="543768"/>
                    </a:cubicBezTo>
                    <a:cubicBezTo>
                      <a:pt x="34978" y="537352"/>
                      <a:pt x="28562" y="531938"/>
                      <a:pt x="22346" y="526524"/>
                    </a:cubicBezTo>
                    <a:cubicBezTo>
                      <a:pt x="18135" y="522915"/>
                      <a:pt x="13724" y="519305"/>
                      <a:pt x="9112" y="516298"/>
                    </a:cubicBezTo>
                    <a:cubicBezTo>
                      <a:pt x="6907" y="514894"/>
                      <a:pt x="4099" y="511886"/>
                      <a:pt x="1292" y="514493"/>
                    </a:cubicBezTo>
                    <a:cubicBezTo>
                      <a:pt x="-1515" y="517100"/>
                      <a:pt x="891" y="520107"/>
                      <a:pt x="2495" y="522313"/>
                    </a:cubicBezTo>
                    <a:cubicBezTo>
                      <a:pt x="5904" y="527326"/>
                      <a:pt x="9513" y="532339"/>
                      <a:pt x="13323" y="536951"/>
                    </a:cubicBezTo>
                    <a:cubicBezTo>
                      <a:pt x="28362" y="555398"/>
                      <a:pt x="41796" y="574647"/>
                      <a:pt x="53626" y="595300"/>
                    </a:cubicBezTo>
                    <a:cubicBezTo>
                      <a:pt x="78891" y="639614"/>
                      <a:pt x="96135" y="687135"/>
                      <a:pt x="110572" y="735860"/>
                    </a:cubicBezTo>
                    <a:cubicBezTo>
                      <a:pt x="134433" y="816065"/>
                      <a:pt x="149873" y="898276"/>
                      <a:pt x="164711" y="980487"/>
                    </a:cubicBezTo>
                    <a:cubicBezTo>
                      <a:pt x="168721" y="984296"/>
                      <a:pt x="173333" y="983093"/>
                      <a:pt x="177744" y="981690"/>
                    </a:cubicBezTo>
                    <a:cubicBezTo>
                      <a:pt x="197795" y="975273"/>
                      <a:pt x="215441" y="964646"/>
                      <a:pt x="230279" y="949607"/>
                    </a:cubicBezTo>
                    <a:cubicBezTo>
                      <a:pt x="233888" y="945998"/>
                      <a:pt x="238500" y="942389"/>
                      <a:pt x="239101" y="936574"/>
                    </a:cubicBezTo>
                    <a:cubicBezTo>
                      <a:pt x="239101" y="935772"/>
                      <a:pt x="238901" y="934970"/>
                      <a:pt x="238901" y="934368"/>
                    </a:cubicBezTo>
                    <a:cubicBezTo>
                      <a:pt x="245518" y="926548"/>
                      <a:pt x="251332" y="918327"/>
                      <a:pt x="255944" y="909104"/>
                    </a:cubicBezTo>
                    <a:cubicBezTo>
                      <a:pt x="269780" y="887248"/>
                      <a:pt x="278803" y="863186"/>
                      <a:pt x="286222" y="838523"/>
                    </a:cubicBezTo>
                    <a:cubicBezTo>
                      <a:pt x="290633" y="826091"/>
                      <a:pt x="294042" y="813258"/>
                      <a:pt x="296448" y="800225"/>
                    </a:cubicBezTo>
                    <a:cubicBezTo>
                      <a:pt x="297451" y="801027"/>
                      <a:pt x="298453" y="802029"/>
                      <a:pt x="298654" y="803634"/>
                    </a:cubicBezTo>
                    <a:cubicBezTo>
                      <a:pt x="301060" y="821279"/>
                      <a:pt x="305672" y="838322"/>
                      <a:pt x="307877" y="855968"/>
                    </a:cubicBezTo>
                    <a:cubicBezTo>
                      <a:pt x="310684" y="876821"/>
                      <a:pt x="311687" y="897674"/>
                      <a:pt x="313692" y="918327"/>
                    </a:cubicBezTo>
                    <a:cubicBezTo>
                      <a:pt x="313893" y="921536"/>
                      <a:pt x="312890" y="926147"/>
                      <a:pt x="318505" y="926348"/>
                    </a:cubicBezTo>
                    <a:cubicBezTo>
                      <a:pt x="322314" y="903489"/>
                      <a:pt x="326525" y="880831"/>
                      <a:pt x="330134" y="857973"/>
                    </a:cubicBezTo>
                    <a:cubicBezTo>
                      <a:pt x="342366" y="779973"/>
                      <a:pt x="352391" y="701572"/>
                      <a:pt x="365425" y="623773"/>
                    </a:cubicBezTo>
                    <a:cubicBezTo>
                      <a:pt x="377054" y="554195"/>
                      <a:pt x="391491" y="485419"/>
                      <a:pt x="408736" y="417043"/>
                    </a:cubicBezTo>
                    <a:cubicBezTo>
                      <a:pt x="441018" y="289717"/>
                      <a:pt x="483527" y="165800"/>
                      <a:pt x="531851" y="43687"/>
                    </a:cubicBezTo>
                    <a:cubicBezTo>
                      <a:pt x="533655" y="38875"/>
                      <a:pt x="535460" y="34063"/>
                      <a:pt x="537465" y="29451"/>
                    </a:cubicBezTo>
                    <a:cubicBezTo>
                      <a:pt x="538067" y="27446"/>
                      <a:pt x="538468" y="25641"/>
                      <a:pt x="536062" y="246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64BBC41-FDA7-4F0A-A9AD-2053F021E7F2}"/>
                  </a:ext>
                </a:extLst>
              </p:cNvPr>
              <p:cNvSpPr/>
              <p:nvPr/>
            </p:nvSpPr>
            <p:spPr>
              <a:xfrm>
                <a:off x="2008025" y="3633872"/>
                <a:ext cx="210539" cy="32082"/>
              </a:xfrm>
              <a:custGeom>
                <a:avLst/>
                <a:gdLst>
                  <a:gd name="connsiteX0" fmla="*/ 206143 w 210539"/>
                  <a:gd name="connsiteY0" fmla="*/ 15531 h 32082"/>
                  <a:gd name="connsiteX1" fmla="*/ 199326 w 210539"/>
                  <a:gd name="connsiteY1" fmla="*/ 13125 h 32082"/>
                  <a:gd name="connsiteX2" fmla="*/ 146992 w 210539"/>
                  <a:gd name="connsiteY2" fmla="*/ 3300 h 32082"/>
                  <a:gd name="connsiteX3" fmla="*/ 141177 w 210539"/>
                  <a:gd name="connsiteY3" fmla="*/ 4704 h 32082"/>
                  <a:gd name="connsiteX4" fmla="*/ 149197 w 210539"/>
                  <a:gd name="connsiteY4" fmla="*/ 6107 h 32082"/>
                  <a:gd name="connsiteX5" fmla="*/ 188298 w 210539"/>
                  <a:gd name="connsiteY5" fmla="*/ 14930 h 32082"/>
                  <a:gd name="connsiteX6" fmla="*/ 196118 w 210539"/>
                  <a:gd name="connsiteY6" fmla="*/ 20143 h 32082"/>
                  <a:gd name="connsiteX7" fmla="*/ 188097 w 210539"/>
                  <a:gd name="connsiteY7" fmla="*/ 23752 h 32082"/>
                  <a:gd name="connsiteX8" fmla="*/ 187295 w 210539"/>
                  <a:gd name="connsiteY8" fmla="*/ 23953 h 32082"/>
                  <a:gd name="connsiteX9" fmla="*/ 137768 w 210539"/>
                  <a:gd name="connsiteY9" fmla="*/ 28765 h 32082"/>
                  <a:gd name="connsiteX10" fmla="*/ 78216 w 210539"/>
                  <a:gd name="connsiteY10" fmla="*/ 26760 h 32082"/>
                  <a:gd name="connsiteX11" fmla="*/ 85434 w 210539"/>
                  <a:gd name="connsiteY11" fmla="*/ 26760 h 32082"/>
                  <a:gd name="connsiteX12" fmla="*/ 143182 w 210539"/>
                  <a:gd name="connsiteY12" fmla="*/ 26760 h 32082"/>
                  <a:gd name="connsiteX13" fmla="*/ 176467 w 210539"/>
                  <a:gd name="connsiteY13" fmla="*/ 22349 h 32082"/>
                  <a:gd name="connsiteX14" fmla="*/ 180678 w 210539"/>
                  <a:gd name="connsiteY14" fmla="*/ 18940 h 32082"/>
                  <a:gd name="connsiteX15" fmla="*/ 176868 w 210539"/>
                  <a:gd name="connsiteY15" fmla="*/ 15130 h 32082"/>
                  <a:gd name="connsiteX16" fmla="*/ 161429 w 210539"/>
                  <a:gd name="connsiteY16" fmla="*/ 10920 h 32082"/>
                  <a:gd name="connsiteX17" fmla="*/ 68190 w 210539"/>
                  <a:gd name="connsiteY17" fmla="*/ 5105 h 32082"/>
                  <a:gd name="connsiteX18" fmla="*/ 35707 w 210539"/>
                  <a:gd name="connsiteY18" fmla="*/ 12925 h 32082"/>
                  <a:gd name="connsiteX19" fmla="*/ 32098 w 210539"/>
                  <a:gd name="connsiteY19" fmla="*/ 17135 h 32082"/>
                  <a:gd name="connsiteX20" fmla="*/ 36910 w 210539"/>
                  <a:gd name="connsiteY20" fmla="*/ 20945 h 32082"/>
                  <a:gd name="connsiteX21" fmla="*/ 47537 w 210539"/>
                  <a:gd name="connsiteY21" fmla="*/ 25156 h 32082"/>
                  <a:gd name="connsiteX22" fmla="*/ 20067 w 210539"/>
                  <a:gd name="connsiteY22" fmla="*/ 22549 h 32082"/>
                  <a:gd name="connsiteX23" fmla="*/ 15254 w 210539"/>
                  <a:gd name="connsiteY23" fmla="*/ 19742 h 32082"/>
                  <a:gd name="connsiteX24" fmla="*/ 19265 w 210539"/>
                  <a:gd name="connsiteY24" fmla="*/ 15130 h 32082"/>
                  <a:gd name="connsiteX25" fmla="*/ 41722 w 210539"/>
                  <a:gd name="connsiteY25" fmla="*/ 6709 h 32082"/>
                  <a:gd name="connsiteX26" fmla="*/ 127141 w 210539"/>
                  <a:gd name="connsiteY26" fmla="*/ 4303 h 32082"/>
                  <a:gd name="connsiteX27" fmla="*/ 132154 w 210539"/>
                  <a:gd name="connsiteY27" fmla="*/ 2899 h 32082"/>
                  <a:gd name="connsiteX28" fmla="*/ 113907 w 210539"/>
                  <a:gd name="connsiteY28" fmla="*/ 1696 h 32082"/>
                  <a:gd name="connsiteX29" fmla="*/ 25481 w 210539"/>
                  <a:gd name="connsiteY29" fmla="*/ 7310 h 32082"/>
                  <a:gd name="connsiteX30" fmla="*/ 2823 w 210539"/>
                  <a:gd name="connsiteY30" fmla="*/ 17336 h 32082"/>
                  <a:gd name="connsiteX31" fmla="*/ 3825 w 210539"/>
                  <a:gd name="connsiteY31" fmla="*/ 24554 h 32082"/>
                  <a:gd name="connsiteX32" fmla="*/ 9440 w 210539"/>
                  <a:gd name="connsiteY32" fmla="*/ 25958 h 32082"/>
                  <a:gd name="connsiteX33" fmla="*/ 88843 w 210539"/>
                  <a:gd name="connsiteY33" fmla="*/ 32976 h 32082"/>
                  <a:gd name="connsiteX34" fmla="*/ 180077 w 210539"/>
                  <a:gd name="connsiteY34" fmla="*/ 30169 h 32082"/>
                  <a:gd name="connsiteX35" fmla="*/ 206544 w 210539"/>
                  <a:gd name="connsiteY35" fmla="*/ 24554 h 32082"/>
                  <a:gd name="connsiteX36" fmla="*/ 210555 w 210539"/>
                  <a:gd name="connsiteY36" fmla="*/ 20745 h 32082"/>
                  <a:gd name="connsiteX37" fmla="*/ 206143 w 210539"/>
                  <a:gd name="connsiteY37" fmla="*/ 15531 h 32082"/>
                  <a:gd name="connsiteX38" fmla="*/ 50545 w 210539"/>
                  <a:gd name="connsiteY38" fmla="*/ 17938 h 32082"/>
                  <a:gd name="connsiteX39" fmla="*/ 55558 w 210539"/>
                  <a:gd name="connsiteY39" fmla="*/ 14729 h 32082"/>
                  <a:gd name="connsiteX40" fmla="*/ 97465 w 210539"/>
                  <a:gd name="connsiteY40" fmla="*/ 9516 h 32082"/>
                  <a:gd name="connsiteX41" fmla="*/ 157017 w 210539"/>
                  <a:gd name="connsiteY41" fmla="*/ 11521 h 32082"/>
                  <a:gd name="connsiteX42" fmla="*/ 163434 w 210539"/>
                  <a:gd name="connsiteY42" fmla="*/ 14930 h 32082"/>
                  <a:gd name="connsiteX43" fmla="*/ 157418 w 210539"/>
                  <a:gd name="connsiteY43" fmla="*/ 17737 h 32082"/>
                  <a:gd name="connsiteX44" fmla="*/ 55758 w 210539"/>
                  <a:gd name="connsiteY44" fmla="*/ 20544 h 32082"/>
                  <a:gd name="connsiteX45" fmla="*/ 50545 w 210539"/>
                  <a:gd name="connsiteY45" fmla="*/ 17938 h 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0539" h="32082">
                    <a:moveTo>
                      <a:pt x="206143" y="15531"/>
                    </a:moveTo>
                    <a:cubicBezTo>
                      <a:pt x="203938" y="14529"/>
                      <a:pt x="201531" y="13927"/>
                      <a:pt x="199326" y="13125"/>
                    </a:cubicBezTo>
                    <a:cubicBezTo>
                      <a:pt x="182282" y="7711"/>
                      <a:pt x="164637" y="5706"/>
                      <a:pt x="146992" y="3300"/>
                    </a:cubicBezTo>
                    <a:cubicBezTo>
                      <a:pt x="145187" y="3099"/>
                      <a:pt x="142982" y="1896"/>
                      <a:pt x="141177" y="4704"/>
                    </a:cubicBezTo>
                    <a:cubicBezTo>
                      <a:pt x="143984" y="5105"/>
                      <a:pt x="146591" y="5706"/>
                      <a:pt x="149197" y="6107"/>
                    </a:cubicBezTo>
                    <a:cubicBezTo>
                      <a:pt x="162431" y="8313"/>
                      <a:pt x="175866" y="9917"/>
                      <a:pt x="188298" y="14930"/>
                    </a:cubicBezTo>
                    <a:cubicBezTo>
                      <a:pt x="191305" y="16133"/>
                      <a:pt x="196318" y="16333"/>
                      <a:pt x="196118" y="20143"/>
                    </a:cubicBezTo>
                    <a:cubicBezTo>
                      <a:pt x="195917" y="23552"/>
                      <a:pt x="191105" y="22950"/>
                      <a:pt x="188097" y="23752"/>
                    </a:cubicBezTo>
                    <a:cubicBezTo>
                      <a:pt x="187897" y="23752"/>
                      <a:pt x="187696" y="23752"/>
                      <a:pt x="187295" y="23953"/>
                    </a:cubicBezTo>
                    <a:cubicBezTo>
                      <a:pt x="171053" y="27362"/>
                      <a:pt x="154411" y="26961"/>
                      <a:pt x="137768" y="28765"/>
                    </a:cubicBezTo>
                    <a:cubicBezTo>
                      <a:pt x="117917" y="30770"/>
                      <a:pt x="98066" y="29367"/>
                      <a:pt x="78216" y="26760"/>
                    </a:cubicBezTo>
                    <a:cubicBezTo>
                      <a:pt x="80622" y="26760"/>
                      <a:pt x="83028" y="26560"/>
                      <a:pt x="85434" y="26760"/>
                    </a:cubicBezTo>
                    <a:cubicBezTo>
                      <a:pt x="104683" y="27763"/>
                      <a:pt x="123933" y="28765"/>
                      <a:pt x="143182" y="26760"/>
                    </a:cubicBezTo>
                    <a:cubicBezTo>
                      <a:pt x="154411" y="25557"/>
                      <a:pt x="165640" y="25156"/>
                      <a:pt x="176467" y="22349"/>
                    </a:cubicBezTo>
                    <a:cubicBezTo>
                      <a:pt x="178272" y="21948"/>
                      <a:pt x="180678" y="21346"/>
                      <a:pt x="180678" y="18940"/>
                    </a:cubicBezTo>
                    <a:cubicBezTo>
                      <a:pt x="180678" y="16534"/>
                      <a:pt x="178673" y="15732"/>
                      <a:pt x="176868" y="15130"/>
                    </a:cubicBezTo>
                    <a:cubicBezTo>
                      <a:pt x="171655" y="13526"/>
                      <a:pt x="166642" y="11521"/>
                      <a:pt x="161429" y="10920"/>
                    </a:cubicBezTo>
                    <a:cubicBezTo>
                      <a:pt x="130550" y="6909"/>
                      <a:pt x="99270" y="4303"/>
                      <a:pt x="68190" y="5105"/>
                    </a:cubicBezTo>
                    <a:cubicBezTo>
                      <a:pt x="57162" y="5305"/>
                      <a:pt x="45732" y="6709"/>
                      <a:pt x="35707" y="12925"/>
                    </a:cubicBezTo>
                    <a:cubicBezTo>
                      <a:pt x="34103" y="13927"/>
                      <a:pt x="31897" y="14729"/>
                      <a:pt x="32098" y="17135"/>
                    </a:cubicBezTo>
                    <a:cubicBezTo>
                      <a:pt x="32298" y="19943"/>
                      <a:pt x="34704" y="20344"/>
                      <a:pt x="36910" y="20945"/>
                    </a:cubicBezTo>
                    <a:cubicBezTo>
                      <a:pt x="40720" y="21747"/>
                      <a:pt x="44329" y="22349"/>
                      <a:pt x="47537" y="25156"/>
                    </a:cubicBezTo>
                    <a:cubicBezTo>
                      <a:pt x="38313" y="23953"/>
                      <a:pt x="29090" y="25156"/>
                      <a:pt x="20067" y="22549"/>
                    </a:cubicBezTo>
                    <a:cubicBezTo>
                      <a:pt x="18262" y="21948"/>
                      <a:pt x="15655" y="21948"/>
                      <a:pt x="15254" y="19742"/>
                    </a:cubicBezTo>
                    <a:cubicBezTo>
                      <a:pt x="14653" y="16935"/>
                      <a:pt x="17460" y="16133"/>
                      <a:pt x="19265" y="15130"/>
                    </a:cubicBezTo>
                    <a:cubicBezTo>
                      <a:pt x="26283" y="11120"/>
                      <a:pt x="33902" y="8313"/>
                      <a:pt x="41722" y="6709"/>
                    </a:cubicBezTo>
                    <a:cubicBezTo>
                      <a:pt x="69995" y="894"/>
                      <a:pt x="98668" y="4303"/>
                      <a:pt x="127141" y="4303"/>
                    </a:cubicBezTo>
                    <a:cubicBezTo>
                      <a:pt x="128745" y="4303"/>
                      <a:pt x="130349" y="5706"/>
                      <a:pt x="132154" y="2899"/>
                    </a:cubicBezTo>
                    <a:cubicBezTo>
                      <a:pt x="125737" y="2498"/>
                      <a:pt x="119722" y="2097"/>
                      <a:pt x="113907" y="1696"/>
                    </a:cubicBezTo>
                    <a:cubicBezTo>
                      <a:pt x="84231" y="-911"/>
                      <a:pt x="54555" y="-1512"/>
                      <a:pt x="25481" y="7310"/>
                    </a:cubicBezTo>
                    <a:cubicBezTo>
                      <a:pt x="17661" y="9717"/>
                      <a:pt x="9640" y="12323"/>
                      <a:pt x="2823" y="17336"/>
                    </a:cubicBezTo>
                    <a:cubicBezTo>
                      <a:pt x="-1188" y="20344"/>
                      <a:pt x="-987" y="22750"/>
                      <a:pt x="3825" y="24554"/>
                    </a:cubicBezTo>
                    <a:cubicBezTo>
                      <a:pt x="5630" y="25156"/>
                      <a:pt x="7635" y="25557"/>
                      <a:pt x="9440" y="25958"/>
                    </a:cubicBezTo>
                    <a:cubicBezTo>
                      <a:pt x="35707" y="29968"/>
                      <a:pt x="62175" y="31773"/>
                      <a:pt x="88843" y="32976"/>
                    </a:cubicBezTo>
                    <a:cubicBezTo>
                      <a:pt x="119321" y="34380"/>
                      <a:pt x="149799" y="33578"/>
                      <a:pt x="180077" y="30169"/>
                    </a:cubicBezTo>
                    <a:cubicBezTo>
                      <a:pt x="189100" y="29166"/>
                      <a:pt x="198123" y="28164"/>
                      <a:pt x="206544" y="24554"/>
                    </a:cubicBezTo>
                    <a:cubicBezTo>
                      <a:pt x="208349" y="23752"/>
                      <a:pt x="210354" y="22950"/>
                      <a:pt x="210555" y="20745"/>
                    </a:cubicBezTo>
                    <a:cubicBezTo>
                      <a:pt x="210555" y="17135"/>
                      <a:pt x="208148" y="16333"/>
                      <a:pt x="206143" y="15531"/>
                    </a:cubicBezTo>
                    <a:close/>
                    <a:moveTo>
                      <a:pt x="50545" y="17938"/>
                    </a:moveTo>
                    <a:cubicBezTo>
                      <a:pt x="50545" y="15331"/>
                      <a:pt x="53553" y="15331"/>
                      <a:pt x="55558" y="14729"/>
                    </a:cubicBezTo>
                    <a:cubicBezTo>
                      <a:pt x="69193" y="10117"/>
                      <a:pt x="83429" y="10719"/>
                      <a:pt x="97465" y="9516"/>
                    </a:cubicBezTo>
                    <a:cubicBezTo>
                      <a:pt x="117516" y="7912"/>
                      <a:pt x="137367" y="7310"/>
                      <a:pt x="157017" y="11521"/>
                    </a:cubicBezTo>
                    <a:cubicBezTo>
                      <a:pt x="159424" y="12123"/>
                      <a:pt x="163434" y="11521"/>
                      <a:pt x="163434" y="14930"/>
                    </a:cubicBezTo>
                    <a:cubicBezTo>
                      <a:pt x="163434" y="17737"/>
                      <a:pt x="159624" y="17135"/>
                      <a:pt x="157418" y="17737"/>
                    </a:cubicBezTo>
                    <a:cubicBezTo>
                      <a:pt x="123732" y="24955"/>
                      <a:pt x="89845" y="24755"/>
                      <a:pt x="55758" y="20544"/>
                    </a:cubicBezTo>
                    <a:cubicBezTo>
                      <a:pt x="53753" y="20143"/>
                      <a:pt x="50545" y="20544"/>
                      <a:pt x="50545" y="17938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0B1721D-AFFD-4570-927B-A052FA15E4DC}"/>
                  </a:ext>
                </a:extLst>
              </p:cNvPr>
              <p:cNvSpPr/>
              <p:nvPr/>
            </p:nvSpPr>
            <p:spPr>
              <a:xfrm>
                <a:off x="2083233" y="3645493"/>
                <a:ext cx="68175" cy="8021"/>
              </a:xfrm>
              <a:custGeom>
                <a:avLst/>
                <a:gdLst>
                  <a:gd name="connsiteX0" fmla="*/ 57547 w 68174"/>
                  <a:gd name="connsiteY0" fmla="*/ 8722 h 8020"/>
                  <a:gd name="connsiteX1" fmla="*/ 69979 w 68174"/>
                  <a:gd name="connsiteY1" fmla="*/ 5915 h 8020"/>
                  <a:gd name="connsiteX2" fmla="*/ 64966 w 68174"/>
                  <a:gd name="connsiteY2" fmla="*/ 3108 h 8020"/>
                  <a:gd name="connsiteX3" fmla="*/ 43912 w 68174"/>
                  <a:gd name="connsiteY3" fmla="*/ 702 h 8020"/>
                  <a:gd name="connsiteX4" fmla="*/ 5213 w 68174"/>
                  <a:gd name="connsiteY4" fmla="*/ 501 h 8020"/>
                  <a:gd name="connsiteX5" fmla="*/ 0 w 68174"/>
                  <a:gd name="connsiteY5" fmla="*/ 3308 h 8020"/>
                  <a:gd name="connsiteX6" fmla="*/ 5213 w 68174"/>
                  <a:gd name="connsiteY6" fmla="*/ 6116 h 8020"/>
                  <a:gd name="connsiteX7" fmla="*/ 57547 w 68174"/>
                  <a:gd name="connsiteY7" fmla="*/ 8722 h 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74" h="8020">
                    <a:moveTo>
                      <a:pt x="57547" y="8722"/>
                    </a:moveTo>
                    <a:cubicBezTo>
                      <a:pt x="61558" y="8522"/>
                      <a:pt x="66169" y="8522"/>
                      <a:pt x="69979" y="5915"/>
                    </a:cubicBezTo>
                    <a:cubicBezTo>
                      <a:pt x="68977" y="2907"/>
                      <a:pt x="66771" y="3308"/>
                      <a:pt x="64966" y="3108"/>
                    </a:cubicBezTo>
                    <a:cubicBezTo>
                      <a:pt x="57948" y="2306"/>
                      <a:pt x="50930" y="1303"/>
                      <a:pt x="43912" y="702"/>
                    </a:cubicBezTo>
                    <a:cubicBezTo>
                      <a:pt x="31080" y="-301"/>
                      <a:pt x="18046" y="-100"/>
                      <a:pt x="5213" y="501"/>
                    </a:cubicBezTo>
                    <a:cubicBezTo>
                      <a:pt x="3208" y="501"/>
                      <a:pt x="0" y="702"/>
                      <a:pt x="0" y="3308"/>
                    </a:cubicBezTo>
                    <a:cubicBezTo>
                      <a:pt x="0" y="6316"/>
                      <a:pt x="3208" y="5514"/>
                      <a:pt x="5213" y="6116"/>
                    </a:cubicBezTo>
                    <a:cubicBezTo>
                      <a:pt x="22458" y="9925"/>
                      <a:pt x="39902" y="9324"/>
                      <a:pt x="57547" y="8722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ADA7742-E755-4ACF-A844-70F1CE9B4685}"/>
                  </a:ext>
                </a:extLst>
              </p:cNvPr>
              <p:cNvSpPr/>
              <p:nvPr/>
            </p:nvSpPr>
            <p:spPr>
              <a:xfrm>
                <a:off x="1624045" y="2817339"/>
                <a:ext cx="1040665" cy="840152"/>
              </a:xfrm>
              <a:custGeom>
                <a:avLst/>
                <a:gdLst>
                  <a:gd name="connsiteX0" fmla="*/ 1040878 w 1040664"/>
                  <a:gd name="connsiteY0" fmla="*/ 482369 h 840151"/>
                  <a:gd name="connsiteX1" fmla="*/ 1039274 w 1040664"/>
                  <a:gd name="connsiteY1" fmla="*/ 467932 h 840151"/>
                  <a:gd name="connsiteX2" fmla="*/ 954256 w 1040664"/>
                  <a:gd name="connsiteY2" fmla="*/ 309526 h 840151"/>
                  <a:gd name="connsiteX3" fmla="*/ 904529 w 1040664"/>
                  <a:gd name="connsiteY3" fmla="*/ 270025 h 840151"/>
                  <a:gd name="connsiteX4" fmla="*/ 904529 w 1040664"/>
                  <a:gd name="connsiteY4" fmla="*/ 270025 h 840151"/>
                  <a:gd name="connsiteX5" fmla="*/ 900518 w 1040664"/>
                  <a:gd name="connsiteY5" fmla="*/ 266817 h 840151"/>
                  <a:gd name="connsiteX6" fmla="*/ 773393 w 1040664"/>
                  <a:gd name="connsiteY6" fmla="*/ 209670 h 840151"/>
                  <a:gd name="connsiteX7" fmla="*/ 705018 w 1040664"/>
                  <a:gd name="connsiteY7" fmla="*/ 188015 h 840151"/>
                  <a:gd name="connsiteX8" fmla="*/ 676745 w 1040664"/>
                  <a:gd name="connsiteY8" fmla="*/ 170570 h 840151"/>
                  <a:gd name="connsiteX9" fmla="*/ 651681 w 1040664"/>
                  <a:gd name="connsiteY9" fmla="*/ 149516 h 840151"/>
                  <a:gd name="connsiteX10" fmla="*/ 641054 w 1040664"/>
                  <a:gd name="connsiteY10" fmla="*/ 138488 h 840151"/>
                  <a:gd name="connsiteX11" fmla="*/ 601954 w 1040664"/>
                  <a:gd name="connsiteY11" fmla="*/ 54473 h 840151"/>
                  <a:gd name="connsiteX12" fmla="*/ 578895 w 1040664"/>
                  <a:gd name="connsiteY12" fmla="*/ 2740 h 840151"/>
                  <a:gd name="connsiteX13" fmla="*/ 571476 w 1040664"/>
                  <a:gd name="connsiteY13" fmla="*/ 134 h 840151"/>
                  <a:gd name="connsiteX14" fmla="*/ 562854 w 1040664"/>
                  <a:gd name="connsiteY14" fmla="*/ 15373 h 840151"/>
                  <a:gd name="connsiteX15" fmla="*/ 509317 w 1040664"/>
                  <a:gd name="connsiteY15" fmla="*/ 54272 h 840151"/>
                  <a:gd name="connsiteX16" fmla="*/ 476834 w 1040664"/>
                  <a:gd name="connsiteY16" fmla="*/ 50262 h 840151"/>
                  <a:gd name="connsiteX17" fmla="*/ 440140 w 1040664"/>
                  <a:gd name="connsiteY17" fmla="*/ 24396 h 840151"/>
                  <a:gd name="connsiteX18" fmla="*/ 433723 w 1040664"/>
                  <a:gd name="connsiteY18" fmla="*/ 15573 h 840151"/>
                  <a:gd name="connsiteX19" fmla="*/ 418885 w 1040664"/>
                  <a:gd name="connsiteY19" fmla="*/ 17177 h 840151"/>
                  <a:gd name="connsiteX20" fmla="*/ 405451 w 1040664"/>
                  <a:gd name="connsiteY20" fmla="*/ 61491 h 840151"/>
                  <a:gd name="connsiteX21" fmla="*/ 367754 w 1040664"/>
                  <a:gd name="connsiteY21" fmla="*/ 139089 h 840151"/>
                  <a:gd name="connsiteX22" fmla="*/ 303189 w 1040664"/>
                  <a:gd name="connsiteY22" fmla="*/ 201650 h 840151"/>
                  <a:gd name="connsiteX23" fmla="*/ 347502 w 1040664"/>
                  <a:gd name="connsiteY23" fmla="*/ 159341 h 840151"/>
                  <a:gd name="connsiteX24" fmla="*/ 358130 w 1040664"/>
                  <a:gd name="connsiteY24" fmla="*/ 147711 h 840151"/>
                  <a:gd name="connsiteX25" fmla="*/ 367353 w 1040664"/>
                  <a:gd name="connsiteY25" fmla="*/ 139490 h 840151"/>
                  <a:gd name="connsiteX26" fmla="*/ 369759 w 1040664"/>
                  <a:gd name="connsiteY26" fmla="*/ 135681 h 840151"/>
                  <a:gd name="connsiteX27" fmla="*/ 370962 w 1040664"/>
                  <a:gd name="connsiteY27" fmla="*/ 125254 h 840151"/>
                  <a:gd name="connsiteX28" fmla="*/ 370962 w 1040664"/>
                  <a:gd name="connsiteY28" fmla="*/ 122246 h 840151"/>
                  <a:gd name="connsiteX29" fmla="*/ 367153 w 1040664"/>
                  <a:gd name="connsiteY29" fmla="*/ 126658 h 840151"/>
                  <a:gd name="connsiteX30" fmla="*/ 276721 w 1040664"/>
                  <a:gd name="connsiteY30" fmla="*/ 214282 h 840151"/>
                  <a:gd name="connsiteX31" fmla="*/ 136963 w 1040664"/>
                  <a:gd name="connsiteY31" fmla="*/ 295490 h 840151"/>
                  <a:gd name="connsiteX32" fmla="*/ 54352 w 1040664"/>
                  <a:gd name="connsiteY32" fmla="*/ 359053 h 840151"/>
                  <a:gd name="connsiteX33" fmla="*/ 47133 w 1040664"/>
                  <a:gd name="connsiteY33" fmla="*/ 371485 h 840151"/>
                  <a:gd name="connsiteX34" fmla="*/ 18259 w 1040664"/>
                  <a:gd name="connsiteY34" fmla="*/ 424420 h 840151"/>
                  <a:gd name="connsiteX35" fmla="*/ 3020 w 1040664"/>
                  <a:gd name="connsiteY35" fmla="*/ 484173 h 840151"/>
                  <a:gd name="connsiteX36" fmla="*/ 3020 w 1040664"/>
                  <a:gd name="connsiteY36" fmla="*/ 484173 h 840151"/>
                  <a:gd name="connsiteX37" fmla="*/ 414 w 1040664"/>
                  <a:gd name="connsiteY37" fmla="*/ 506430 h 840151"/>
                  <a:gd name="connsiteX38" fmla="*/ 10640 w 1040664"/>
                  <a:gd name="connsiteY38" fmla="*/ 579217 h 840151"/>
                  <a:gd name="connsiteX39" fmla="*/ 20665 w 1040664"/>
                  <a:gd name="connsiteY39" fmla="*/ 613304 h 840151"/>
                  <a:gd name="connsiteX40" fmla="*/ 22671 w 1040664"/>
                  <a:gd name="connsiteY40" fmla="*/ 618718 h 840151"/>
                  <a:gd name="connsiteX41" fmla="*/ 120120 w 1040664"/>
                  <a:gd name="connsiteY41" fmla="*/ 745643 h 840151"/>
                  <a:gd name="connsiteX42" fmla="*/ 222783 w 1040664"/>
                  <a:gd name="connsiteY42" fmla="*/ 797776 h 840151"/>
                  <a:gd name="connsiteX43" fmla="*/ 231606 w 1040664"/>
                  <a:gd name="connsiteY43" fmla="*/ 799180 h 840151"/>
                  <a:gd name="connsiteX44" fmla="*/ 231606 w 1040664"/>
                  <a:gd name="connsiteY44" fmla="*/ 799180 h 840151"/>
                  <a:gd name="connsiteX45" fmla="*/ 231606 w 1040664"/>
                  <a:gd name="connsiteY45" fmla="*/ 799180 h 840151"/>
                  <a:gd name="connsiteX46" fmla="*/ 290356 w 1040664"/>
                  <a:gd name="connsiteY46" fmla="*/ 821036 h 840151"/>
                  <a:gd name="connsiteX47" fmla="*/ 352114 w 1040664"/>
                  <a:gd name="connsiteY47" fmla="*/ 840486 h 840151"/>
                  <a:gd name="connsiteX48" fmla="*/ 360736 w 1040664"/>
                  <a:gd name="connsiteY48" fmla="*/ 838080 h 840151"/>
                  <a:gd name="connsiteX49" fmla="*/ 363543 w 1040664"/>
                  <a:gd name="connsiteY49" fmla="*/ 837879 h 840151"/>
                  <a:gd name="connsiteX50" fmla="*/ 372366 w 1040664"/>
                  <a:gd name="connsiteY50" fmla="*/ 832866 h 840151"/>
                  <a:gd name="connsiteX51" fmla="*/ 412268 w 1040664"/>
                  <a:gd name="connsiteY51" fmla="*/ 815622 h 840151"/>
                  <a:gd name="connsiteX52" fmla="*/ 441744 w 1040664"/>
                  <a:gd name="connsiteY52" fmla="*/ 811010 h 840151"/>
                  <a:gd name="connsiteX53" fmla="*/ 508515 w 1040664"/>
                  <a:gd name="connsiteY53" fmla="*/ 810609 h 840151"/>
                  <a:gd name="connsiteX54" fmla="*/ 570473 w 1040664"/>
                  <a:gd name="connsiteY54" fmla="*/ 819632 h 840151"/>
                  <a:gd name="connsiteX55" fmla="*/ 608972 w 1040664"/>
                  <a:gd name="connsiteY55" fmla="*/ 834671 h 840151"/>
                  <a:gd name="connsiteX56" fmla="*/ 615789 w 1040664"/>
                  <a:gd name="connsiteY56" fmla="*/ 837077 h 840151"/>
                  <a:gd name="connsiteX57" fmla="*/ 617193 w 1040664"/>
                  <a:gd name="connsiteY57" fmla="*/ 837478 h 840151"/>
                  <a:gd name="connsiteX58" fmla="*/ 637645 w 1040664"/>
                  <a:gd name="connsiteY58" fmla="*/ 836475 h 840151"/>
                  <a:gd name="connsiteX59" fmla="*/ 687373 w 1040664"/>
                  <a:gd name="connsiteY59" fmla="*/ 826851 h 840151"/>
                  <a:gd name="connsiteX60" fmla="*/ 739105 w 1040664"/>
                  <a:gd name="connsiteY60" fmla="*/ 813416 h 840151"/>
                  <a:gd name="connsiteX61" fmla="*/ 814899 w 1040664"/>
                  <a:gd name="connsiteY61" fmla="*/ 788954 h 840151"/>
                  <a:gd name="connsiteX62" fmla="*/ 885079 w 1040664"/>
                  <a:gd name="connsiteY62" fmla="*/ 756070 h 840151"/>
                  <a:gd name="connsiteX63" fmla="*/ 950446 w 1040664"/>
                  <a:gd name="connsiteY63" fmla="*/ 711355 h 840151"/>
                  <a:gd name="connsiteX64" fmla="*/ 970698 w 1040664"/>
                  <a:gd name="connsiteY64" fmla="*/ 691304 h 840151"/>
                  <a:gd name="connsiteX65" fmla="*/ 990750 w 1040664"/>
                  <a:gd name="connsiteY65" fmla="*/ 665638 h 840151"/>
                  <a:gd name="connsiteX66" fmla="*/ 1014410 w 1040664"/>
                  <a:gd name="connsiteY66" fmla="*/ 626337 h 840151"/>
                  <a:gd name="connsiteX67" fmla="*/ 1014410 w 1040664"/>
                  <a:gd name="connsiteY67" fmla="*/ 626337 h 840151"/>
                  <a:gd name="connsiteX68" fmla="*/ 1030251 w 1040664"/>
                  <a:gd name="connsiteY68" fmla="*/ 585031 h 840151"/>
                  <a:gd name="connsiteX69" fmla="*/ 1030251 w 1040664"/>
                  <a:gd name="connsiteY69" fmla="*/ 585031 h 840151"/>
                  <a:gd name="connsiteX70" fmla="*/ 1030251 w 1040664"/>
                  <a:gd name="connsiteY70" fmla="*/ 585031 h 840151"/>
                  <a:gd name="connsiteX71" fmla="*/ 1040677 w 1040664"/>
                  <a:gd name="connsiteY71" fmla="*/ 529489 h 840151"/>
                  <a:gd name="connsiteX72" fmla="*/ 1040677 w 1040664"/>
                  <a:gd name="connsiteY72" fmla="*/ 529489 h 840151"/>
                  <a:gd name="connsiteX73" fmla="*/ 1040677 w 1040664"/>
                  <a:gd name="connsiteY73" fmla="*/ 529489 h 840151"/>
                  <a:gd name="connsiteX74" fmla="*/ 1041880 w 1040664"/>
                  <a:gd name="connsiteY74" fmla="*/ 529289 h 840151"/>
                  <a:gd name="connsiteX75" fmla="*/ 1041880 w 1040664"/>
                  <a:gd name="connsiteY75" fmla="*/ 482369 h 840151"/>
                  <a:gd name="connsiteX76" fmla="*/ 1040878 w 1040664"/>
                  <a:gd name="connsiteY76" fmla="*/ 482369 h 840151"/>
                  <a:gd name="connsiteX77" fmla="*/ 326849 w 1040664"/>
                  <a:gd name="connsiteY77" fmla="*/ 830661 h 840151"/>
                  <a:gd name="connsiteX78" fmla="*/ 231004 w 1040664"/>
                  <a:gd name="connsiteY78" fmla="*/ 795370 h 840151"/>
                  <a:gd name="connsiteX79" fmla="*/ 225991 w 1040664"/>
                  <a:gd name="connsiteY79" fmla="*/ 793165 h 840151"/>
                  <a:gd name="connsiteX80" fmla="*/ 181076 w 1040664"/>
                  <a:gd name="connsiteY80" fmla="*/ 774116 h 840151"/>
                  <a:gd name="connsiteX81" fmla="*/ 104681 w 1040664"/>
                  <a:gd name="connsiteY81" fmla="*/ 727196 h 840151"/>
                  <a:gd name="connsiteX82" fmla="*/ 100670 w 1040664"/>
                  <a:gd name="connsiteY82" fmla="*/ 723787 h 840151"/>
                  <a:gd name="connsiteX83" fmla="*/ 96259 w 1040664"/>
                  <a:gd name="connsiteY83" fmla="*/ 720178 h 840151"/>
                  <a:gd name="connsiteX84" fmla="*/ 95056 w 1040664"/>
                  <a:gd name="connsiteY84" fmla="*/ 718975 h 840151"/>
                  <a:gd name="connsiteX85" fmla="*/ 183683 w 1040664"/>
                  <a:gd name="connsiteY85" fmla="*/ 773314 h 840151"/>
                  <a:gd name="connsiteX86" fmla="*/ 253261 w 1040664"/>
                  <a:gd name="connsiteY86" fmla="*/ 800985 h 840151"/>
                  <a:gd name="connsiteX87" fmla="*/ 346299 w 1040664"/>
                  <a:gd name="connsiteY87" fmla="*/ 833668 h 840151"/>
                  <a:gd name="connsiteX88" fmla="*/ 357127 w 1040664"/>
                  <a:gd name="connsiteY88" fmla="*/ 837478 h 840151"/>
                  <a:gd name="connsiteX89" fmla="*/ 326849 w 1040664"/>
                  <a:gd name="connsiteY89" fmla="*/ 830661 h 84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0664" h="840151">
                    <a:moveTo>
                      <a:pt x="1040878" y="482369"/>
                    </a:moveTo>
                    <a:cubicBezTo>
                      <a:pt x="1040477" y="477556"/>
                      <a:pt x="1040076" y="472744"/>
                      <a:pt x="1039274" y="467932"/>
                    </a:cubicBezTo>
                    <a:cubicBezTo>
                      <a:pt x="1030251" y="404770"/>
                      <a:pt x="1000374" y="352837"/>
                      <a:pt x="954256" y="309526"/>
                    </a:cubicBezTo>
                    <a:cubicBezTo>
                      <a:pt x="939218" y="294287"/>
                      <a:pt x="922575" y="281253"/>
                      <a:pt x="904529" y="270025"/>
                    </a:cubicBezTo>
                    <a:cubicBezTo>
                      <a:pt x="904529" y="270025"/>
                      <a:pt x="904529" y="270025"/>
                      <a:pt x="904529" y="270025"/>
                    </a:cubicBezTo>
                    <a:cubicBezTo>
                      <a:pt x="903125" y="269022"/>
                      <a:pt x="901922" y="267819"/>
                      <a:pt x="900518" y="266817"/>
                    </a:cubicBezTo>
                    <a:cubicBezTo>
                      <a:pt x="860817" y="241953"/>
                      <a:pt x="818308" y="223105"/>
                      <a:pt x="773393" y="209670"/>
                    </a:cubicBezTo>
                    <a:cubicBezTo>
                      <a:pt x="750534" y="202853"/>
                      <a:pt x="727074" y="197639"/>
                      <a:pt x="705018" y="188015"/>
                    </a:cubicBezTo>
                    <a:cubicBezTo>
                      <a:pt x="695995" y="181598"/>
                      <a:pt x="685167" y="178190"/>
                      <a:pt x="676745" y="170570"/>
                    </a:cubicBezTo>
                    <a:cubicBezTo>
                      <a:pt x="668324" y="163753"/>
                      <a:pt x="658499" y="158339"/>
                      <a:pt x="651681" y="149516"/>
                    </a:cubicBezTo>
                    <a:cubicBezTo>
                      <a:pt x="648273" y="145706"/>
                      <a:pt x="644463" y="142498"/>
                      <a:pt x="641054" y="138488"/>
                    </a:cubicBezTo>
                    <a:cubicBezTo>
                      <a:pt x="621003" y="113624"/>
                      <a:pt x="610777" y="84550"/>
                      <a:pt x="601954" y="54473"/>
                    </a:cubicBezTo>
                    <a:cubicBezTo>
                      <a:pt x="596540" y="36226"/>
                      <a:pt x="590324" y="18380"/>
                      <a:pt x="578895" y="2740"/>
                    </a:cubicBezTo>
                    <a:cubicBezTo>
                      <a:pt x="577090" y="134"/>
                      <a:pt x="574484" y="-267"/>
                      <a:pt x="571476" y="134"/>
                    </a:cubicBezTo>
                    <a:cubicBezTo>
                      <a:pt x="564859" y="3141"/>
                      <a:pt x="564057" y="9758"/>
                      <a:pt x="562854" y="15373"/>
                    </a:cubicBezTo>
                    <a:cubicBezTo>
                      <a:pt x="558242" y="34822"/>
                      <a:pt x="531373" y="53871"/>
                      <a:pt x="509317" y="54272"/>
                    </a:cubicBezTo>
                    <a:cubicBezTo>
                      <a:pt x="498288" y="54473"/>
                      <a:pt x="487461" y="52067"/>
                      <a:pt x="476834" y="50262"/>
                    </a:cubicBezTo>
                    <a:cubicBezTo>
                      <a:pt x="460592" y="47455"/>
                      <a:pt x="447759" y="39635"/>
                      <a:pt x="440140" y="24396"/>
                    </a:cubicBezTo>
                    <a:cubicBezTo>
                      <a:pt x="438535" y="21187"/>
                      <a:pt x="436330" y="18180"/>
                      <a:pt x="433723" y="15573"/>
                    </a:cubicBezTo>
                    <a:cubicBezTo>
                      <a:pt x="426705" y="8355"/>
                      <a:pt x="424299" y="8756"/>
                      <a:pt x="418885" y="17177"/>
                    </a:cubicBezTo>
                    <a:cubicBezTo>
                      <a:pt x="414875" y="32015"/>
                      <a:pt x="410263" y="46853"/>
                      <a:pt x="405451" y="61491"/>
                    </a:cubicBezTo>
                    <a:cubicBezTo>
                      <a:pt x="396428" y="89162"/>
                      <a:pt x="385800" y="115629"/>
                      <a:pt x="367754" y="139089"/>
                    </a:cubicBezTo>
                    <a:cubicBezTo>
                      <a:pt x="349106" y="163352"/>
                      <a:pt x="328053" y="184405"/>
                      <a:pt x="303189" y="201650"/>
                    </a:cubicBezTo>
                    <a:cubicBezTo>
                      <a:pt x="319230" y="188817"/>
                      <a:pt x="333466" y="174179"/>
                      <a:pt x="347502" y="159341"/>
                    </a:cubicBezTo>
                    <a:cubicBezTo>
                      <a:pt x="351112" y="155532"/>
                      <a:pt x="354721" y="151922"/>
                      <a:pt x="358130" y="147711"/>
                    </a:cubicBezTo>
                    <a:cubicBezTo>
                      <a:pt x="361137" y="144904"/>
                      <a:pt x="364145" y="142097"/>
                      <a:pt x="367353" y="139490"/>
                    </a:cubicBezTo>
                    <a:cubicBezTo>
                      <a:pt x="368155" y="138287"/>
                      <a:pt x="368957" y="137084"/>
                      <a:pt x="369759" y="135681"/>
                    </a:cubicBezTo>
                    <a:cubicBezTo>
                      <a:pt x="369358" y="132071"/>
                      <a:pt x="373168" y="129064"/>
                      <a:pt x="370962" y="125254"/>
                    </a:cubicBezTo>
                    <a:cubicBezTo>
                      <a:pt x="370962" y="124251"/>
                      <a:pt x="370962" y="123249"/>
                      <a:pt x="370962" y="122246"/>
                    </a:cubicBezTo>
                    <a:cubicBezTo>
                      <a:pt x="369759" y="123650"/>
                      <a:pt x="368356" y="125053"/>
                      <a:pt x="367153" y="126658"/>
                    </a:cubicBezTo>
                    <a:cubicBezTo>
                      <a:pt x="342088" y="161146"/>
                      <a:pt x="312011" y="190421"/>
                      <a:pt x="276721" y="214282"/>
                    </a:cubicBezTo>
                    <a:cubicBezTo>
                      <a:pt x="232007" y="244560"/>
                      <a:pt x="183683" y="268621"/>
                      <a:pt x="136963" y="295490"/>
                    </a:cubicBezTo>
                    <a:cubicBezTo>
                      <a:pt x="106485" y="312935"/>
                      <a:pt x="78213" y="333187"/>
                      <a:pt x="54352" y="359053"/>
                    </a:cubicBezTo>
                    <a:cubicBezTo>
                      <a:pt x="51143" y="362662"/>
                      <a:pt x="47334" y="366071"/>
                      <a:pt x="47133" y="371485"/>
                    </a:cubicBezTo>
                    <a:cubicBezTo>
                      <a:pt x="35303" y="387927"/>
                      <a:pt x="25077" y="405171"/>
                      <a:pt x="18259" y="424420"/>
                    </a:cubicBezTo>
                    <a:cubicBezTo>
                      <a:pt x="11241" y="443870"/>
                      <a:pt x="6028" y="463721"/>
                      <a:pt x="3020" y="484173"/>
                    </a:cubicBezTo>
                    <a:cubicBezTo>
                      <a:pt x="3020" y="484173"/>
                      <a:pt x="3020" y="484173"/>
                      <a:pt x="3020" y="484173"/>
                    </a:cubicBezTo>
                    <a:cubicBezTo>
                      <a:pt x="213" y="491392"/>
                      <a:pt x="-589" y="498811"/>
                      <a:pt x="414" y="506430"/>
                    </a:cubicBezTo>
                    <a:cubicBezTo>
                      <a:pt x="3020" y="530692"/>
                      <a:pt x="4624" y="555355"/>
                      <a:pt x="10640" y="579217"/>
                    </a:cubicBezTo>
                    <a:cubicBezTo>
                      <a:pt x="13447" y="590646"/>
                      <a:pt x="14851" y="602677"/>
                      <a:pt x="20665" y="613304"/>
                    </a:cubicBezTo>
                    <a:cubicBezTo>
                      <a:pt x="21267" y="615108"/>
                      <a:pt x="22069" y="616913"/>
                      <a:pt x="22671" y="618718"/>
                    </a:cubicBezTo>
                    <a:cubicBezTo>
                      <a:pt x="41118" y="671854"/>
                      <a:pt x="74403" y="713561"/>
                      <a:pt x="120120" y="745643"/>
                    </a:cubicBezTo>
                    <a:cubicBezTo>
                      <a:pt x="151801" y="767900"/>
                      <a:pt x="186891" y="783740"/>
                      <a:pt x="222783" y="797776"/>
                    </a:cubicBezTo>
                    <a:cubicBezTo>
                      <a:pt x="225791" y="798177"/>
                      <a:pt x="228598" y="798779"/>
                      <a:pt x="231606" y="799180"/>
                    </a:cubicBezTo>
                    <a:cubicBezTo>
                      <a:pt x="231606" y="799180"/>
                      <a:pt x="231606" y="799180"/>
                      <a:pt x="231606" y="799180"/>
                    </a:cubicBezTo>
                    <a:lnTo>
                      <a:pt x="231606" y="799180"/>
                    </a:lnTo>
                    <a:cubicBezTo>
                      <a:pt x="250855" y="807401"/>
                      <a:pt x="270505" y="814018"/>
                      <a:pt x="290356" y="821036"/>
                    </a:cubicBezTo>
                    <a:cubicBezTo>
                      <a:pt x="310808" y="828254"/>
                      <a:pt x="330659" y="836475"/>
                      <a:pt x="352114" y="840486"/>
                    </a:cubicBezTo>
                    <a:cubicBezTo>
                      <a:pt x="355322" y="841087"/>
                      <a:pt x="359734" y="844296"/>
                      <a:pt x="360736" y="838080"/>
                    </a:cubicBezTo>
                    <a:cubicBezTo>
                      <a:pt x="361739" y="838080"/>
                      <a:pt x="362541" y="838080"/>
                      <a:pt x="363543" y="837879"/>
                    </a:cubicBezTo>
                    <a:cubicBezTo>
                      <a:pt x="366952" y="836877"/>
                      <a:pt x="369559" y="834671"/>
                      <a:pt x="372366" y="832866"/>
                    </a:cubicBezTo>
                    <a:cubicBezTo>
                      <a:pt x="384397" y="824445"/>
                      <a:pt x="397430" y="818028"/>
                      <a:pt x="412268" y="815622"/>
                    </a:cubicBezTo>
                    <a:cubicBezTo>
                      <a:pt x="422093" y="814018"/>
                      <a:pt x="431919" y="812614"/>
                      <a:pt x="441744" y="811010"/>
                    </a:cubicBezTo>
                    <a:cubicBezTo>
                      <a:pt x="464001" y="807201"/>
                      <a:pt x="486258" y="807201"/>
                      <a:pt x="508515" y="810609"/>
                    </a:cubicBezTo>
                    <a:cubicBezTo>
                      <a:pt x="529168" y="813817"/>
                      <a:pt x="549620" y="817627"/>
                      <a:pt x="570473" y="819632"/>
                    </a:cubicBezTo>
                    <a:cubicBezTo>
                      <a:pt x="584910" y="821036"/>
                      <a:pt x="597944" y="825046"/>
                      <a:pt x="608972" y="834671"/>
                    </a:cubicBezTo>
                    <a:cubicBezTo>
                      <a:pt x="610777" y="836275"/>
                      <a:pt x="613183" y="837077"/>
                      <a:pt x="615789" y="837077"/>
                    </a:cubicBezTo>
                    <a:cubicBezTo>
                      <a:pt x="616190" y="837278"/>
                      <a:pt x="616792" y="837478"/>
                      <a:pt x="617193" y="837478"/>
                    </a:cubicBezTo>
                    <a:cubicBezTo>
                      <a:pt x="624010" y="838681"/>
                      <a:pt x="630828" y="839082"/>
                      <a:pt x="637645" y="836475"/>
                    </a:cubicBezTo>
                    <a:cubicBezTo>
                      <a:pt x="654087" y="832866"/>
                      <a:pt x="670730" y="829859"/>
                      <a:pt x="687373" y="826851"/>
                    </a:cubicBezTo>
                    <a:cubicBezTo>
                      <a:pt x="704416" y="821637"/>
                      <a:pt x="721861" y="817828"/>
                      <a:pt x="739105" y="813416"/>
                    </a:cubicBezTo>
                    <a:cubicBezTo>
                      <a:pt x="764971" y="806799"/>
                      <a:pt x="790036" y="798378"/>
                      <a:pt x="814899" y="788954"/>
                    </a:cubicBezTo>
                    <a:cubicBezTo>
                      <a:pt x="839161" y="779730"/>
                      <a:pt x="862421" y="768301"/>
                      <a:pt x="885079" y="756070"/>
                    </a:cubicBezTo>
                    <a:cubicBezTo>
                      <a:pt x="907737" y="742435"/>
                      <a:pt x="930395" y="728800"/>
                      <a:pt x="950446" y="711355"/>
                    </a:cubicBezTo>
                    <a:cubicBezTo>
                      <a:pt x="957063" y="704538"/>
                      <a:pt x="964683" y="698723"/>
                      <a:pt x="970698" y="691304"/>
                    </a:cubicBezTo>
                    <a:cubicBezTo>
                      <a:pt x="977716" y="683083"/>
                      <a:pt x="986138" y="675864"/>
                      <a:pt x="990750" y="665638"/>
                    </a:cubicBezTo>
                    <a:cubicBezTo>
                      <a:pt x="999372" y="653006"/>
                      <a:pt x="1008595" y="640574"/>
                      <a:pt x="1014410" y="626337"/>
                    </a:cubicBezTo>
                    <a:cubicBezTo>
                      <a:pt x="1014410" y="626337"/>
                      <a:pt x="1014410" y="626337"/>
                      <a:pt x="1014410" y="626337"/>
                    </a:cubicBezTo>
                    <a:cubicBezTo>
                      <a:pt x="1022030" y="613504"/>
                      <a:pt x="1025839" y="599067"/>
                      <a:pt x="1030251" y="585031"/>
                    </a:cubicBezTo>
                    <a:lnTo>
                      <a:pt x="1030251" y="585031"/>
                    </a:lnTo>
                    <a:lnTo>
                      <a:pt x="1030251" y="585031"/>
                    </a:lnTo>
                    <a:cubicBezTo>
                      <a:pt x="1036868" y="567186"/>
                      <a:pt x="1039073" y="548338"/>
                      <a:pt x="1040677" y="529489"/>
                    </a:cubicBezTo>
                    <a:lnTo>
                      <a:pt x="1040677" y="529489"/>
                    </a:lnTo>
                    <a:cubicBezTo>
                      <a:pt x="1040677" y="529489"/>
                      <a:pt x="1040677" y="529489"/>
                      <a:pt x="1040677" y="529489"/>
                    </a:cubicBezTo>
                    <a:cubicBezTo>
                      <a:pt x="1041078" y="529489"/>
                      <a:pt x="1041479" y="529489"/>
                      <a:pt x="1041880" y="529289"/>
                    </a:cubicBezTo>
                    <a:cubicBezTo>
                      <a:pt x="1041880" y="513649"/>
                      <a:pt x="1041880" y="498009"/>
                      <a:pt x="1041880" y="482369"/>
                    </a:cubicBezTo>
                    <a:cubicBezTo>
                      <a:pt x="1041680" y="482369"/>
                      <a:pt x="1041279" y="482369"/>
                      <a:pt x="1040878" y="482369"/>
                    </a:cubicBezTo>
                    <a:close/>
                    <a:moveTo>
                      <a:pt x="326849" y="830661"/>
                    </a:moveTo>
                    <a:cubicBezTo>
                      <a:pt x="294767" y="819231"/>
                      <a:pt x="262685" y="807802"/>
                      <a:pt x="231004" y="795370"/>
                    </a:cubicBezTo>
                    <a:cubicBezTo>
                      <a:pt x="229801" y="793967"/>
                      <a:pt x="227595" y="793766"/>
                      <a:pt x="225991" y="793165"/>
                    </a:cubicBezTo>
                    <a:cubicBezTo>
                      <a:pt x="210752" y="787350"/>
                      <a:pt x="195714" y="780933"/>
                      <a:pt x="181076" y="774116"/>
                    </a:cubicBezTo>
                    <a:cubicBezTo>
                      <a:pt x="153606" y="761283"/>
                      <a:pt x="127940" y="746044"/>
                      <a:pt x="104681" y="727196"/>
                    </a:cubicBezTo>
                    <a:cubicBezTo>
                      <a:pt x="103277" y="725993"/>
                      <a:pt x="102074" y="724990"/>
                      <a:pt x="100670" y="723787"/>
                    </a:cubicBezTo>
                    <a:cubicBezTo>
                      <a:pt x="99267" y="722584"/>
                      <a:pt x="97663" y="721381"/>
                      <a:pt x="96259" y="720178"/>
                    </a:cubicBezTo>
                    <a:cubicBezTo>
                      <a:pt x="95858" y="719777"/>
                      <a:pt x="95457" y="719376"/>
                      <a:pt x="95056" y="718975"/>
                    </a:cubicBezTo>
                    <a:cubicBezTo>
                      <a:pt x="121524" y="741833"/>
                      <a:pt x="151801" y="758877"/>
                      <a:pt x="183683" y="773314"/>
                    </a:cubicBezTo>
                    <a:cubicBezTo>
                      <a:pt x="206341" y="783740"/>
                      <a:pt x="229801" y="792362"/>
                      <a:pt x="253261" y="800985"/>
                    </a:cubicBezTo>
                    <a:cubicBezTo>
                      <a:pt x="284140" y="812213"/>
                      <a:pt x="315019" y="823643"/>
                      <a:pt x="346299" y="833668"/>
                    </a:cubicBezTo>
                    <a:cubicBezTo>
                      <a:pt x="349909" y="834871"/>
                      <a:pt x="353317" y="836676"/>
                      <a:pt x="357127" y="837478"/>
                    </a:cubicBezTo>
                    <a:cubicBezTo>
                      <a:pt x="346299" y="837478"/>
                      <a:pt x="336474" y="834270"/>
                      <a:pt x="326849" y="830661"/>
                    </a:cubicBezTo>
                    <a:close/>
                  </a:path>
                </a:pathLst>
              </a:custGeom>
              <a:solidFill>
                <a:srgbClr val="C69C6D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41" name="Graphic 19">
              <a:extLst>
                <a:ext uri="{FF2B5EF4-FFF2-40B4-BE49-F238E27FC236}">
                  <a16:creationId xmlns:a16="http://schemas.microsoft.com/office/drawing/2014/main" id="{17CF27C5-57EC-4185-BE91-E5976B9135A5}"/>
                </a:ext>
              </a:extLst>
            </p:cNvPr>
            <p:cNvGrpSpPr/>
            <p:nvPr/>
          </p:nvGrpSpPr>
          <p:grpSpPr>
            <a:xfrm>
              <a:off x="4136127" y="3791394"/>
              <a:ext cx="1012292" cy="2122128"/>
              <a:chOff x="4460307" y="0"/>
              <a:chExt cx="3271385" cy="6858000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9313B9-7626-46C1-9027-9B585728F5C2}"/>
                  </a:ext>
                </a:extLst>
              </p:cNvPr>
              <p:cNvSpPr/>
              <p:nvPr/>
            </p:nvSpPr>
            <p:spPr>
              <a:xfrm>
                <a:off x="6247204" y="1345681"/>
                <a:ext cx="1485083" cy="5506014"/>
              </a:xfrm>
              <a:custGeom>
                <a:avLst/>
                <a:gdLst>
                  <a:gd name="connsiteX0" fmla="*/ 1479584 w 1485082"/>
                  <a:gd name="connsiteY0" fmla="*/ 0 h 5506014"/>
                  <a:gd name="connsiteX1" fmla="*/ 1484488 w 1485082"/>
                  <a:gd name="connsiteY1" fmla="*/ 38528 h 5506014"/>
                  <a:gd name="connsiteX2" fmla="*/ 1484488 w 1485082"/>
                  <a:gd name="connsiteY2" fmla="*/ 3170512 h 5506014"/>
                  <a:gd name="connsiteX3" fmla="*/ 1485189 w 1485082"/>
                  <a:gd name="connsiteY3" fmla="*/ 4662600 h 5506014"/>
                  <a:gd name="connsiteX4" fmla="*/ 1448061 w 1485082"/>
                  <a:gd name="connsiteY4" fmla="*/ 4724245 h 5506014"/>
                  <a:gd name="connsiteX5" fmla="*/ 16918 w 1485082"/>
                  <a:gd name="connsiteY5" fmla="*/ 5501811 h 5506014"/>
                  <a:gd name="connsiteX6" fmla="*/ 5009 w 1485082"/>
                  <a:gd name="connsiteY6" fmla="*/ 5508817 h 5506014"/>
                  <a:gd name="connsiteX7" fmla="*/ 5710 w 1485082"/>
                  <a:gd name="connsiteY7" fmla="*/ 5505314 h 5506014"/>
                  <a:gd name="connsiteX8" fmla="*/ 2908 w 1485082"/>
                  <a:gd name="connsiteY8" fmla="*/ 5470989 h 5506014"/>
                  <a:gd name="connsiteX9" fmla="*/ 2908 w 1485082"/>
                  <a:gd name="connsiteY9" fmla="*/ 841313 h 5506014"/>
                  <a:gd name="connsiteX10" fmla="*/ 106 w 1485082"/>
                  <a:gd name="connsiteY10" fmla="*/ 806988 h 5506014"/>
                  <a:gd name="connsiteX11" fmla="*/ 106 w 1485082"/>
                  <a:gd name="connsiteY11" fmla="*/ 802085 h 5506014"/>
                  <a:gd name="connsiteX12" fmla="*/ 7811 w 1485082"/>
                  <a:gd name="connsiteY12" fmla="*/ 788775 h 5506014"/>
                  <a:gd name="connsiteX13" fmla="*/ 87670 w 1485082"/>
                  <a:gd name="connsiteY13" fmla="*/ 741841 h 5506014"/>
                  <a:gd name="connsiteX14" fmla="*/ 567520 w 1485082"/>
                  <a:gd name="connsiteY14" fmla="*/ 481951 h 5506014"/>
                  <a:gd name="connsiteX15" fmla="*/ 1138436 w 1485082"/>
                  <a:gd name="connsiteY15" fmla="*/ 170925 h 5506014"/>
                  <a:gd name="connsiteX16" fmla="*/ 1425645 w 1485082"/>
                  <a:gd name="connsiteY16" fmla="*/ 16112 h 5506014"/>
                  <a:gd name="connsiteX17" fmla="*/ 1479584 w 1485082"/>
                  <a:gd name="connsiteY17" fmla="*/ 0 h 550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5082" h="5506014">
                    <a:moveTo>
                      <a:pt x="1479584" y="0"/>
                    </a:moveTo>
                    <a:cubicBezTo>
                      <a:pt x="1488691" y="11909"/>
                      <a:pt x="1484488" y="25919"/>
                      <a:pt x="1484488" y="38528"/>
                    </a:cubicBezTo>
                    <a:cubicBezTo>
                      <a:pt x="1484488" y="1082289"/>
                      <a:pt x="1484488" y="2126751"/>
                      <a:pt x="1484488" y="3170512"/>
                    </a:cubicBezTo>
                    <a:cubicBezTo>
                      <a:pt x="1484488" y="3667874"/>
                      <a:pt x="1484488" y="4165237"/>
                      <a:pt x="1485189" y="4662600"/>
                    </a:cubicBezTo>
                    <a:cubicBezTo>
                      <a:pt x="1485189" y="4693422"/>
                      <a:pt x="1475381" y="4709534"/>
                      <a:pt x="1448061" y="4724245"/>
                    </a:cubicBezTo>
                    <a:cubicBezTo>
                      <a:pt x="970313" y="4982733"/>
                      <a:pt x="493966" y="5242622"/>
                      <a:pt x="16918" y="5501811"/>
                    </a:cubicBezTo>
                    <a:cubicBezTo>
                      <a:pt x="12715" y="5503913"/>
                      <a:pt x="9212" y="5506014"/>
                      <a:pt x="5009" y="5508817"/>
                    </a:cubicBezTo>
                    <a:cubicBezTo>
                      <a:pt x="5009" y="5507415"/>
                      <a:pt x="5710" y="5506715"/>
                      <a:pt x="5710" y="5505314"/>
                    </a:cubicBezTo>
                    <a:cubicBezTo>
                      <a:pt x="-595" y="5494106"/>
                      <a:pt x="2908" y="5482898"/>
                      <a:pt x="2908" y="5470989"/>
                    </a:cubicBezTo>
                    <a:cubicBezTo>
                      <a:pt x="2908" y="3927764"/>
                      <a:pt x="2908" y="2384539"/>
                      <a:pt x="2908" y="841313"/>
                    </a:cubicBezTo>
                    <a:cubicBezTo>
                      <a:pt x="2908" y="830105"/>
                      <a:pt x="5710" y="818196"/>
                      <a:pt x="106" y="806988"/>
                    </a:cubicBezTo>
                    <a:cubicBezTo>
                      <a:pt x="106" y="804887"/>
                      <a:pt x="106" y="803486"/>
                      <a:pt x="106" y="802085"/>
                    </a:cubicBezTo>
                    <a:cubicBezTo>
                      <a:pt x="-595" y="795780"/>
                      <a:pt x="2207" y="791577"/>
                      <a:pt x="7811" y="788775"/>
                    </a:cubicBezTo>
                    <a:cubicBezTo>
                      <a:pt x="37933" y="778968"/>
                      <a:pt x="60350" y="756552"/>
                      <a:pt x="87670" y="741841"/>
                    </a:cubicBezTo>
                    <a:cubicBezTo>
                      <a:pt x="248087" y="656378"/>
                      <a:pt x="407803" y="568815"/>
                      <a:pt x="567520" y="481951"/>
                    </a:cubicBezTo>
                    <a:cubicBezTo>
                      <a:pt x="757358" y="378276"/>
                      <a:pt x="947897" y="275301"/>
                      <a:pt x="1138436" y="170925"/>
                    </a:cubicBezTo>
                    <a:cubicBezTo>
                      <a:pt x="1233705" y="118386"/>
                      <a:pt x="1328975" y="66549"/>
                      <a:pt x="1425645" y="16112"/>
                    </a:cubicBezTo>
                    <a:cubicBezTo>
                      <a:pt x="1442457" y="7706"/>
                      <a:pt x="1459970" y="0"/>
                      <a:pt x="14795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2E9D28-730C-441F-9680-DA3CC748FE45}"/>
                  </a:ext>
                </a:extLst>
              </p:cNvPr>
              <p:cNvSpPr/>
              <p:nvPr/>
            </p:nvSpPr>
            <p:spPr>
              <a:xfrm>
                <a:off x="4485121" y="337680"/>
                <a:ext cx="2577879" cy="1807318"/>
              </a:xfrm>
              <a:custGeom>
                <a:avLst/>
                <a:gdLst>
                  <a:gd name="connsiteX0" fmla="*/ 1772696 w 2577879"/>
                  <a:gd name="connsiteY0" fmla="*/ 1805183 h 1807317"/>
                  <a:gd name="connsiteX1" fmla="*/ 1762889 w 2577879"/>
                  <a:gd name="connsiteY1" fmla="*/ 1811487 h 1807317"/>
                  <a:gd name="connsiteX2" fmla="*/ 1756585 w 2577879"/>
                  <a:gd name="connsiteY2" fmla="*/ 1810787 h 1807317"/>
                  <a:gd name="connsiteX3" fmla="*/ 1623488 w 2577879"/>
                  <a:gd name="connsiteY3" fmla="*/ 1754746 h 1807317"/>
                  <a:gd name="connsiteX4" fmla="*/ 1388816 w 2577879"/>
                  <a:gd name="connsiteY4" fmla="*/ 1660177 h 1807317"/>
                  <a:gd name="connsiteX5" fmla="*/ 1071485 w 2577879"/>
                  <a:gd name="connsiteY5" fmla="*/ 1534786 h 1807317"/>
                  <a:gd name="connsiteX6" fmla="*/ 899159 w 2577879"/>
                  <a:gd name="connsiteY6" fmla="*/ 1466136 h 1807317"/>
                  <a:gd name="connsiteX7" fmla="*/ 702316 w 2577879"/>
                  <a:gd name="connsiteY7" fmla="*/ 1393282 h 1807317"/>
                  <a:gd name="connsiteX8" fmla="*/ 637869 w 2577879"/>
                  <a:gd name="connsiteY8" fmla="*/ 1366663 h 1807317"/>
                  <a:gd name="connsiteX9" fmla="*/ 497767 w 2577879"/>
                  <a:gd name="connsiteY9" fmla="*/ 1306419 h 1807317"/>
                  <a:gd name="connsiteX10" fmla="*/ 154517 w 2577879"/>
                  <a:gd name="connsiteY10" fmla="*/ 1168418 h 1807317"/>
                  <a:gd name="connsiteX11" fmla="*/ 8810 w 2577879"/>
                  <a:gd name="connsiteY11" fmla="*/ 1111677 h 1807317"/>
                  <a:gd name="connsiteX12" fmla="*/ 6709 w 2577879"/>
                  <a:gd name="connsiteY12" fmla="*/ 1092763 h 1807317"/>
                  <a:gd name="connsiteX13" fmla="*/ 363969 w 2577879"/>
                  <a:gd name="connsiteY13" fmla="*/ 617817 h 1807317"/>
                  <a:gd name="connsiteX14" fmla="*/ 798986 w 2577879"/>
                  <a:gd name="connsiteY14" fmla="*/ 37094 h 1807317"/>
                  <a:gd name="connsiteX15" fmla="*/ 820702 w 2577879"/>
                  <a:gd name="connsiteY15" fmla="*/ 9774 h 1807317"/>
                  <a:gd name="connsiteX16" fmla="*/ 858530 w 2577879"/>
                  <a:gd name="connsiteY16" fmla="*/ 8373 h 1807317"/>
                  <a:gd name="connsiteX17" fmla="*/ 1121922 w 2577879"/>
                  <a:gd name="connsiteY17" fmla="*/ 113449 h 1807317"/>
                  <a:gd name="connsiteX18" fmla="*/ 2108942 w 2577879"/>
                  <a:gd name="connsiteY18" fmla="*/ 507136 h 1807317"/>
                  <a:gd name="connsiteX19" fmla="*/ 2541157 w 2577879"/>
                  <a:gd name="connsiteY19" fmla="*/ 679462 h 1807317"/>
                  <a:gd name="connsiteX20" fmla="*/ 2583187 w 2577879"/>
                  <a:gd name="connsiteY20" fmla="*/ 708183 h 1807317"/>
                  <a:gd name="connsiteX21" fmla="*/ 2572680 w 2577879"/>
                  <a:gd name="connsiteY21" fmla="*/ 744609 h 1807317"/>
                  <a:gd name="connsiteX22" fmla="*/ 2449390 w 2577879"/>
                  <a:gd name="connsiteY22" fmla="*/ 921138 h 1807317"/>
                  <a:gd name="connsiteX23" fmla="*/ 2326800 w 2577879"/>
                  <a:gd name="connsiteY23" fmla="*/ 1086459 h 1807317"/>
                  <a:gd name="connsiteX24" fmla="*/ 1837143 w 2577879"/>
                  <a:gd name="connsiteY24" fmla="*/ 1740035 h 1807317"/>
                  <a:gd name="connsiteX25" fmla="*/ 1772696 w 2577879"/>
                  <a:gd name="connsiteY25" fmla="*/ 1805183 h 180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7879" h="1807317">
                    <a:moveTo>
                      <a:pt x="1772696" y="1805183"/>
                    </a:moveTo>
                    <a:cubicBezTo>
                      <a:pt x="1769194" y="1807284"/>
                      <a:pt x="1765691" y="1809386"/>
                      <a:pt x="1762889" y="1811487"/>
                    </a:cubicBezTo>
                    <a:cubicBezTo>
                      <a:pt x="1760788" y="1811487"/>
                      <a:pt x="1758686" y="1810787"/>
                      <a:pt x="1756585" y="1810787"/>
                    </a:cubicBezTo>
                    <a:cubicBezTo>
                      <a:pt x="1713853" y="1787670"/>
                      <a:pt x="1667620" y="1773660"/>
                      <a:pt x="1623488" y="1754746"/>
                    </a:cubicBezTo>
                    <a:cubicBezTo>
                      <a:pt x="1545731" y="1721822"/>
                      <a:pt x="1467274" y="1691000"/>
                      <a:pt x="1388816" y="1660177"/>
                    </a:cubicBezTo>
                    <a:cubicBezTo>
                      <a:pt x="1283039" y="1618146"/>
                      <a:pt x="1177963" y="1574715"/>
                      <a:pt x="1071485" y="1534786"/>
                    </a:cubicBezTo>
                    <a:cubicBezTo>
                      <a:pt x="1013343" y="1513070"/>
                      <a:pt x="956601" y="1488552"/>
                      <a:pt x="899159" y="1466136"/>
                    </a:cubicBezTo>
                    <a:cubicBezTo>
                      <a:pt x="834012" y="1440917"/>
                      <a:pt x="770265" y="1410795"/>
                      <a:pt x="702316" y="1393282"/>
                    </a:cubicBezTo>
                    <a:cubicBezTo>
                      <a:pt x="679199" y="1388379"/>
                      <a:pt x="657483" y="1379973"/>
                      <a:pt x="637869" y="1366663"/>
                    </a:cubicBezTo>
                    <a:cubicBezTo>
                      <a:pt x="593737" y="1340744"/>
                      <a:pt x="544701" y="1325333"/>
                      <a:pt x="497767" y="1306419"/>
                    </a:cubicBezTo>
                    <a:cubicBezTo>
                      <a:pt x="383584" y="1259485"/>
                      <a:pt x="268700" y="1214652"/>
                      <a:pt x="154517" y="1168418"/>
                    </a:cubicBezTo>
                    <a:cubicBezTo>
                      <a:pt x="106181" y="1148804"/>
                      <a:pt x="58547" y="1127088"/>
                      <a:pt x="8810" y="1111677"/>
                    </a:cubicBezTo>
                    <a:cubicBezTo>
                      <a:pt x="-8002" y="1106774"/>
                      <a:pt x="3907" y="1099768"/>
                      <a:pt x="6709" y="1092763"/>
                    </a:cubicBezTo>
                    <a:cubicBezTo>
                      <a:pt x="125796" y="934448"/>
                      <a:pt x="244882" y="776132"/>
                      <a:pt x="363969" y="617817"/>
                    </a:cubicBezTo>
                    <a:cubicBezTo>
                      <a:pt x="508975" y="424476"/>
                      <a:pt x="653981" y="231135"/>
                      <a:pt x="798986" y="37094"/>
                    </a:cubicBezTo>
                    <a:cubicBezTo>
                      <a:pt x="805992" y="27987"/>
                      <a:pt x="813697" y="18880"/>
                      <a:pt x="820702" y="9774"/>
                    </a:cubicBezTo>
                    <a:cubicBezTo>
                      <a:pt x="832611" y="-8440"/>
                      <a:pt x="846621" y="3469"/>
                      <a:pt x="858530" y="8373"/>
                    </a:cubicBezTo>
                    <a:cubicBezTo>
                      <a:pt x="946794" y="42698"/>
                      <a:pt x="1034358" y="78424"/>
                      <a:pt x="1121922" y="113449"/>
                    </a:cubicBezTo>
                    <a:cubicBezTo>
                      <a:pt x="1451162" y="243744"/>
                      <a:pt x="1779701" y="376141"/>
                      <a:pt x="2108942" y="507136"/>
                    </a:cubicBezTo>
                    <a:cubicBezTo>
                      <a:pt x="2253247" y="564578"/>
                      <a:pt x="2397552" y="621320"/>
                      <a:pt x="2541157" y="679462"/>
                    </a:cubicBezTo>
                    <a:cubicBezTo>
                      <a:pt x="2556568" y="685767"/>
                      <a:pt x="2577583" y="687168"/>
                      <a:pt x="2583187" y="708183"/>
                    </a:cubicBezTo>
                    <a:cubicBezTo>
                      <a:pt x="2588091" y="722894"/>
                      <a:pt x="2579685" y="734102"/>
                      <a:pt x="2572680" y="744609"/>
                    </a:cubicBezTo>
                    <a:cubicBezTo>
                      <a:pt x="2532050" y="803452"/>
                      <a:pt x="2491420" y="862996"/>
                      <a:pt x="2449390" y="921138"/>
                    </a:cubicBezTo>
                    <a:cubicBezTo>
                      <a:pt x="2410862" y="977880"/>
                      <a:pt x="2368131" y="1031819"/>
                      <a:pt x="2326800" y="1086459"/>
                    </a:cubicBezTo>
                    <a:cubicBezTo>
                      <a:pt x="2163581" y="1304318"/>
                      <a:pt x="2000362" y="1522176"/>
                      <a:pt x="1837143" y="1740035"/>
                    </a:cubicBezTo>
                    <a:cubicBezTo>
                      <a:pt x="1816828" y="1765254"/>
                      <a:pt x="1796514" y="1786269"/>
                      <a:pt x="1772696" y="1805183"/>
                    </a:cubicBezTo>
                    <a:close/>
                  </a:path>
                </a:pathLst>
              </a:custGeom>
              <a:solidFill>
                <a:srgbClr val="F1F1F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67457F9-EDEF-4A9B-9BA0-5571C58DA4CA}"/>
                  </a:ext>
                </a:extLst>
              </p:cNvPr>
              <p:cNvSpPr/>
              <p:nvPr/>
            </p:nvSpPr>
            <p:spPr>
              <a:xfrm>
                <a:off x="5297208" y="0"/>
                <a:ext cx="1772292" cy="1050766"/>
              </a:xfrm>
              <a:custGeom>
                <a:avLst/>
                <a:gdLst>
                  <a:gd name="connsiteX0" fmla="*/ 1764796 w 1772292"/>
                  <a:gd name="connsiteY0" fmla="*/ 1050066 h 1050766"/>
                  <a:gd name="connsiteX1" fmla="*/ 1711557 w 1772292"/>
                  <a:gd name="connsiteY1" fmla="*/ 1025548 h 1050766"/>
                  <a:gd name="connsiteX2" fmla="*/ 535400 w 1772292"/>
                  <a:gd name="connsiteY2" fmla="*/ 556206 h 1050766"/>
                  <a:gd name="connsiteX3" fmla="*/ 38037 w 1772292"/>
                  <a:gd name="connsiteY3" fmla="*/ 357961 h 1050766"/>
                  <a:gd name="connsiteX4" fmla="*/ 7915 w 1772292"/>
                  <a:gd name="connsiteY4" fmla="*/ 348154 h 1050766"/>
                  <a:gd name="connsiteX5" fmla="*/ 7915 w 1772292"/>
                  <a:gd name="connsiteY5" fmla="*/ 348154 h 1050766"/>
                  <a:gd name="connsiteX6" fmla="*/ 209 w 1772292"/>
                  <a:gd name="connsiteY6" fmla="*/ 329941 h 1050766"/>
                  <a:gd name="connsiteX7" fmla="*/ 209 w 1772292"/>
                  <a:gd name="connsiteY7" fmla="*/ 7005 h 1050766"/>
                  <a:gd name="connsiteX8" fmla="*/ 3712 w 1772292"/>
                  <a:gd name="connsiteY8" fmla="*/ 0 h 1050766"/>
                  <a:gd name="connsiteX9" fmla="*/ 343460 w 1772292"/>
                  <a:gd name="connsiteY9" fmla="*/ 137300 h 1050766"/>
                  <a:gd name="connsiteX10" fmla="*/ 1340286 w 1772292"/>
                  <a:gd name="connsiteY10" fmla="*/ 535190 h 1050766"/>
                  <a:gd name="connsiteX11" fmla="*/ 1743080 w 1772292"/>
                  <a:gd name="connsiteY11" fmla="*/ 694907 h 1050766"/>
                  <a:gd name="connsiteX12" fmla="*/ 1776705 w 1772292"/>
                  <a:gd name="connsiteY12" fmla="*/ 743942 h 1050766"/>
                  <a:gd name="connsiteX13" fmla="*/ 1776705 w 1772292"/>
                  <a:gd name="connsiteY13" fmla="*/ 1049365 h 1050766"/>
                  <a:gd name="connsiteX14" fmla="*/ 1764796 w 1772292"/>
                  <a:gd name="connsiteY14" fmla="*/ 1050066 h 10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2292" h="1050766">
                    <a:moveTo>
                      <a:pt x="1764796" y="1050066"/>
                    </a:moveTo>
                    <a:cubicBezTo>
                      <a:pt x="1748684" y="1037456"/>
                      <a:pt x="1729770" y="1033253"/>
                      <a:pt x="1711557" y="1025548"/>
                    </a:cubicBezTo>
                    <a:cubicBezTo>
                      <a:pt x="1319271" y="868633"/>
                      <a:pt x="927686" y="712419"/>
                      <a:pt x="535400" y="556206"/>
                    </a:cubicBezTo>
                    <a:cubicBezTo>
                      <a:pt x="369379" y="490358"/>
                      <a:pt x="204058" y="423809"/>
                      <a:pt x="38037" y="357961"/>
                    </a:cubicBezTo>
                    <a:cubicBezTo>
                      <a:pt x="28230" y="353758"/>
                      <a:pt x="17722" y="350956"/>
                      <a:pt x="7915" y="348154"/>
                    </a:cubicBezTo>
                    <a:cubicBezTo>
                      <a:pt x="7915" y="348154"/>
                      <a:pt x="7915" y="348154"/>
                      <a:pt x="7915" y="348154"/>
                    </a:cubicBezTo>
                    <a:cubicBezTo>
                      <a:pt x="209" y="343951"/>
                      <a:pt x="-491" y="337646"/>
                      <a:pt x="209" y="329941"/>
                    </a:cubicBezTo>
                    <a:cubicBezTo>
                      <a:pt x="209" y="222062"/>
                      <a:pt x="209" y="114884"/>
                      <a:pt x="209" y="7005"/>
                    </a:cubicBezTo>
                    <a:cubicBezTo>
                      <a:pt x="209" y="4203"/>
                      <a:pt x="2311" y="2102"/>
                      <a:pt x="3712" y="0"/>
                    </a:cubicBezTo>
                    <a:cubicBezTo>
                      <a:pt x="117195" y="45533"/>
                      <a:pt x="229977" y="91767"/>
                      <a:pt x="343460" y="137300"/>
                    </a:cubicBezTo>
                    <a:cubicBezTo>
                      <a:pt x="675502" y="269697"/>
                      <a:pt x="1008244" y="402093"/>
                      <a:pt x="1340286" y="535190"/>
                    </a:cubicBezTo>
                    <a:cubicBezTo>
                      <a:pt x="1474785" y="588429"/>
                      <a:pt x="1608582" y="642368"/>
                      <a:pt x="1743080" y="694907"/>
                    </a:cubicBezTo>
                    <a:cubicBezTo>
                      <a:pt x="1767598" y="704714"/>
                      <a:pt x="1777405" y="718024"/>
                      <a:pt x="1776705" y="743942"/>
                    </a:cubicBezTo>
                    <a:cubicBezTo>
                      <a:pt x="1775304" y="845516"/>
                      <a:pt x="1776705" y="947091"/>
                      <a:pt x="1776705" y="1049365"/>
                    </a:cubicBezTo>
                    <a:cubicBezTo>
                      <a:pt x="1772502" y="1053568"/>
                      <a:pt x="1768999" y="1053568"/>
                      <a:pt x="1764796" y="1050066"/>
                    </a:cubicBezTo>
                    <a:close/>
                  </a:path>
                </a:pathLst>
              </a:custGeom>
              <a:solidFill>
                <a:srgbClr val="CBCBCB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8532609-B2F6-496C-BB6D-6F16BA13B0EC}"/>
                  </a:ext>
                </a:extLst>
              </p:cNvPr>
              <p:cNvSpPr/>
              <p:nvPr/>
            </p:nvSpPr>
            <p:spPr>
              <a:xfrm>
                <a:off x="6257818" y="1248769"/>
                <a:ext cx="1464067" cy="889649"/>
              </a:xfrm>
              <a:custGeom>
                <a:avLst/>
                <a:gdLst>
                  <a:gd name="connsiteX0" fmla="*/ 0 w 1464067"/>
                  <a:gd name="connsiteY0" fmla="*/ 894093 h 889648"/>
                  <a:gd name="connsiteX1" fmla="*/ 15411 w 1464067"/>
                  <a:gd name="connsiteY1" fmla="*/ 869575 h 889648"/>
                  <a:gd name="connsiteX2" fmla="*/ 664084 w 1464067"/>
                  <a:gd name="connsiteY2" fmla="*/ 5145 h 889648"/>
                  <a:gd name="connsiteX3" fmla="*/ 798582 w 1464067"/>
                  <a:gd name="connsiteY3" fmla="*/ 10749 h 889648"/>
                  <a:gd name="connsiteX4" fmla="*/ 1232198 w 1464067"/>
                  <a:gd name="connsiteY4" fmla="*/ 56983 h 889648"/>
                  <a:gd name="connsiteX5" fmla="*/ 1437448 w 1464067"/>
                  <a:gd name="connsiteY5" fmla="*/ 85704 h 889648"/>
                  <a:gd name="connsiteX6" fmla="*/ 1452159 w 1464067"/>
                  <a:gd name="connsiteY6" fmla="*/ 91308 h 889648"/>
                  <a:gd name="connsiteX7" fmla="*/ 1468971 w 1464067"/>
                  <a:gd name="connsiteY7" fmla="*/ 97612 h 889648"/>
                  <a:gd name="connsiteX8" fmla="*/ 1220290 w 1464067"/>
                  <a:gd name="connsiteY8" fmla="*/ 234212 h 889648"/>
                  <a:gd name="connsiteX9" fmla="*/ 581424 w 1464067"/>
                  <a:gd name="connsiteY9" fmla="*/ 582366 h 889648"/>
                  <a:gd name="connsiteX10" fmla="*/ 21716 w 1464067"/>
                  <a:gd name="connsiteY10" fmla="*/ 886387 h 889648"/>
                  <a:gd name="connsiteX11" fmla="*/ 0 w 1464067"/>
                  <a:gd name="connsiteY11" fmla="*/ 894093 h 88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067" h="889648">
                    <a:moveTo>
                      <a:pt x="0" y="894093"/>
                    </a:moveTo>
                    <a:cubicBezTo>
                      <a:pt x="4903" y="885687"/>
                      <a:pt x="9807" y="877281"/>
                      <a:pt x="15411" y="869575"/>
                    </a:cubicBezTo>
                    <a:cubicBezTo>
                      <a:pt x="231169" y="580965"/>
                      <a:pt x="447626" y="293055"/>
                      <a:pt x="664084" y="5145"/>
                    </a:cubicBezTo>
                    <a:cubicBezTo>
                      <a:pt x="709617" y="-7464"/>
                      <a:pt x="753750" y="6546"/>
                      <a:pt x="798582" y="10749"/>
                    </a:cubicBezTo>
                    <a:cubicBezTo>
                      <a:pt x="942887" y="24759"/>
                      <a:pt x="1087893" y="40170"/>
                      <a:pt x="1232198" y="56983"/>
                    </a:cubicBezTo>
                    <a:cubicBezTo>
                      <a:pt x="1300848" y="64688"/>
                      <a:pt x="1370899" y="66089"/>
                      <a:pt x="1437448" y="85704"/>
                    </a:cubicBezTo>
                    <a:cubicBezTo>
                      <a:pt x="1442352" y="87105"/>
                      <a:pt x="1447956" y="87805"/>
                      <a:pt x="1452159" y="91308"/>
                    </a:cubicBezTo>
                    <a:cubicBezTo>
                      <a:pt x="1457763" y="93409"/>
                      <a:pt x="1463367" y="95511"/>
                      <a:pt x="1468971" y="97612"/>
                    </a:cubicBezTo>
                    <a:cubicBezTo>
                      <a:pt x="1386311" y="143145"/>
                      <a:pt x="1303651" y="188679"/>
                      <a:pt x="1220290" y="234212"/>
                    </a:cubicBezTo>
                    <a:cubicBezTo>
                      <a:pt x="1007334" y="350497"/>
                      <a:pt x="794379" y="466081"/>
                      <a:pt x="581424" y="582366"/>
                    </a:cubicBezTo>
                    <a:cubicBezTo>
                      <a:pt x="395088" y="683940"/>
                      <a:pt x="208752" y="785514"/>
                      <a:pt x="21716" y="886387"/>
                    </a:cubicBezTo>
                    <a:cubicBezTo>
                      <a:pt x="15411" y="889190"/>
                      <a:pt x="7706" y="891291"/>
                      <a:pt x="0" y="894093"/>
                    </a:cubicBezTo>
                    <a:close/>
                  </a:path>
                </a:pathLst>
              </a:custGeom>
              <a:solidFill>
                <a:srgbClr val="B1B1B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03A914D-9426-46D1-9A9C-F9A9B2930087}"/>
                  </a:ext>
                </a:extLst>
              </p:cNvPr>
              <p:cNvSpPr/>
              <p:nvPr/>
            </p:nvSpPr>
            <p:spPr>
              <a:xfrm>
                <a:off x="6921201" y="1048665"/>
                <a:ext cx="784572" cy="287209"/>
              </a:xfrm>
              <a:custGeom>
                <a:avLst/>
                <a:gdLst>
                  <a:gd name="connsiteX0" fmla="*/ 788775 w 784571"/>
                  <a:gd name="connsiteY0" fmla="*/ 290712 h 287209"/>
                  <a:gd name="connsiteX1" fmla="*/ 562510 w 784571"/>
                  <a:gd name="connsiteY1" fmla="*/ 268996 h 287209"/>
                  <a:gd name="connsiteX2" fmla="*/ 25218 w 784571"/>
                  <a:gd name="connsiteY2" fmla="*/ 211554 h 287209"/>
                  <a:gd name="connsiteX3" fmla="*/ 0 w 784571"/>
                  <a:gd name="connsiteY3" fmla="*/ 204549 h 287209"/>
                  <a:gd name="connsiteX4" fmla="*/ 140102 w 784571"/>
                  <a:gd name="connsiteY4" fmla="*/ 1401 h 287209"/>
                  <a:gd name="connsiteX5" fmla="*/ 151310 w 784571"/>
                  <a:gd name="connsiteY5" fmla="*/ 0 h 287209"/>
                  <a:gd name="connsiteX6" fmla="*/ 764257 w 784571"/>
                  <a:gd name="connsiteY6" fmla="*/ 275301 h 287209"/>
                  <a:gd name="connsiteX7" fmla="*/ 788775 w 784571"/>
                  <a:gd name="connsiteY7" fmla="*/ 290712 h 28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571" h="287209">
                    <a:moveTo>
                      <a:pt x="788775" y="290712"/>
                    </a:moveTo>
                    <a:cubicBezTo>
                      <a:pt x="713120" y="288610"/>
                      <a:pt x="638165" y="276702"/>
                      <a:pt x="562510" y="268996"/>
                    </a:cubicBezTo>
                    <a:cubicBezTo>
                      <a:pt x="383179" y="250783"/>
                      <a:pt x="204549" y="231169"/>
                      <a:pt x="25218" y="211554"/>
                    </a:cubicBezTo>
                    <a:cubicBezTo>
                      <a:pt x="16812" y="210854"/>
                      <a:pt x="7005" y="212255"/>
                      <a:pt x="0" y="204549"/>
                    </a:cubicBezTo>
                    <a:cubicBezTo>
                      <a:pt x="46934" y="136600"/>
                      <a:pt x="93869" y="69351"/>
                      <a:pt x="140102" y="1401"/>
                    </a:cubicBezTo>
                    <a:cubicBezTo>
                      <a:pt x="143605" y="701"/>
                      <a:pt x="147808" y="701"/>
                      <a:pt x="151310" y="0"/>
                    </a:cubicBezTo>
                    <a:cubicBezTo>
                      <a:pt x="355860" y="91767"/>
                      <a:pt x="559708" y="183534"/>
                      <a:pt x="764257" y="275301"/>
                    </a:cubicBezTo>
                    <a:cubicBezTo>
                      <a:pt x="773364" y="279504"/>
                      <a:pt x="784572" y="280204"/>
                      <a:pt x="788775" y="29071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3F76C6-BC2E-4618-B172-7D4CF1722CDC}"/>
                  </a:ext>
                </a:extLst>
              </p:cNvPr>
              <p:cNvSpPr/>
              <p:nvPr/>
            </p:nvSpPr>
            <p:spPr>
              <a:xfrm>
                <a:off x="4460489" y="1443989"/>
                <a:ext cx="1800313" cy="5407943"/>
              </a:xfrm>
              <a:custGeom>
                <a:avLst/>
                <a:gdLst>
                  <a:gd name="connsiteX0" fmla="*/ 1801531 w 1800312"/>
                  <a:gd name="connsiteY0" fmla="*/ 5335553 h 5407942"/>
                  <a:gd name="connsiteX1" fmla="*/ 1795227 w 1800312"/>
                  <a:gd name="connsiteY1" fmla="*/ 5252893 h 5407942"/>
                  <a:gd name="connsiteX2" fmla="*/ 1795227 w 1800312"/>
                  <a:gd name="connsiteY2" fmla="*/ 765421 h 5407942"/>
                  <a:gd name="connsiteX3" fmla="*/ 1795927 w 1800312"/>
                  <a:gd name="connsiteY3" fmla="*/ 714284 h 5407942"/>
                  <a:gd name="connsiteX4" fmla="*/ 1794526 w 1800312"/>
                  <a:gd name="connsiteY4" fmla="*/ 704477 h 5407942"/>
                  <a:gd name="connsiteX5" fmla="*/ 1788922 w 1800312"/>
                  <a:gd name="connsiteY5" fmla="*/ 696771 h 5407942"/>
                  <a:gd name="connsiteX6" fmla="*/ 1753196 w 1800312"/>
                  <a:gd name="connsiteY6" fmla="*/ 686264 h 5407942"/>
                  <a:gd name="connsiteX7" fmla="*/ 918187 w 1800312"/>
                  <a:gd name="connsiteY7" fmla="*/ 353521 h 5407942"/>
                  <a:gd name="connsiteX8" fmla="*/ 733252 w 1800312"/>
                  <a:gd name="connsiteY8" fmla="*/ 277165 h 5407942"/>
                  <a:gd name="connsiteX9" fmla="*/ 663201 w 1800312"/>
                  <a:gd name="connsiteY9" fmla="*/ 250546 h 5407942"/>
                  <a:gd name="connsiteX10" fmla="*/ 343068 w 1800312"/>
                  <a:gd name="connsiteY10" fmla="*/ 125155 h 5407942"/>
                  <a:gd name="connsiteX11" fmla="*/ 43249 w 1800312"/>
                  <a:gd name="connsiteY11" fmla="*/ 5367 h 5407942"/>
                  <a:gd name="connsiteX12" fmla="*/ 8224 w 1800312"/>
                  <a:gd name="connsiteY12" fmla="*/ 5367 h 5407942"/>
                  <a:gd name="connsiteX13" fmla="*/ 518 w 1800312"/>
                  <a:gd name="connsiteY13" fmla="*/ 54403 h 5407942"/>
                  <a:gd name="connsiteX14" fmla="*/ 518 w 1800312"/>
                  <a:gd name="connsiteY14" fmla="*/ 4662363 h 5407942"/>
                  <a:gd name="connsiteX15" fmla="*/ 50955 w 1800312"/>
                  <a:gd name="connsiteY15" fmla="*/ 4737318 h 5407942"/>
                  <a:gd name="connsiteX16" fmla="*/ 556023 w 1800312"/>
                  <a:gd name="connsiteY16" fmla="*/ 4939065 h 5407942"/>
                  <a:gd name="connsiteX17" fmla="*/ 1305570 w 1800312"/>
                  <a:gd name="connsiteY17" fmla="*/ 5236081 h 5407942"/>
                  <a:gd name="connsiteX18" fmla="*/ 1782617 w 1800312"/>
                  <a:gd name="connsiteY18" fmla="*/ 5414711 h 5407942"/>
                  <a:gd name="connsiteX19" fmla="*/ 1793125 w 1800312"/>
                  <a:gd name="connsiteY19" fmla="*/ 5414711 h 5407942"/>
                  <a:gd name="connsiteX20" fmla="*/ 1798729 w 1800312"/>
                  <a:gd name="connsiteY20" fmla="*/ 5406305 h 5407942"/>
                  <a:gd name="connsiteX21" fmla="*/ 1802232 w 1800312"/>
                  <a:gd name="connsiteY21" fmla="*/ 5396498 h 5407942"/>
                  <a:gd name="connsiteX22" fmla="*/ 1801531 w 1800312"/>
                  <a:gd name="connsiteY22" fmla="*/ 5335553 h 540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00312" h="5407942">
                    <a:moveTo>
                      <a:pt x="1801531" y="5335553"/>
                    </a:moveTo>
                    <a:cubicBezTo>
                      <a:pt x="1795227" y="5308234"/>
                      <a:pt x="1795227" y="5280914"/>
                      <a:pt x="1795227" y="5252893"/>
                    </a:cubicBezTo>
                    <a:cubicBezTo>
                      <a:pt x="1795227" y="3757303"/>
                      <a:pt x="1795227" y="2261012"/>
                      <a:pt x="1795227" y="765421"/>
                    </a:cubicBezTo>
                    <a:cubicBezTo>
                      <a:pt x="1795227" y="748609"/>
                      <a:pt x="1795227" y="731797"/>
                      <a:pt x="1795927" y="714284"/>
                    </a:cubicBezTo>
                    <a:cubicBezTo>
                      <a:pt x="1795927" y="710782"/>
                      <a:pt x="1795927" y="707279"/>
                      <a:pt x="1794526" y="704477"/>
                    </a:cubicBezTo>
                    <a:cubicBezTo>
                      <a:pt x="1793125" y="701675"/>
                      <a:pt x="1791024" y="698873"/>
                      <a:pt x="1788922" y="696771"/>
                    </a:cubicBezTo>
                    <a:cubicBezTo>
                      <a:pt x="1777714" y="691868"/>
                      <a:pt x="1765105" y="691167"/>
                      <a:pt x="1753196" y="686264"/>
                    </a:cubicBezTo>
                    <a:cubicBezTo>
                      <a:pt x="1475093" y="574883"/>
                      <a:pt x="1196290" y="465603"/>
                      <a:pt x="918187" y="353521"/>
                    </a:cubicBezTo>
                    <a:cubicBezTo>
                      <a:pt x="856542" y="328303"/>
                      <a:pt x="793496" y="305186"/>
                      <a:pt x="733252" y="277165"/>
                    </a:cubicBezTo>
                    <a:cubicBezTo>
                      <a:pt x="710836" y="265257"/>
                      <a:pt x="687019" y="257551"/>
                      <a:pt x="663201" y="250546"/>
                    </a:cubicBezTo>
                    <a:cubicBezTo>
                      <a:pt x="556724" y="208515"/>
                      <a:pt x="449545" y="167886"/>
                      <a:pt x="343068" y="125155"/>
                    </a:cubicBezTo>
                    <a:cubicBezTo>
                      <a:pt x="243595" y="85225"/>
                      <a:pt x="143422" y="44596"/>
                      <a:pt x="43249" y="5367"/>
                    </a:cubicBezTo>
                    <a:cubicBezTo>
                      <a:pt x="31341" y="464"/>
                      <a:pt x="20132" y="-3739"/>
                      <a:pt x="8224" y="5367"/>
                    </a:cubicBezTo>
                    <a:cubicBezTo>
                      <a:pt x="-2984" y="20078"/>
                      <a:pt x="518" y="37591"/>
                      <a:pt x="518" y="54403"/>
                    </a:cubicBezTo>
                    <a:cubicBezTo>
                      <a:pt x="518" y="1590623"/>
                      <a:pt x="518" y="3126843"/>
                      <a:pt x="518" y="4662363"/>
                    </a:cubicBezTo>
                    <a:cubicBezTo>
                      <a:pt x="518" y="4715601"/>
                      <a:pt x="1919" y="4717703"/>
                      <a:pt x="50955" y="4737318"/>
                    </a:cubicBezTo>
                    <a:cubicBezTo>
                      <a:pt x="219077" y="4805267"/>
                      <a:pt x="387200" y="4872516"/>
                      <a:pt x="556023" y="4939065"/>
                    </a:cubicBezTo>
                    <a:cubicBezTo>
                      <a:pt x="806105" y="5037836"/>
                      <a:pt x="1054787" y="5140111"/>
                      <a:pt x="1305570" y="5236081"/>
                    </a:cubicBezTo>
                    <a:cubicBezTo>
                      <a:pt x="1463885" y="5297025"/>
                      <a:pt x="1615896" y="5375483"/>
                      <a:pt x="1782617" y="5414711"/>
                    </a:cubicBezTo>
                    <a:cubicBezTo>
                      <a:pt x="1786120" y="5414711"/>
                      <a:pt x="1789623" y="5414711"/>
                      <a:pt x="1793125" y="5414711"/>
                    </a:cubicBezTo>
                    <a:cubicBezTo>
                      <a:pt x="1795227" y="5411909"/>
                      <a:pt x="1797328" y="5409107"/>
                      <a:pt x="1798729" y="5406305"/>
                    </a:cubicBezTo>
                    <a:cubicBezTo>
                      <a:pt x="1800130" y="5402803"/>
                      <a:pt x="1800831" y="5400001"/>
                      <a:pt x="1802232" y="5396498"/>
                    </a:cubicBezTo>
                    <a:cubicBezTo>
                      <a:pt x="1807135" y="5376183"/>
                      <a:pt x="1806435" y="5355168"/>
                      <a:pt x="1801531" y="533555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38" name="Graphic 243">
              <a:extLst>
                <a:ext uri="{FF2B5EF4-FFF2-40B4-BE49-F238E27FC236}">
                  <a16:creationId xmlns:a16="http://schemas.microsoft.com/office/drawing/2014/main" id="{1A788701-D4E5-41BE-ACDD-8AC773171ED1}"/>
                </a:ext>
              </a:extLst>
            </p:cNvPr>
            <p:cNvGrpSpPr/>
            <p:nvPr/>
          </p:nvGrpSpPr>
          <p:grpSpPr>
            <a:xfrm rot="20902163">
              <a:off x="5008145" y="2801758"/>
              <a:ext cx="1420045" cy="2913246"/>
              <a:chOff x="4524375" y="204787"/>
              <a:chExt cx="3143250" cy="6448425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F370B5-0C98-4404-965D-71A350C22B43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9719E3E-2801-43A1-BD8C-3894067E1850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672CD43-ACD6-4866-A7C2-DB33589D6227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F6DC37-50A6-4185-BD53-3D9619A9DA6F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7EBCBD-43F2-4EE4-85C9-DD498C114256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E171FC-1385-4B36-90A6-20111BBFFEAB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66331E2-44BF-4AFE-9245-62D6E4F0B207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3BD721A-6563-48E0-9DE9-7A5758A8BF66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4952DA-61D2-461E-9881-7979E45C1D97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7718446-F7EB-4E37-AC30-716F1F99C378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D68457B-0DB8-4D82-A257-2165C7BFC86A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ACFF23F-AB38-4579-84C1-6E0F5D1B28A5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8753E6-B614-4660-9D23-3F260B7A016A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A39F9DA-DF6C-484D-BD11-466A27034317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8088751-5D57-4C82-95DE-10F507C1DCFA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704EC1-64A7-490F-B796-4D2ECFCA560F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EB56949-90CD-42CC-AAB9-27F9CBE236AE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D5F25F-BB62-430E-B24D-5D7F69AF3D6D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99214B0-FA7C-46F0-9C57-DDD9084C4434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FE7BC98-22EE-48AF-8E1E-097EF1840CD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1CC3C7-026E-4438-B33D-0EB7DE845440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36B0C3-B245-425B-AE92-D8B72A413B10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10DF8E0-03F2-497F-8887-7C977658F4F6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703A10-93A4-4C6D-B4EB-E1544186DA4C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D878A3-01F4-4067-AA70-ECC742DDD942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9EF94D-1558-4E82-A97A-76D35B758F3B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E0A66E0-A889-4B83-A2B4-05D985A0DAFE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8C194A-CEE8-460D-A94A-6A167DA892A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D72BC2A-C43C-4571-9214-E963A7057B38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17DABA3-D38E-4311-A37C-360DD66D2EEC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38" name="Graphic 236">
              <a:extLst>
                <a:ext uri="{FF2B5EF4-FFF2-40B4-BE49-F238E27FC236}">
                  <a16:creationId xmlns:a16="http://schemas.microsoft.com/office/drawing/2014/main" id="{DC1EFA21-D641-46B5-8FE4-D7431A7CD4CF}"/>
                </a:ext>
              </a:extLst>
            </p:cNvPr>
            <p:cNvSpPr/>
            <p:nvPr/>
          </p:nvSpPr>
          <p:spPr>
            <a:xfrm>
              <a:off x="6313511" y="3993797"/>
              <a:ext cx="1426225" cy="1636607"/>
            </a:xfrm>
            <a:custGeom>
              <a:avLst/>
              <a:gdLst>
                <a:gd name="connsiteX0" fmla="*/ 1640862 w 1658626"/>
                <a:gd name="connsiteY0" fmla="*/ 1905833 h 1903290"/>
                <a:gd name="connsiteX1" fmla="*/ 26402 w 1658626"/>
                <a:gd name="connsiteY1" fmla="*/ 1905833 h 1903290"/>
                <a:gd name="connsiteX2" fmla="*/ 16234 w 1658626"/>
                <a:gd name="connsiteY2" fmla="*/ 1877871 h 1903290"/>
                <a:gd name="connsiteX3" fmla="*/ 23224 w 1658626"/>
                <a:gd name="connsiteY3" fmla="*/ 1740605 h 1903290"/>
                <a:gd name="connsiteX4" fmla="*/ 28308 w 1658626"/>
                <a:gd name="connsiteY4" fmla="*/ 1627488 h 1903290"/>
                <a:gd name="connsiteX5" fmla="*/ 43878 w 1658626"/>
                <a:gd name="connsiteY5" fmla="*/ 1279240 h 1903290"/>
                <a:gd name="connsiteX6" fmla="*/ 56905 w 1658626"/>
                <a:gd name="connsiteY6" fmla="*/ 995494 h 1903290"/>
                <a:gd name="connsiteX7" fmla="*/ 64849 w 1658626"/>
                <a:gd name="connsiteY7" fmla="*/ 840435 h 1903290"/>
                <a:gd name="connsiteX8" fmla="*/ 46102 w 1658626"/>
                <a:gd name="connsiteY8" fmla="*/ 603715 h 1903290"/>
                <a:gd name="connsiteX9" fmla="*/ 25448 w 1658626"/>
                <a:gd name="connsiteY9" fmla="*/ 384789 h 1903290"/>
                <a:gd name="connsiteX10" fmla="*/ 5748 w 1658626"/>
                <a:gd name="connsiteY10" fmla="*/ 170311 h 1903290"/>
                <a:gd name="connsiteX11" fmla="*/ 6701 w 1658626"/>
                <a:gd name="connsiteY11" fmla="*/ 35905 h 1903290"/>
                <a:gd name="connsiteX12" fmla="*/ 18458 w 1658626"/>
                <a:gd name="connsiteY12" fmla="*/ 15569 h 1903290"/>
                <a:gd name="connsiteX13" fmla="*/ 33074 w 1658626"/>
                <a:gd name="connsiteY13" fmla="*/ 23513 h 1903290"/>
                <a:gd name="connsiteX14" fmla="*/ 62307 w 1658626"/>
                <a:gd name="connsiteY14" fmla="*/ 48615 h 1903290"/>
                <a:gd name="connsiteX15" fmla="*/ 80736 w 1658626"/>
                <a:gd name="connsiteY15" fmla="*/ 45755 h 1903290"/>
                <a:gd name="connsiteX16" fmla="*/ 118230 w 1658626"/>
                <a:gd name="connsiteY16" fmla="*/ 44484 h 1903290"/>
                <a:gd name="connsiteX17" fmla="*/ 147145 w 1658626"/>
                <a:gd name="connsiteY17" fmla="*/ 46073 h 1903290"/>
                <a:gd name="connsiteX18" fmla="*/ 228805 w 1658626"/>
                <a:gd name="connsiteY18" fmla="*/ 44802 h 1903290"/>
                <a:gd name="connsiteX19" fmla="*/ 235160 w 1658626"/>
                <a:gd name="connsiteY19" fmla="*/ 46073 h 1903290"/>
                <a:gd name="connsiteX20" fmla="*/ 360987 w 1658626"/>
                <a:gd name="connsiteY20" fmla="*/ 39400 h 1903290"/>
                <a:gd name="connsiteX21" fmla="*/ 380369 w 1658626"/>
                <a:gd name="connsiteY21" fmla="*/ 42896 h 1903290"/>
                <a:gd name="connsiteX22" fmla="*/ 397209 w 1658626"/>
                <a:gd name="connsiteY22" fmla="*/ 45120 h 1903290"/>
                <a:gd name="connsiteX23" fmla="*/ 443600 w 1658626"/>
                <a:gd name="connsiteY23" fmla="*/ 43213 h 1903290"/>
                <a:gd name="connsiteX24" fmla="*/ 523990 w 1658626"/>
                <a:gd name="connsiteY24" fmla="*/ 44167 h 1903290"/>
                <a:gd name="connsiteX25" fmla="*/ 601837 w 1658626"/>
                <a:gd name="connsiteY25" fmla="*/ 45120 h 1903290"/>
                <a:gd name="connsiteX26" fmla="*/ 675871 w 1658626"/>
                <a:gd name="connsiteY26" fmla="*/ 43213 h 1903290"/>
                <a:gd name="connsiteX27" fmla="*/ 678096 w 1658626"/>
                <a:gd name="connsiteY27" fmla="*/ 42578 h 1903290"/>
                <a:gd name="connsiteX28" fmla="*/ 764204 w 1658626"/>
                <a:gd name="connsiteY28" fmla="*/ 47344 h 1903290"/>
                <a:gd name="connsiteX29" fmla="*/ 770559 w 1658626"/>
                <a:gd name="connsiteY29" fmla="*/ 48933 h 1903290"/>
                <a:gd name="connsiteX30" fmla="*/ 895115 w 1658626"/>
                <a:gd name="connsiteY30" fmla="*/ 49250 h 1903290"/>
                <a:gd name="connsiteX31" fmla="*/ 927843 w 1658626"/>
                <a:gd name="connsiteY31" fmla="*/ 53381 h 1903290"/>
                <a:gd name="connsiteX32" fmla="*/ 968196 w 1658626"/>
                <a:gd name="connsiteY32" fmla="*/ 44484 h 1903290"/>
                <a:gd name="connsiteX33" fmla="*/ 1000606 w 1658626"/>
                <a:gd name="connsiteY33" fmla="*/ 43213 h 1903290"/>
                <a:gd name="connsiteX34" fmla="*/ 1031745 w 1658626"/>
                <a:gd name="connsiteY34" fmla="*/ 45120 h 1903290"/>
                <a:gd name="connsiteX35" fmla="*/ 1069875 w 1658626"/>
                <a:gd name="connsiteY35" fmla="*/ 50204 h 1903290"/>
                <a:gd name="connsiteX36" fmla="*/ 1083856 w 1658626"/>
                <a:gd name="connsiteY36" fmla="*/ 33681 h 1903290"/>
                <a:gd name="connsiteX37" fmla="*/ 1088939 w 1658626"/>
                <a:gd name="connsiteY37" fmla="*/ 3495 h 1903290"/>
                <a:gd name="connsiteX38" fmla="*/ 1094659 w 1658626"/>
                <a:gd name="connsiteY38" fmla="*/ 0 h 1903290"/>
                <a:gd name="connsiteX39" fmla="*/ 1101014 w 1658626"/>
                <a:gd name="connsiteY39" fmla="*/ 1589 h 1903290"/>
                <a:gd name="connsiteX40" fmla="*/ 1108322 w 1658626"/>
                <a:gd name="connsiteY40" fmla="*/ 19382 h 1903290"/>
                <a:gd name="connsiteX41" fmla="*/ 1143274 w 1658626"/>
                <a:gd name="connsiteY41" fmla="*/ 45437 h 1903290"/>
                <a:gd name="connsiteX42" fmla="*/ 1228747 w 1658626"/>
                <a:gd name="connsiteY42" fmla="*/ 41942 h 1903290"/>
                <a:gd name="connsiteX43" fmla="*/ 1304052 w 1658626"/>
                <a:gd name="connsiteY43" fmla="*/ 47026 h 1903290"/>
                <a:gd name="connsiteX44" fmla="*/ 1368237 w 1658626"/>
                <a:gd name="connsiteY44" fmla="*/ 39718 h 1903290"/>
                <a:gd name="connsiteX45" fmla="*/ 1383171 w 1658626"/>
                <a:gd name="connsiteY45" fmla="*/ 36541 h 1903290"/>
                <a:gd name="connsiteX46" fmla="*/ 1472457 w 1658626"/>
                <a:gd name="connsiteY46" fmla="*/ 40036 h 1903290"/>
                <a:gd name="connsiteX47" fmla="*/ 1636096 w 1658626"/>
                <a:gd name="connsiteY47" fmla="*/ 50839 h 1903290"/>
                <a:gd name="connsiteX48" fmla="*/ 1655478 w 1658626"/>
                <a:gd name="connsiteY48" fmla="*/ 67997 h 1903290"/>
                <a:gd name="connsiteX49" fmla="*/ 1660880 w 1658626"/>
                <a:gd name="connsiteY49" fmla="*/ 125191 h 1903290"/>
                <a:gd name="connsiteX50" fmla="*/ 1652618 w 1658626"/>
                <a:gd name="connsiteY50" fmla="*/ 249112 h 1903290"/>
                <a:gd name="connsiteX51" fmla="*/ 1641497 w 1658626"/>
                <a:gd name="connsiteY51" fmla="*/ 477570 h 1903290"/>
                <a:gd name="connsiteX52" fmla="*/ 1625928 w 1658626"/>
                <a:gd name="connsiteY52" fmla="*/ 779110 h 1903290"/>
                <a:gd name="connsiteX53" fmla="*/ 1614807 w 1658626"/>
                <a:gd name="connsiteY53" fmla="*/ 1003120 h 1903290"/>
                <a:gd name="connsiteX54" fmla="*/ 1603368 w 1658626"/>
                <a:gd name="connsiteY54" fmla="*/ 1220457 h 1903290"/>
                <a:gd name="connsiteX55" fmla="*/ 1607816 w 1658626"/>
                <a:gd name="connsiteY55" fmla="*/ 1382507 h 1903290"/>
                <a:gd name="connsiteX56" fmla="*/ 1624021 w 1658626"/>
                <a:gd name="connsiteY56" fmla="*/ 1583957 h 1903290"/>
                <a:gd name="connsiteX57" fmla="*/ 1640544 w 1658626"/>
                <a:gd name="connsiteY57" fmla="*/ 1794304 h 1903290"/>
                <a:gd name="connsiteX58" fmla="*/ 1646899 w 1658626"/>
                <a:gd name="connsiteY58" fmla="*/ 1882955 h 1903290"/>
                <a:gd name="connsiteX59" fmla="*/ 1640862 w 1658626"/>
                <a:gd name="connsiteY59" fmla="*/ 1905833 h 190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58626" h="1903290">
                  <a:moveTo>
                    <a:pt x="1640862" y="1905833"/>
                  </a:moveTo>
                  <a:cubicBezTo>
                    <a:pt x="1102602" y="1905833"/>
                    <a:pt x="564661" y="1905833"/>
                    <a:pt x="26402" y="1905833"/>
                  </a:cubicBezTo>
                  <a:cubicBezTo>
                    <a:pt x="16869" y="1898525"/>
                    <a:pt x="16234" y="1888357"/>
                    <a:pt x="16234" y="1877871"/>
                  </a:cubicBezTo>
                  <a:cubicBezTo>
                    <a:pt x="16551" y="1832116"/>
                    <a:pt x="20047" y="1786361"/>
                    <a:pt x="23224" y="1740605"/>
                  </a:cubicBezTo>
                  <a:cubicBezTo>
                    <a:pt x="25766" y="1702794"/>
                    <a:pt x="27355" y="1664982"/>
                    <a:pt x="28308" y="1627488"/>
                  </a:cubicBezTo>
                  <a:cubicBezTo>
                    <a:pt x="31168" y="1511194"/>
                    <a:pt x="40382" y="1395535"/>
                    <a:pt x="43878" y="1279240"/>
                  </a:cubicBezTo>
                  <a:cubicBezTo>
                    <a:pt x="46737" y="1184552"/>
                    <a:pt x="53728" y="1090182"/>
                    <a:pt x="56905" y="995494"/>
                  </a:cubicBezTo>
                  <a:cubicBezTo>
                    <a:pt x="58494" y="943702"/>
                    <a:pt x="65166" y="892227"/>
                    <a:pt x="64849" y="840435"/>
                  </a:cubicBezTo>
                  <a:cubicBezTo>
                    <a:pt x="64531" y="760998"/>
                    <a:pt x="53092" y="682516"/>
                    <a:pt x="46102" y="603715"/>
                  </a:cubicBezTo>
                  <a:cubicBezTo>
                    <a:pt x="39747" y="530634"/>
                    <a:pt x="32439" y="457870"/>
                    <a:pt x="25448" y="384789"/>
                  </a:cubicBezTo>
                  <a:cubicBezTo>
                    <a:pt x="18140" y="313296"/>
                    <a:pt x="9879" y="241804"/>
                    <a:pt x="5748" y="170311"/>
                  </a:cubicBezTo>
                  <a:cubicBezTo>
                    <a:pt x="3206" y="125827"/>
                    <a:pt x="-6326" y="80707"/>
                    <a:pt x="6701" y="35905"/>
                  </a:cubicBezTo>
                  <a:cubicBezTo>
                    <a:pt x="8926" y="27962"/>
                    <a:pt x="10514" y="20018"/>
                    <a:pt x="18458" y="15569"/>
                  </a:cubicBezTo>
                  <a:cubicBezTo>
                    <a:pt x="27037" y="11439"/>
                    <a:pt x="31803" y="16840"/>
                    <a:pt x="33074" y="23513"/>
                  </a:cubicBezTo>
                  <a:cubicBezTo>
                    <a:pt x="36569" y="39718"/>
                    <a:pt x="52457" y="40354"/>
                    <a:pt x="62307" y="48615"/>
                  </a:cubicBezTo>
                  <a:cubicBezTo>
                    <a:pt x="67708" y="53063"/>
                    <a:pt x="75016" y="49886"/>
                    <a:pt x="80736" y="45755"/>
                  </a:cubicBezTo>
                  <a:cubicBezTo>
                    <a:pt x="92810" y="36858"/>
                    <a:pt x="106155" y="37176"/>
                    <a:pt x="118230" y="44484"/>
                  </a:cubicBezTo>
                  <a:cubicBezTo>
                    <a:pt x="128398" y="50521"/>
                    <a:pt x="137294" y="46391"/>
                    <a:pt x="147145" y="46073"/>
                  </a:cubicBezTo>
                  <a:cubicBezTo>
                    <a:pt x="174471" y="45437"/>
                    <a:pt x="201479" y="31139"/>
                    <a:pt x="228805" y="44802"/>
                  </a:cubicBezTo>
                  <a:cubicBezTo>
                    <a:pt x="230711" y="45755"/>
                    <a:pt x="233253" y="46708"/>
                    <a:pt x="235160" y="46073"/>
                  </a:cubicBezTo>
                  <a:cubicBezTo>
                    <a:pt x="276467" y="31774"/>
                    <a:pt x="319362" y="50839"/>
                    <a:pt x="360987" y="39400"/>
                  </a:cubicBezTo>
                  <a:cubicBezTo>
                    <a:pt x="367341" y="37494"/>
                    <a:pt x="374332" y="39718"/>
                    <a:pt x="380369" y="42896"/>
                  </a:cubicBezTo>
                  <a:cubicBezTo>
                    <a:pt x="385771" y="45755"/>
                    <a:pt x="391490" y="47979"/>
                    <a:pt x="397209" y="45120"/>
                  </a:cubicBezTo>
                  <a:cubicBezTo>
                    <a:pt x="412779" y="37176"/>
                    <a:pt x="429302" y="44802"/>
                    <a:pt x="443600" y="43213"/>
                  </a:cubicBezTo>
                  <a:cubicBezTo>
                    <a:pt x="470926" y="39718"/>
                    <a:pt x="497299" y="51792"/>
                    <a:pt x="523990" y="44167"/>
                  </a:cubicBezTo>
                  <a:cubicBezTo>
                    <a:pt x="549727" y="47979"/>
                    <a:pt x="576100" y="45437"/>
                    <a:pt x="601837" y="45120"/>
                  </a:cubicBezTo>
                  <a:cubicBezTo>
                    <a:pt x="626303" y="44802"/>
                    <a:pt x="652041" y="59101"/>
                    <a:pt x="675871" y="43213"/>
                  </a:cubicBezTo>
                  <a:cubicBezTo>
                    <a:pt x="676825" y="42578"/>
                    <a:pt x="677778" y="42578"/>
                    <a:pt x="678096" y="42578"/>
                  </a:cubicBezTo>
                  <a:cubicBezTo>
                    <a:pt x="706375" y="51475"/>
                    <a:pt x="735925" y="36541"/>
                    <a:pt x="764204" y="47344"/>
                  </a:cubicBezTo>
                  <a:cubicBezTo>
                    <a:pt x="766429" y="48297"/>
                    <a:pt x="768653" y="49250"/>
                    <a:pt x="770559" y="48933"/>
                  </a:cubicBezTo>
                  <a:cubicBezTo>
                    <a:pt x="812184" y="40354"/>
                    <a:pt x="853491" y="57830"/>
                    <a:pt x="895115" y="49250"/>
                  </a:cubicBezTo>
                  <a:cubicBezTo>
                    <a:pt x="905919" y="47026"/>
                    <a:pt x="916404" y="54652"/>
                    <a:pt x="927843" y="53381"/>
                  </a:cubicBezTo>
                  <a:cubicBezTo>
                    <a:pt x="940553" y="47026"/>
                    <a:pt x="953580" y="42260"/>
                    <a:pt x="968196" y="44484"/>
                  </a:cubicBezTo>
                  <a:cubicBezTo>
                    <a:pt x="979000" y="47979"/>
                    <a:pt x="988850" y="53381"/>
                    <a:pt x="1000606" y="43213"/>
                  </a:cubicBezTo>
                  <a:cubicBezTo>
                    <a:pt x="1009503" y="35587"/>
                    <a:pt x="1022531" y="37176"/>
                    <a:pt x="1031745" y="45120"/>
                  </a:cubicBezTo>
                  <a:cubicBezTo>
                    <a:pt x="1043820" y="55605"/>
                    <a:pt x="1056847" y="50839"/>
                    <a:pt x="1069875" y="50204"/>
                  </a:cubicBezTo>
                  <a:cubicBezTo>
                    <a:pt x="1080360" y="49568"/>
                    <a:pt x="1083220" y="42896"/>
                    <a:pt x="1083856" y="33681"/>
                  </a:cubicBezTo>
                  <a:cubicBezTo>
                    <a:pt x="1084491" y="23513"/>
                    <a:pt x="1082267" y="12710"/>
                    <a:pt x="1088939" y="3495"/>
                  </a:cubicBezTo>
                  <a:cubicBezTo>
                    <a:pt x="1090528" y="1906"/>
                    <a:pt x="1092435" y="635"/>
                    <a:pt x="1094659" y="0"/>
                  </a:cubicBezTo>
                  <a:cubicBezTo>
                    <a:pt x="1096883" y="0"/>
                    <a:pt x="1099107" y="318"/>
                    <a:pt x="1101014" y="1589"/>
                  </a:cubicBezTo>
                  <a:cubicBezTo>
                    <a:pt x="1106733" y="6037"/>
                    <a:pt x="1107051" y="13028"/>
                    <a:pt x="1108322" y="19382"/>
                  </a:cubicBezTo>
                  <a:cubicBezTo>
                    <a:pt x="1111182" y="34316"/>
                    <a:pt x="1129293" y="48933"/>
                    <a:pt x="1143274" y="45437"/>
                  </a:cubicBezTo>
                  <a:cubicBezTo>
                    <a:pt x="1171553" y="37812"/>
                    <a:pt x="1200468" y="43213"/>
                    <a:pt x="1228747" y="41942"/>
                  </a:cubicBezTo>
                  <a:cubicBezTo>
                    <a:pt x="1253849" y="40989"/>
                    <a:pt x="1278315" y="40036"/>
                    <a:pt x="1304052" y="47026"/>
                  </a:cubicBezTo>
                  <a:cubicBezTo>
                    <a:pt x="1322799" y="52110"/>
                    <a:pt x="1347266" y="46708"/>
                    <a:pt x="1368237" y="39718"/>
                  </a:cubicBezTo>
                  <a:cubicBezTo>
                    <a:pt x="1373003" y="37494"/>
                    <a:pt x="1378405" y="34952"/>
                    <a:pt x="1383171" y="36541"/>
                  </a:cubicBezTo>
                  <a:cubicBezTo>
                    <a:pt x="1412721" y="47979"/>
                    <a:pt x="1442907" y="39400"/>
                    <a:pt x="1472457" y="40036"/>
                  </a:cubicBezTo>
                  <a:cubicBezTo>
                    <a:pt x="1527109" y="41625"/>
                    <a:pt x="1581444" y="49568"/>
                    <a:pt x="1636096" y="50839"/>
                  </a:cubicBezTo>
                  <a:cubicBezTo>
                    <a:pt x="1646581" y="51157"/>
                    <a:pt x="1655796" y="56559"/>
                    <a:pt x="1655478" y="67997"/>
                  </a:cubicBezTo>
                  <a:cubicBezTo>
                    <a:pt x="1655160" y="87380"/>
                    <a:pt x="1661515" y="105809"/>
                    <a:pt x="1660880" y="125191"/>
                  </a:cubicBezTo>
                  <a:cubicBezTo>
                    <a:pt x="1651029" y="165863"/>
                    <a:pt x="1654207" y="207805"/>
                    <a:pt x="1652618" y="249112"/>
                  </a:cubicBezTo>
                  <a:cubicBezTo>
                    <a:pt x="1649759" y="325371"/>
                    <a:pt x="1644675" y="401312"/>
                    <a:pt x="1641497" y="477570"/>
                  </a:cubicBezTo>
                  <a:cubicBezTo>
                    <a:pt x="1637049" y="577978"/>
                    <a:pt x="1630376" y="678703"/>
                    <a:pt x="1625928" y="779110"/>
                  </a:cubicBezTo>
                  <a:cubicBezTo>
                    <a:pt x="1622433" y="853780"/>
                    <a:pt x="1618302" y="928450"/>
                    <a:pt x="1614807" y="1003120"/>
                  </a:cubicBezTo>
                  <a:cubicBezTo>
                    <a:pt x="1611311" y="1075566"/>
                    <a:pt x="1609723" y="1148012"/>
                    <a:pt x="1603368" y="1220457"/>
                  </a:cubicBezTo>
                  <a:cubicBezTo>
                    <a:pt x="1598602" y="1274474"/>
                    <a:pt x="1603050" y="1328491"/>
                    <a:pt x="1607816" y="1382507"/>
                  </a:cubicBezTo>
                  <a:cubicBezTo>
                    <a:pt x="1613853" y="1449551"/>
                    <a:pt x="1619255" y="1516595"/>
                    <a:pt x="1624021" y="1583957"/>
                  </a:cubicBezTo>
                  <a:cubicBezTo>
                    <a:pt x="1628787" y="1654179"/>
                    <a:pt x="1636731" y="1724083"/>
                    <a:pt x="1640544" y="1794304"/>
                  </a:cubicBezTo>
                  <a:cubicBezTo>
                    <a:pt x="1642133" y="1823855"/>
                    <a:pt x="1646899" y="1853087"/>
                    <a:pt x="1646899" y="1882955"/>
                  </a:cubicBezTo>
                  <a:cubicBezTo>
                    <a:pt x="1646581" y="1891216"/>
                    <a:pt x="1647534" y="1899478"/>
                    <a:pt x="1640862" y="1905833"/>
                  </a:cubicBezTo>
                  <a:close/>
                </a:path>
              </a:pathLst>
            </a:custGeom>
            <a:solidFill>
              <a:srgbClr val="D7AD85"/>
            </a:solidFill>
            <a:ln w="3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9923A9A4-237A-4B5F-9AA3-66F184C290DA}"/>
                </a:ext>
              </a:extLst>
            </p:cNvPr>
            <p:cNvGrpSpPr/>
            <p:nvPr/>
          </p:nvGrpSpPr>
          <p:grpSpPr>
            <a:xfrm>
              <a:off x="6156390" y="4693007"/>
              <a:ext cx="2395176" cy="1130056"/>
              <a:chOff x="9393601" y="2578331"/>
              <a:chExt cx="1713698" cy="808531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284C576-72C6-4FDB-868F-E766C8D33632}"/>
                  </a:ext>
                </a:extLst>
              </p:cNvPr>
              <p:cNvSpPr/>
              <p:nvPr/>
            </p:nvSpPr>
            <p:spPr>
              <a:xfrm>
                <a:off x="9393601" y="2578331"/>
                <a:ext cx="1713698" cy="808531"/>
              </a:xfrm>
              <a:custGeom>
                <a:avLst/>
                <a:gdLst>
                  <a:gd name="connsiteX0" fmla="*/ 0 w 1522173"/>
                  <a:gd name="connsiteY0" fmla="*/ 0 h 718168"/>
                  <a:gd name="connsiteX1" fmla="*/ 762231 w 1522173"/>
                  <a:gd name="connsiteY1" fmla="*/ 720172 h 718168"/>
                  <a:gd name="connsiteX2" fmla="*/ 1524463 w 1522173"/>
                  <a:gd name="connsiteY2" fmla="*/ 0 h 718168"/>
                  <a:gd name="connsiteX3" fmla="*/ 0 w 1522173"/>
                  <a:gd name="connsiteY3" fmla="*/ 0 h 71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2173" h="718168">
                    <a:moveTo>
                      <a:pt x="0" y="0"/>
                    </a:moveTo>
                    <a:cubicBezTo>
                      <a:pt x="22604" y="401431"/>
                      <a:pt x="355079" y="720172"/>
                      <a:pt x="762231" y="720172"/>
                    </a:cubicBezTo>
                    <a:cubicBezTo>
                      <a:pt x="1169384" y="720172"/>
                      <a:pt x="1501859" y="401431"/>
                      <a:pt x="15244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B877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1BAA716-6F43-46C3-A5F2-9DAB6D1108BB}"/>
                  </a:ext>
                </a:extLst>
              </p:cNvPr>
              <p:cNvSpPr/>
              <p:nvPr/>
            </p:nvSpPr>
            <p:spPr>
              <a:xfrm>
                <a:off x="9482828" y="2578331"/>
                <a:ext cx="1536529" cy="715115"/>
              </a:xfrm>
              <a:custGeom>
                <a:avLst/>
                <a:gdLst>
                  <a:gd name="connsiteX0" fmla="*/ 0 w 1364806"/>
                  <a:gd name="connsiteY0" fmla="*/ 0 h 635193"/>
                  <a:gd name="connsiteX1" fmla="*/ 682975 w 1364806"/>
                  <a:gd name="connsiteY1" fmla="*/ 636338 h 635193"/>
                  <a:gd name="connsiteX2" fmla="*/ 1365951 w 1364806"/>
                  <a:gd name="connsiteY2" fmla="*/ 0 h 635193"/>
                  <a:gd name="connsiteX3" fmla="*/ 0 w 1364806"/>
                  <a:gd name="connsiteY3" fmla="*/ 0 h 635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806" h="635193">
                    <a:moveTo>
                      <a:pt x="0" y="0"/>
                    </a:moveTo>
                    <a:cubicBezTo>
                      <a:pt x="24893" y="355651"/>
                      <a:pt x="321030" y="636338"/>
                      <a:pt x="682975" y="636338"/>
                    </a:cubicBezTo>
                    <a:cubicBezTo>
                      <a:pt x="1044921" y="636338"/>
                      <a:pt x="1341058" y="355651"/>
                      <a:pt x="13659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D3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4FC7901-898D-4558-9F2A-CE2558679472}"/>
                  </a:ext>
                </a:extLst>
              </p:cNvPr>
              <p:cNvSpPr/>
              <p:nvPr/>
            </p:nvSpPr>
            <p:spPr>
              <a:xfrm>
                <a:off x="9512141" y="2578331"/>
                <a:ext cx="1475326" cy="682903"/>
              </a:xfrm>
              <a:custGeom>
                <a:avLst/>
                <a:gdLst>
                  <a:gd name="connsiteX0" fmla="*/ 655794 w 1310442"/>
                  <a:gd name="connsiteY0" fmla="*/ 609156 h 606580"/>
                  <a:gd name="connsiteX1" fmla="*/ 1311873 w 1310442"/>
                  <a:gd name="connsiteY1" fmla="*/ 0 h 606580"/>
                  <a:gd name="connsiteX2" fmla="*/ 0 w 1310442"/>
                  <a:gd name="connsiteY2" fmla="*/ 0 h 606580"/>
                  <a:gd name="connsiteX3" fmla="*/ 655794 w 1310442"/>
                  <a:gd name="connsiteY3" fmla="*/ 60915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442" h="606580">
                    <a:moveTo>
                      <a:pt x="655794" y="609156"/>
                    </a:moveTo>
                    <a:cubicBezTo>
                      <a:pt x="1002575" y="609156"/>
                      <a:pt x="1286695" y="340773"/>
                      <a:pt x="1311873" y="0"/>
                    </a:cubicBezTo>
                    <a:cubicBezTo>
                      <a:pt x="874678" y="0"/>
                      <a:pt x="437196" y="0"/>
                      <a:pt x="0" y="0"/>
                    </a:cubicBezTo>
                    <a:cubicBezTo>
                      <a:pt x="24893" y="340773"/>
                      <a:pt x="309013" y="609156"/>
                      <a:pt x="655794" y="60915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87821E4-B84F-4AE1-8D76-8898352F9FD2}"/>
                  </a:ext>
                </a:extLst>
              </p:cNvPr>
              <p:cNvSpPr/>
              <p:nvPr/>
            </p:nvSpPr>
            <p:spPr>
              <a:xfrm>
                <a:off x="10002414" y="2578626"/>
                <a:ext cx="985698" cy="682903"/>
              </a:xfrm>
              <a:custGeom>
                <a:avLst/>
                <a:gdLst>
                  <a:gd name="connsiteX0" fmla="*/ 545922 w 875536"/>
                  <a:gd name="connsiteY0" fmla="*/ 286 h 606580"/>
                  <a:gd name="connsiteX1" fmla="*/ 0 w 875536"/>
                  <a:gd name="connsiteY1" fmla="*/ 571388 h 606580"/>
                  <a:gd name="connsiteX2" fmla="*/ 220601 w 875536"/>
                  <a:gd name="connsiteY2" fmla="*/ 609156 h 606580"/>
                  <a:gd name="connsiteX3" fmla="*/ 876681 w 875536"/>
                  <a:gd name="connsiteY3" fmla="*/ 0 h 606580"/>
                  <a:gd name="connsiteX4" fmla="*/ 545922 w 875536"/>
                  <a:gd name="connsiteY4" fmla="*/ 28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536" h="606580">
                    <a:moveTo>
                      <a:pt x="545922" y="286"/>
                    </a:moveTo>
                    <a:cubicBezTo>
                      <a:pt x="511588" y="291559"/>
                      <a:pt x="286981" y="524464"/>
                      <a:pt x="0" y="571388"/>
                    </a:cubicBezTo>
                    <a:cubicBezTo>
                      <a:pt x="68956" y="595994"/>
                      <a:pt x="143061" y="609156"/>
                      <a:pt x="220601" y="609156"/>
                    </a:cubicBezTo>
                    <a:cubicBezTo>
                      <a:pt x="567382" y="609156"/>
                      <a:pt x="851502" y="340773"/>
                      <a:pt x="876681" y="0"/>
                    </a:cubicBezTo>
                    <a:cubicBezTo>
                      <a:pt x="766237" y="286"/>
                      <a:pt x="656080" y="286"/>
                      <a:pt x="545922" y="286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B1590AC-D29E-4509-BCE0-07B687B62D7F}"/>
                  </a:ext>
                </a:extLst>
              </p:cNvPr>
              <p:cNvSpPr/>
              <p:nvPr/>
            </p:nvSpPr>
            <p:spPr>
              <a:xfrm>
                <a:off x="9892391" y="2646049"/>
                <a:ext cx="25770" cy="57982"/>
              </a:xfrm>
              <a:custGeom>
                <a:avLst/>
                <a:gdLst>
                  <a:gd name="connsiteX0" fmla="*/ 23049 w 22889"/>
                  <a:gd name="connsiteY0" fmla="*/ 25755 h 51502"/>
                  <a:gd name="connsiteX1" fmla="*/ 11317 w 22889"/>
                  <a:gd name="connsiteY1" fmla="*/ 52650 h 51502"/>
                  <a:gd name="connsiteX2" fmla="*/ 159 w 22889"/>
                  <a:gd name="connsiteY2" fmla="*/ 26041 h 51502"/>
                  <a:gd name="connsiteX3" fmla="*/ 10745 w 22889"/>
                  <a:gd name="connsiteY3" fmla="*/ 4 h 51502"/>
                  <a:gd name="connsiteX4" fmla="*/ 23049 w 22889"/>
                  <a:gd name="connsiteY4" fmla="*/ 25755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89" h="51502">
                    <a:moveTo>
                      <a:pt x="23049" y="25755"/>
                    </a:moveTo>
                    <a:cubicBezTo>
                      <a:pt x="20187" y="36341"/>
                      <a:pt x="23049" y="52650"/>
                      <a:pt x="11317" y="52650"/>
                    </a:cubicBezTo>
                    <a:cubicBezTo>
                      <a:pt x="-1272" y="52650"/>
                      <a:pt x="-127" y="36341"/>
                      <a:pt x="159" y="26041"/>
                    </a:cubicBezTo>
                    <a:cubicBezTo>
                      <a:pt x="159" y="16026"/>
                      <a:pt x="-700" y="4"/>
                      <a:pt x="10745" y="4"/>
                    </a:cubicBezTo>
                    <a:cubicBezTo>
                      <a:pt x="23621" y="-283"/>
                      <a:pt x="19615" y="16599"/>
                      <a:pt x="23049" y="25755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590A5FF-4BF2-487F-8A7A-99FA2F8996D7}"/>
                  </a:ext>
                </a:extLst>
              </p:cNvPr>
              <p:cNvSpPr/>
              <p:nvPr/>
            </p:nvSpPr>
            <p:spPr>
              <a:xfrm>
                <a:off x="10591352" y="2644122"/>
                <a:ext cx="22549" cy="57982"/>
              </a:xfrm>
              <a:custGeom>
                <a:avLst/>
                <a:gdLst>
                  <a:gd name="connsiteX0" fmla="*/ 22233 w 20028"/>
                  <a:gd name="connsiteY0" fmla="*/ 32046 h 51502"/>
                  <a:gd name="connsiteX1" fmla="*/ 11647 w 20028"/>
                  <a:gd name="connsiteY1" fmla="*/ 54077 h 51502"/>
                  <a:gd name="connsiteX2" fmla="*/ 202 w 20028"/>
                  <a:gd name="connsiteY2" fmla="*/ 28612 h 51502"/>
                  <a:gd name="connsiteX3" fmla="*/ 3921 w 20028"/>
                  <a:gd name="connsiteY3" fmla="*/ 7725 h 51502"/>
                  <a:gd name="connsiteX4" fmla="*/ 11360 w 20028"/>
                  <a:gd name="connsiteY4" fmla="*/ 0 h 51502"/>
                  <a:gd name="connsiteX5" fmla="*/ 19086 w 20028"/>
                  <a:gd name="connsiteY5" fmla="*/ 7153 h 51502"/>
                  <a:gd name="connsiteX6" fmla="*/ 22233 w 20028"/>
                  <a:gd name="connsiteY6" fmla="*/ 3204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33" y="32046"/>
                    </a:moveTo>
                    <a:cubicBezTo>
                      <a:pt x="21089" y="38340"/>
                      <a:pt x="23091" y="54077"/>
                      <a:pt x="11647" y="54077"/>
                    </a:cubicBezTo>
                    <a:cubicBezTo>
                      <a:pt x="-85" y="54363"/>
                      <a:pt x="1346" y="38627"/>
                      <a:pt x="202" y="28612"/>
                    </a:cubicBezTo>
                    <a:cubicBezTo>
                      <a:pt x="-657" y="21459"/>
                      <a:pt x="1346" y="14306"/>
                      <a:pt x="3921" y="7725"/>
                    </a:cubicBezTo>
                    <a:cubicBezTo>
                      <a:pt x="5352" y="4292"/>
                      <a:pt x="6783" y="286"/>
                      <a:pt x="11360" y="0"/>
                    </a:cubicBezTo>
                    <a:cubicBezTo>
                      <a:pt x="15938" y="0"/>
                      <a:pt x="17655" y="3720"/>
                      <a:pt x="19086" y="7153"/>
                    </a:cubicBezTo>
                    <a:cubicBezTo>
                      <a:pt x="21947" y="14020"/>
                      <a:pt x="22805" y="21173"/>
                      <a:pt x="22233" y="3204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210A0CE-5236-42BF-9728-3676975002FA}"/>
                  </a:ext>
                </a:extLst>
              </p:cNvPr>
              <p:cNvSpPr/>
              <p:nvPr/>
            </p:nvSpPr>
            <p:spPr>
              <a:xfrm>
                <a:off x="10265348" y="2664401"/>
                <a:ext cx="25770" cy="61203"/>
              </a:xfrm>
              <a:custGeom>
                <a:avLst/>
                <a:gdLst>
                  <a:gd name="connsiteX0" fmla="*/ 23390 w 22889"/>
                  <a:gd name="connsiteY0" fmla="*/ 27481 h 54363"/>
                  <a:gd name="connsiteX1" fmla="*/ 20815 w 22889"/>
                  <a:gd name="connsiteY1" fmla="*/ 40928 h 54363"/>
                  <a:gd name="connsiteX2" fmla="*/ 11087 w 22889"/>
                  <a:gd name="connsiteY2" fmla="*/ 54376 h 54363"/>
                  <a:gd name="connsiteX3" fmla="*/ 1931 w 22889"/>
                  <a:gd name="connsiteY3" fmla="*/ 41787 h 54363"/>
                  <a:gd name="connsiteX4" fmla="*/ 3361 w 22889"/>
                  <a:gd name="connsiteY4" fmla="*/ 8310 h 54363"/>
                  <a:gd name="connsiteX5" fmla="*/ 11659 w 22889"/>
                  <a:gd name="connsiteY5" fmla="*/ 13 h 54363"/>
                  <a:gd name="connsiteX6" fmla="*/ 19670 w 22889"/>
                  <a:gd name="connsiteY6" fmla="*/ 8883 h 54363"/>
                  <a:gd name="connsiteX7" fmla="*/ 23390 w 22889"/>
                  <a:gd name="connsiteY7" fmla="*/ 27481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390" y="27481"/>
                    </a:moveTo>
                    <a:cubicBezTo>
                      <a:pt x="22532" y="32631"/>
                      <a:pt x="21959" y="36923"/>
                      <a:pt x="20815" y="40928"/>
                    </a:cubicBezTo>
                    <a:cubicBezTo>
                      <a:pt x="19384" y="46937"/>
                      <a:pt x="18812" y="54662"/>
                      <a:pt x="11087" y="54376"/>
                    </a:cubicBezTo>
                    <a:cubicBezTo>
                      <a:pt x="4506" y="54376"/>
                      <a:pt x="3361" y="46937"/>
                      <a:pt x="1931" y="41787"/>
                    </a:cubicBezTo>
                    <a:cubicBezTo>
                      <a:pt x="-1217" y="30628"/>
                      <a:pt x="-358" y="19469"/>
                      <a:pt x="3361" y="8310"/>
                    </a:cubicBezTo>
                    <a:cubicBezTo>
                      <a:pt x="4506" y="4305"/>
                      <a:pt x="6222" y="-273"/>
                      <a:pt x="11659" y="13"/>
                    </a:cubicBezTo>
                    <a:cubicBezTo>
                      <a:pt x="16809" y="299"/>
                      <a:pt x="18526" y="4877"/>
                      <a:pt x="19670" y="8883"/>
                    </a:cubicBezTo>
                    <a:cubicBezTo>
                      <a:pt x="21387" y="15177"/>
                      <a:pt x="22245" y="21758"/>
                      <a:pt x="23390" y="27481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1C224D3-2B60-4BF3-9A21-1EFE506DAFC7}"/>
                  </a:ext>
                </a:extLst>
              </p:cNvPr>
              <p:cNvSpPr/>
              <p:nvPr/>
            </p:nvSpPr>
            <p:spPr>
              <a:xfrm>
                <a:off x="10075154" y="2805810"/>
                <a:ext cx="25770" cy="61203"/>
              </a:xfrm>
              <a:custGeom>
                <a:avLst/>
                <a:gdLst>
                  <a:gd name="connsiteX0" fmla="*/ 22943 w 22889"/>
                  <a:gd name="connsiteY0" fmla="*/ 29486 h 54363"/>
                  <a:gd name="connsiteX1" fmla="*/ 21226 w 22889"/>
                  <a:gd name="connsiteY1" fmla="*/ 40073 h 54363"/>
                  <a:gd name="connsiteX2" fmla="*/ 10926 w 22889"/>
                  <a:gd name="connsiteY2" fmla="*/ 54665 h 54363"/>
                  <a:gd name="connsiteX3" fmla="*/ 1198 w 22889"/>
                  <a:gd name="connsiteY3" fmla="*/ 38928 h 54363"/>
                  <a:gd name="connsiteX4" fmla="*/ 3773 w 22889"/>
                  <a:gd name="connsiteY4" fmla="*/ 6882 h 54363"/>
                  <a:gd name="connsiteX5" fmla="*/ 11784 w 22889"/>
                  <a:gd name="connsiteY5" fmla="*/ 16 h 54363"/>
                  <a:gd name="connsiteX6" fmla="*/ 18651 w 22889"/>
                  <a:gd name="connsiteY6" fmla="*/ 6596 h 54363"/>
                  <a:gd name="connsiteX7" fmla="*/ 22943 w 22889"/>
                  <a:gd name="connsiteY7" fmla="*/ 2948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2943" y="29486"/>
                    </a:moveTo>
                    <a:cubicBezTo>
                      <a:pt x="22657" y="31775"/>
                      <a:pt x="22371" y="36067"/>
                      <a:pt x="21226" y="40073"/>
                    </a:cubicBezTo>
                    <a:cubicBezTo>
                      <a:pt x="19509" y="46081"/>
                      <a:pt x="19223" y="55237"/>
                      <a:pt x="10926" y="54665"/>
                    </a:cubicBezTo>
                    <a:cubicBezTo>
                      <a:pt x="3200" y="54093"/>
                      <a:pt x="2342" y="45223"/>
                      <a:pt x="1198" y="38928"/>
                    </a:cubicBezTo>
                    <a:cubicBezTo>
                      <a:pt x="-805" y="28056"/>
                      <a:pt x="-519" y="17183"/>
                      <a:pt x="3773" y="6882"/>
                    </a:cubicBezTo>
                    <a:cubicBezTo>
                      <a:pt x="5203" y="3449"/>
                      <a:pt x="6920" y="-271"/>
                      <a:pt x="11784" y="16"/>
                    </a:cubicBezTo>
                    <a:cubicBezTo>
                      <a:pt x="15504" y="302"/>
                      <a:pt x="17220" y="3449"/>
                      <a:pt x="18651" y="6596"/>
                    </a:cubicBezTo>
                    <a:cubicBezTo>
                      <a:pt x="21226" y="13463"/>
                      <a:pt x="22657" y="20330"/>
                      <a:pt x="22943" y="29486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6203981-DF39-48E8-ACDB-CE8398B48D12}"/>
                  </a:ext>
                </a:extLst>
              </p:cNvPr>
              <p:cNvSpPr/>
              <p:nvPr/>
            </p:nvSpPr>
            <p:spPr>
              <a:xfrm>
                <a:off x="10329651" y="2927572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638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08DBF5-5942-4506-A59E-9335236FB761}"/>
                  </a:ext>
                </a:extLst>
              </p:cNvPr>
              <p:cNvSpPr/>
              <p:nvPr/>
            </p:nvSpPr>
            <p:spPr>
              <a:xfrm>
                <a:off x="9670736" y="2697249"/>
                <a:ext cx="22549" cy="57982"/>
              </a:xfrm>
              <a:custGeom>
                <a:avLst/>
                <a:gdLst>
                  <a:gd name="connsiteX0" fmla="*/ 22220 w 20028"/>
                  <a:gd name="connsiteY0" fmla="*/ 30636 h 51502"/>
                  <a:gd name="connsiteX1" fmla="*/ 12206 w 20028"/>
                  <a:gd name="connsiteY1" fmla="*/ 53240 h 51502"/>
                  <a:gd name="connsiteX2" fmla="*/ 189 w 20028"/>
                  <a:gd name="connsiteY2" fmla="*/ 26916 h 51502"/>
                  <a:gd name="connsiteX3" fmla="*/ 1047 w 20028"/>
                  <a:gd name="connsiteY3" fmla="*/ 18619 h 51502"/>
                  <a:gd name="connsiteX4" fmla="*/ 12206 w 20028"/>
                  <a:gd name="connsiteY4" fmla="*/ 21 h 51502"/>
                  <a:gd name="connsiteX5" fmla="*/ 22220 w 20028"/>
                  <a:gd name="connsiteY5" fmla="*/ 19763 h 51502"/>
                  <a:gd name="connsiteX6" fmla="*/ 22220 w 20028"/>
                  <a:gd name="connsiteY6" fmla="*/ 3063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20" y="30636"/>
                    </a:moveTo>
                    <a:cubicBezTo>
                      <a:pt x="21648" y="36931"/>
                      <a:pt x="23079" y="52953"/>
                      <a:pt x="12206" y="53240"/>
                    </a:cubicBezTo>
                    <a:cubicBezTo>
                      <a:pt x="-956" y="53526"/>
                      <a:pt x="2478" y="36644"/>
                      <a:pt x="189" y="26916"/>
                    </a:cubicBezTo>
                    <a:cubicBezTo>
                      <a:pt x="-384" y="24341"/>
                      <a:pt x="475" y="21194"/>
                      <a:pt x="1047" y="18619"/>
                    </a:cubicBezTo>
                    <a:cubicBezTo>
                      <a:pt x="2764" y="10893"/>
                      <a:pt x="2478" y="-552"/>
                      <a:pt x="12206" y="21"/>
                    </a:cubicBezTo>
                    <a:cubicBezTo>
                      <a:pt x="21076" y="593"/>
                      <a:pt x="21362" y="11752"/>
                      <a:pt x="22220" y="19763"/>
                    </a:cubicBezTo>
                    <a:cubicBezTo>
                      <a:pt x="22506" y="21766"/>
                      <a:pt x="22220" y="24341"/>
                      <a:pt x="22220" y="3063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4173491-84C8-4262-89BC-E526783A0129}"/>
                  </a:ext>
                </a:extLst>
              </p:cNvPr>
              <p:cNvSpPr/>
              <p:nvPr/>
            </p:nvSpPr>
            <p:spPr>
              <a:xfrm>
                <a:off x="9826876" y="2896333"/>
                <a:ext cx="22549" cy="61203"/>
              </a:xfrm>
              <a:custGeom>
                <a:avLst/>
                <a:gdLst>
                  <a:gd name="connsiteX0" fmla="*/ 21442 w 20028"/>
                  <a:gd name="connsiteY0" fmla="*/ 25760 h 54363"/>
                  <a:gd name="connsiteX1" fmla="*/ 20870 w 20028"/>
                  <a:gd name="connsiteY1" fmla="*/ 36633 h 54363"/>
                  <a:gd name="connsiteX2" fmla="*/ 10570 w 20028"/>
                  <a:gd name="connsiteY2" fmla="*/ 54372 h 54363"/>
                  <a:gd name="connsiteX3" fmla="*/ 842 w 20028"/>
                  <a:gd name="connsiteY3" fmla="*/ 37491 h 54363"/>
                  <a:gd name="connsiteX4" fmla="*/ 1986 w 20028"/>
                  <a:gd name="connsiteY4" fmla="*/ 10596 h 54363"/>
                  <a:gd name="connsiteX5" fmla="*/ 10284 w 20028"/>
                  <a:gd name="connsiteY5" fmla="*/ 9 h 54363"/>
                  <a:gd name="connsiteX6" fmla="*/ 19726 w 20028"/>
                  <a:gd name="connsiteY6" fmla="*/ 11168 h 54363"/>
                  <a:gd name="connsiteX7" fmla="*/ 21442 w 20028"/>
                  <a:gd name="connsiteY7" fmla="*/ 2576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1442" y="25760"/>
                    </a:moveTo>
                    <a:cubicBezTo>
                      <a:pt x="21156" y="30910"/>
                      <a:pt x="21156" y="33772"/>
                      <a:pt x="20870" y="36633"/>
                    </a:cubicBezTo>
                    <a:cubicBezTo>
                      <a:pt x="19726" y="44072"/>
                      <a:pt x="19726" y="54372"/>
                      <a:pt x="10570" y="54372"/>
                    </a:cubicBezTo>
                    <a:cubicBezTo>
                      <a:pt x="2558" y="54372"/>
                      <a:pt x="1700" y="44358"/>
                      <a:pt x="842" y="37491"/>
                    </a:cubicBezTo>
                    <a:cubicBezTo>
                      <a:pt x="-303" y="28621"/>
                      <a:pt x="-589" y="19465"/>
                      <a:pt x="1986" y="10596"/>
                    </a:cubicBezTo>
                    <a:cubicBezTo>
                      <a:pt x="3417" y="6018"/>
                      <a:pt x="4847" y="295"/>
                      <a:pt x="10284" y="9"/>
                    </a:cubicBezTo>
                    <a:cubicBezTo>
                      <a:pt x="16578" y="-277"/>
                      <a:pt x="18295" y="6304"/>
                      <a:pt x="19726" y="11168"/>
                    </a:cubicBezTo>
                    <a:cubicBezTo>
                      <a:pt x="21156" y="16318"/>
                      <a:pt x="21156" y="22041"/>
                      <a:pt x="21442" y="2576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83ABEFE-8DDE-4760-B8FC-9B354C78AD64}"/>
                  </a:ext>
                </a:extLst>
              </p:cNvPr>
              <p:cNvSpPr/>
              <p:nvPr/>
            </p:nvSpPr>
            <p:spPr>
              <a:xfrm>
                <a:off x="10851887" y="2792923"/>
                <a:ext cx="22549" cy="61203"/>
              </a:xfrm>
              <a:custGeom>
                <a:avLst/>
                <a:gdLst>
                  <a:gd name="connsiteX0" fmla="*/ 22574 w 20028"/>
                  <a:gd name="connsiteY0" fmla="*/ 26626 h 54363"/>
                  <a:gd name="connsiteX1" fmla="*/ 19141 w 20028"/>
                  <a:gd name="connsiteY1" fmla="*/ 47513 h 54363"/>
                  <a:gd name="connsiteX2" fmla="*/ 11416 w 20028"/>
                  <a:gd name="connsiteY2" fmla="*/ 54666 h 54363"/>
                  <a:gd name="connsiteX3" fmla="*/ 3690 w 20028"/>
                  <a:gd name="connsiteY3" fmla="*/ 47227 h 54363"/>
                  <a:gd name="connsiteX4" fmla="*/ 4263 w 20028"/>
                  <a:gd name="connsiteY4" fmla="*/ 6884 h 54363"/>
                  <a:gd name="connsiteX5" fmla="*/ 10843 w 20028"/>
                  <a:gd name="connsiteY5" fmla="*/ 17 h 54363"/>
                  <a:gd name="connsiteX6" fmla="*/ 18855 w 20028"/>
                  <a:gd name="connsiteY6" fmla="*/ 6884 h 54363"/>
                  <a:gd name="connsiteX7" fmla="*/ 22574 w 20028"/>
                  <a:gd name="connsiteY7" fmla="*/ 2662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2574" y="26626"/>
                    </a:moveTo>
                    <a:cubicBezTo>
                      <a:pt x="23147" y="33779"/>
                      <a:pt x="21144" y="40932"/>
                      <a:pt x="19141" y="47513"/>
                    </a:cubicBezTo>
                    <a:cubicBezTo>
                      <a:pt x="17996" y="50947"/>
                      <a:pt x="15994" y="54952"/>
                      <a:pt x="11416" y="54666"/>
                    </a:cubicBezTo>
                    <a:cubicBezTo>
                      <a:pt x="6838" y="54666"/>
                      <a:pt x="5121" y="50660"/>
                      <a:pt x="3690" y="47227"/>
                    </a:cubicBezTo>
                    <a:cubicBezTo>
                      <a:pt x="-1460" y="33779"/>
                      <a:pt x="-1174" y="20045"/>
                      <a:pt x="4263" y="6884"/>
                    </a:cubicBezTo>
                    <a:cubicBezTo>
                      <a:pt x="5407" y="3736"/>
                      <a:pt x="6838" y="303"/>
                      <a:pt x="10843" y="17"/>
                    </a:cubicBezTo>
                    <a:cubicBezTo>
                      <a:pt x="15421" y="-269"/>
                      <a:pt x="17424" y="3164"/>
                      <a:pt x="18855" y="6884"/>
                    </a:cubicBezTo>
                    <a:cubicBezTo>
                      <a:pt x="21144" y="13464"/>
                      <a:pt x="23147" y="19759"/>
                      <a:pt x="22574" y="2662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E6B94C6-A245-4AA3-97E9-BD350FB1FEAC}"/>
                  </a:ext>
                </a:extLst>
              </p:cNvPr>
              <p:cNvSpPr/>
              <p:nvPr/>
            </p:nvSpPr>
            <p:spPr>
              <a:xfrm>
                <a:off x="10658580" y="3029396"/>
                <a:ext cx="22549" cy="57982"/>
              </a:xfrm>
              <a:custGeom>
                <a:avLst/>
                <a:gdLst>
                  <a:gd name="connsiteX0" fmla="*/ 0 w 20028"/>
                  <a:gd name="connsiteY0" fmla="*/ 25453 h 51502"/>
                  <a:gd name="connsiteX1" fmla="*/ 10300 w 20028"/>
                  <a:gd name="connsiteY1" fmla="*/ 274 h 51502"/>
                  <a:gd name="connsiteX2" fmla="*/ 22031 w 20028"/>
                  <a:gd name="connsiteY2" fmla="*/ 28887 h 51502"/>
                  <a:gd name="connsiteX3" fmla="*/ 10586 w 20028"/>
                  <a:gd name="connsiteY3" fmla="*/ 54065 h 51502"/>
                  <a:gd name="connsiteX4" fmla="*/ 0 w 20028"/>
                  <a:gd name="connsiteY4" fmla="*/ 25453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28" h="51502">
                    <a:moveTo>
                      <a:pt x="0" y="25453"/>
                    </a:moveTo>
                    <a:cubicBezTo>
                      <a:pt x="1144" y="17442"/>
                      <a:pt x="-1717" y="5138"/>
                      <a:pt x="10300" y="274"/>
                    </a:cubicBezTo>
                    <a:cubicBezTo>
                      <a:pt x="16595" y="-2301"/>
                      <a:pt x="24034" y="13722"/>
                      <a:pt x="22031" y="28887"/>
                    </a:cubicBezTo>
                    <a:cubicBezTo>
                      <a:pt x="20887" y="38042"/>
                      <a:pt x="23176" y="50346"/>
                      <a:pt x="10586" y="54065"/>
                    </a:cubicBezTo>
                    <a:cubicBezTo>
                      <a:pt x="5150" y="55782"/>
                      <a:pt x="0" y="42907"/>
                      <a:pt x="0" y="25453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CF3D7D1-61FA-471C-827A-FDE22F020BB2}"/>
                  </a:ext>
                </a:extLst>
              </p:cNvPr>
              <p:cNvSpPr/>
              <p:nvPr/>
            </p:nvSpPr>
            <p:spPr>
              <a:xfrm>
                <a:off x="10876658" y="2644722"/>
                <a:ext cx="22549" cy="61203"/>
              </a:xfrm>
              <a:custGeom>
                <a:avLst/>
                <a:gdLst>
                  <a:gd name="connsiteX0" fmla="*/ 0 w 20028"/>
                  <a:gd name="connsiteY0" fmla="*/ 27220 h 54363"/>
                  <a:gd name="connsiteX1" fmla="*/ 2861 w 20028"/>
                  <a:gd name="connsiteY1" fmla="*/ 10625 h 54363"/>
                  <a:gd name="connsiteX2" fmla="*/ 12017 w 20028"/>
                  <a:gd name="connsiteY2" fmla="*/ 38 h 54363"/>
                  <a:gd name="connsiteX3" fmla="*/ 20029 w 20028"/>
                  <a:gd name="connsiteY3" fmla="*/ 10625 h 54363"/>
                  <a:gd name="connsiteX4" fmla="*/ 19170 w 20028"/>
                  <a:gd name="connsiteY4" fmla="*/ 46676 h 54363"/>
                  <a:gd name="connsiteX5" fmla="*/ 10873 w 20028"/>
                  <a:gd name="connsiteY5" fmla="*/ 54974 h 54363"/>
                  <a:gd name="connsiteX6" fmla="*/ 3434 w 20028"/>
                  <a:gd name="connsiteY6" fmla="*/ 46962 h 54363"/>
                  <a:gd name="connsiteX7" fmla="*/ 0 w 20028"/>
                  <a:gd name="connsiteY7" fmla="*/ 2722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0" y="27220"/>
                    </a:moveTo>
                    <a:cubicBezTo>
                      <a:pt x="858" y="21783"/>
                      <a:pt x="1717" y="16061"/>
                      <a:pt x="2861" y="10625"/>
                    </a:cubicBezTo>
                    <a:cubicBezTo>
                      <a:pt x="4006" y="5474"/>
                      <a:pt x="5722" y="-534"/>
                      <a:pt x="12017" y="38"/>
                    </a:cubicBezTo>
                    <a:cubicBezTo>
                      <a:pt x="17454" y="324"/>
                      <a:pt x="18884" y="6047"/>
                      <a:pt x="20029" y="10625"/>
                    </a:cubicBezTo>
                    <a:cubicBezTo>
                      <a:pt x="23176" y="22642"/>
                      <a:pt x="23748" y="34945"/>
                      <a:pt x="19170" y="46676"/>
                    </a:cubicBezTo>
                    <a:cubicBezTo>
                      <a:pt x="17740" y="50682"/>
                      <a:pt x="16023" y="55546"/>
                      <a:pt x="10873" y="54974"/>
                    </a:cubicBezTo>
                    <a:cubicBezTo>
                      <a:pt x="6867" y="54687"/>
                      <a:pt x="4864" y="50682"/>
                      <a:pt x="3434" y="46962"/>
                    </a:cubicBezTo>
                    <a:cubicBezTo>
                      <a:pt x="1717" y="40667"/>
                      <a:pt x="0" y="34087"/>
                      <a:pt x="0" y="2722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51AADDF-8FD4-4758-84C9-A3EF23A0DBBE}"/>
                  </a:ext>
                </a:extLst>
              </p:cNvPr>
              <p:cNvSpPr/>
              <p:nvPr/>
            </p:nvSpPr>
            <p:spPr>
              <a:xfrm>
                <a:off x="10565918" y="2847331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506" y="21790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70FA331-BA4A-4522-B0A6-A7DA12159BAF}"/>
                  </a:ext>
                </a:extLst>
              </p:cNvPr>
              <p:cNvSpPr/>
              <p:nvPr/>
            </p:nvSpPr>
            <p:spPr>
              <a:xfrm>
                <a:off x="10342821" y="3121182"/>
                <a:ext cx="22549" cy="57982"/>
              </a:xfrm>
              <a:custGeom>
                <a:avLst/>
                <a:gdLst>
                  <a:gd name="connsiteX0" fmla="*/ 69 w 20028"/>
                  <a:gd name="connsiteY0" fmla="*/ 23466 h 51502"/>
                  <a:gd name="connsiteX1" fmla="*/ 10369 w 20028"/>
                  <a:gd name="connsiteY1" fmla="*/ 4 h 51502"/>
                  <a:gd name="connsiteX2" fmla="*/ 21814 w 20028"/>
                  <a:gd name="connsiteY2" fmla="*/ 25755 h 51502"/>
                  <a:gd name="connsiteX3" fmla="*/ 18667 w 20028"/>
                  <a:gd name="connsiteY3" fmla="*/ 45211 h 51502"/>
                  <a:gd name="connsiteX4" fmla="*/ 10083 w 20028"/>
                  <a:gd name="connsiteY4" fmla="*/ 53795 h 51502"/>
                  <a:gd name="connsiteX5" fmla="*/ 2358 w 20028"/>
                  <a:gd name="connsiteY5" fmla="*/ 44639 h 51502"/>
                  <a:gd name="connsiteX6" fmla="*/ 69 w 20028"/>
                  <a:gd name="connsiteY6" fmla="*/ 2346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69" y="23466"/>
                    </a:moveTo>
                    <a:cubicBezTo>
                      <a:pt x="641" y="16027"/>
                      <a:pt x="-1075" y="290"/>
                      <a:pt x="10369" y="4"/>
                    </a:cubicBezTo>
                    <a:cubicBezTo>
                      <a:pt x="22959" y="-282"/>
                      <a:pt x="20098" y="16027"/>
                      <a:pt x="21814" y="25755"/>
                    </a:cubicBezTo>
                    <a:cubicBezTo>
                      <a:pt x="22959" y="32049"/>
                      <a:pt x="20384" y="38916"/>
                      <a:pt x="18667" y="45211"/>
                    </a:cubicBezTo>
                    <a:cubicBezTo>
                      <a:pt x="17523" y="49217"/>
                      <a:pt x="14947" y="53795"/>
                      <a:pt x="10083" y="53795"/>
                    </a:cubicBezTo>
                    <a:cubicBezTo>
                      <a:pt x="5219" y="53509"/>
                      <a:pt x="3789" y="48645"/>
                      <a:pt x="2358" y="44639"/>
                    </a:cubicBezTo>
                    <a:cubicBezTo>
                      <a:pt x="355" y="38630"/>
                      <a:pt x="-217" y="32622"/>
                      <a:pt x="69" y="2346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A5F92D6-C6A9-47F4-B864-8CF5651C2D85}"/>
                  </a:ext>
                </a:extLst>
              </p:cNvPr>
              <p:cNvSpPr/>
              <p:nvPr/>
            </p:nvSpPr>
            <p:spPr>
              <a:xfrm>
                <a:off x="9892205" y="3090247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352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1AAA8D2-7EAB-4C38-B4A9-C272D0E1F147}"/>
                  </a:ext>
                </a:extLst>
              </p:cNvPr>
              <p:cNvSpPr/>
              <p:nvPr/>
            </p:nvSpPr>
            <p:spPr>
              <a:xfrm>
                <a:off x="10075001" y="3019346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792" y="22076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DB7468D-8993-4809-9658-A8B23679E584}"/>
                  </a:ext>
                </a:extLst>
              </p:cNvPr>
              <p:cNvSpPr/>
              <p:nvPr/>
            </p:nvSpPr>
            <p:spPr>
              <a:xfrm>
                <a:off x="9608113" y="3238570"/>
                <a:ext cx="9961" cy="26562"/>
              </a:xfrm>
              <a:custGeom>
                <a:avLst/>
                <a:gdLst>
                  <a:gd name="connsiteX0" fmla="*/ 4287 w 18855"/>
                  <a:gd name="connsiteY0" fmla="*/ 0 h 50281"/>
                  <a:gd name="connsiteX1" fmla="*/ 21886 w 18855"/>
                  <a:gd name="connsiteY1" fmla="*/ 49652 h 50281"/>
                  <a:gd name="connsiteX2" fmla="*/ 1145 w 18855"/>
                  <a:gd name="connsiteY2" fmla="*/ 38968 h 50281"/>
                  <a:gd name="connsiteX3" fmla="*/ 4287 w 18855"/>
                  <a:gd name="connsiteY3" fmla="*/ 0 h 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5" h="50281">
                    <a:moveTo>
                      <a:pt x="4287" y="0"/>
                    </a:moveTo>
                    <a:cubicBezTo>
                      <a:pt x="16229" y="14456"/>
                      <a:pt x="1145" y="38339"/>
                      <a:pt x="21886" y="49652"/>
                    </a:cubicBezTo>
                    <a:cubicBezTo>
                      <a:pt x="8058" y="59709"/>
                      <a:pt x="4287" y="49652"/>
                      <a:pt x="1145" y="38968"/>
                    </a:cubicBezTo>
                    <a:cubicBezTo>
                      <a:pt x="-1369" y="25769"/>
                      <a:pt x="516" y="12570"/>
                      <a:pt x="4287" y="0"/>
                    </a:cubicBezTo>
                    <a:close/>
                  </a:path>
                </a:pathLst>
              </a:custGeom>
              <a:solidFill>
                <a:srgbClr val="434248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0827A78-ECFE-4FC3-BBA8-20EA57148DDE}"/>
                </a:ext>
              </a:extLst>
            </p:cNvPr>
            <p:cNvGrpSpPr/>
            <p:nvPr/>
          </p:nvGrpSpPr>
          <p:grpSpPr>
            <a:xfrm>
              <a:off x="4592760" y="4510247"/>
              <a:ext cx="937972" cy="1329851"/>
              <a:chOff x="8373887" y="2298328"/>
              <a:chExt cx="611302" cy="866700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B839122-F058-41A3-B2F0-27794FB79F88}"/>
                  </a:ext>
                </a:extLst>
              </p:cNvPr>
              <p:cNvSpPr/>
              <p:nvPr/>
            </p:nvSpPr>
            <p:spPr>
              <a:xfrm>
                <a:off x="8373887" y="2569946"/>
                <a:ext cx="608160" cy="595082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6C0F472-E70C-4C9C-8D18-BCEA18250333}"/>
                  </a:ext>
                </a:extLst>
              </p:cNvPr>
              <p:cNvSpPr/>
              <p:nvPr/>
            </p:nvSpPr>
            <p:spPr>
              <a:xfrm>
                <a:off x="8703997" y="2599140"/>
                <a:ext cx="281192" cy="555846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3CC5817-CCB1-49F9-A982-FEF845F2CE87}"/>
                  </a:ext>
                </a:extLst>
              </p:cNvPr>
              <p:cNvSpPr/>
              <p:nvPr/>
            </p:nvSpPr>
            <p:spPr>
              <a:xfrm>
                <a:off x="8530964" y="2298328"/>
                <a:ext cx="366203" cy="359665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38B3EBE-B39C-4589-BCC8-512D10188BD3}"/>
                </a:ext>
              </a:extLst>
            </p:cNvPr>
            <p:cNvGrpSpPr/>
            <p:nvPr/>
          </p:nvGrpSpPr>
          <p:grpSpPr>
            <a:xfrm>
              <a:off x="6093559" y="3991940"/>
              <a:ext cx="933151" cy="1849841"/>
              <a:chOff x="4513211" y="4124289"/>
              <a:chExt cx="227247" cy="45048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FCB5DE-D66D-4D40-8B40-DABAB012DFE5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DB7321E-8828-41E1-A9AC-656F5733CFF2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59247A-DF21-4C44-BFDF-ECB68C7394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43" name="Graphic 207">
              <a:extLst>
                <a:ext uri="{FF2B5EF4-FFF2-40B4-BE49-F238E27FC236}">
                  <a16:creationId xmlns:a16="http://schemas.microsoft.com/office/drawing/2014/main" id="{ED25DE03-4A70-44F3-90F1-277E013574E1}"/>
                </a:ext>
              </a:extLst>
            </p:cNvPr>
            <p:cNvGrpSpPr/>
            <p:nvPr/>
          </p:nvGrpSpPr>
          <p:grpSpPr>
            <a:xfrm rot="6123598">
              <a:off x="6636119" y="4994572"/>
              <a:ext cx="734852" cy="1288258"/>
              <a:chOff x="5324475" y="2076450"/>
              <a:chExt cx="1543050" cy="2705100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989E8DF-0D8A-4C94-B624-069DBADDC7E8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9224173-028C-437C-8A0F-5C96EA1A9305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EBE890D-89D2-4310-BF9D-B72C6D0F6659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08A232B-AD33-4D1E-B2EA-D1B32079C33F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EAAC10-602F-4E87-8E1D-D5FE5F9DAFF9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FE7D779-2236-4352-B670-AFF9DDEE68D3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40511E-CBA6-4AC7-901A-79E4D866B718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52B110-020F-4570-BEEA-DEB90F7304F1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46593A7-6FC7-4C2B-AF63-67B918C625DE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993E49C8-2CE8-4969-AA94-CBFCE7BA36D4}"/>
                </a:ext>
              </a:extLst>
            </p:cNvPr>
            <p:cNvGrpSpPr/>
            <p:nvPr/>
          </p:nvGrpSpPr>
          <p:grpSpPr>
            <a:xfrm>
              <a:off x="5017172" y="4793559"/>
              <a:ext cx="860955" cy="1048222"/>
              <a:chOff x="4818669" y="3159645"/>
              <a:chExt cx="721116" cy="877967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0B70347-E2E4-4A0A-8632-E28A99F3E82F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8F5E6C9-884F-4927-A8B5-825246474B04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079B292-9B7B-41F5-975A-E27CF6C7B6FA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855842-31A8-4B74-B842-4A49C8DA9FF7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FB76D5-EC24-4B1B-BF92-9A240C906F2F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8880A92-C816-4CCC-942F-389A88E77703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13DB0962-4C1A-4DB4-A854-24FC3DCDF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58071" y="5558455"/>
              <a:ext cx="991583" cy="506455"/>
            </a:xfrm>
            <a:prstGeom prst="rect">
              <a:avLst/>
            </a:prstGeom>
          </p:spPr>
        </p:pic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0A01A07-27EE-4D76-8599-4A74D393D689}"/>
                </a:ext>
              </a:extLst>
            </p:cNvPr>
            <p:cNvGrpSpPr/>
            <p:nvPr/>
          </p:nvGrpSpPr>
          <p:grpSpPr>
            <a:xfrm>
              <a:off x="5178971" y="5439192"/>
              <a:ext cx="600906" cy="674296"/>
              <a:chOff x="6463812" y="2951406"/>
              <a:chExt cx="898103" cy="100779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0604B6F-2D49-44FE-972F-D8A691B0F372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473693A-2F5F-4597-A80B-325E5F8F415D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C0F122-3F14-4EBC-9C2E-E48495EF600C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B6AA3C4-E385-4D76-A15D-2AE014985A6A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CE43F86-6912-49BB-B089-8D8971F78C9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E3227A8-84C0-4B24-8A49-4CDF69F206C1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54449BD-DE4D-4219-971B-B7720F45361D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48" name="Text Placeholder 70">
              <a:extLst>
                <a:ext uri="{FF2B5EF4-FFF2-40B4-BE49-F238E27FC236}">
                  <a16:creationId xmlns:a16="http://schemas.microsoft.com/office/drawing/2014/main" id="{E3F878E7-25AB-4B28-91DC-CF65859CD943}"/>
                </a:ext>
              </a:extLst>
            </p:cNvPr>
            <p:cNvSpPr txBox="1">
              <a:spLocks/>
            </p:cNvSpPr>
            <p:nvPr/>
          </p:nvSpPr>
          <p:spPr>
            <a:xfrm>
              <a:off x="4008459" y="4761105"/>
              <a:ext cx="767179" cy="484377"/>
            </a:xfrm>
            <a:prstGeom prst="rect">
              <a:avLst/>
            </a:prstGeom>
            <a:scene3d>
              <a:camera prst="orthographicFront">
                <a:rot lat="1200000" lon="1800000" rev="21000000"/>
              </a:camera>
              <a:lightRig rig="threePt" dir="t"/>
            </a:scene3d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600" dirty="0">
                  <a:solidFill>
                    <a:schemeClr val="accent2"/>
                  </a:solidFill>
                  <a:cs typeface="B Nazanin" pitchFamily="2" charset="-78"/>
                </a:rPr>
                <a:t>FLASH MILK</a:t>
              </a:r>
              <a:endParaRPr lang="ko-KR" altLang="en-US" sz="16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CC3B0C-C62A-4F00-9B2A-4FB01C79E137}"/>
              </a:ext>
            </a:extLst>
          </p:cNvPr>
          <p:cNvSpPr/>
          <p:nvPr/>
        </p:nvSpPr>
        <p:spPr>
          <a:xfrm>
            <a:off x="3623438" y="904956"/>
            <a:ext cx="4919870" cy="2156791"/>
          </a:xfrm>
          <a:custGeom>
            <a:avLst/>
            <a:gdLst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19870" h="2156791">
                <a:moveTo>
                  <a:pt x="0" y="2156791"/>
                </a:moveTo>
                <a:lnTo>
                  <a:pt x="9939" y="636104"/>
                </a:lnTo>
                <a:lnTo>
                  <a:pt x="1063487" y="636104"/>
                </a:lnTo>
                <a:cubicBezTo>
                  <a:pt x="1265583" y="443947"/>
                  <a:pt x="1567070" y="43069"/>
                  <a:pt x="2415209" y="0"/>
                </a:cubicBezTo>
                <a:cubicBezTo>
                  <a:pt x="3273287" y="29818"/>
                  <a:pt x="3684106" y="447260"/>
                  <a:pt x="3856383" y="626165"/>
                </a:cubicBezTo>
                <a:lnTo>
                  <a:pt x="4919870" y="646044"/>
                </a:lnTo>
                <a:lnTo>
                  <a:pt x="4909931" y="2146852"/>
                </a:lnTo>
              </a:path>
            </a:pathLst>
          </a:custGeom>
          <a:noFill/>
          <a:ln w="444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  <p:sp>
        <p:nvSpPr>
          <p:cNvPr id="128" name="Text Placeholder 1">
            <a:extLst>
              <a:ext uri="{FF2B5EF4-FFF2-40B4-BE49-F238E27FC236}">
                <a16:creationId xmlns:a16="http://schemas.microsoft.com/office/drawing/2014/main" id="{C1505568-7B5D-49F0-A759-29CEE07A8C40}"/>
              </a:ext>
            </a:extLst>
          </p:cNvPr>
          <p:cNvSpPr txBox="1">
            <a:spLocks/>
          </p:cNvSpPr>
          <p:nvPr/>
        </p:nvSpPr>
        <p:spPr>
          <a:xfrm>
            <a:off x="3839348" y="1778075"/>
            <a:ext cx="4488050" cy="6774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5400" dirty="0">
                <a:cs typeface="B Nazanin" pitchFamily="2" charset="-78"/>
              </a:rPr>
              <a:t>شکستن بخش</a:t>
            </a:r>
            <a:endParaRPr lang="en-US" sz="5400" dirty="0">
              <a:cs typeface="B Nazanin" pitchFamily="2" charset="-78"/>
            </a:endParaRP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B9722F28-AFE3-4A52-A9B9-C88EF09DAF9E}"/>
              </a:ext>
            </a:extLst>
          </p:cNvPr>
          <p:cNvSpPr txBox="1">
            <a:spLocks/>
          </p:cNvSpPr>
          <p:nvPr/>
        </p:nvSpPr>
        <p:spPr>
          <a:xfrm>
            <a:off x="3839348" y="2455491"/>
            <a:ext cx="4488050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800" dirty="0">
                <a:cs typeface="B Nazanin" pitchFamily="2" charset="-78"/>
              </a:rPr>
              <a:t>زیرنویس خود را اینجا قرار دهید</a:t>
            </a:r>
            <a:endParaRPr lang="en-US" altLang="ko-KR" sz="18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3290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60CB27EC-2204-44A2-9FD2-0960131423E6}"/>
              </a:ext>
            </a:extLst>
          </p:cNvPr>
          <p:cNvSpPr txBox="1"/>
          <p:nvPr/>
        </p:nvSpPr>
        <p:spPr>
          <a:xfrm>
            <a:off x="5079259" y="5864560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ECA1A9C-C549-4636-AEA1-91B6002C0675}"/>
              </a:ext>
            </a:extLst>
          </p:cNvPr>
          <p:cNvSpPr txBox="1"/>
          <p:nvPr/>
        </p:nvSpPr>
        <p:spPr>
          <a:xfrm>
            <a:off x="6299234" y="34082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90E674-C1AD-484A-A63B-E019D0D58D5C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744C467-9D71-4057-AAE1-EB88DDF27228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2076A1-733C-4478-91CE-D8B570FFFB25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277897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76A4C03-418E-445F-91EC-C2FF62CBB18C}"/>
              </a:ext>
            </a:extLst>
          </p:cNvPr>
          <p:cNvGrpSpPr/>
          <p:nvPr/>
        </p:nvGrpSpPr>
        <p:grpSpPr>
          <a:xfrm>
            <a:off x="914399" y="1727432"/>
            <a:ext cx="4363967" cy="1642841"/>
            <a:chOff x="914399" y="1758462"/>
            <a:chExt cx="4363967" cy="164284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E3B4690-49A0-4014-8709-E7E5A6266A02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52D2DF-B469-4AEA-868B-B75C9FB270C5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4C32B23-8B6E-49E3-A917-EAFB729257E7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BD7F352-7970-4763-94AC-DB52168B3681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1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1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FFC4DC8-C23F-43B7-ADC1-6041F1EF91D6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C2157E9-80F1-460B-B2E3-B2D80EE9B312}"/>
              </a:ext>
            </a:extLst>
          </p:cNvPr>
          <p:cNvGrpSpPr/>
          <p:nvPr/>
        </p:nvGrpSpPr>
        <p:grpSpPr>
          <a:xfrm>
            <a:off x="6693876" y="1727432"/>
            <a:ext cx="4363967" cy="1642841"/>
            <a:chOff x="914399" y="1758462"/>
            <a:chExt cx="4363967" cy="164284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9A7E22E-8950-493F-A17D-9A04FCE89E3C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5B7E441-F73A-4233-B5FA-C52C340E9A12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2E232E5-354E-4CC2-94B0-E88B101EB72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977F4CC6-570A-467D-A7C4-FCFF1F42358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2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2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0EF5DE-2E6A-4786-A506-89AE0652BFDF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2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672972-501D-46B6-894D-AF87AC2A85B1}"/>
              </a:ext>
            </a:extLst>
          </p:cNvPr>
          <p:cNvGrpSpPr/>
          <p:nvPr/>
        </p:nvGrpSpPr>
        <p:grpSpPr>
          <a:xfrm>
            <a:off x="914399" y="4159522"/>
            <a:ext cx="4363967" cy="1642841"/>
            <a:chOff x="914399" y="1758462"/>
            <a:chExt cx="4363967" cy="164284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40B9F0B-6A11-4BA1-B705-691C06D58796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CB14163-7655-4EB6-B7B4-1E662FCD7E30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F32D077-45BF-49A0-8130-08D45D667899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5035C27-74D0-4F37-82ED-3D0049898B65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4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4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B7DED7-A917-4BC6-9364-DEDF0094D562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4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B1331E-C4A5-445F-9200-73B74E67E614}"/>
              </a:ext>
            </a:extLst>
          </p:cNvPr>
          <p:cNvGrpSpPr/>
          <p:nvPr/>
        </p:nvGrpSpPr>
        <p:grpSpPr>
          <a:xfrm>
            <a:off x="6693876" y="4159522"/>
            <a:ext cx="4363967" cy="1642841"/>
            <a:chOff x="914399" y="1758462"/>
            <a:chExt cx="4363967" cy="164284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A17C440-F399-44C0-B002-BE79B9E34757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E296C6-AFBE-4DBC-A2C7-3AFBC09F3798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DAD601F-25E7-4EC4-AF19-E32C7B2479EE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3EC2AD8-278D-471A-BABA-FD80C3BF581E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3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3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BAB08E-1015-4A9C-B4C9-27F2EAEC4151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3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그룹 108">
            <a:extLst>
              <a:ext uri="{FF2B5EF4-FFF2-40B4-BE49-F238E27FC236}">
                <a16:creationId xmlns:a16="http://schemas.microsoft.com/office/drawing/2014/main" id="{21E40798-604B-4848-91DA-078E2BB15A99}"/>
              </a:ext>
            </a:extLst>
          </p:cNvPr>
          <p:cNvGrpSpPr/>
          <p:nvPr/>
        </p:nvGrpSpPr>
        <p:grpSpPr>
          <a:xfrm>
            <a:off x="1239037" y="2035149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8" name="타원 109">
              <a:extLst>
                <a:ext uri="{FF2B5EF4-FFF2-40B4-BE49-F238E27FC236}">
                  <a16:creationId xmlns:a16="http://schemas.microsoft.com/office/drawing/2014/main" id="{75E769A4-A375-44C1-9E1D-304AF77C5B7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타원 110">
              <a:extLst>
                <a:ext uri="{FF2B5EF4-FFF2-40B4-BE49-F238E27FC236}">
                  <a16:creationId xmlns:a16="http://schemas.microsoft.com/office/drawing/2014/main" id="{69EED3BD-584B-4735-BC07-AF3B52E473AD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111">
              <a:extLst>
                <a:ext uri="{FF2B5EF4-FFF2-40B4-BE49-F238E27FC236}">
                  <a16:creationId xmlns:a16="http://schemas.microsoft.com/office/drawing/2014/main" id="{FA8E5BB4-FFA2-488D-A1C5-8A7FDEE4EF75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타원 112">
              <a:extLst>
                <a:ext uri="{FF2B5EF4-FFF2-40B4-BE49-F238E27FC236}">
                  <a16:creationId xmlns:a16="http://schemas.microsoft.com/office/drawing/2014/main" id="{B6C2E03B-EDDF-4042-B1D0-FC36B874EDC9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타원 113">
              <a:extLst>
                <a:ext uri="{FF2B5EF4-FFF2-40B4-BE49-F238E27FC236}">
                  <a16:creationId xmlns:a16="http://schemas.microsoft.com/office/drawing/2014/main" id="{52F078B2-33AE-457A-8454-4918F7494769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타원 114">
              <a:extLst>
                <a:ext uri="{FF2B5EF4-FFF2-40B4-BE49-F238E27FC236}">
                  <a16:creationId xmlns:a16="http://schemas.microsoft.com/office/drawing/2014/main" id="{06F91502-9A8C-4F9D-A0F1-413F80C4149D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타원 115">
              <a:extLst>
                <a:ext uri="{FF2B5EF4-FFF2-40B4-BE49-F238E27FC236}">
                  <a16:creationId xmlns:a16="http://schemas.microsoft.com/office/drawing/2014/main" id="{FCCA3BFC-4938-4895-95E1-D6EC75133C38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5" name="타원 116">
              <a:extLst>
                <a:ext uri="{FF2B5EF4-FFF2-40B4-BE49-F238E27FC236}">
                  <a16:creationId xmlns:a16="http://schemas.microsoft.com/office/drawing/2014/main" id="{004D48AB-085C-4DE8-A316-6EE750318A6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타원 117">
              <a:extLst>
                <a:ext uri="{FF2B5EF4-FFF2-40B4-BE49-F238E27FC236}">
                  <a16:creationId xmlns:a16="http://schemas.microsoft.com/office/drawing/2014/main" id="{EF413C03-933B-4973-A59D-A3D86978F212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타원 118">
              <a:extLst>
                <a:ext uri="{FF2B5EF4-FFF2-40B4-BE49-F238E27FC236}">
                  <a16:creationId xmlns:a16="http://schemas.microsoft.com/office/drawing/2014/main" id="{A3CDDE21-2860-442E-8343-75F3DE5A6CBD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타원 119">
              <a:extLst>
                <a:ext uri="{FF2B5EF4-FFF2-40B4-BE49-F238E27FC236}">
                  <a16:creationId xmlns:a16="http://schemas.microsoft.com/office/drawing/2014/main" id="{BE9AF101-E63D-4080-8820-503C4EDD984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39" name="그룹 125">
            <a:extLst>
              <a:ext uri="{FF2B5EF4-FFF2-40B4-BE49-F238E27FC236}">
                <a16:creationId xmlns:a16="http://schemas.microsoft.com/office/drawing/2014/main" id="{0B612A0C-444B-4326-80C1-99FC10D672C4}"/>
              </a:ext>
            </a:extLst>
          </p:cNvPr>
          <p:cNvGrpSpPr/>
          <p:nvPr/>
        </p:nvGrpSpPr>
        <p:grpSpPr>
          <a:xfrm>
            <a:off x="7083651" y="4510753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0" name="사각형: 둥근 모서리 132">
              <a:extLst>
                <a:ext uri="{FF2B5EF4-FFF2-40B4-BE49-F238E27FC236}">
                  <a16:creationId xmlns:a16="http://schemas.microsoft.com/office/drawing/2014/main" id="{77D3D3D3-D194-4A96-B6A7-1C2053E8AC87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막힌 원호 135">
              <a:extLst>
                <a:ext uri="{FF2B5EF4-FFF2-40B4-BE49-F238E27FC236}">
                  <a16:creationId xmlns:a16="http://schemas.microsoft.com/office/drawing/2014/main" id="{639AEC6F-C439-4DC7-A451-63C35CED9337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2" name="자유형: 도형 128">
              <a:extLst>
                <a:ext uri="{FF2B5EF4-FFF2-40B4-BE49-F238E27FC236}">
                  <a16:creationId xmlns:a16="http://schemas.microsoft.com/office/drawing/2014/main" id="{91383296-FC7D-4F1E-BDC2-2FD107F058B2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자유형: 도형 129">
              <a:extLst>
                <a:ext uri="{FF2B5EF4-FFF2-40B4-BE49-F238E27FC236}">
                  <a16:creationId xmlns:a16="http://schemas.microsoft.com/office/drawing/2014/main" id="{5CF2BF34-503B-48E5-981F-3C43B65A7C40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4" name="그룹 103">
            <a:extLst>
              <a:ext uri="{FF2B5EF4-FFF2-40B4-BE49-F238E27FC236}">
                <a16:creationId xmlns:a16="http://schemas.microsoft.com/office/drawing/2014/main" id="{16E03362-DC2A-4974-A27A-4ACFA2FD65C3}"/>
              </a:ext>
            </a:extLst>
          </p:cNvPr>
          <p:cNvGrpSpPr/>
          <p:nvPr/>
        </p:nvGrpSpPr>
        <p:grpSpPr>
          <a:xfrm rot="2558462">
            <a:off x="7057826" y="1904305"/>
            <a:ext cx="353554" cy="749173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45" name="자유형: 도형 104">
              <a:extLst>
                <a:ext uri="{FF2B5EF4-FFF2-40B4-BE49-F238E27FC236}">
                  <a16:creationId xmlns:a16="http://schemas.microsoft.com/office/drawing/2014/main" id="{5EF646E7-9B43-4C3B-B8D3-2E7AE0C23DAA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자유형: 도형 105">
              <a:extLst>
                <a:ext uri="{FF2B5EF4-FFF2-40B4-BE49-F238E27FC236}">
                  <a16:creationId xmlns:a16="http://schemas.microsoft.com/office/drawing/2014/main" id="{E6E5C161-E820-4C75-BEE1-382B053A3CC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자유형: 도형 106">
              <a:extLst>
                <a:ext uri="{FF2B5EF4-FFF2-40B4-BE49-F238E27FC236}">
                  <a16:creationId xmlns:a16="http://schemas.microsoft.com/office/drawing/2014/main" id="{44C912E9-472A-4F21-8964-E5387AF272BA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자유형: 도형 107">
              <a:extLst>
                <a:ext uri="{FF2B5EF4-FFF2-40B4-BE49-F238E27FC236}">
                  <a16:creationId xmlns:a16="http://schemas.microsoft.com/office/drawing/2014/main" id="{01650946-4D10-42F7-81D6-7CDF2642307C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3B9118F-EFA2-4A96-8069-C955399B04D5}"/>
              </a:ext>
            </a:extLst>
          </p:cNvPr>
          <p:cNvSpPr/>
          <p:nvPr/>
        </p:nvSpPr>
        <p:spPr>
          <a:xfrm>
            <a:off x="1332777" y="4423177"/>
            <a:ext cx="282869" cy="578440"/>
          </a:xfrm>
          <a:custGeom>
            <a:avLst/>
            <a:gdLst>
              <a:gd name="connsiteX0" fmla="*/ 114254 w 477520"/>
              <a:gd name="connsiteY0" fmla="*/ 349 h 976482"/>
              <a:gd name="connsiteX1" fmla="*/ 121833 w 477520"/>
              <a:gd name="connsiteY1" fmla="*/ 6761 h 976482"/>
              <a:gd name="connsiteX2" fmla="*/ 133492 w 477520"/>
              <a:gd name="connsiteY2" fmla="*/ 70299 h 976482"/>
              <a:gd name="connsiteX3" fmla="*/ 133777 w 477520"/>
              <a:gd name="connsiteY3" fmla="*/ 89983 h 976482"/>
              <a:gd name="connsiteX4" fmla="*/ 134330 w 477520"/>
              <a:gd name="connsiteY4" fmla="*/ 92994 h 976482"/>
              <a:gd name="connsiteX5" fmla="*/ 134617 w 477520"/>
              <a:gd name="connsiteY5" fmla="*/ 112769 h 976482"/>
              <a:gd name="connsiteX6" fmla="*/ 136042 w 477520"/>
              <a:gd name="connsiteY6" fmla="*/ 118683 h 976482"/>
              <a:gd name="connsiteX7" fmla="*/ 144567 w 477520"/>
              <a:gd name="connsiteY7" fmla="*/ 121598 h 976482"/>
              <a:gd name="connsiteX8" fmla="*/ 220348 w 477520"/>
              <a:gd name="connsiteY8" fmla="*/ 146664 h 976482"/>
              <a:gd name="connsiteX9" fmla="*/ 277477 w 477520"/>
              <a:gd name="connsiteY9" fmla="*/ 230607 h 976482"/>
              <a:gd name="connsiteX10" fmla="*/ 261421 w 477520"/>
              <a:gd name="connsiteY10" fmla="*/ 227002 h 976482"/>
              <a:gd name="connsiteX11" fmla="*/ 268241 w 477520"/>
              <a:gd name="connsiteY11" fmla="*/ 242087 h 976482"/>
              <a:gd name="connsiteX12" fmla="*/ 315951 w 477520"/>
              <a:gd name="connsiteY12" fmla="*/ 377625 h 976482"/>
              <a:gd name="connsiteX13" fmla="*/ 356070 w 477520"/>
              <a:gd name="connsiteY13" fmla="*/ 495815 h 976482"/>
              <a:gd name="connsiteX14" fmla="*/ 399443 w 477520"/>
              <a:gd name="connsiteY14" fmla="*/ 563585 h 976482"/>
              <a:gd name="connsiteX15" fmla="*/ 477514 w 477520"/>
              <a:gd name="connsiteY15" fmla="*/ 783157 h 976482"/>
              <a:gd name="connsiteX16" fmla="*/ 369624 w 477520"/>
              <a:gd name="connsiteY16" fmla="*/ 951768 h 976482"/>
              <a:gd name="connsiteX17" fmla="*/ 206436 w 477520"/>
              <a:gd name="connsiteY17" fmla="*/ 964780 h 976482"/>
              <a:gd name="connsiteX18" fmla="*/ 96380 w 477520"/>
              <a:gd name="connsiteY18" fmla="*/ 860142 h 976482"/>
              <a:gd name="connsiteX19" fmla="*/ 32947 w 477520"/>
              <a:gd name="connsiteY19" fmla="*/ 669304 h 976482"/>
              <a:gd name="connsiteX20" fmla="*/ 15055 w 477520"/>
              <a:gd name="connsiteY20" fmla="*/ 515875 h 976482"/>
              <a:gd name="connsiteX21" fmla="*/ 5297 w 477520"/>
              <a:gd name="connsiteY21" fmla="*/ 360277 h 976482"/>
              <a:gd name="connsiteX22" fmla="*/ 10718 w 477520"/>
              <a:gd name="connsiteY22" fmla="*/ 287627 h 976482"/>
              <a:gd name="connsiteX23" fmla="*/ 15470 w 477520"/>
              <a:gd name="connsiteY23" fmla="*/ 267418 h 976482"/>
              <a:gd name="connsiteX24" fmla="*/ 0 w 477520"/>
              <a:gd name="connsiteY24" fmla="*/ 279572 h 976482"/>
              <a:gd name="connsiteX25" fmla="*/ 65871 w 477520"/>
              <a:gd name="connsiteY25" fmla="*/ 142584 h 976482"/>
              <a:gd name="connsiteX26" fmla="*/ 93270 w 477520"/>
              <a:gd name="connsiteY26" fmla="*/ 129177 h 976482"/>
              <a:gd name="connsiteX27" fmla="*/ 104929 w 477520"/>
              <a:gd name="connsiteY27" fmla="*/ 111688 h 976482"/>
              <a:gd name="connsiteX28" fmla="*/ 103617 w 477520"/>
              <a:gd name="connsiteY28" fmla="*/ 79044 h 976482"/>
              <a:gd name="connsiteX29" fmla="*/ 102144 w 477520"/>
              <a:gd name="connsiteY29" fmla="*/ 57051 h 976482"/>
              <a:gd name="connsiteX30" fmla="*/ 101258 w 477520"/>
              <a:gd name="connsiteY30" fmla="*/ 52875 h 976482"/>
              <a:gd name="connsiteX31" fmla="*/ 101287 w 477520"/>
              <a:gd name="connsiteY31" fmla="*/ 45614 h 976482"/>
              <a:gd name="connsiteX32" fmla="*/ 97934 w 477520"/>
              <a:gd name="connsiteY32" fmla="*/ 27163 h 976482"/>
              <a:gd name="connsiteX33" fmla="*/ 114254 w 477520"/>
              <a:gd name="connsiteY33" fmla="*/ 349 h 9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7520" h="976482">
                <a:moveTo>
                  <a:pt x="114254" y="349"/>
                </a:moveTo>
                <a:cubicBezTo>
                  <a:pt x="121249" y="-1401"/>
                  <a:pt x="120668" y="3845"/>
                  <a:pt x="121833" y="6761"/>
                </a:cubicBezTo>
                <a:cubicBezTo>
                  <a:pt x="129411" y="27163"/>
                  <a:pt x="131743" y="48732"/>
                  <a:pt x="133492" y="70299"/>
                </a:cubicBezTo>
                <a:lnTo>
                  <a:pt x="133777" y="89983"/>
                </a:lnTo>
                <a:lnTo>
                  <a:pt x="134330" y="92994"/>
                </a:lnTo>
                <a:lnTo>
                  <a:pt x="134617" y="112769"/>
                </a:lnTo>
                <a:lnTo>
                  <a:pt x="136042" y="118683"/>
                </a:lnTo>
                <a:cubicBezTo>
                  <a:pt x="137572" y="120432"/>
                  <a:pt x="140195" y="121306"/>
                  <a:pt x="144567" y="121598"/>
                </a:cubicBezTo>
                <a:cubicBezTo>
                  <a:pt x="171965" y="122763"/>
                  <a:pt x="198197" y="130342"/>
                  <a:pt x="220348" y="146664"/>
                </a:cubicBezTo>
                <a:cubicBezTo>
                  <a:pt x="249496" y="167066"/>
                  <a:pt x="266983" y="196214"/>
                  <a:pt x="277477" y="230607"/>
                </a:cubicBezTo>
                <a:lnTo>
                  <a:pt x="261421" y="227002"/>
                </a:lnTo>
                <a:lnTo>
                  <a:pt x="268241" y="242087"/>
                </a:lnTo>
                <a:cubicBezTo>
                  <a:pt x="289927" y="285458"/>
                  <a:pt x="301856" y="332085"/>
                  <a:pt x="315951" y="377625"/>
                </a:cubicBezTo>
                <a:cubicBezTo>
                  <a:pt x="327879" y="417203"/>
                  <a:pt x="338723" y="457864"/>
                  <a:pt x="356070" y="495815"/>
                </a:cubicBezTo>
                <a:cubicBezTo>
                  <a:pt x="367456" y="520212"/>
                  <a:pt x="383721" y="541899"/>
                  <a:pt x="399443" y="563585"/>
                </a:cubicBezTo>
                <a:cubicBezTo>
                  <a:pt x="446610" y="629185"/>
                  <a:pt x="476971" y="701293"/>
                  <a:pt x="477514" y="783157"/>
                </a:cubicBezTo>
                <a:cubicBezTo>
                  <a:pt x="478056" y="861770"/>
                  <a:pt x="442273" y="919238"/>
                  <a:pt x="369624" y="951768"/>
                </a:cubicBezTo>
                <a:cubicBezTo>
                  <a:pt x="317036" y="975623"/>
                  <a:pt x="262820" y="986466"/>
                  <a:pt x="206436" y="964780"/>
                </a:cubicBezTo>
                <a:cubicBezTo>
                  <a:pt x="155474" y="945262"/>
                  <a:pt x="121861" y="906226"/>
                  <a:pt x="96380" y="860142"/>
                </a:cubicBezTo>
                <a:cubicBezTo>
                  <a:pt x="63308" y="800506"/>
                  <a:pt x="45959" y="735448"/>
                  <a:pt x="32947" y="669304"/>
                </a:cubicBezTo>
                <a:cubicBezTo>
                  <a:pt x="23189" y="618884"/>
                  <a:pt x="21020" y="566837"/>
                  <a:pt x="15055" y="515875"/>
                </a:cubicBezTo>
                <a:cubicBezTo>
                  <a:pt x="9092" y="464370"/>
                  <a:pt x="4754" y="412323"/>
                  <a:pt x="5297" y="360277"/>
                </a:cubicBezTo>
                <a:cubicBezTo>
                  <a:pt x="5297" y="335880"/>
                  <a:pt x="7466" y="311482"/>
                  <a:pt x="10718" y="287627"/>
                </a:cubicBezTo>
                <a:lnTo>
                  <a:pt x="15470" y="267418"/>
                </a:lnTo>
                <a:lnTo>
                  <a:pt x="0" y="279572"/>
                </a:lnTo>
                <a:cubicBezTo>
                  <a:pt x="4663" y="225360"/>
                  <a:pt x="20986" y="176977"/>
                  <a:pt x="65871" y="142584"/>
                </a:cubicBezTo>
                <a:cubicBezTo>
                  <a:pt x="74033" y="136172"/>
                  <a:pt x="83360" y="132090"/>
                  <a:pt x="93270" y="129177"/>
                </a:cubicBezTo>
                <a:cubicBezTo>
                  <a:pt x="102597" y="126261"/>
                  <a:pt x="106094" y="122763"/>
                  <a:pt x="104929" y="111688"/>
                </a:cubicBezTo>
                <a:cubicBezTo>
                  <a:pt x="103472" y="100904"/>
                  <a:pt x="103617" y="89974"/>
                  <a:pt x="103617" y="79044"/>
                </a:cubicBezTo>
                <a:lnTo>
                  <a:pt x="102144" y="57051"/>
                </a:lnTo>
                <a:lnTo>
                  <a:pt x="101258" y="52875"/>
                </a:lnTo>
                <a:lnTo>
                  <a:pt x="101287" y="45614"/>
                </a:lnTo>
                <a:lnTo>
                  <a:pt x="97934" y="27163"/>
                </a:lnTo>
                <a:cubicBezTo>
                  <a:pt x="93852" y="10841"/>
                  <a:pt x="97934" y="4429"/>
                  <a:pt x="114254" y="349"/>
                </a:cubicBezTo>
                <a:close/>
              </a:path>
            </a:pathLst>
          </a:custGeom>
          <a:solidFill>
            <a:schemeClr val="bg1"/>
          </a:solidFill>
          <a:ln w="330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451541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95CA53D-21C1-446E-9157-C1CD2FB5DD8D}"/>
              </a:ext>
            </a:extLst>
          </p:cNvPr>
          <p:cNvSpPr/>
          <p:nvPr/>
        </p:nvSpPr>
        <p:spPr>
          <a:xfrm>
            <a:off x="3886879" y="1760837"/>
            <a:ext cx="3980330" cy="2898176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B9BEE6-37F9-4D8E-BA3E-63ADF088598A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000" b="1" spc="300" dirty="0">
                <a:solidFill>
                  <a:schemeClr val="accent4"/>
                </a:solidFill>
                <a:cs typeface="B Nazanin" pitchFamily="2" charset="-78"/>
              </a:rPr>
              <a:t>کشاورزی ارگانیک</a:t>
            </a:r>
            <a:endParaRPr lang="ko-KR" altLang="en-US" sz="4000" b="1" spc="300" dirty="0">
              <a:solidFill>
                <a:schemeClr val="accent4"/>
              </a:solidFill>
              <a:cs typeface="B Nazanin" pitchFamily="2" charset="-78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C9F488B-6ECD-477F-AD02-AEF46CFA2D58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46877C-D882-40DA-897A-7607E9D10AAB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CEF808-EB51-4025-AFC0-617C0C21DC0A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D25EC109-D78B-4110-BF51-B64C5EC19A6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FEFA5F4-13B7-43FD-B26C-E03E726ADC5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3CD5FCA-D9D8-4609-9DD0-B508E0BF49F9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23" name="Text Placeholder 10">
              <a:extLst>
                <a:ext uri="{FF2B5EF4-FFF2-40B4-BE49-F238E27FC236}">
                  <a16:creationId xmlns:a16="http://schemas.microsoft.com/office/drawing/2014/main" id="{4139D1BD-9A2C-43DE-BB92-C397FD1D4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DC96FFF-3ADD-4F9B-8D66-A9194E385471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6B8C2C1D-3CB8-499B-90D3-3B6D1A56E617}"/>
              </a:ext>
            </a:extLst>
          </p:cNvPr>
          <p:cNvSpPr txBox="1"/>
          <p:nvPr/>
        </p:nvSpPr>
        <p:spPr>
          <a:xfrm>
            <a:off x="8609609" y="1803172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طرح بندی  </a:t>
            </a:r>
            <a:endParaRPr lang="en-GB" altLang="ko-KR" sz="2800" dirty="0">
              <a:solidFill>
                <a:schemeClr val="accent2"/>
              </a:solidFill>
              <a:cs typeface="B Nazanin" pitchFamily="2" charset="-78"/>
            </a:endParaRPr>
          </a:p>
          <a:p>
            <a:pPr algn="r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800" dirty="0">
              <a:cs typeface="B Nazanin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6BBE790-3F78-484F-A106-CD86E17A944A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 شما به سادگی می توانید مخاطبان خود را تحت تاثیر قرار دهید و زیبایی و جذابیت منحصر به فردی را به ارائه های خود اضافه کنید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462139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A48DFF-50A6-4824-86B6-AF05215DB4C6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B0B927-8605-48E5-9D23-9EC53170AF2E}"/>
              </a:ext>
            </a:extLst>
          </p:cNvPr>
          <p:cNvGrpSpPr/>
          <p:nvPr/>
        </p:nvGrpSpPr>
        <p:grpSpPr>
          <a:xfrm>
            <a:off x="2363118" y="5049165"/>
            <a:ext cx="1981200" cy="1118022"/>
            <a:chOff x="4981575" y="3429000"/>
            <a:chExt cx="1981200" cy="111802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11A406-EBDF-49E1-B94C-B9FED590CB9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30D0A8-ED57-4250-8427-824F85C6FD8D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422C72-11D7-4D27-BCFE-15AB149A9CA0}"/>
              </a:ext>
            </a:extLst>
          </p:cNvPr>
          <p:cNvGrpSpPr/>
          <p:nvPr/>
        </p:nvGrpSpPr>
        <p:grpSpPr>
          <a:xfrm>
            <a:off x="6118271" y="5049165"/>
            <a:ext cx="1981200" cy="1118022"/>
            <a:chOff x="4981575" y="3429000"/>
            <a:chExt cx="1981200" cy="111802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D35899-7EB0-4E01-B5C9-C04664893F9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7B13E1-8324-4613-8890-B3389A9D40BA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317F19-954B-4757-AE11-F8F70226FAE7}"/>
              </a:ext>
            </a:extLst>
          </p:cNvPr>
          <p:cNvGrpSpPr/>
          <p:nvPr/>
        </p:nvGrpSpPr>
        <p:grpSpPr>
          <a:xfrm>
            <a:off x="9942997" y="5049165"/>
            <a:ext cx="1981200" cy="1118022"/>
            <a:chOff x="4981575" y="3429000"/>
            <a:chExt cx="1981200" cy="111802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CE99CF-D62D-485E-9A1F-F883622F3FB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5EE1A2C-0548-449E-BA66-49AA49CDC6D5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CEBF25C-3C6B-485E-B376-F2AA241270CE}"/>
              </a:ext>
            </a:extLst>
          </p:cNvPr>
          <p:cNvSpPr txBox="1"/>
          <p:nvPr/>
        </p:nvSpPr>
        <p:spPr>
          <a:xfrm>
            <a:off x="839856" y="1521048"/>
            <a:ext cx="10512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9600" b="1" spc="600" dirty="0">
                <a:solidFill>
                  <a:schemeClr val="bg1"/>
                </a:solidFill>
                <a:cs typeface="B Nazanin" pitchFamily="2" charset="-78"/>
              </a:rPr>
              <a:t>ارگانیک</a:t>
            </a:r>
            <a:endParaRPr lang="ko-KR" altLang="en-US" sz="9600" b="1" spc="6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774BF6-98D6-4821-B29D-FC8A8072646E}"/>
              </a:ext>
            </a:extLst>
          </p:cNvPr>
          <p:cNvSpPr txBox="1"/>
          <p:nvPr/>
        </p:nvSpPr>
        <p:spPr>
          <a:xfrm>
            <a:off x="2960395" y="1115874"/>
            <a:ext cx="30087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مواد غذایی تازه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A0775E-122E-491A-98C6-114247DCFA05}"/>
              </a:ext>
            </a:extLst>
          </p:cNvPr>
          <p:cNvGrpSpPr/>
          <p:nvPr/>
        </p:nvGrpSpPr>
        <p:grpSpPr>
          <a:xfrm>
            <a:off x="7741523" y="1133534"/>
            <a:ext cx="1108672" cy="775027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482363F-8103-4E06-BD8A-21944F32770F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0A28DA3-6249-4947-85CB-BADCEBE48327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5664B3A-76FB-488A-A3A8-711149B13B42}"/>
              </a:ext>
            </a:extLst>
          </p:cNvPr>
          <p:cNvSpPr txBox="1"/>
          <p:nvPr/>
        </p:nvSpPr>
        <p:spPr>
          <a:xfrm>
            <a:off x="5307497" y="2787996"/>
            <a:ext cx="3938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100% ارگانیک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A619EF-339A-4BBE-8F92-F6F2812808AA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B5BBE64-4410-48E6-BCB3-36B6469C4EC5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BCDB730-4432-447F-9396-C47A4A20DA88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345876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Graphic 3">
            <a:extLst>
              <a:ext uri="{FF2B5EF4-FFF2-40B4-BE49-F238E27FC236}">
                <a16:creationId xmlns:a16="http://schemas.microsoft.com/office/drawing/2014/main" id="{598D8642-F8F2-41CC-8745-1DDDA93475D5}"/>
              </a:ext>
            </a:extLst>
          </p:cNvPr>
          <p:cNvSpPr/>
          <p:nvPr/>
        </p:nvSpPr>
        <p:spPr>
          <a:xfrm>
            <a:off x="3721136" y="1738188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6" name="Graphic 3">
            <a:extLst>
              <a:ext uri="{FF2B5EF4-FFF2-40B4-BE49-F238E27FC236}">
                <a16:creationId xmlns:a16="http://schemas.microsoft.com/office/drawing/2014/main" id="{76C7078B-2DCF-4EED-B054-60C58C710ABC}"/>
              </a:ext>
            </a:extLst>
          </p:cNvPr>
          <p:cNvSpPr/>
          <p:nvPr/>
        </p:nvSpPr>
        <p:spPr>
          <a:xfrm>
            <a:off x="786074" y="3401087"/>
            <a:ext cx="2791140" cy="2791140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7" name="Graphic 3">
            <a:extLst>
              <a:ext uri="{FF2B5EF4-FFF2-40B4-BE49-F238E27FC236}">
                <a16:creationId xmlns:a16="http://schemas.microsoft.com/office/drawing/2014/main" id="{38B92FD3-26FC-45EC-B3B7-E0E7A0F2EDEB}"/>
              </a:ext>
            </a:extLst>
          </p:cNvPr>
          <p:cNvSpPr/>
          <p:nvPr/>
        </p:nvSpPr>
        <p:spPr>
          <a:xfrm rot="5400000">
            <a:off x="3721136" y="3826902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9" name="Graphic 3">
            <a:extLst>
              <a:ext uri="{FF2B5EF4-FFF2-40B4-BE49-F238E27FC236}">
                <a16:creationId xmlns:a16="http://schemas.microsoft.com/office/drawing/2014/main" id="{2498B6D3-EC7B-4D82-82A7-B96B99049836}"/>
              </a:ext>
            </a:extLst>
          </p:cNvPr>
          <p:cNvSpPr/>
          <p:nvPr/>
        </p:nvSpPr>
        <p:spPr>
          <a:xfrm rot="16200000">
            <a:off x="1969478" y="1594439"/>
            <a:ext cx="1607736" cy="1607736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grpSp>
        <p:nvGrpSpPr>
          <p:cNvPr id="10" name="그룹 108">
            <a:extLst>
              <a:ext uri="{FF2B5EF4-FFF2-40B4-BE49-F238E27FC236}">
                <a16:creationId xmlns:a16="http://schemas.microsoft.com/office/drawing/2014/main" id="{DBB44CB4-2E1F-438A-9C1C-F9586894DE9F}"/>
              </a:ext>
            </a:extLst>
          </p:cNvPr>
          <p:cNvGrpSpPr/>
          <p:nvPr/>
        </p:nvGrpSpPr>
        <p:grpSpPr>
          <a:xfrm>
            <a:off x="3000910" y="3595360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11" name="타원 109">
              <a:extLst>
                <a:ext uri="{FF2B5EF4-FFF2-40B4-BE49-F238E27FC236}">
                  <a16:creationId xmlns:a16="http://schemas.microsoft.com/office/drawing/2014/main" id="{0C2C04FA-741F-48C0-888B-B87A37C791BE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타원 110">
              <a:extLst>
                <a:ext uri="{FF2B5EF4-FFF2-40B4-BE49-F238E27FC236}">
                  <a16:creationId xmlns:a16="http://schemas.microsoft.com/office/drawing/2014/main" id="{FA71CC6C-EC43-44F7-9729-1C24F39026A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자유형: 도형 111">
              <a:extLst>
                <a:ext uri="{FF2B5EF4-FFF2-40B4-BE49-F238E27FC236}">
                  <a16:creationId xmlns:a16="http://schemas.microsoft.com/office/drawing/2014/main" id="{91D19939-DC3C-49E5-9446-812AED57DD91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타원 112">
              <a:extLst>
                <a:ext uri="{FF2B5EF4-FFF2-40B4-BE49-F238E27FC236}">
                  <a16:creationId xmlns:a16="http://schemas.microsoft.com/office/drawing/2014/main" id="{8B4BFA4F-C915-4CE0-B12E-D4034AAADE70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타원 113">
              <a:extLst>
                <a:ext uri="{FF2B5EF4-FFF2-40B4-BE49-F238E27FC236}">
                  <a16:creationId xmlns:a16="http://schemas.microsoft.com/office/drawing/2014/main" id="{F706ED4C-1C70-44C1-AFE6-D2986FD3F6C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타원 114">
              <a:extLst>
                <a:ext uri="{FF2B5EF4-FFF2-40B4-BE49-F238E27FC236}">
                  <a16:creationId xmlns:a16="http://schemas.microsoft.com/office/drawing/2014/main" id="{71E2E5C3-4827-4E06-A0E0-03389C1031EB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타원 115">
              <a:extLst>
                <a:ext uri="{FF2B5EF4-FFF2-40B4-BE49-F238E27FC236}">
                  <a16:creationId xmlns:a16="http://schemas.microsoft.com/office/drawing/2014/main" id="{264B6EDA-03EF-43C4-A2C3-7C84AC05BB4F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8" name="타원 116">
              <a:extLst>
                <a:ext uri="{FF2B5EF4-FFF2-40B4-BE49-F238E27FC236}">
                  <a16:creationId xmlns:a16="http://schemas.microsoft.com/office/drawing/2014/main" id="{F0DC8909-26B7-4CCB-AC61-8D4AFD01324E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타원 117">
              <a:extLst>
                <a:ext uri="{FF2B5EF4-FFF2-40B4-BE49-F238E27FC236}">
                  <a16:creationId xmlns:a16="http://schemas.microsoft.com/office/drawing/2014/main" id="{EF56F8CB-0623-424B-B294-82BB7F7B118D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타원 118">
              <a:extLst>
                <a:ext uri="{FF2B5EF4-FFF2-40B4-BE49-F238E27FC236}">
                  <a16:creationId xmlns:a16="http://schemas.microsoft.com/office/drawing/2014/main" id="{C1C50ECF-7EBD-4AA9-8E79-EA775978085F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타원 119">
              <a:extLst>
                <a:ext uri="{FF2B5EF4-FFF2-40B4-BE49-F238E27FC236}">
                  <a16:creationId xmlns:a16="http://schemas.microsoft.com/office/drawing/2014/main" id="{61CD7A83-C475-4400-9D36-6751F2BE59DE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22" name="그룹 69">
            <a:extLst>
              <a:ext uri="{FF2B5EF4-FFF2-40B4-BE49-F238E27FC236}">
                <a16:creationId xmlns:a16="http://schemas.microsoft.com/office/drawing/2014/main" id="{0120EB78-3C9E-4020-900A-8755968543B7}"/>
              </a:ext>
            </a:extLst>
          </p:cNvPr>
          <p:cNvGrpSpPr/>
          <p:nvPr/>
        </p:nvGrpSpPr>
        <p:grpSpPr>
          <a:xfrm>
            <a:off x="3046581" y="2571054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23" name="자유형: 도형 70">
              <a:extLst>
                <a:ext uri="{FF2B5EF4-FFF2-40B4-BE49-F238E27FC236}">
                  <a16:creationId xmlns:a16="http://schemas.microsoft.com/office/drawing/2014/main" id="{6D28F8DF-D221-43BE-8F93-B0F12976403A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자유형: 도형 71">
              <a:extLst>
                <a:ext uri="{FF2B5EF4-FFF2-40B4-BE49-F238E27FC236}">
                  <a16:creationId xmlns:a16="http://schemas.microsoft.com/office/drawing/2014/main" id="{0950CB56-706E-4CA1-BC57-63AB184A3259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5" name="자유형: 도형 72">
              <a:extLst>
                <a:ext uri="{FF2B5EF4-FFF2-40B4-BE49-F238E27FC236}">
                  <a16:creationId xmlns:a16="http://schemas.microsoft.com/office/drawing/2014/main" id="{E33B4513-B6EA-4574-A4E2-812C27AE6596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자유형: 도형 73">
              <a:extLst>
                <a:ext uri="{FF2B5EF4-FFF2-40B4-BE49-F238E27FC236}">
                  <a16:creationId xmlns:a16="http://schemas.microsoft.com/office/drawing/2014/main" id="{33A29E16-43AC-46F5-BB35-B02847F163B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7" name="Teardrop 3">
              <a:extLst>
                <a:ext uri="{FF2B5EF4-FFF2-40B4-BE49-F238E27FC236}">
                  <a16:creationId xmlns:a16="http://schemas.microsoft.com/office/drawing/2014/main" id="{23A2CD6B-2D35-46B5-AB28-5773F7F31F57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3B00DF6-D816-4ECA-8488-D1581A6394F5}"/>
              </a:ext>
            </a:extLst>
          </p:cNvPr>
          <p:cNvSpPr/>
          <p:nvPr/>
        </p:nvSpPr>
        <p:spPr>
          <a:xfrm rot="18811090">
            <a:off x="3868993" y="3006261"/>
            <a:ext cx="340025" cy="527373"/>
          </a:xfrm>
          <a:custGeom>
            <a:avLst/>
            <a:gdLst>
              <a:gd name="connsiteX0" fmla="*/ 681670 w 819987"/>
              <a:gd name="connsiteY0" fmla="*/ 4462 h 1271787"/>
              <a:gd name="connsiteX1" fmla="*/ 702015 w 819987"/>
              <a:gd name="connsiteY1" fmla="*/ 59236 h 1271787"/>
              <a:gd name="connsiteX2" fmla="*/ 662891 w 819987"/>
              <a:gd name="connsiteY2" fmla="*/ 189911 h 1271787"/>
              <a:gd name="connsiteX3" fmla="*/ 676975 w 819987"/>
              <a:gd name="connsiteY3" fmla="*/ 236076 h 1271787"/>
              <a:gd name="connsiteX4" fmla="*/ 681670 w 819987"/>
              <a:gd name="connsiteY4" fmla="*/ 291633 h 1271787"/>
              <a:gd name="connsiteX5" fmla="*/ 662891 w 819987"/>
              <a:gd name="connsiteY5" fmla="*/ 304935 h 1271787"/>
              <a:gd name="connsiteX6" fmla="*/ 499353 w 819987"/>
              <a:gd name="connsiteY6" fmla="*/ 481775 h 1271787"/>
              <a:gd name="connsiteX7" fmla="*/ 366331 w 819987"/>
              <a:gd name="connsiteY7" fmla="*/ 777553 h 1271787"/>
              <a:gd name="connsiteX8" fmla="*/ 402325 w 819987"/>
              <a:gd name="connsiteY8" fmla="*/ 752514 h 1271787"/>
              <a:gd name="connsiteX9" fmla="*/ 515002 w 819987"/>
              <a:gd name="connsiteY9" fmla="*/ 545157 h 1271787"/>
              <a:gd name="connsiteX10" fmla="*/ 550996 w 819987"/>
              <a:gd name="connsiteY10" fmla="*/ 433262 h 1271787"/>
              <a:gd name="connsiteX11" fmla="*/ 602640 w 819987"/>
              <a:gd name="connsiteY11" fmla="*/ 412135 h 1271787"/>
              <a:gd name="connsiteX12" fmla="*/ 637851 w 819987"/>
              <a:gd name="connsiteY12" fmla="*/ 404310 h 1271787"/>
              <a:gd name="connsiteX13" fmla="*/ 754441 w 819987"/>
              <a:gd name="connsiteY13" fmla="*/ 340929 h 1271787"/>
              <a:gd name="connsiteX14" fmla="*/ 812345 w 819987"/>
              <a:gd name="connsiteY14" fmla="*/ 338582 h 1271787"/>
              <a:gd name="connsiteX15" fmla="*/ 801390 w 819987"/>
              <a:gd name="connsiteY15" fmla="*/ 399615 h 1271787"/>
              <a:gd name="connsiteX16" fmla="*/ 730184 w 819987"/>
              <a:gd name="connsiteY16" fmla="*/ 492730 h 1271787"/>
              <a:gd name="connsiteX17" fmla="*/ 733314 w 819987"/>
              <a:gd name="connsiteY17" fmla="*/ 541244 h 1271787"/>
              <a:gd name="connsiteX18" fmla="*/ 723924 w 819987"/>
              <a:gd name="connsiteY18" fmla="*/ 600712 h 1271787"/>
              <a:gd name="connsiteX19" fmla="*/ 651936 w 819987"/>
              <a:gd name="connsiteY19" fmla="*/ 619492 h 1271787"/>
              <a:gd name="connsiteX20" fmla="*/ 381198 w 819987"/>
              <a:gd name="connsiteY20" fmla="*/ 809635 h 1271787"/>
              <a:gd name="connsiteX21" fmla="*/ 375327 w 819987"/>
              <a:gd name="connsiteY21" fmla="*/ 819822 h 1271787"/>
              <a:gd name="connsiteX22" fmla="*/ 376929 w 819987"/>
              <a:gd name="connsiteY22" fmla="*/ 820431 h 1271787"/>
              <a:gd name="connsiteX23" fmla="*/ 376910 w 819987"/>
              <a:gd name="connsiteY23" fmla="*/ 821763 h 1271787"/>
              <a:gd name="connsiteX24" fmla="*/ 391778 w 819987"/>
              <a:gd name="connsiteY24" fmla="*/ 835945 h 1271787"/>
              <a:gd name="connsiteX25" fmla="*/ 485675 w 819987"/>
              <a:gd name="connsiteY25" fmla="*/ 899326 h 1271787"/>
              <a:gd name="connsiteX26" fmla="*/ 545926 w 819987"/>
              <a:gd name="connsiteY26" fmla="*/ 1071472 h 1271787"/>
              <a:gd name="connsiteX27" fmla="*/ 374563 w 819987"/>
              <a:gd name="connsiteY27" fmla="*/ 1217013 h 1271787"/>
              <a:gd name="connsiteX28" fmla="*/ 253278 w 819987"/>
              <a:gd name="connsiteY28" fmla="*/ 1219360 h 1271787"/>
              <a:gd name="connsiteX29" fmla="*/ 155468 w 819987"/>
              <a:gd name="connsiteY29" fmla="*/ 1271787 h 1271787"/>
              <a:gd name="connsiteX30" fmla="*/ 18534 w 819987"/>
              <a:gd name="connsiteY30" fmla="*/ 1004960 h 1271787"/>
              <a:gd name="connsiteX31" fmla="*/ 149991 w 819987"/>
              <a:gd name="connsiteY31" fmla="*/ 787431 h 1271787"/>
              <a:gd name="connsiteX32" fmla="*/ 274405 w 819987"/>
              <a:gd name="connsiteY32" fmla="*/ 796039 h 1271787"/>
              <a:gd name="connsiteX33" fmla="*/ 305509 w 819987"/>
              <a:gd name="connsiteY33" fmla="*/ 794473 h 1271787"/>
              <a:gd name="connsiteX34" fmla="*/ 306070 w 819987"/>
              <a:gd name="connsiteY34" fmla="*/ 793492 h 1271787"/>
              <a:gd name="connsiteX35" fmla="*/ 307896 w 819987"/>
              <a:gd name="connsiteY35" fmla="*/ 794186 h 1271787"/>
              <a:gd name="connsiteX36" fmla="*/ 310066 w 819987"/>
              <a:gd name="connsiteY36" fmla="*/ 790391 h 1271787"/>
              <a:gd name="connsiteX37" fmla="*/ 312340 w 819987"/>
              <a:gd name="connsiteY37" fmla="*/ 772076 h 1271787"/>
              <a:gd name="connsiteX38" fmla="*/ 225484 w 819987"/>
              <a:gd name="connsiteY38" fmla="*/ 410570 h 1271787"/>
              <a:gd name="connsiteX39" fmla="*/ 192620 w 819987"/>
              <a:gd name="connsiteY39" fmla="*/ 348754 h 1271787"/>
              <a:gd name="connsiteX40" fmla="*/ 219225 w 819987"/>
              <a:gd name="connsiteY40" fmla="*/ 311977 h 1271787"/>
              <a:gd name="connsiteX41" fmla="*/ 256784 w 819987"/>
              <a:gd name="connsiteY41" fmla="*/ 272854 h 1271787"/>
              <a:gd name="connsiteX42" fmla="*/ 265391 w 819987"/>
              <a:gd name="connsiteY42" fmla="*/ 136702 h 1271787"/>
              <a:gd name="connsiteX43" fmla="*/ 291995 w 819987"/>
              <a:gd name="connsiteY43" fmla="*/ 101490 h 1271787"/>
              <a:gd name="connsiteX44" fmla="*/ 329554 w 819987"/>
              <a:gd name="connsiteY44" fmla="*/ 124964 h 1271787"/>
              <a:gd name="connsiteX45" fmla="*/ 382763 w 819987"/>
              <a:gd name="connsiteY45" fmla="*/ 258769 h 1271787"/>
              <a:gd name="connsiteX46" fmla="*/ 420322 w 819987"/>
              <a:gd name="connsiteY46" fmla="*/ 295545 h 1271787"/>
              <a:gd name="connsiteX47" fmla="*/ 440666 w 819987"/>
              <a:gd name="connsiteY47" fmla="*/ 329974 h 1271787"/>
              <a:gd name="connsiteX48" fmla="*/ 397630 w 819987"/>
              <a:gd name="connsiteY48" fmla="*/ 434044 h 1271787"/>
              <a:gd name="connsiteX49" fmla="*/ 337379 w 819987"/>
              <a:gd name="connsiteY49" fmla="*/ 724345 h 1271787"/>
              <a:gd name="connsiteX50" fmla="*/ 350681 w 819987"/>
              <a:gd name="connsiteY50" fmla="*/ 748602 h 1271787"/>
              <a:gd name="connsiteX51" fmla="*/ 462576 w 819987"/>
              <a:gd name="connsiteY51" fmla="*/ 246249 h 1271787"/>
              <a:gd name="connsiteX52" fmla="*/ 461011 w 819987"/>
              <a:gd name="connsiteY52" fmla="*/ 195388 h 1271787"/>
              <a:gd name="connsiteX53" fmla="*/ 502483 w 819987"/>
              <a:gd name="connsiteY53" fmla="*/ 156263 h 1271787"/>
              <a:gd name="connsiteX54" fmla="*/ 530652 w 819987"/>
              <a:gd name="connsiteY54" fmla="*/ 134354 h 1271787"/>
              <a:gd name="connsiteX55" fmla="*/ 626114 w 819987"/>
              <a:gd name="connsiteY55" fmla="*/ 21677 h 1271787"/>
              <a:gd name="connsiteX56" fmla="*/ 681670 w 819987"/>
              <a:gd name="connsiteY56" fmla="*/ 4462 h 127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19987" h="1271787">
                <a:moveTo>
                  <a:pt x="681670" y="4462"/>
                </a:moveTo>
                <a:cubicBezTo>
                  <a:pt x="702797" y="16200"/>
                  <a:pt x="704363" y="38109"/>
                  <a:pt x="702015" y="59236"/>
                </a:cubicBezTo>
                <a:cubicBezTo>
                  <a:pt x="698103" y="105403"/>
                  <a:pt x="681670" y="147657"/>
                  <a:pt x="662891" y="189911"/>
                </a:cubicBezTo>
                <a:cubicBezTo>
                  <a:pt x="653501" y="211037"/>
                  <a:pt x="651936" y="224340"/>
                  <a:pt x="676975" y="236076"/>
                </a:cubicBezTo>
                <a:cubicBezTo>
                  <a:pt x="705927" y="249379"/>
                  <a:pt x="704363" y="271288"/>
                  <a:pt x="681670" y="291633"/>
                </a:cubicBezTo>
                <a:cubicBezTo>
                  <a:pt x="676193" y="297110"/>
                  <a:pt x="669933" y="302588"/>
                  <a:pt x="662891" y="304935"/>
                </a:cubicBezTo>
                <a:cubicBezTo>
                  <a:pt x="580731" y="338582"/>
                  <a:pt x="537694" y="407440"/>
                  <a:pt x="499353" y="481775"/>
                </a:cubicBezTo>
                <a:cubicBezTo>
                  <a:pt x="450839" y="577238"/>
                  <a:pt x="406237" y="673484"/>
                  <a:pt x="366331" y="777553"/>
                </a:cubicBezTo>
                <a:cubicBezTo>
                  <a:pt x="385893" y="775206"/>
                  <a:pt x="393717" y="761903"/>
                  <a:pt x="402325" y="752514"/>
                </a:cubicBezTo>
                <a:cubicBezTo>
                  <a:pt x="457099" y="693045"/>
                  <a:pt x="493093" y="622622"/>
                  <a:pt x="515002" y="545157"/>
                </a:cubicBezTo>
                <a:cubicBezTo>
                  <a:pt x="525174" y="507598"/>
                  <a:pt x="532999" y="468474"/>
                  <a:pt x="550996" y="433262"/>
                </a:cubicBezTo>
                <a:cubicBezTo>
                  <a:pt x="561168" y="412135"/>
                  <a:pt x="574471" y="393356"/>
                  <a:pt x="602640" y="412135"/>
                </a:cubicBezTo>
                <a:cubicBezTo>
                  <a:pt x="616725" y="421525"/>
                  <a:pt x="626897" y="410570"/>
                  <a:pt x="637851" y="404310"/>
                </a:cubicBezTo>
                <a:cubicBezTo>
                  <a:pt x="675410" y="381618"/>
                  <a:pt x="712969" y="356579"/>
                  <a:pt x="754441" y="340929"/>
                </a:cubicBezTo>
                <a:cubicBezTo>
                  <a:pt x="773221" y="333887"/>
                  <a:pt x="795912" y="319802"/>
                  <a:pt x="812345" y="338582"/>
                </a:cubicBezTo>
                <a:cubicBezTo>
                  <a:pt x="830341" y="358926"/>
                  <a:pt x="812345" y="380836"/>
                  <a:pt x="801390" y="399615"/>
                </a:cubicBezTo>
                <a:cubicBezTo>
                  <a:pt x="781828" y="434045"/>
                  <a:pt x="757571" y="464561"/>
                  <a:pt x="730184" y="492730"/>
                </a:cubicBezTo>
                <a:cubicBezTo>
                  <a:pt x="712188" y="511510"/>
                  <a:pt x="709057" y="524029"/>
                  <a:pt x="733314" y="541244"/>
                </a:cubicBezTo>
                <a:cubicBezTo>
                  <a:pt x="767743" y="566283"/>
                  <a:pt x="763831" y="585846"/>
                  <a:pt x="723924" y="600712"/>
                </a:cubicBezTo>
                <a:cubicBezTo>
                  <a:pt x="700450" y="609320"/>
                  <a:pt x="676193" y="615580"/>
                  <a:pt x="651936" y="619492"/>
                </a:cubicBezTo>
                <a:cubicBezTo>
                  <a:pt x="529087" y="636707"/>
                  <a:pt x="453186" y="720432"/>
                  <a:pt x="381198" y="809635"/>
                </a:cubicBezTo>
                <a:lnTo>
                  <a:pt x="375327" y="819822"/>
                </a:lnTo>
                <a:lnTo>
                  <a:pt x="376929" y="820431"/>
                </a:lnTo>
                <a:lnTo>
                  <a:pt x="376910" y="821763"/>
                </a:lnTo>
                <a:cubicBezTo>
                  <a:pt x="378671" y="827142"/>
                  <a:pt x="383952" y="831642"/>
                  <a:pt x="391778" y="835945"/>
                </a:cubicBezTo>
                <a:cubicBezTo>
                  <a:pt x="424642" y="853942"/>
                  <a:pt x="457506" y="873504"/>
                  <a:pt x="485675" y="899326"/>
                </a:cubicBezTo>
                <a:cubicBezTo>
                  <a:pt x="536536" y="946275"/>
                  <a:pt x="574095" y="999484"/>
                  <a:pt x="545926" y="1071472"/>
                </a:cubicBezTo>
                <a:cubicBezTo>
                  <a:pt x="515409" y="1149720"/>
                  <a:pt x="466112" y="1209971"/>
                  <a:pt x="374563" y="1217013"/>
                </a:cubicBezTo>
                <a:cubicBezTo>
                  <a:pt x="334656" y="1220143"/>
                  <a:pt x="293967" y="1216230"/>
                  <a:pt x="253278" y="1219360"/>
                </a:cubicBezTo>
                <a:cubicBezTo>
                  <a:pt x="215719" y="1222490"/>
                  <a:pt x="172683" y="1220143"/>
                  <a:pt x="155468" y="1271787"/>
                </a:cubicBezTo>
                <a:cubicBezTo>
                  <a:pt x="126516" y="1173194"/>
                  <a:pt x="60788" y="1094946"/>
                  <a:pt x="18534" y="1004960"/>
                </a:cubicBezTo>
                <a:cubicBezTo>
                  <a:pt x="-33110" y="893848"/>
                  <a:pt x="27142" y="796039"/>
                  <a:pt x="149991" y="787431"/>
                </a:cubicBezTo>
                <a:cubicBezTo>
                  <a:pt x="191462" y="784301"/>
                  <a:pt x="233716" y="784301"/>
                  <a:pt x="274405" y="796039"/>
                </a:cubicBezTo>
                <a:cubicBezTo>
                  <a:pt x="289664" y="800342"/>
                  <a:pt x="299445" y="799755"/>
                  <a:pt x="305509" y="794473"/>
                </a:cubicBezTo>
                <a:lnTo>
                  <a:pt x="306070" y="793492"/>
                </a:lnTo>
                <a:lnTo>
                  <a:pt x="307896" y="794186"/>
                </a:lnTo>
                <a:lnTo>
                  <a:pt x="310066" y="790391"/>
                </a:lnTo>
                <a:cubicBezTo>
                  <a:pt x="311459" y="785427"/>
                  <a:pt x="312144" y="779314"/>
                  <a:pt x="312340" y="772076"/>
                </a:cubicBezTo>
                <a:cubicBezTo>
                  <a:pt x="317817" y="642966"/>
                  <a:pt x="303733" y="519334"/>
                  <a:pt x="225484" y="410570"/>
                </a:cubicBezTo>
                <a:cubicBezTo>
                  <a:pt x="212182" y="391791"/>
                  <a:pt x="202010" y="369881"/>
                  <a:pt x="192620" y="348754"/>
                </a:cubicBezTo>
                <a:cubicBezTo>
                  <a:pt x="182448" y="324497"/>
                  <a:pt x="192621" y="308065"/>
                  <a:pt x="219225" y="311977"/>
                </a:cubicBezTo>
                <a:cubicBezTo>
                  <a:pt x="254436" y="317454"/>
                  <a:pt x="258349" y="301023"/>
                  <a:pt x="256784" y="272854"/>
                </a:cubicBezTo>
                <a:cubicBezTo>
                  <a:pt x="255219" y="227470"/>
                  <a:pt x="253654" y="181303"/>
                  <a:pt x="265391" y="136702"/>
                </a:cubicBezTo>
                <a:cubicBezTo>
                  <a:pt x="269304" y="121052"/>
                  <a:pt x="273215" y="104620"/>
                  <a:pt x="291995" y="101490"/>
                </a:cubicBezTo>
                <a:cubicBezTo>
                  <a:pt x="309992" y="98360"/>
                  <a:pt x="320947" y="111663"/>
                  <a:pt x="329554" y="124964"/>
                </a:cubicBezTo>
                <a:cubicBezTo>
                  <a:pt x="356158" y="165653"/>
                  <a:pt x="369461" y="212602"/>
                  <a:pt x="382763" y="258769"/>
                </a:cubicBezTo>
                <a:cubicBezTo>
                  <a:pt x="388241" y="279113"/>
                  <a:pt x="393717" y="294763"/>
                  <a:pt x="420322" y="295545"/>
                </a:cubicBezTo>
                <a:cubicBezTo>
                  <a:pt x="441449" y="296328"/>
                  <a:pt x="443796" y="312759"/>
                  <a:pt x="440666" y="329974"/>
                </a:cubicBezTo>
                <a:cubicBezTo>
                  <a:pt x="434407" y="368316"/>
                  <a:pt x="416410" y="401180"/>
                  <a:pt x="397630" y="434044"/>
                </a:cubicBezTo>
                <a:cubicBezTo>
                  <a:pt x="345987" y="524029"/>
                  <a:pt x="331902" y="622622"/>
                  <a:pt x="337379" y="724345"/>
                </a:cubicBezTo>
                <a:cubicBezTo>
                  <a:pt x="337379" y="730604"/>
                  <a:pt x="336597" y="739212"/>
                  <a:pt x="350681" y="748602"/>
                </a:cubicBezTo>
                <a:cubicBezTo>
                  <a:pt x="412497" y="584281"/>
                  <a:pt x="494658" y="428567"/>
                  <a:pt x="462576" y="246249"/>
                </a:cubicBezTo>
                <a:cubicBezTo>
                  <a:pt x="459446" y="229817"/>
                  <a:pt x="459446" y="212602"/>
                  <a:pt x="461011" y="195388"/>
                </a:cubicBezTo>
                <a:cubicBezTo>
                  <a:pt x="462576" y="170348"/>
                  <a:pt x="456316" y="136702"/>
                  <a:pt x="502483" y="156263"/>
                </a:cubicBezTo>
                <a:cubicBezTo>
                  <a:pt x="518132" y="162523"/>
                  <a:pt x="523609" y="144527"/>
                  <a:pt x="530652" y="134354"/>
                </a:cubicBezTo>
                <a:cubicBezTo>
                  <a:pt x="559603" y="93665"/>
                  <a:pt x="588555" y="53759"/>
                  <a:pt x="626114" y="21677"/>
                </a:cubicBezTo>
                <a:cubicBezTo>
                  <a:pt x="641764" y="8375"/>
                  <a:pt x="658196" y="-8058"/>
                  <a:pt x="681670" y="4462"/>
                </a:cubicBezTo>
                <a:close/>
              </a:path>
            </a:pathLst>
          </a:custGeom>
          <a:solidFill>
            <a:schemeClr val="bg1"/>
          </a:solidFill>
          <a:ln w="62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grpSp>
        <p:nvGrpSpPr>
          <p:cNvPr id="30" name="그룹 125">
            <a:extLst>
              <a:ext uri="{FF2B5EF4-FFF2-40B4-BE49-F238E27FC236}">
                <a16:creationId xmlns:a16="http://schemas.microsoft.com/office/drawing/2014/main" id="{F5F12DA7-493D-4970-ACE8-E85EB66AF8FB}"/>
              </a:ext>
            </a:extLst>
          </p:cNvPr>
          <p:cNvGrpSpPr/>
          <p:nvPr/>
        </p:nvGrpSpPr>
        <p:grpSpPr>
          <a:xfrm>
            <a:off x="3888053" y="3953968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31" name="사각형: 둥근 모서리 132">
              <a:extLst>
                <a:ext uri="{FF2B5EF4-FFF2-40B4-BE49-F238E27FC236}">
                  <a16:creationId xmlns:a16="http://schemas.microsoft.com/office/drawing/2014/main" id="{449C594D-4545-4632-9141-BC264202C510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막힌 원호 135">
              <a:extLst>
                <a:ext uri="{FF2B5EF4-FFF2-40B4-BE49-F238E27FC236}">
                  <a16:creationId xmlns:a16="http://schemas.microsoft.com/office/drawing/2014/main" id="{BFFC6B7B-5F21-4359-BEF4-DDC26C4BA0C1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128">
              <a:extLst>
                <a:ext uri="{FF2B5EF4-FFF2-40B4-BE49-F238E27FC236}">
                  <a16:creationId xmlns:a16="http://schemas.microsoft.com/office/drawing/2014/main" id="{09E48C99-4FC1-4F2C-AD94-49C5D835D501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자유형: 도형 129">
              <a:extLst>
                <a:ext uri="{FF2B5EF4-FFF2-40B4-BE49-F238E27FC236}">
                  <a16:creationId xmlns:a16="http://schemas.microsoft.com/office/drawing/2014/main" id="{CB8F3480-AD49-4B22-8379-3C9F68FD449C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680BA8-0F32-47CF-8ECE-FC07618EDBFF}"/>
              </a:ext>
            </a:extLst>
          </p:cNvPr>
          <p:cNvGrpSpPr/>
          <p:nvPr/>
        </p:nvGrpSpPr>
        <p:grpSpPr>
          <a:xfrm>
            <a:off x="1305109" y="4065640"/>
            <a:ext cx="1645015" cy="1546001"/>
            <a:chOff x="1364812" y="1766707"/>
            <a:chExt cx="1431860" cy="154600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5FFA0E-C146-4936-8360-F6BCF158E8C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454412F-0EC2-401F-A178-A7EA76F86D21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A436B84-5AF3-4713-B440-439203745AFE}"/>
              </a:ext>
            </a:extLst>
          </p:cNvPr>
          <p:cNvGrpSpPr/>
          <p:nvPr/>
        </p:nvGrpSpPr>
        <p:grpSpPr>
          <a:xfrm>
            <a:off x="4075756" y="4373417"/>
            <a:ext cx="1645015" cy="992003"/>
            <a:chOff x="1364812" y="1766707"/>
            <a:chExt cx="1431860" cy="99200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611D0-D0D8-4A0C-BA3F-68FFA41F2BE1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7F0CB2-F826-46B3-BD2C-EAC51AEEA27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3AD0CF1-F5E9-466F-B2F3-67C81684C298}"/>
              </a:ext>
            </a:extLst>
          </p:cNvPr>
          <p:cNvGrpSpPr/>
          <p:nvPr/>
        </p:nvGrpSpPr>
        <p:grpSpPr>
          <a:xfrm>
            <a:off x="4087928" y="1942814"/>
            <a:ext cx="1645015" cy="992003"/>
            <a:chOff x="1364812" y="1766707"/>
            <a:chExt cx="1431860" cy="992003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E36432-E154-4C20-B7BD-0FDE8B6BCA2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cs typeface="B Nazanin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D6A3F6-E00E-44C6-9763-6F448D588AE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itchFamily="2" charset="-78"/>
                </a:rPr>
                <a:t>عنوان مطالب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CC4770-A6F7-48AA-83A1-7EE2C3A496D4}"/>
              </a:ext>
            </a:extLst>
          </p:cNvPr>
          <p:cNvGrpSpPr/>
          <p:nvPr/>
        </p:nvGrpSpPr>
        <p:grpSpPr>
          <a:xfrm>
            <a:off x="2004160" y="1842739"/>
            <a:ext cx="1645015" cy="807337"/>
            <a:chOff x="1364812" y="1766707"/>
            <a:chExt cx="1431860" cy="807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1A6A7BD-A3BA-42C3-A22C-F73394F4432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یک پاورپوینت مدرن دریافت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07760AA-7A39-4C3A-8041-7B05243F9679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20425BF-DFA6-4626-A596-8D2CF177B168}"/>
              </a:ext>
            </a:extLst>
          </p:cNvPr>
          <p:cNvSpPr/>
          <p:nvPr/>
        </p:nvSpPr>
        <p:spPr>
          <a:xfrm>
            <a:off x="6293589" y="1567309"/>
            <a:ext cx="50313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چیزهایی که باید در نظر گرفته شوند</a:t>
            </a:r>
          </a:p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هنگام خرید مواد غذایی ارگانیک</a:t>
            </a:r>
            <a:endParaRPr 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FAF0219-8718-4F65-A753-09911A1CAE2C}"/>
              </a:ext>
            </a:extLst>
          </p:cNvPr>
          <p:cNvSpPr txBox="1"/>
          <p:nvPr/>
        </p:nvSpPr>
        <p:spPr>
          <a:xfrm>
            <a:off x="7764509" y="3059207"/>
            <a:ext cx="3109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E1AB0B-8BB8-4F1B-85AC-22EB7D097411}"/>
              </a:ext>
            </a:extLst>
          </p:cNvPr>
          <p:cNvSpPr txBox="1"/>
          <p:nvPr/>
        </p:nvSpPr>
        <p:spPr>
          <a:xfrm>
            <a:off x="8160631" y="406252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ارائه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931E7B-CE81-4B68-BA8E-D5F7E4CBCD03}"/>
              </a:ext>
            </a:extLst>
          </p:cNvPr>
          <p:cNvSpPr txBox="1"/>
          <p:nvPr/>
        </p:nvSpPr>
        <p:spPr>
          <a:xfrm>
            <a:off x="8160631" y="502600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ارائه نمونه کارها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595F3D5-E365-42BB-8E18-8B65B1580A71}"/>
              </a:ext>
            </a:extLst>
          </p:cNvPr>
          <p:cNvSpPr txBox="1"/>
          <p:nvPr/>
        </p:nvSpPr>
        <p:spPr>
          <a:xfrm>
            <a:off x="8160631" y="470484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نمونه کارها ساده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80E5D1E-9045-481E-93FE-62EB3E9150C4}"/>
              </a:ext>
            </a:extLst>
          </p:cNvPr>
          <p:cNvSpPr txBox="1"/>
          <p:nvPr/>
        </p:nvSpPr>
        <p:spPr>
          <a:xfrm>
            <a:off x="8160631" y="438368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نمونه کارها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C16D3AF7-FF84-4B93-9139-2DE5954DECBD}"/>
              </a:ext>
            </a:extLst>
          </p:cNvPr>
          <p:cNvSpPr txBox="1">
            <a:spLocks/>
          </p:cNvSpPr>
          <p:nvPr/>
        </p:nvSpPr>
        <p:spPr>
          <a:xfrm>
            <a:off x="7288259" y="6312612"/>
            <a:ext cx="3752850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sz="2000" b="1" i="1" spc="300" dirty="0">
                <a:solidFill>
                  <a:schemeClr val="accent2"/>
                </a:solidFill>
                <a:cs typeface="B Nazanin" pitchFamily="2" charset="-78"/>
              </a:rPr>
              <a:t>مواد غذایی 100% ارگانیک</a:t>
            </a:r>
            <a:endParaRPr lang="en-US" sz="2000" b="1" i="1" spc="300" dirty="0">
              <a:solidFill>
                <a:schemeClr val="accent2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6F2BE5-3442-42F8-8E82-C5A3C68A47D0}"/>
              </a:ext>
            </a:extLst>
          </p:cNvPr>
          <p:cNvGrpSpPr/>
          <p:nvPr/>
        </p:nvGrpSpPr>
        <p:grpSpPr>
          <a:xfrm>
            <a:off x="909185" y="4308807"/>
            <a:ext cx="2738140" cy="901282"/>
            <a:chOff x="302738" y="4417056"/>
            <a:chExt cx="2851594" cy="90128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8C8E583-C3E5-4FFB-AC5C-2AE093754BB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F3FAAC3-B900-47FA-99D1-E8B724FDA6A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ABB0D62-D9D8-4C67-9673-3800CDC3E050}"/>
              </a:ext>
            </a:extLst>
          </p:cNvPr>
          <p:cNvGrpSpPr/>
          <p:nvPr/>
        </p:nvGrpSpPr>
        <p:grpSpPr>
          <a:xfrm>
            <a:off x="747301" y="1921015"/>
            <a:ext cx="2738140" cy="901282"/>
            <a:chOff x="302738" y="4417056"/>
            <a:chExt cx="2851594" cy="90128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E51B829-DF4A-4C8B-9D00-EBD86182FDD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9A5BD0-9D56-481D-8FDC-0C7E5EEBBD8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F2D6803-3718-4A6A-863C-99F92A2798F5}"/>
              </a:ext>
            </a:extLst>
          </p:cNvPr>
          <p:cNvCxnSpPr>
            <a:cxnSpLocks/>
          </p:cNvCxnSpPr>
          <p:nvPr/>
        </p:nvCxnSpPr>
        <p:spPr>
          <a:xfrm flipV="1">
            <a:off x="6570009" y="2383611"/>
            <a:ext cx="1808489" cy="964094"/>
          </a:xfrm>
          <a:prstGeom prst="bentConnector3">
            <a:avLst>
              <a:gd name="adj1" fmla="val -1057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124">
            <a:extLst>
              <a:ext uri="{FF2B5EF4-FFF2-40B4-BE49-F238E27FC236}">
                <a16:creationId xmlns:a16="http://schemas.microsoft.com/office/drawing/2014/main" id="{58026AD4-28E9-46AF-BFDB-DE66BCC0B895}"/>
              </a:ext>
            </a:extLst>
          </p:cNvPr>
          <p:cNvCxnSpPr>
            <a:cxnSpLocks/>
          </p:cNvCxnSpPr>
          <p:nvPr/>
        </p:nvCxnSpPr>
        <p:spPr>
          <a:xfrm rot="10800000" flipV="1">
            <a:off x="8123682" y="3898399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32">
            <a:extLst>
              <a:ext uri="{FF2B5EF4-FFF2-40B4-BE49-F238E27FC236}">
                <a16:creationId xmlns:a16="http://schemas.microsoft.com/office/drawing/2014/main" id="{7841DB83-7B35-471E-9A6D-571BF9DF37CF}"/>
              </a:ext>
            </a:extLst>
          </p:cNvPr>
          <p:cNvCxnSpPr>
            <a:cxnSpLocks/>
          </p:cNvCxnSpPr>
          <p:nvPr/>
        </p:nvCxnSpPr>
        <p:spPr>
          <a:xfrm flipV="1">
            <a:off x="3221305" y="3718158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38">
            <a:extLst>
              <a:ext uri="{FF2B5EF4-FFF2-40B4-BE49-F238E27FC236}">
                <a16:creationId xmlns:a16="http://schemas.microsoft.com/office/drawing/2014/main" id="{15995566-6D5F-40E7-8321-331394D19E89}"/>
              </a:ext>
            </a:extLst>
          </p:cNvPr>
          <p:cNvCxnSpPr>
            <a:cxnSpLocks/>
          </p:cNvCxnSpPr>
          <p:nvPr/>
        </p:nvCxnSpPr>
        <p:spPr>
          <a:xfrm>
            <a:off x="3657781" y="2059515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69EFC-824B-4886-806A-8B28150FDA7D}"/>
              </a:ext>
            </a:extLst>
          </p:cNvPr>
          <p:cNvGrpSpPr/>
          <p:nvPr/>
        </p:nvGrpSpPr>
        <p:grpSpPr>
          <a:xfrm>
            <a:off x="8924837" y="2194521"/>
            <a:ext cx="2738140" cy="901282"/>
            <a:chOff x="302738" y="4417056"/>
            <a:chExt cx="2851594" cy="90128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CB195E-6846-426F-89F9-ED21F56B4F9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AC1D41-13FD-468C-A251-875825852212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BB877B-EA18-479F-B727-5D8821F16033}"/>
              </a:ext>
            </a:extLst>
          </p:cNvPr>
          <p:cNvGrpSpPr/>
          <p:nvPr/>
        </p:nvGrpSpPr>
        <p:grpSpPr>
          <a:xfrm>
            <a:off x="8924837" y="4496281"/>
            <a:ext cx="2738140" cy="901282"/>
            <a:chOff x="302738" y="4417056"/>
            <a:chExt cx="2851594" cy="9012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71B6E78-C02E-4B19-8356-9E7B5DDC6C9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5DEA988-DEE0-4995-AADF-DFCEAAC57DD4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aphic 475">
            <a:extLst>
              <a:ext uri="{FF2B5EF4-FFF2-40B4-BE49-F238E27FC236}">
                <a16:creationId xmlns:a16="http://schemas.microsoft.com/office/drawing/2014/main" id="{97B2B7FB-E5F0-46BF-9119-C15C8B0BE7A9}"/>
              </a:ext>
            </a:extLst>
          </p:cNvPr>
          <p:cNvGrpSpPr/>
          <p:nvPr/>
        </p:nvGrpSpPr>
        <p:grpSpPr>
          <a:xfrm>
            <a:off x="3281904" y="1361724"/>
            <a:ext cx="4976488" cy="4892584"/>
            <a:chOff x="2612458" y="-43"/>
            <a:chExt cx="6970898" cy="6853351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802FE8-B404-44E1-AF5A-CA4A3E017B8C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841121F-CD00-4B57-A163-37E0F942176B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761D867-C172-4216-95E1-D907B9FCFDEB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58011-9C13-4395-B10D-0134EBFBE8B0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0F3A3EC-8988-4F3B-825D-5ECCEEB15F09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CFF75D5-3DDA-4A34-8A45-593EA9CC4A2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703B24E-9240-4F76-B4AF-2DA8094F80AC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2DD484-4078-4B6B-A733-C5CDA333BABA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70A2D2A-FE3A-4240-9F0A-32C58E2FCEA5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A98AF1-715E-4248-B770-3F5C8B69B740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84FDAE6-24C7-445C-9E3A-46E0CA65B45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EEE654C-873F-49C9-9EE6-40296E10DD2C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EC4BEF-AC63-4B6B-AFF1-CD02079EFF1E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8CAB56-B5FE-4E55-B683-917019C23F3C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E1418E-1B21-4640-B467-D6A1C0482E09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B458613-F205-4AF7-BFF8-1C622BCA9CCB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300983-0D80-4B7A-8713-A522B11D8727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5AEF0-3E5C-4437-9DB3-63AA7CC2B5ED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D1556D7-B429-4A21-87F2-1BC086530C94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5E39A-010E-4227-818F-B26E03657AB5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104445-62E9-4AF5-AA60-6AF8CE6D0B15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81A2C-3A93-4F5B-8BA0-F2E7E490333A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6DCB4C-E9A8-493E-8478-8C770BDE544A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C911233-5C33-4C69-8D76-07A2E8F58E44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863043-5290-411D-AD78-4D506A762D15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8C66F12-B29E-4EDB-ACDE-F11963271952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3063C4-ED6A-4378-A4D2-B82FFDC1C0A4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342C145-19C7-4857-A6E0-CF8A7C5DA9C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9B5D336-8E65-4069-9493-9B28EA03F916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CF069BD-3B2A-40A4-BC36-B35AEAC31F25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375174-1226-4A45-8A71-E442D40FE701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478D9C-E3B0-41D9-9E6F-BF352F05B2AC}"/>
              </a:ext>
            </a:extLst>
          </p:cNvPr>
          <p:cNvGrpSpPr/>
          <p:nvPr/>
        </p:nvGrpSpPr>
        <p:grpSpPr>
          <a:xfrm>
            <a:off x="6571119" y="3891855"/>
            <a:ext cx="454948" cy="645840"/>
            <a:chOff x="3805328" y="4061908"/>
            <a:chExt cx="310118" cy="44024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F99F1DE-8011-47C3-A4EB-E15D16F66D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72146-C649-486A-94A9-0CFA6CDA7C21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B5F5C0-6565-4E78-93CD-B5A6AD86B93B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2DCDA1-9060-4FB5-9FB8-6D84E81A614B}"/>
              </a:ext>
            </a:extLst>
          </p:cNvPr>
          <p:cNvGrpSpPr/>
          <p:nvPr/>
        </p:nvGrpSpPr>
        <p:grpSpPr>
          <a:xfrm>
            <a:off x="6898788" y="3973912"/>
            <a:ext cx="333375" cy="660868"/>
            <a:chOff x="4513211" y="4124289"/>
            <a:chExt cx="227247" cy="45048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B20121-3D50-4ABB-BAB2-F973FB9E0580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EA3E48-52AB-4226-BCBB-11E6CD126CDE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479E68-3AC6-4D24-A9B3-140FF863F5D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9" name="Graphic 220">
            <a:extLst>
              <a:ext uri="{FF2B5EF4-FFF2-40B4-BE49-F238E27FC236}">
                <a16:creationId xmlns:a16="http://schemas.microsoft.com/office/drawing/2014/main" id="{B763F7CF-5553-4C35-8F77-655974D524D8}"/>
              </a:ext>
            </a:extLst>
          </p:cNvPr>
          <p:cNvGrpSpPr/>
          <p:nvPr/>
        </p:nvGrpSpPr>
        <p:grpSpPr>
          <a:xfrm>
            <a:off x="7668538" y="4337299"/>
            <a:ext cx="459983" cy="575636"/>
            <a:chOff x="5262562" y="2386012"/>
            <a:chExt cx="1666875" cy="208597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B71515-190B-4C5D-AB95-F43EA443C9A2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22C3C20-1737-4E76-B193-44D1112630C7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9D2D39-2164-42A4-81AF-B2EA54A1EE08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92EE3C8-106A-41CB-9A0F-1C1280A8F2E8}"/>
              </a:ext>
            </a:extLst>
          </p:cNvPr>
          <p:cNvGrpSpPr/>
          <p:nvPr/>
        </p:nvGrpSpPr>
        <p:grpSpPr>
          <a:xfrm rot="20060053">
            <a:off x="6152145" y="3515492"/>
            <a:ext cx="481598" cy="1001099"/>
            <a:chOff x="1583158" y="1040918"/>
            <a:chExt cx="1865369" cy="3877549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E643F3F-FB84-460E-84EE-CBF0851F9921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6B9CE65-23EC-4871-A5A0-7FB7A881A926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4A85E35-1599-415F-8EE7-3439175CB9E8}"/>
              </a:ext>
            </a:extLst>
          </p:cNvPr>
          <p:cNvGrpSpPr/>
          <p:nvPr/>
        </p:nvGrpSpPr>
        <p:grpSpPr>
          <a:xfrm>
            <a:off x="7202763" y="4003023"/>
            <a:ext cx="363861" cy="744913"/>
            <a:chOff x="7528445" y="2305877"/>
            <a:chExt cx="561155" cy="114882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93B2943-ED0A-473F-94F2-875DEA40334C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D3FD757-4695-4730-A87D-9368B216A719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F00B830-ADE9-43D7-A5FD-37A6F9A360E1}"/>
              </a:ext>
            </a:extLst>
          </p:cNvPr>
          <p:cNvGrpSpPr/>
          <p:nvPr/>
        </p:nvGrpSpPr>
        <p:grpSpPr>
          <a:xfrm rot="589284">
            <a:off x="7402753" y="3921705"/>
            <a:ext cx="489314" cy="864116"/>
            <a:chOff x="1624045" y="1828164"/>
            <a:chExt cx="1040665" cy="1837790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5CD718A-8D39-4093-A807-BB03252D2C78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14073A-44F0-4246-805F-48A5BC3B8523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8DD77DE-96B1-41D9-968E-6A62816D2EAB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4C33A23-62FA-49EE-84BA-91C620D4D4F9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343C24-BC1E-4150-B56E-7257279E301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78549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E35B37D-CB96-4109-95CF-365B33AF33C4}"/>
              </a:ext>
            </a:extLst>
          </p:cNvPr>
          <p:cNvSpPr txBox="1"/>
          <p:nvPr/>
        </p:nvSpPr>
        <p:spPr>
          <a:xfrm>
            <a:off x="5327680" y="5848794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27A8BE-CD4E-4514-A5A8-FFF6E739EAF2}"/>
              </a:ext>
            </a:extLst>
          </p:cNvPr>
          <p:cNvSpPr txBox="1"/>
          <p:nvPr/>
        </p:nvSpPr>
        <p:spPr>
          <a:xfrm>
            <a:off x="7321032" y="39742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47115" y="792662"/>
            <a:ext cx="2729913" cy="196977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ما ارائه ایجاد می کنیم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حرفه ای با کیفیت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3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584A4D-48E1-4679-AACE-48E47301B6F1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E7C487-02B7-448B-A6EC-DB7029412779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AAF44E-B2D2-4ECC-9281-BFF647D83C52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FAD6D0B-487B-4FFD-912E-3745F4072A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063025"/>
              </p:ext>
            </p:extLst>
          </p:nvPr>
        </p:nvGraphicFramePr>
        <p:xfrm>
          <a:off x="878186" y="1690512"/>
          <a:ext cx="7061703" cy="2602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F1B8568B-D98D-4524-A9B2-499D5AAD2B8C}"/>
              </a:ext>
            </a:extLst>
          </p:cNvPr>
          <p:cNvGrpSpPr/>
          <p:nvPr/>
        </p:nvGrpSpPr>
        <p:grpSpPr>
          <a:xfrm>
            <a:off x="8039478" y="1830344"/>
            <a:ext cx="3274338" cy="1836675"/>
            <a:chOff x="179512" y="5240233"/>
            <a:chExt cx="4220765" cy="183667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3451662-4BBD-429E-A5FE-8FA35E9C9CC7}"/>
                </a:ext>
              </a:extLst>
            </p:cNvPr>
            <p:cNvSpPr txBox="1"/>
            <p:nvPr/>
          </p:nvSpPr>
          <p:spPr>
            <a:xfrm>
              <a:off x="188133" y="5507248"/>
              <a:ext cx="421214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معتقدم که این قالب در وقت، هزینه و اعتبار شما صرفه جویی کند. تغییر رنگ، عکس و متن آسان است. 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2564758-FE81-41E0-B821-C53E0E76E404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BD82B3ED-BCBE-4C2F-BEE5-9C47143DE090}"/>
              </a:ext>
            </a:extLst>
          </p:cNvPr>
          <p:cNvSpPr/>
          <p:nvPr/>
        </p:nvSpPr>
        <p:spPr>
          <a:xfrm>
            <a:off x="913326" y="504518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7C07A86-724C-4598-B7BF-64DE88F377A8}"/>
              </a:ext>
            </a:extLst>
          </p:cNvPr>
          <p:cNvGrpSpPr/>
          <p:nvPr/>
        </p:nvGrpSpPr>
        <p:grpSpPr>
          <a:xfrm>
            <a:off x="5362340" y="4649375"/>
            <a:ext cx="2401003" cy="1300360"/>
            <a:chOff x="1775729" y="2124268"/>
            <a:chExt cx="1716151" cy="130036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E5E8F1-52B2-4F4C-818E-2634B452B33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5EE3EFD-DFA4-4D07-B518-8186E8699F1B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082A4AB6-952E-4228-887D-7162C53E423B}"/>
              </a:ext>
            </a:extLst>
          </p:cNvPr>
          <p:cNvSpPr/>
          <p:nvPr/>
        </p:nvSpPr>
        <p:spPr>
          <a:xfrm>
            <a:off x="4527818" y="504518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C8D123E-68FE-4187-9847-500E3B0C9FC5}"/>
              </a:ext>
            </a:extLst>
          </p:cNvPr>
          <p:cNvSpPr/>
          <p:nvPr/>
        </p:nvSpPr>
        <p:spPr>
          <a:xfrm>
            <a:off x="8142312" y="5045180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2E62528-6B00-4E0A-97F7-9FCA00387C14}"/>
              </a:ext>
            </a:extLst>
          </p:cNvPr>
          <p:cNvGrpSpPr/>
          <p:nvPr/>
        </p:nvGrpSpPr>
        <p:grpSpPr>
          <a:xfrm>
            <a:off x="1683553" y="4649375"/>
            <a:ext cx="2517255" cy="1300360"/>
            <a:chOff x="1775729" y="2124268"/>
            <a:chExt cx="1716151" cy="130036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552A42-0E1B-4CFD-80C8-D3AB70D79548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3F551E-A0A3-47B8-9F77-17D566FB8E69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6094D-5CE1-4B4A-851B-1FAA1CAD9560}"/>
              </a:ext>
            </a:extLst>
          </p:cNvPr>
          <p:cNvGrpSpPr/>
          <p:nvPr/>
        </p:nvGrpSpPr>
        <p:grpSpPr>
          <a:xfrm>
            <a:off x="8924876" y="4649375"/>
            <a:ext cx="2401003" cy="1300360"/>
            <a:chOff x="1775729" y="2124268"/>
            <a:chExt cx="1716151" cy="130036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BB33A0-4834-4FF9-A28C-9A8EFA9BF00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6C6D0-69C2-496C-831D-4E56CC459136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그룹 108">
            <a:extLst>
              <a:ext uri="{FF2B5EF4-FFF2-40B4-BE49-F238E27FC236}">
                <a16:creationId xmlns:a16="http://schemas.microsoft.com/office/drawing/2014/main" id="{3C4CB2C4-3854-4F47-87C7-69C174FD957A}"/>
              </a:ext>
            </a:extLst>
          </p:cNvPr>
          <p:cNvGrpSpPr/>
          <p:nvPr/>
        </p:nvGrpSpPr>
        <p:grpSpPr>
          <a:xfrm>
            <a:off x="1079144" y="5167488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3" name="타원 109">
              <a:extLst>
                <a:ext uri="{FF2B5EF4-FFF2-40B4-BE49-F238E27FC236}">
                  <a16:creationId xmlns:a16="http://schemas.microsoft.com/office/drawing/2014/main" id="{12D020FD-CC45-4F66-AC69-70FC1DE5D60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타원 110">
              <a:extLst>
                <a:ext uri="{FF2B5EF4-FFF2-40B4-BE49-F238E27FC236}">
                  <a16:creationId xmlns:a16="http://schemas.microsoft.com/office/drawing/2014/main" id="{541F4944-9014-40A0-BD8B-43E7EC4D1B6B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자유형: 도형 111">
              <a:extLst>
                <a:ext uri="{FF2B5EF4-FFF2-40B4-BE49-F238E27FC236}">
                  <a16:creationId xmlns:a16="http://schemas.microsoft.com/office/drawing/2014/main" id="{AB001A99-6F50-4649-9685-45207F2CB69B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타원 112">
              <a:extLst>
                <a:ext uri="{FF2B5EF4-FFF2-40B4-BE49-F238E27FC236}">
                  <a16:creationId xmlns:a16="http://schemas.microsoft.com/office/drawing/2014/main" id="{6D8C8BFA-CB0B-4673-9865-F7A99F699F86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타원 113">
              <a:extLst>
                <a:ext uri="{FF2B5EF4-FFF2-40B4-BE49-F238E27FC236}">
                  <a16:creationId xmlns:a16="http://schemas.microsoft.com/office/drawing/2014/main" id="{DEC425AF-CF87-4026-B550-C8302DA9940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타원 114">
              <a:extLst>
                <a:ext uri="{FF2B5EF4-FFF2-40B4-BE49-F238E27FC236}">
                  <a16:creationId xmlns:a16="http://schemas.microsoft.com/office/drawing/2014/main" id="{2D18C442-31F9-4205-99EC-9930357EBF4F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타원 115">
              <a:extLst>
                <a:ext uri="{FF2B5EF4-FFF2-40B4-BE49-F238E27FC236}">
                  <a16:creationId xmlns:a16="http://schemas.microsoft.com/office/drawing/2014/main" id="{0F66855C-2502-466F-BD10-D5EE2DF5BE81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0" name="타원 116">
              <a:extLst>
                <a:ext uri="{FF2B5EF4-FFF2-40B4-BE49-F238E27FC236}">
                  <a16:creationId xmlns:a16="http://schemas.microsoft.com/office/drawing/2014/main" id="{734F0B7B-CB21-487D-B832-42C342D451E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타원 117">
              <a:extLst>
                <a:ext uri="{FF2B5EF4-FFF2-40B4-BE49-F238E27FC236}">
                  <a16:creationId xmlns:a16="http://schemas.microsoft.com/office/drawing/2014/main" id="{AF8C0FC4-5C1A-4155-8E02-E9A906AF60C0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타원 118">
              <a:extLst>
                <a:ext uri="{FF2B5EF4-FFF2-40B4-BE49-F238E27FC236}">
                  <a16:creationId xmlns:a16="http://schemas.microsoft.com/office/drawing/2014/main" id="{8FF67DCE-C317-41FE-975D-75A54AAAB0E2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타원 119">
              <a:extLst>
                <a:ext uri="{FF2B5EF4-FFF2-40B4-BE49-F238E27FC236}">
                  <a16:creationId xmlns:a16="http://schemas.microsoft.com/office/drawing/2014/main" id="{03A9AEA8-135E-412C-9EB2-4E218790D3A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69">
            <a:extLst>
              <a:ext uri="{FF2B5EF4-FFF2-40B4-BE49-F238E27FC236}">
                <a16:creationId xmlns:a16="http://schemas.microsoft.com/office/drawing/2014/main" id="{F0FA35C5-3D9C-409A-BA59-863F3B907FB5}"/>
              </a:ext>
            </a:extLst>
          </p:cNvPr>
          <p:cNvGrpSpPr/>
          <p:nvPr/>
        </p:nvGrpSpPr>
        <p:grpSpPr>
          <a:xfrm>
            <a:off x="4712894" y="5167488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35" name="자유형: 도형 70">
              <a:extLst>
                <a:ext uri="{FF2B5EF4-FFF2-40B4-BE49-F238E27FC236}">
                  <a16:creationId xmlns:a16="http://schemas.microsoft.com/office/drawing/2014/main" id="{E253AEF1-8CEB-46C7-9D04-43E53E61F3B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71">
              <a:extLst>
                <a:ext uri="{FF2B5EF4-FFF2-40B4-BE49-F238E27FC236}">
                  <a16:creationId xmlns:a16="http://schemas.microsoft.com/office/drawing/2014/main" id="{46FF34FC-8012-42BF-B531-7016ED75994C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7" name="자유형: 도형 72">
              <a:extLst>
                <a:ext uri="{FF2B5EF4-FFF2-40B4-BE49-F238E27FC236}">
                  <a16:creationId xmlns:a16="http://schemas.microsoft.com/office/drawing/2014/main" id="{FCB62BBA-AE64-42F3-919E-4FC6FA93DE7E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자유형: 도형 73">
              <a:extLst>
                <a:ext uri="{FF2B5EF4-FFF2-40B4-BE49-F238E27FC236}">
                  <a16:creationId xmlns:a16="http://schemas.microsoft.com/office/drawing/2014/main" id="{CB63E7A5-CF39-4151-8CC0-C6E87052B233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9" name="Teardrop 3">
              <a:extLst>
                <a:ext uri="{FF2B5EF4-FFF2-40B4-BE49-F238E27FC236}">
                  <a16:creationId xmlns:a16="http://schemas.microsoft.com/office/drawing/2014/main" id="{2B42FBCC-847C-49A3-8DA4-BBBC3BAACCC9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40" name="그룹 125">
            <a:extLst>
              <a:ext uri="{FF2B5EF4-FFF2-40B4-BE49-F238E27FC236}">
                <a16:creationId xmlns:a16="http://schemas.microsoft.com/office/drawing/2014/main" id="{20D65A30-D741-4859-AB6E-A241A9B46C46}"/>
              </a:ext>
            </a:extLst>
          </p:cNvPr>
          <p:cNvGrpSpPr/>
          <p:nvPr/>
        </p:nvGrpSpPr>
        <p:grpSpPr>
          <a:xfrm>
            <a:off x="8338067" y="5157814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1" name="사각형: 둥근 모서리 132">
              <a:extLst>
                <a:ext uri="{FF2B5EF4-FFF2-40B4-BE49-F238E27FC236}">
                  <a16:creationId xmlns:a16="http://schemas.microsoft.com/office/drawing/2014/main" id="{5389895B-BDDA-4F1F-97D4-151D0E049A32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막힌 원호 135">
              <a:extLst>
                <a:ext uri="{FF2B5EF4-FFF2-40B4-BE49-F238E27FC236}">
                  <a16:creationId xmlns:a16="http://schemas.microsoft.com/office/drawing/2014/main" id="{016D7065-CB80-4EFA-91CE-0A9CA069F3FC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3" name="자유형: 도형 128">
              <a:extLst>
                <a:ext uri="{FF2B5EF4-FFF2-40B4-BE49-F238E27FC236}">
                  <a16:creationId xmlns:a16="http://schemas.microsoft.com/office/drawing/2014/main" id="{6E430937-C172-43DB-9E1F-EC2F8A2433F6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자유형: 도형 129">
              <a:extLst>
                <a:ext uri="{FF2B5EF4-FFF2-40B4-BE49-F238E27FC236}">
                  <a16:creationId xmlns:a16="http://schemas.microsoft.com/office/drawing/2014/main" id="{810349B9-808D-40AE-859B-E1543E65814E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07251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95DEF8A3-E7F6-437E-A678-947AD2560756}"/>
              </a:ext>
            </a:extLst>
          </p:cNvPr>
          <p:cNvSpPr txBox="1"/>
          <p:nvPr/>
        </p:nvSpPr>
        <p:spPr>
          <a:xfrm>
            <a:off x="441650" y="1245143"/>
            <a:ext cx="410116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cs typeface="B Nazanin" pitchFamily="2" charset="-78"/>
              </a:rPr>
              <a:t>ارائه عالی</a:t>
            </a:r>
            <a:endParaRPr lang="ko-KR" altLang="en-US" sz="4000" b="1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6FAC50-50B0-451F-A940-178B817F5D25}"/>
              </a:ext>
            </a:extLst>
          </p:cNvPr>
          <p:cNvSpPr txBox="1"/>
          <p:nvPr/>
        </p:nvSpPr>
        <p:spPr>
          <a:xfrm>
            <a:off x="441650" y="2495387"/>
            <a:ext cx="410116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24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قالب پاورپوینت رژیم غذایی قابل ویرایش می باشد</a:t>
            </a:r>
            <a:endParaRPr lang="en-US" sz="2400" dirty="0">
              <a:solidFill>
                <a:schemeClr val="accent2">
                  <a:lumMod val="7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30F512F-9F57-4606-8518-5DEE4ECC20A6}"/>
              </a:ext>
            </a:extLst>
          </p:cNvPr>
          <p:cNvSpPr txBox="1"/>
          <p:nvPr/>
        </p:nvSpPr>
        <p:spPr>
          <a:xfrm>
            <a:off x="441650" y="3467185"/>
            <a:ext cx="39649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CF114D-D1A5-4797-A421-BB53A7295405}"/>
              </a:ext>
            </a:extLst>
          </p:cNvPr>
          <p:cNvSpPr txBox="1"/>
          <p:nvPr/>
        </p:nvSpPr>
        <p:spPr>
          <a:xfrm>
            <a:off x="9367736" y="6018548"/>
            <a:ext cx="218872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 rtl="1"/>
            <a:r>
              <a:rPr lang="fa-IR" altLang="ko-KR" sz="2400" spc="-150" dirty="0">
                <a:solidFill>
                  <a:schemeClr val="bg1"/>
                </a:solidFill>
                <a:cs typeface="B Nazanin" pitchFamily="2" charset="-78"/>
              </a:rPr>
              <a:t>پاورپوینت  حرفه ای</a:t>
            </a:r>
            <a:endParaRPr lang="ko-KR" altLang="en-US" sz="2400" spc="-15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BA86D8-56FD-427A-B1C7-4A0BD6A6015A}"/>
              </a:ext>
            </a:extLst>
          </p:cNvPr>
          <p:cNvSpPr txBox="1"/>
          <p:nvPr/>
        </p:nvSpPr>
        <p:spPr>
          <a:xfrm>
            <a:off x="7411896" y="594381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F6D6765-4E80-45D7-9D6C-669F12083ACC}"/>
              </a:ext>
            </a:extLst>
          </p:cNvPr>
          <p:cNvSpPr txBox="1"/>
          <p:nvPr/>
        </p:nvSpPr>
        <p:spPr>
          <a:xfrm>
            <a:off x="7411896" y="616323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45AA2EFB-9953-47B9-80DA-18090B536DE8}"/>
              </a:ext>
            </a:extLst>
          </p:cNvPr>
          <p:cNvGrpSpPr/>
          <p:nvPr/>
        </p:nvGrpSpPr>
        <p:grpSpPr>
          <a:xfrm rot="13730224" flipH="1">
            <a:off x="3234416" y="4749047"/>
            <a:ext cx="1049655" cy="1155949"/>
            <a:chOff x="4214812" y="1357312"/>
            <a:chExt cx="3762375" cy="414337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055108-3143-4972-936E-511A802283DA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466A549-EBD0-4E82-8D4B-C88EF8F267A9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CD0EB-8E47-4BB1-A7D4-7630D7E603B6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809751-52FF-4E18-AA34-216E3235B222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F90EF4-2CF6-4245-B7E9-7C01BC04A55F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835461-AB10-41F1-B698-003484A18864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F4C90B-6A33-4760-9F62-832E0B7871BB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93B9B7-0C5C-42AA-8137-4071D6EA83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710C11-C1D0-4F3E-9B58-9DECD19E5447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3405BB-F396-4122-8923-9B96FD469284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876C260-6F17-4B8D-842B-26FB6516B094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626679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27">
            <a:extLst>
              <a:ext uri="{FF2B5EF4-FFF2-40B4-BE49-F238E27FC236}">
                <a16:creationId xmlns:a16="http://schemas.microsoft.com/office/drawing/2014/main" id="{0CB39EE5-72D1-4616-A0DC-6E7B1EF8849B}"/>
              </a:ext>
            </a:extLst>
          </p:cNvPr>
          <p:cNvGrpSpPr/>
          <p:nvPr/>
        </p:nvGrpSpPr>
        <p:grpSpPr>
          <a:xfrm flipH="1">
            <a:off x="1362439" y="2542743"/>
            <a:ext cx="2153483" cy="1469920"/>
            <a:chOff x="1074122" y="1"/>
            <a:chExt cx="10037921" cy="6851662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2DE89-66FF-455F-9873-27AB8D159D1A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5946E6F-4EA8-4F7D-B111-7F7F610AE12E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6441568-2C4C-453C-8330-D0F82074AEE3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6B44D22-8FF1-44ED-A0D7-EDBDDC14DCFC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C5DA18-C827-4267-AE1D-A6B9D090EEF0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868C6C-437E-4602-BBF2-C77B762A6F9F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79A09-E8DC-4B4C-8E72-EDCBF1379D4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F35DAC-C1A4-41C6-B46E-52C14E7B66A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5E708CD-54C0-4417-99B5-45EC2C3DBDAE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9CC450B-C453-4879-8B58-46F2C3749F1A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D22930-0393-4AEC-ABA4-E55F2B7ABBD4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84B460-EB0C-4A4B-9FD9-23983225FC18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7381DAA-9BC7-4373-8827-7FF963F0C3E1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5D3DBD-6AA2-464D-9703-56319638A7F7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77038E-1774-42AC-981E-10EB3B3895AA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B56222D-7DB4-433F-9429-8AE2FB694AD6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0B92F3-3F22-4A8A-A940-93BDF70356E1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EBC49E-F32C-4093-9375-45DDD7EFBE53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6805DBC-D151-4A25-AEC9-77DAE9925162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929EAB-D0DE-40F0-B5DF-CC10BAFFC477}"/>
              </a:ext>
            </a:extLst>
          </p:cNvPr>
          <p:cNvGrpSpPr/>
          <p:nvPr/>
        </p:nvGrpSpPr>
        <p:grpSpPr>
          <a:xfrm flipH="1">
            <a:off x="4883369" y="2541679"/>
            <a:ext cx="2683629" cy="1467326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876DDA1-CF40-45E2-8E38-5EEE4E4414EA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A5B9163-7D22-499D-8B33-265508E1C5E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6D68D27-C87F-4CF8-B5FB-78102587BAAE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F67AA9-D550-4036-A989-FD849262FB7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8" name="Rectangle 41">
            <a:extLst>
              <a:ext uri="{FF2B5EF4-FFF2-40B4-BE49-F238E27FC236}">
                <a16:creationId xmlns:a16="http://schemas.microsoft.com/office/drawing/2014/main" id="{2B9BD312-8D28-4FEA-8C30-1EE08A26D7C9}"/>
              </a:ext>
            </a:extLst>
          </p:cNvPr>
          <p:cNvSpPr>
            <a:spLocks/>
          </p:cNvSpPr>
          <p:nvPr/>
        </p:nvSpPr>
        <p:spPr>
          <a:xfrm>
            <a:off x="8999262" y="2390880"/>
            <a:ext cx="1587472" cy="1587472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17869-991B-4F31-8596-B6C0909D3735}"/>
              </a:ext>
            </a:extLst>
          </p:cNvPr>
          <p:cNvSpPr txBox="1"/>
          <p:nvPr/>
        </p:nvSpPr>
        <p:spPr>
          <a:xfrm>
            <a:off x="4977972" y="2609102"/>
            <a:ext cx="15732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100% ارگانیک</a:t>
            </a:r>
            <a:endParaRPr lang="ko-KR" altLang="en-US" sz="28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BF1AF0-2F7B-4CA9-A2A9-8BBF4087BD8A}"/>
              </a:ext>
            </a:extLst>
          </p:cNvPr>
          <p:cNvGrpSpPr/>
          <p:nvPr/>
        </p:nvGrpSpPr>
        <p:grpSpPr>
          <a:xfrm>
            <a:off x="859936" y="4371004"/>
            <a:ext cx="3185964" cy="923330"/>
            <a:chOff x="2551704" y="4283314"/>
            <a:chExt cx="935720" cy="92333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BCE46B3-0BF8-4984-93DC-57D7A2F6625B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B5D8A5-B8F6-472A-AD5D-5676697A19CD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178F8-4C2A-4229-9BBF-F9C1D2E235D8}"/>
              </a:ext>
            </a:extLst>
          </p:cNvPr>
          <p:cNvGrpSpPr/>
          <p:nvPr/>
        </p:nvGrpSpPr>
        <p:grpSpPr>
          <a:xfrm>
            <a:off x="8200019" y="4371004"/>
            <a:ext cx="3185958" cy="923330"/>
            <a:chOff x="2551705" y="4283314"/>
            <a:chExt cx="935718" cy="92333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14BA990-3881-41B5-B5E0-97FB8CBAA55E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9C5307C-BCA8-4148-B79B-8E24637D1414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29176C-E233-448E-ACFB-105663F1A37D}"/>
              </a:ext>
            </a:extLst>
          </p:cNvPr>
          <p:cNvGrpSpPr/>
          <p:nvPr/>
        </p:nvGrpSpPr>
        <p:grpSpPr>
          <a:xfrm>
            <a:off x="4529977" y="4371004"/>
            <a:ext cx="3185964" cy="923330"/>
            <a:chOff x="2551705" y="4283314"/>
            <a:chExt cx="935719" cy="92333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6E86F8E-5C96-4DDB-9A40-502ABF669776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46C6A4-CD25-4751-8BD5-A8B1AD02DDC9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369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32F95352-733F-40FD-8E56-69DC081357B2}"/>
              </a:ext>
            </a:extLst>
          </p:cNvPr>
          <p:cNvSpPr/>
          <p:nvPr/>
        </p:nvSpPr>
        <p:spPr>
          <a:xfrm>
            <a:off x="669336" y="454697"/>
            <a:ext cx="10853328" cy="5948606"/>
          </a:xfrm>
          <a:prstGeom prst="frame">
            <a:avLst>
              <a:gd name="adj1" fmla="val 5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C83438B-6526-40DA-B999-863DC68108B6}"/>
              </a:ext>
            </a:extLst>
          </p:cNvPr>
          <p:cNvGrpSpPr/>
          <p:nvPr/>
        </p:nvGrpSpPr>
        <p:grpSpPr>
          <a:xfrm>
            <a:off x="-1019236" y="462762"/>
            <a:ext cx="5376326" cy="5530256"/>
            <a:chOff x="-1162222" y="208347"/>
            <a:chExt cx="5314538" cy="5466700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D20A58-077D-4FE1-8019-6662D44F9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-1385407" y="898402"/>
              <a:ext cx="4999830" cy="4553459"/>
            </a:xfrm>
            <a:custGeom>
              <a:avLst/>
              <a:gdLst>
                <a:gd name="connsiteX0" fmla="*/ 518146 w 4809278"/>
                <a:gd name="connsiteY0" fmla="*/ 2748060 h 4379920"/>
                <a:gd name="connsiteX1" fmla="*/ 516675 w 4809278"/>
                <a:gd name="connsiteY1" fmla="*/ 2746287 h 4379920"/>
                <a:gd name="connsiteX2" fmla="*/ 517207 w 4809278"/>
                <a:gd name="connsiteY2" fmla="*/ 2741648 h 4379920"/>
                <a:gd name="connsiteX3" fmla="*/ 584786 w 4809278"/>
                <a:gd name="connsiteY3" fmla="*/ 2923446 h 4379920"/>
                <a:gd name="connsiteX4" fmla="*/ 581396 w 4809278"/>
                <a:gd name="connsiteY4" fmla="*/ 2920240 h 4379920"/>
                <a:gd name="connsiteX5" fmla="*/ 581146 w 4809278"/>
                <a:gd name="connsiteY5" fmla="*/ 2919116 h 4379920"/>
                <a:gd name="connsiteX6" fmla="*/ 592251 w 4809278"/>
                <a:gd name="connsiteY6" fmla="*/ 2928925 h 4379920"/>
                <a:gd name="connsiteX7" fmla="*/ 589765 w 4809278"/>
                <a:gd name="connsiteY7" fmla="*/ 2923509 h 4379920"/>
                <a:gd name="connsiteX8" fmla="*/ 588884 w 4809278"/>
                <a:gd name="connsiteY8" fmla="*/ 2920706 h 4379920"/>
                <a:gd name="connsiteX9" fmla="*/ 591259 w 4809278"/>
                <a:gd name="connsiteY9" fmla="*/ 2922450 h 4379920"/>
                <a:gd name="connsiteX10" fmla="*/ 592251 w 4809278"/>
                <a:gd name="connsiteY10" fmla="*/ 2928925 h 4379920"/>
                <a:gd name="connsiteX11" fmla="*/ 649093 w 4809278"/>
                <a:gd name="connsiteY11" fmla="*/ 3148825 h 4379920"/>
                <a:gd name="connsiteX12" fmla="*/ 648407 w 4809278"/>
                <a:gd name="connsiteY12" fmla="*/ 3149760 h 4379920"/>
                <a:gd name="connsiteX13" fmla="*/ 645359 w 4809278"/>
                <a:gd name="connsiteY13" fmla="*/ 3146086 h 4379920"/>
                <a:gd name="connsiteX14" fmla="*/ 649093 w 4809278"/>
                <a:gd name="connsiteY14" fmla="*/ 3148825 h 4379920"/>
                <a:gd name="connsiteX15" fmla="*/ 740655 w 4809278"/>
                <a:gd name="connsiteY15" fmla="*/ 3227523 h 4379920"/>
                <a:gd name="connsiteX16" fmla="*/ 739131 w 4809278"/>
                <a:gd name="connsiteY16" fmla="*/ 3225687 h 4379920"/>
                <a:gd name="connsiteX17" fmla="*/ 739357 w 4809278"/>
                <a:gd name="connsiteY17" fmla="*/ 3223710 h 4379920"/>
                <a:gd name="connsiteX18" fmla="*/ 850810 w 4809278"/>
                <a:gd name="connsiteY18" fmla="*/ 3406085 h 4379920"/>
                <a:gd name="connsiteX19" fmla="*/ 785905 w 4809278"/>
                <a:gd name="connsiteY19" fmla="*/ 3306718 h 4379920"/>
                <a:gd name="connsiteX20" fmla="*/ 750861 w 4809278"/>
                <a:gd name="connsiteY20" fmla="*/ 3229267 h 4379920"/>
                <a:gd name="connsiteX21" fmla="*/ 747128 w 4809278"/>
                <a:gd name="connsiteY21" fmla="*/ 3226528 h 4379920"/>
                <a:gd name="connsiteX22" fmla="*/ 746137 w 4809278"/>
                <a:gd name="connsiteY22" fmla="*/ 3220053 h 4379920"/>
                <a:gd name="connsiteX23" fmla="*/ 739662 w 4809278"/>
                <a:gd name="connsiteY23" fmla="*/ 3221049 h 4379920"/>
                <a:gd name="connsiteX24" fmla="*/ 739357 w 4809278"/>
                <a:gd name="connsiteY24" fmla="*/ 3223710 h 4379920"/>
                <a:gd name="connsiteX25" fmla="*/ 728606 w 4809278"/>
                <a:gd name="connsiteY25" fmla="*/ 3192098 h 4379920"/>
                <a:gd name="connsiteX26" fmla="*/ 704618 w 4809278"/>
                <a:gd name="connsiteY26" fmla="*/ 3143598 h 4379920"/>
                <a:gd name="connsiteX27" fmla="*/ 699895 w 4809278"/>
                <a:gd name="connsiteY27" fmla="*/ 3134383 h 4379920"/>
                <a:gd name="connsiteX28" fmla="*/ 698904 w 4809278"/>
                <a:gd name="connsiteY28" fmla="*/ 3127908 h 4379920"/>
                <a:gd name="connsiteX29" fmla="*/ 688698 w 4809278"/>
                <a:gd name="connsiteY29" fmla="*/ 3126165 h 4379920"/>
                <a:gd name="connsiteX30" fmla="*/ 681003 w 4809278"/>
                <a:gd name="connsiteY30" fmla="*/ 3097525 h 4379920"/>
                <a:gd name="connsiteX31" fmla="*/ 586536 w 4809278"/>
                <a:gd name="connsiteY31" fmla="*/ 2913235 h 4379920"/>
                <a:gd name="connsiteX32" fmla="*/ 588884 w 4809278"/>
                <a:gd name="connsiteY32" fmla="*/ 2920706 h 4379920"/>
                <a:gd name="connsiteX33" fmla="*/ 587527 w 4809278"/>
                <a:gd name="connsiteY33" fmla="*/ 2919710 h 4379920"/>
                <a:gd name="connsiteX34" fmla="*/ 582804 w 4809278"/>
                <a:gd name="connsiteY34" fmla="*/ 2910496 h 4379920"/>
                <a:gd name="connsiteX35" fmla="*/ 580062 w 4809278"/>
                <a:gd name="connsiteY35" fmla="*/ 2914231 h 4379920"/>
                <a:gd name="connsiteX36" fmla="*/ 581146 w 4809278"/>
                <a:gd name="connsiteY36" fmla="*/ 2919116 h 4379920"/>
                <a:gd name="connsiteX37" fmla="*/ 570607 w 4809278"/>
                <a:gd name="connsiteY37" fmla="*/ 2906574 h 4379920"/>
                <a:gd name="connsiteX38" fmla="*/ 555686 w 4809278"/>
                <a:gd name="connsiteY38" fmla="*/ 2884845 h 4379920"/>
                <a:gd name="connsiteX39" fmla="*/ 559418 w 4809278"/>
                <a:gd name="connsiteY39" fmla="*/ 2887585 h 4379920"/>
                <a:gd name="connsiteX40" fmla="*/ 554694 w 4809278"/>
                <a:gd name="connsiteY40" fmla="*/ 2878370 h 4379920"/>
                <a:gd name="connsiteX41" fmla="*/ 553704 w 4809278"/>
                <a:gd name="connsiteY41" fmla="*/ 2871895 h 4379920"/>
                <a:gd name="connsiteX42" fmla="*/ 526400 w 4809278"/>
                <a:gd name="connsiteY42" fmla="*/ 2804436 h 4379920"/>
                <a:gd name="connsiteX43" fmla="*/ 518146 w 4809278"/>
                <a:gd name="connsiteY43" fmla="*/ 2748060 h 4379920"/>
                <a:gd name="connsiteX44" fmla="*/ 518198 w 4809278"/>
                <a:gd name="connsiteY44" fmla="*/ 2748122 h 4379920"/>
                <a:gd name="connsiteX45" fmla="*/ 524671 w 4809278"/>
                <a:gd name="connsiteY45" fmla="*/ 2747127 h 4379920"/>
                <a:gd name="connsiteX46" fmla="*/ 520940 w 4809278"/>
                <a:gd name="connsiteY46" fmla="*/ 2744388 h 4379920"/>
                <a:gd name="connsiteX47" fmla="*/ 517207 w 4809278"/>
                <a:gd name="connsiteY47" fmla="*/ 2741648 h 4379920"/>
                <a:gd name="connsiteX48" fmla="*/ 516217 w 4809278"/>
                <a:gd name="connsiteY48" fmla="*/ 2735173 h 4379920"/>
                <a:gd name="connsiteX49" fmla="*/ 511263 w 4809278"/>
                <a:gd name="connsiteY49" fmla="*/ 2702797 h 4379920"/>
                <a:gd name="connsiteX50" fmla="*/ 509512 w 4809278"/>
                <a:gd name="connsiteY50" fmla="*/ 2713009 h 4379920"/>
                <a:gd name="connsiteX51" fmla="*/ 505778 w 4809278"/>
                <a:gd name="connsiteY51" fmla="*/ 2710269 h 4379920"/>
                <a:gd name="connsiteX52" fmla="*/ 502046 w 4809278"/>
                <a:gd name="connsiteY52" fmla="*/ 2707529 h 4379920"/>
                <a:gd name="connsiteX53" fmla="*/ 503038 w 4809278"/>
                <a:gd name="connsiteY53" fmla="*/ 2714004 h 4379920"/>
                <a:gd name="connsiteX54" fmla="*/ 487877 w 4809278"/>
                <a:gd name="connsiteY54" fmla="*/ 2679885 h 4379920"/>
                <a:gd name="connsiteX55" fmla="*/ 491609 w 4809278"/>
                <a:gd name="connsiteY55" fmla="*/ 2682626 h 4379920"/>
                <a:gd name="connsiteX56" fmla="*/ 492599 w 4809278"/>
                <a:gd name="connsiteY56" fmla="*/ 2689100 h 4379920"/>
                <a:gd name="connsiteX57" fmla="*/ 496333 w 4809278"/>
                <a:gd name="connsiteY57" fmla="*/ 2691840 h 4379920"/>
                <a:gd name="connsiteX58" fmla="*/ 494351 w 4809278"/>
                <a:gd name="connsiteY58" fmla="*/ 2678890 h 4379920"/>
                <a:gd name="connsiteX59" fmla="*/ 493360 w 4809278"/>
                <a:gd name="connsiteY59" fmla="*/ 2672415 h 4379920"/>
                <a:gd name="connsiteX60" fmla="*/ 491907 w 4809278"/>
                <a:gd name="connsiteY60" fmla="*/ 2619618 h 4379920"/>
                <a:gd name="connsiteX61" fmla="*/ 466310 w 4809278"/>
                <a:gd name="connsiteY61" fmla="*/ 2560597 h 4379920"/>
                <a:gd name="connsiteX62" fmla="*/ 469052 w 4809278"/>
                <a:gd name="connsiteY62" fmla="*/ 2556861 h 4379920"/>
                <a:gd name="connsiteX63" fmla="*/ 464328 w 4809278"/>
                <a:gd name="connsiteY63" fmla="*/ 2547646 h 4379920"/>
                <a:gd name="connsiteX64" fmla="*/ 467070 w 4809278"/>
                <a:gd name="connsiteY64" fmla="*/ 2543911 h 4379920"/>
                <a:gd name="connsiteX65" fmla="*/ 463337 w 4809278"/>
                <a:gd name="connsiteY65" fmla="*/ 2541171 h 4379920"/>
                <a:gd name="connsiteX66" fmla="*/ 454651 w 4809278"/>
                <a:gd name="connsiteY66" fmla="*/ 2506057 h 4379920"/>
                <a:gd name="connsiteX67" fmla="*/ 450158 w 4809278"/>
                <a:gd name="connsiteY67" fmla="*/ 2520003 h 4379920"/>
                <a:gd name="connsiteX68" fmla="*/ 446426 w 4809278"/>
                <a:gd name="connsiteY68" fmla="*/ 2517263 h 4379920"/>
                <a:gd name="connsiteX69" fmla="*/ 447417 w 4809278"/>
                <a:gd name="connsiteY69" fmla="*/ 2523739 h 4379920"/>
                <a:gd name="connsiteX70" fmla="*/ 444675 w 4809278"/>
                <a:gd name="connsiteY70" fmla="*/ 2527474 h 4379920"/>
                <a:gd name="connsiteX71" fmla="*/ 434006 w 4809278"/>
                <a:gd name="connsiteY71" fmla="*/ 2479410 h 4379920"/>
                <a:gd name="connsiteX72" fmla="*/ 446956 w 4809278"/>
                <a:gd name="connsiteY72" fmla="*/ 2477418 h 4379920"/>
                <a:gd name="connsiteX73" fmla="*/ 446263 w 4809278"/>
                <a:gd name="connsiteY73" fmla="*/ 2407937 h 4379920"/>
                <a:gd name="connsiteX74" fmla="*/ 425388 w 4809278"/>
                <a:gd name="connsiteY74" fmla="*/ 2358129 h 4379920"/>
                <a:gd name="connsiteX75" fmla="*/ 421955 w 4809278"/>
                <a:gd name="connsiteY75" fmla="*/ 2292382 h 4379920"/>
                <a:gd name="connsiteX76" fmla="*/ 407784 w 4809278"/>
                <a:gd name="connsiteY76" fmla="*/ 2264739 h 4379920"/>
                <a:gd name="connsiteX77" fmla="*/ 374857 w 4809278"/>
                <a:gd name="connsiteY77" fmla="*/ 2027904 h 4379920"/>
                <a:gd name="connsiteX78" fmla="*/ 373500 w 4809278"/>
                <a:gd name="connsiteY78" fmla="*/ 2170602 h 4379920"/>
                <a:gd name="connsiteX79" fmla="*/ 401772 w 4809278"/>
                <a:gd name="connsiteY79" fmla="*/ 2312055 h 4379920"/>
                <a:gd name="connsiteX80" fmla="*/ 398039 w 4809278"/>
                <a:gd name="connsiteY80" fmla="*/ 2309317 h 4379920"/>
                <a:gd name="connsiteX81" fmla="*/ 393316 w 4809278"/>
                <a:gd name="connsiteY81" fmla="*/ 2300103 h 4379920"/>
                <a:gd name="connsiteX82" fmla="*/ 394308 w 4809278"/>
                <a:gd name="connsiteY82" fmla="*/ 2306577 h 4379920"/>
                <a:gd name="connsiteX83" fmla="*/ 392555 w 4809278"/>
                <a:gd name="connsiteY83" fmla="*/ 2316787 h 4379920"/>
                <a:gd name="connsiteX84" fmla="*/ 389584 w 4809278"/>
                <a:gd name="connsiteY84" fmla="*/ 2297362 h 4379920"/>
                <a:gd name="connsiteX85" fmla="*/ 399193 w 4809278"/>
                <a:gd name="connsiteY85" fmla="*/ 2425118 h 4379920"/>
                <a:gd name="connsiteX86" fmla="*/ 443386 w 4809278"/>
                <a:gd name="connsiteY86" fmla="*/ 2584006 h 4379920"/>
                <a:gd name="connsiteX87" fmla="*/ 473178 w 4809278"/>
                <a:gd name="connsiteY87" fmla="*/ 2692089 h 4379920"/>
                <a:gd name="connsiteX88" fmla="*/ 514927 w 4809278"/>
                <a:gd name="connsiteY88" fmla="*/ 2791705 h 4379920"/>
                <a:gd name="connsiteX89" fmla="*/ 547230 w 4809278"/>
                <a:gd name="connsiteY89" fmla="*/ 2872891 h 4379920"/>
                <a:gd name="connsiteX90" fmla="*/ 548220 w 4809278"/>
                <a:gd name="connsiteY90" fmla="*/ 2879367 h 4379920"/>
                <a:gd name="connsiteX91" fmla="*/ 552943 w 4809278"/>
                <a:gd name="connsiteY91" fmla="*/ 2888580 h 4379920"/>
                <a:gd name="connsiteX92" fmla="*/ 645659 w 4809278"/>
                <a:gd name="connsiteY92" fmla="*/ 3083080 h 4379920"/>
                <a:gd name="connsiteX93" fmla="*/ 626236 w 4809278"/>
                <a:gd name="connsiteY93" fmla="*/ 3086068 h 4379920"/>
                <a:gd name="connsiteX94" fmla="*/ 631190 w 4809278"/>
                <a:gd name="connsiteY94" fmla="*/ 3118443 h 4379920"/>
                <a:gd name="connsiteX95" fmla="*/ 626467 w 4809278"/>
                <a:gd name="connsiteY95" fmla="*/ 3109229 h 4379920"/>
                <a:gd name="connsiteX96" fmla="*/ 621743 w 4809278"/>
                <a:gd name="connsiteY96" fmla="*/ 3100014 h 4379920"/>
                <a:gd name="connsiteX97" fmla="*/ 622735 w 4809278"/>
                <a:gd name="connsiteY97" fmla="*/ 3106489 h 4379920"/>
                <a:gd name="connsiteX98" fmla="*/ 627457 w 4809278"/>
                <a:gd name="connsiteY98" fmla="*/ 3115704 h 4379920"/>
                <a:gd name="connsiteX99" fmla="*/ 628449 w 4809278"/>
                <a:gd name="connsiteY99" fmla="*/ 3122179 h 4379920"/>
                <a:gd name="connsiteX100" fmla="*/ 638886 w 4809278"/>
                <a:gd name="connsiteY100" fmla="*/ 3147083 h 4379920"/>
                <a:gd name="connsiteX101" fmla="*/ 642618 w 4809278"/>
                <a:gd name="connsiteY101" fmla="*/ 3149822 h 4379920"/>
                <a:gd name="connsiteX102" fmla="*/ 646351 w 4809278"/>
                <a:gd name="connsiteY102" fmla="*/ 3152562 h 4379920"/>
                <a:gd name="connsiteX103" fmla="*/ 646693 w 4809278"/>
                <a:gd name="connsiteY103" fmla="*/ 3152095 h 4379920"/>
                <a:gd name="connsiteX104" fmla="*/ 648407 w 4809278"/>
                <a:gd name="connsiteY104" fmla="*/ 3149760 h 4379920"/>
                <a:gd name="connsiteX105" fmla="*/ 651455 w 4809278"/>
                <a:gd name="connsiteY105" fmla="*/ 3153434 h 4379920"/>
                <a:gd name="connsiteX106" fmla="*/ 657548 w 4809278"/>
                <a:gd name="connsiteY106" fmla="*/ 3160780 h 4379920"/>
                <a:gd name="connsiteX107" fmla="*/ 660060 w 4809278"/>
                <a:gd name="connsiteY107" fmla="*/ 3133884 h 4379920"/>
                <a:gd name="connsiteX108" fmla="*/ 684435 w 4809278"/>
                <a:gd name="connsiteY108" fmla="*/ 3163270 h 4379920"/>
                <a:gd name="connsiteX109" fmla="*/ 690910 w 4809278"/>
                <a:gd name="connsiteY109" fmla="*/ 3162275 h 4379920"/>
                <a:gd name="connsiteX110" fmla="*/ 688168 w 4809278"/>
                <a:gd name="connsiteY110" fmla="*/ 3166011 h 4379920"/>
                <a:gd name="connsiteX111" fmla="*/ 691900 w 4809278"/>
                <a:gd name="connsiteY111" fmla="*/ 3168750 h 4379920"/>
                <a:gd name="connsiteX112" fmla="*/ 695633 w 4809278"/>
                <a:gd name="connsiteY112" fmla="*/ 3171489 h 4379920"/>
                <a:gd name="connsiteX113" fmla="*/ 699366 w 4809278"/>
                <a:gd name="connsiteY113" fmla="*/ 3174229 h 4379920"/>
                <a:gd name="connsiteX114" fmla="*/ 738903 w 4809278"/>
                <a:gd name="connsiteY114" fmla="*/ 3237734 h 4379920"/>
                <a:gd name="connsiteX115" fmla="*/ 741645 w 4809278"/>
                <a:gd name="connsiteY115" fmla="*/ 3233998 h 4379920"/>
                <a:gd name="connsiteX116" fmla="*/ 742636 w 4809278"/>
                <a:gd name="connsiteY116" fmla="*/ 3240474 h 4379920"/>
                <a:gd name="connsiteX117" fmla="*/ 748349 w 4809278"/>
                <a:gd name="connsiteY117" fmla="*/ 3256163 h 4379920"/>
                <a:gd name="connsiteX118" fmla="*/ 754824 w 4809278"/>
                <a:gd name="connsiteY118" fmla="*/ 3255167 h 4379920"/>
                <a:gd name="connsiteX119" fmla="*/ 786136 w 4809278"/>
                <a:gd name="connsiteY119" fmla="*/ 3329879 h 4379920"/>
                <a:gd name="connsiteX120" fmla="*/ 850810 w 4809278"/>
                <a:gd name="connsiteY120" fmla="*/ 3406085 h 4379920"/>
                <a:gd name="connsiteX121" fmla="*/ 1572411 w 4809278"/>
                <a:gd name="connsiteY121" fmla="*/ 4078582 h 4379920"/>
                <a:gd name="connsiteX122" fmla="*/ 1540366 w 4809278"/>
                <a:gd name="connsiteY122" fmla="*/ 4059204 h 4379920"/>
                <a:gd name="connsiteX123" fmla="*/ 1496795 w 4809278"/>
                <a:gd name="connsiteY123" fmla="*/ 4063590 h 4379920"/>
                <a:gd name="connsiteX124" fmla="*/ 1520184 w 4809278"/>
                <a:gd name="connsiteY124" fmla="*/ 4031188 h 4379920"/>
                <a:gd name="connsiteX125" fmla="*/ 1426888 w 4809278"/>
                <a:gd name="connsiteY125" fmla="*/ 4016254 h 4379920"/>
                <a:gd name="connsiteX126" fmla="*/ 1302012 w 4809278"/>
                <a:gd name="connsiteY126" fmla="*/ 4026873 h 4379920"/>
                <a:gd name="connsiteX127" fmla="*/ 1372236 w 4809278"/>
                <a:gd name="connsiteY127" fmla="*/ 4049419 h 4379920"/>
                <a:gd name="connsiteX128" fmla="*/ 1462972 w 4809278"/>
                <a:gd name="connsiteY128" fmla="*/ 4069635 h 4379920"/>
                <a:gd name="connsiteX129" fmla="*/ 1572411 w 4809278"/>
                <a:gd name="connsiteY129" fmla="*/ 4078582 h 4379920"/>
                <a:gd name="connsiteX130" fmla="*/ 3123180 w 4809278"/>
                <a:gd name="connsiteY130" fmla="*/ 4003152 h 4379920"/>
                <a:gd name="connsiteX131" fmla="*/ 3108653 w 4809278"/>
                <a:gd name="connsiteY131" fmla="*/ 4008531 h 4379920"/>
                <a:gd name="connsiteX132" fmla="*/ 3117774 w 4809278"/>
                <a:gd name="connsiteY132" fmla="*/ 3999963 h 4379920"/>
                <a:gd name="connsiteX133" fmla="*/ 3234673 w 4809278"/>
                <a:gd name="connsiteY133" fmla="*/ 3964303 h 4379920"/>
                <a:gd name="connsiteX134" fmla="*/ 2830129 w 4809278"/>
                <a:gd name="connsiteY134" fmla="*/ 3948864 h 4379920"/>
                <a:gd name="connsiteX135" fmla="*/ 2874332 w 4809278"/>
                <a:gd name="connsiteY135" fmla="*/ 3984233 h 4379920"/>
                <a:gd name="connsiteX136" fmla="*/ 2598607 w 4809278"/>
                <a:gd name="connsiteY136" fmla="*/ 4032935 h 4379920"/>
                <a:gd name="connsiteX137" fmla="*/ 2485972 w 4809278"/>
                <a:gd name="connsiteY137" fmla="*/ 4049684 h 4379920"/>
                <a:gd name="connsiteX138" fmla="*/ 2447334 w 4809278"/>
                <a:gd name="connsiteY138" fmla="*/ 4051989 h 4379920"/>
                <a:gd name="connsiteX139" fmla="*/ 2249852 w 4809278"/>
                <a:gd name="connsiteY139" fmla="*/ 4027867 h 4379920"/>
                <a:gd name="connsiteX140" fmla="*/ 2201479 w 4809278"/>
                <a:gd name="connsiteY140" fmla="*/ 4024244 h 4379920"/>
                <a:gd name="connsiteX141" fmla="*/ 1845915 w 4809278"/>
                <a:gd name="connsiteY141" fmla="*/ 3955539 h 4379920"/>
                <a:gd name="connsiteX142" fmla="*/ 1749075 w 4809278"/>
                <a:gd name="connsiteY142" fmla="*/ 3915596 h 4379920"/>
                <a:gd name="connsiteX143" fmla="*/ 1692952 w 4809278"/>
                <a:gd name="connsiteY143" fmla="*/ 3907101 h 4379920"/>
                <a:gd name="connsiteX144" fmla="*/ 1696280 w 4809278"/>
                <a:gd name="connsiteY144" fmla="*/ 3907831 h 4379920"/>
                <a:gd name="connsiteX145" fmla="*/ 1690565 w 4809278"/>
                <a:gd name="connsiteY145" fmla="*/ 3908524 h 4379920"/>
                <a:gd name="connsiteX146" fmla="*/ 1676708 w 4809278"/>
                <a:gd name="connsiteY146" fmla="*/ 3916786 h 4379920"/>
                <a:gd name="connsiteX147" fmla="*/ 1679261 w 4809278"/>
                <a:gd name="connsiteY147" fmla="*/ 3920915 h 4379920"/>
                <a:gd name="connsiteX148" fmla="*/ 1697480 w 4809278"/>
                <a:gd name="connsiteY148" fmla="*/ 3931932 h 4379920"/>
                <a:gd name="connsiteX149" fmla="*/ 1742282 w 4809278"/>
                <a:gd name="connsiteY149" fmla="*/ 3944273 h 4379920"/>
                <a:gd name="connsiteX150" fmla="*/ 1736705 w 4809278"/>
                <a:gd name="connsiteY150" fmla="*/ 3944553 h 4379920"/>
                <a:gd name="connsiteX151" fmla="*/ 1559512 w 4809278"/>
                <a:gd name="connsiteY151" fmla="*/ 3900044 h 4379920"/>
                <a:gd name="connsiteX152" fmla="*/ 1577836 w 4809278"/>
                <a:gd name="connsiteY152" fmla="*/ 3901038 h 4379920"/>
                <a:gd name="connsiteX153" fmla="*/ 1641756 w 4809278"/>
                <a:gd name="connsiteY153" fmla="*/ 3901553 h 4379920"/>
                <a:gd name="connsiteX154" fmla="*/ 1578838 w 4809278"/>
                <a:gd name="connsiteY154" fmla="*/ 3882713 h 4379920"/>
                <a:gd name="connsiteX155" fmla="*/ 1579841 w 4809278"/>
                <a:gd name="connsiteY155" fmla="*/ 3864389 h 4379920"/>
                <a:gd name="connsiteX156" fmla="*/ 1535433 w 4809278"/>
                <a:gd name="connsiteY156" fmla="*/ 3853763 h 4379920"/>
                <a:gd name="connsiteX157" fmla="*/ 1492775 w 4809278"/>
                <a:gd name="connsiteY157" fmla="*/ 3843447 h 4379920"/>
                <a:gd name="connsiteX158" fmla="*/ 1404328 w 4809278"/>
                <a:gd name="connsiteY158" fmla="*/ 3840835 h 4379920"/>
                <a:gd name="connsiteX159" fmla="*/ 1458222 w 4809278"/>
                <a:gd name="connsiteY159" fmla="*/ 3881878 h 4379920"/>
                <a:gd name="connsiteX160" fmla="*/ 1605871 w 4809278"/>
                <a:gd name="connsiteY160" fmla="*/ 3971909 h 4379920"/>
                <a:gd name="connsiteX161" fmla="*/ 1847189 w 4809278"/>
                <a:gd name="connsiteY161" fmla="*/ 4062198 h 4379920"/>
                <a:gd name="connsiteX162" fmla="*/ 2084851 w 4809278"/>
                <a:gd name="connsiteY162" fmla="*/ 4122665 h 4379920"/>
                <a:gd name="connsiteX163" fmla="*/ 2145122 w 4809278"/>
                <a:gd name="connsiteY163" fmla="*/ 4087602 h 4379920"/>
                <a:gd name="connsiteX164" fmla="*/ 2207994 w 4809278"/>
                <a:gd name="connsiteY164" fmla="*/ 4104781 h 4379920"/>
                <a:gd name="connsiteX165" fmla="*/ 2211715 w 4809278"/>
                <a:gd name="connsiteY165" fmla="*/ 4105153 h 4379920"/>
                <a:gd name="connsiteX166" fmla="*/ 2208907 w 4809278"/>
                <a:gd name="connsiteY166" fmla="*/ 4108839 h 4379920"/>
                <a:gd name="connsiteX167" fmla="*/ 2213314 w 4809278"/>
                <a:gd name="connsiteY167" fmla="*/ 4108100 h 4379920"/>
                <a:gd name="connsiteX168" fmla="*/ 2206698 w 4809278"/>
                <a:gd name="connsiteY168" fmla="*/ 4111740 h 4379920"/>
                <a:gd name="connsiteX169" fmla="*/ 2193879 w 4809278"/>
                <a:gd name="connsiteY169" fmla="*/ 4128575 h 4379920"/>
                <a:gd name="connsiteX170" fmla="*/ 2199006 w 4809278"/>
                <a:gd name="connsiteY170" fmla="*/ 4132351 h 4379920"/>
                <a:gd name="connsiteX171" fmla="*/ 2226569 w 4809278"/>
                <a:gd name="connsiteY171" fmla="*/ 4136839 h 4379920"/>
                <a:gd name="connsiteX172" fmla="*/ 2662085 w 4809278"/>
                <a:gd name="connsiteY172" fmla="*/ 4068264 h 4379920"/>
                <a:gd name="connsiteX173" fmla="*/ 3079911 w 4809278"/>
                <a:gd name="connsiteY173" fmla="*/ 4021798 h 4379920"/>
                <a:gd name="connsiteX174" fmla="*/ 3090961 w 4809278"/>
                <a:gd name="connsiteY174" fmla="*/ 4030641 h 4379920"/>
                <a:gd name="connsiteX175" fmla="*/ 3099807 w 4809278"/>
                <a:gd name="connsiteY175" fmla="*/ 4019586 h 4379920"/>
                <a:gd name="connsiteX176" fmla="*/ 3139600 w 4809278"/>
                <a:gd name="connsiteY176" fmla="*/ 4015161 h 4379920"/>
                <a:gd name="connsiteX177" fmla="*/ 3128550 w 4809278"/>
                <a:gd name="connsiteY177" fmla="*/ 4006319 h 4379920"/>
                <a:gd name="connsiteX178" fmla="*/ 3123180 w 4809278"/>
                <a:gd name="connsiteY178" fmla="*/ 4003152 h 4379920"/>
                <a:gd name="connsiteX179" fmla="*/ 3143267 w 4809278"/>
                <a:gd name="connsiteY179" fmla="*/ 3995712 h 4379920"/>
                <a:gd name="connsiteX180" fmla="*/ 3234673 w 4809278"/>
                <a:gd name="connsiteY180" fmla="*/ 3964303 h 4379920"/>
                <a:gd name="connsiteX181" fmla="*/ 4660534 w 4809278"/>
                <a:gd name="connsiteY181" fmla="*/ 3048064 h 4379920"/>
                <a:gd name="connsiteX182" fmla="*/ 4582830 w 4809278"/>
                <a:gd name="connsiteY182" fmla="*/ 3128761 h 4379920"/>
                <a:gd name="connsiteX183" fmla="*/ 4421763 w 4809278"/>
                <a:gd name="connsiteY183" fmla="*/ 3294702 h 4379920"/>
                <a:gd name="connsiteX184" fmla="*/ 4423728 w 4809278"/>
                <a:gd name="connsiteY184" fmla="*/ 3316761 h 4379920"/>
                <a:gd name="connsiteX185" fmla="*/ 4400496 w 4809278"/>
                <a:gd name="connsiteY185" fmla="*/ 3413324 h 4379920"/>
                <a:gd name="connsiteX186" fmla="*/ 4129751 w 4809278"/>
                <a:gd name="connsiteY186" fmla="*/ 3601666 h 4379920"/>
                <a:gd name="connsiteX187" fmla="*/ 3879654 w 4809278"/>
                <a:gd name="connsiteY187" fmla="*/ 3811919 h 4379920"/>
                <a:gd name="connsiteX188" fmla="*/ 3863502 w 4809278"/>
                <a:gd name="connsiteY188" fmla="*/ 3823465 h 4379920"/>
                <a:gd name="connsiteX189" fmla="*/ 3787169 w 4809278"/>
                <a:gd name="connsiteY189" fmla="*/ 3902523 h 4379920"/>
                <a:gd name="connsiteX190" fmla="*/ 3451470 w 4809278"/>
                <a:gd name="connsiteY190" fmla="*/ 4076440 h 4379920"/>
                <a:gd name="connsiteX191" fmla="*/ 3337453 w 4809278"/>
                <a:gd name="connsiteY191" fmla="*/ 4129548 h 4379920"/>
                <a:gd name="connsiteX192" fmla="*/ 2749638 w 4809278"/>
                <a:gd name="connsiteY192" fmla="*/ 4320867 h 4379920"/>
                <a:gd name="connsiteX193" fmla="*/ 2625545 w 4809278"/>
                <a:gd name="connsiteY193" fmla="*/ 4351630 h 4379920"/>
                <a:gd name="connsiteX194" fmla="*/ 2546205 w 4809278"/>
                <a:gd name="connsiteY194" fmla="*/ 4379920 h 4379920"/>
                <a:gd name="connsiteX195" fmla="*/ 2293089 w 4809278"/>
                <a:gd name="connsiteY195" fmla="*/ 4346377 h 4379920"/>
                <a:gd name="connsiteX196" fmla="*/ 2106256 w 4809278"/>
                <a:gd name="connsiteY196" fmla="*/ 4347860 h 4379920"/>
                <a:gd name="connsiteX197" fmla="*/ 1990185 w 4809278"/>
                <a:gd name="connsiteY197" fmla="*/ 4326870 h 4379920"/>
                <a:gd name="connsiteX198" fmla="*/ 1815397 w 4809278"/>
                <a:gd name="connsiteY198" fmla="*/ 4270686 h 4379920"/>
                <a:gd name="connsiteX199" fmla="*/ 1330669 w 4809278"/>
                <a:gd name="connsiteY199" fmla="*/ 4104664 h 4379920"/>
                <a:gd name="connsiteX200" fmla="*/ 1256989 w 4809278"/>
                <a:gd name="connsiteY200" fmla="*/ 4077371 h 4379920"/>
                <a:gd name="connsiteX201" fmla="*/ 1183150 w 4809278"/>
                <a:gd name="connsiteY201" fmla="*/ 4036955 h 4379920"/>
                <a:gd name="connsiteX202" fmla="*/ 1168340 w 4809278"/>
                <a:gd name="connsiteY202" fmla="*/ 4012504 h 4379920"/>
                <a:gd name="connsiteX203" fmla="*/ 1206640 w 4809278"/>
                <a:gd name="connsiteY203" fmla="*/ 3999996 h 4379920"/>
                <a:gd name="connsiteX204" fmla="*/ 1210194 w 4809278"/>
                <a:gd name="connsiteY204" fmla="*/ 4000185 h 4379920"/>
                <a:gd name="connsiteX205" fmla="*/ 1248086 w 4809278"/>
                <a:gd name="connsiteY205" fmla="*/ 4011463 h 4379920"/>
                <a:gd name="connsiteX206" fmla="*/ 1268486 w 4809278"/>
                <a:gd name="connsiteY206" fmla="*/ 4019248 h 4379920"/>
                <a:gd name="connsiteX207" fmla="*/ 1291826 w 4809278"/>
                <a:gd name="connsiteY207" fmla="*/ 4014642 h 4379920"/>
                <a:gd name="connsiteX208" fmla="*/ 1282118 w 4809278"/>
                <a:gd name="connsiteY208" fmla="*/ 3990747 h 4379920"/>
                <a:gd name="connsiteX209" fmla="*/ 1273560 w 4809278"/>
                <a:gd name="connsiteY209" fmla="*/ 3985445 h 4379920"/>
                <a:gd name="connsiteX210" fmla="*/ 1266462 w 4809278"/>
                <a:gd name="connsiteY210" fmla="*/ 3979509 h 4379920"/>
                <a:gd name="connsiteX211" fmla="*/ 1254114 w 4809278"/>
                <a:gd name="connsiteY211" fmla="*/ 3954332 h 4379920"/>
                <a:gd name="connsiteX212" fmla="*/ 1186093 w 4809278"/>
                <a:gd name="connsiteY212" fmla="*/ 3922493 h 4379920"/>
                <a:gd name="connsiteX213" fmla="*/ 1148191 w 4809278"/>
                <a:gd name="connsiteY213" fmla="*/ 3916773 h 4379920"/>
                <a:gd name="connsiteX214" fmla="*/ 975926 w 4809278"/>
                <a:gd name="connsiteY214" fmla="*/ 3775472 h 4379920"/>
                <a:gd name="connsiteX215" fmla="*/ 762058 w 4809278"/>
                <a:gd name="connsiteY215" fmla="*/ 3558543 h 4379920"/>
                <a:gd name="connsiteX216" fmla="*/ 590014 w 4809278"/>
                <a:gd name="connsiteY216" fmla="*/ 3345973 h 4379920"/>
                <a:gd name="connsiteX217" fmla="*/ 494854 w 4809278"/>
                <a:gd name="connsiteY217" fmla="*/ 3202350 h 4379920"/>
                <a:gd name="connsiteX218" fmla="*/ 442093 w 4809278"/>
                <a:gd name="connsiteY218" fmla="*/ 3148940 h 4379920"/>
                <a:gd name="connsiteX219" fmla="*/ 425307 w 4809278"/>
                <a:gd name="connsiteY219" fmla="*/ 3107989 h 4379920"/>
                <a:gd name="connsiteX220" fmla="*/ 432133 w 4809278"/>
                <a:gd name="connsiteY220" fmla="*/ 3212991 h 4379920"/>
                <a:gd name="connsiteX221" fmla="*/ 597269 w 4809278"/>
                <a:gd name="connsiteY221" fmla="*/ 3416070 h 4379920"/>
                <a:gd name="connsiteX222" fmla="*/ 646515 w 4809278"/>
                <a:gd name="connsiteY222" fmla="*/ 3498091 h 4379920"/>
                <a:gd name="connsiteX223" fmla="*/ 631308 w 4809278"/>
                <a:gd name="connsiteY223" fmla="*/ 3491866 h 4379920"/>
                <a:gd name="connsiteX224" fmla="*/ 616823 w 4809278"/>
                <a:gd name="connsiteY224" fmla="*/ 3488104 h 4379920"/>
                <a:gd name="connsiteX225" fmla="*/ 513324 w 4809278"/>
                <a:gd name="connsiteY225" fmla="*/ 3369984 h 4379920"/>
                <a:gd name="connsiteX226" fmla="*/ 596531 w 4809278"/>
                <a:gd name="connsiteY226" fmla="*/ 3521241 h 4379920"/>
                <a:gd name="connsiteX227" fmla="*/ 642552 w 4809278"/>
                <a:gd name="connsiteY227" fmla="*/ 3572725 h 4379920"/>
                <a:gd name="connsiteX228" fmla="*/ 654225 w 4809278"/>
                <a:gd name="connsiteY228" fmla="*/ 3618679 h 4379920"/>
                <a:gd name="connsiteX229" fmla="*/ 574521 w 4809278"/>
                <a:gd name="connsiteY229" fmla="*/ 3546445 h 4379920"/>
                <a:gd name="connsiteX230" fmla="*/ 418986 w 4809278"/>
                <a:gd name="connsiteY230" fmla="*/ 3326341 h 4379920"/>
                <a:gd name="connsiteX231" fmla="*/ 327047 w 4809278"/>
                <a:gd name="connsiteY231" fmla="*/ 3065705 h 4379920"/>
                <a:gd name="connsiteX232" fmla="*/ 279004 w 4809278"/>
                <a:gd name="connsiteY232" fmla="*/ 2923444 h 4379920"/>
                <a:gd name="connsiteX233" fmla="*/ 252761 w 4809278"/>
                <a:gd name="connsiteY233" fmla="*/ 2770653 h 4379920"/>
                <a:gd name="connsiteX234" fmla="*/ 263434 w 4809278"/>
                <a:gd name="connsiteY234" fmla="*/ 2714623 h 4379920"/>
                <a:gd name="connsiteX235" fmla="*/ 267339 w 4809278"/>
                <a:gd name="connsiteY235" fmla="*/ 2622308 h 4379920"/>
                <a:gd name="connsiteX236" fmla="*/ 269017 w 4809278"/>
                <a:gd name="connsiteY236" fmla="*/ 2601441 h 4379920"/>
                <a:gd name="connsiteX237" fmla="*/ 262942 w 4809278"/>
                <a:gd name="connsiteY237" fmla="*/ 2584296 h 4379920"/>
                <a:gd name="connsiteX238" fmla="*/ 251149 w 4809278"/>
                <a:gd name="connsiteY238" fmla="*/ 2605054 h 4379920"/>
                <a:gd name="connsiteX239" fmla="*/ 249489 w 4809278"/>
                <a:gd name="connsiteY239" fmla="*/ 2614802 h 4379920"/>
                <a:gd name="connsiteX240" fmla="*/ 246740 w 4809278"/>
                <a:gd name="connsiteY240" fmla="*/ 2623638 h 4379920"/>
                <a:gd name="connsiteX241" fmla="*/ 234210 w 4809278"/>
                <a:gd name="connsiteY241" fmla="*/ 2647493 h 4379920"/>
                <a:gd name="connsiteX242" fmla="*/ 226176 w 4809278"/>
                <a:gd name="connsiteY242" fmla="*/ 2704803 h 4379920"/>
                <a:gd name="connsiteX243" fmla="*/ 182938 w 4809278"/>
                <a:gd name="connsiteY243" fmla="*/ 2576768 h 4379920"/>
                <a:gd name="connsiteX244" fmla="*/ 179722 w 4809278"/>
                <a:gd name="connsiteY244" fmla="*/ 2540673 h 4379920"/>
                <a:gd name="connsiteX245" fmla="*/ 175732 w 4809278"/>
                <a:gd name="connsiteY245" fmla="*/ 2529912 h 4379920"/>
                <a:gd name="connsiteX246" fmla="*/ 206103 w 4809278"/>
                <a:gd name="connsiteY246" fmla="*/ 2417049 h 4379920"/>
                <a:gd name="connsiteX247" fmla="*/ 215934 w 4809278"/>
                <a:gd name="connsiteY247" fmla="*/ 2323195 h 4379920"/>
                <a:gd name="connsiteX248" fmla="*/ 196636 w 4809278"/>
                <a:gd name="connsiteY248" fmla="*/ 2310766 h 4379920"/>
                <a:gd name="connsiteX249" fmla="*/ 131109 w 4809278"/>
                <a:gd name="connsiteY249" fmla="*/ 2511147 h 4379920"/>
                <a:gd name="connsiteX250" fmla="*/ 98653 w 4809278"/>
                <a:gd name="connsiteY250" fmla="*/ 2316967 h 4379920"/>
                <a:gd name="connsiteX251" fmla="*/ 60122 w 4809278"/>
                <a:gd name="connsiteY251" fmla="*/ 2105643 h 4379920"/>
                <a:gd name="connsiteX252" fmla="*/ 69192 w 4809278"/>
                <a:gd name="connsiteY252" fmla="*/ 1878455 h 4379920"/>
                <a:gd name="connsiteX253" fmla="*/ 56336 w 4809278"/>
                <a:gd name="connsiteY253" fmla="*/ 1881622 h 4379920"/>
                <a:gd name="connsiteX254" fmla="*/ 58173 w 4809278"/>
                <a:gd name="connsiteY254" fmla="*/ 1873879 h 4379920"/>
                <a:gd name="connsiteX255" fmla="*/ 67270 w 4809278"/>
                <a:gd name="connsiteY255" fmla="*/ 1783123 h 4379920"/>
                <a:gd name="connsiteX256" fmla="*/ 69950 w 4809278"/>
                <a:gd name="connsiteY256" fmla="*/ 1762167 h 4379920"/>
                <a:gd name="connsiteX257" fmla="*/ 66973 w 4809278"/>
                <a:gd name="connsiteY257" fmla="*/ 1745756 h 4379920"/>
                <a:gd name="connsiteX258" fmla="*/ 56727 w 4809278"/>
                <a:gd name="connsiteY258" fmla="*/ 1766882 h 4379920"/>
                <a:gd name="connsiteX259" fmla="*/ 55069 w 4809278"/>
                <a:gd name="connsiteY259" fmla="*/ 1776631 h 4379920"/>
                <a:gd name="connsiteX260" fmla="*/ 52865 w 4809278"/>
                <a:gd name="connsiteY260" fmla="*/ 1785922 h 4379920"/>
                <a:gd name="connsiteX261" fmla="*/ 41884 w 4809278"/>
                <a:gd name="connsiteY261" fmla="*/ 1810144 h 4379920"/>
                <a:gd name="connsiteX262" fmla="*/ 30724 w 4809278"/>
                <a:gd name="connsiteY262" fmla="*/ 1883398 h 4379920"/>
                <a:gd name="connsiteX263" fmla="*/ 29392 w 4809278"/>
                <a:gd name="connsiteY263" fmla="*/ 1913835 h 4379920"/>
                <a:gd name="connsiteX264" fmla="*/ 14611 w 4809278"/>
                <a:gd name="connsiteY264" fmla="*/ 1923742 h 4379920"/>
                <a:gd name="connsiteX265" fmla="*/ 8684 w 4809278"/>
                <a:gd name="connsiteY265" fmla="*/ 1925281 h 4379920"/>
                <a:gd name="connsiteX266" fmla="*/ 74805 w 4809278"/>
                <a:gd name="connsiteY266" fmla="*/ 1447936 h 4379920"/>
                <a:gd name="connsiteX267" fmla="*/ 104033 w 4809278"/>
                <a:gd name="connsiteY267" fmla="*/ 1412992 h 4379920"/>
                <a:gd name="connsiteX268" fmla="*/ 150390 w 4809278"/>
                <a:gd name="connsiteY268" fmla="*/ 1229983 h 4379920"/>
                <a:gd name="connsiteX269" fmla="*/ 249599 w 4809278"/>
                <a:gd name="connsiteY269" fmla="*/ 1050351 h 4379920"/>
                <a:gd name="connsiteX270" fmla="*/ 316127 w 4809278"/>
                <a:gd name="connsiteY270" fmla="*/ 900918 h 4379920"/>
                <a:gd name="connsiteX271" fmla="*/ 350398 w 4809278"/>
                <a:gd name="connsiteY271" fmla="*/ 848849 h 4379920"/>
                <a:gd name="connsiteX272" fmla="*/ 377930 w 4809278"/>
                <a:gd name="connsiteY272" fmla="*/ 743819 h 4379920"/>
                <a:gd name="connsiteX273" fmla="*/ 477527 w 4809278"/>
                <a:gd name="connsiteY273" fmla="*/ 551519 h 4379920"/>
                <a:gd name="connsiteX274" fmla="*/ 589421 w 4809278"/>
                <a:gd name="connsiteY274" fmla="*/ 463228 h 4379920"/>
                <a:gd name="connsiteX275" fmla="*/ 584665 w 4809278"/>
                <a:gd name="connsiteY275" fmla="*/ 472243 h 4379920"/>
                <a:gd name="connsiteX276" fmla="*/ 566863 w 4809278"/>
                <a:gd name="connsiteY276" fmla="*/ 539014 h 4379920"/>
                <a:gd name="connsiteX277" fmla="*/ 583730 w 4809278"/>
                <a:gd name="connsiteY277" fmla="*/ 535490 h 4379920"/>
                <a:gd name="connsiteX278" fmla="*/ 641498 w 4809278"/>
                <a:gd name="connsiteY278" fmla="*/ 491941 h 4379920"/>
                <a:gd name="connsiteX279" fmla="*/ 665625 w 4809278"/>
                <a:gd name="connsiteY279" fmla="*/ 405405 h 4379920"/>
                <a:gd name="connsiteX280" fmla="*/ 671393 w 4809278"/>
                <a:gd name="connsiteY280" fmla="*/ 390741 h 4379920"/>
                <a:gd name="connsiteX281" fmla="*/ 671850 w 4809278"/>
                <a:gd name="connsiteY281" fmla="*/ 390197 h 4379920"/>
                <a:gd name="connsiteX282" fmla="*/ 668951 w 4809278"/>
                <a:gd name="connsiteY282" fmla="*/ 380348 h 4379920"/>
                <a:gd name="connsiteX283" fmla="*/ 680100 w 4809278"/>
                <a:gd name="connsiteY283" fmla="*/ 363691 h 4379920"/>
                <a:gd name="connsiteX284" fmla="*/ 1007396 w 4809278"/>
                <a:gd name="connsiteY284" fmla="*/ 50046 h 4379920"/>
                <a:gd name="connsiteX285" fmla="*/ 1064521 w 4809278"/>
                <a:gd name="connsiteY285" fmla="*/ 5306 h 4379920"/>
                <a:gd name="connsiteX286" fmla="*/ 1086096 w 4809278"/>
                <a:gd name="connsiteY286" fmla="*/ 0 h 4379920"/>
                <a:gd name="connsiteX287" fmla="*/ 4809278 w 4809278"/>
                <a:gd name="connsiteY287" fmla="*/ 2149580 h 4379920"/>
                <a:gd name="connsiteX288" fmla="*/ 4801754 w 4809278"/>
                <a:gd name="connsiteY288" fmla="*/ 2181384 h 4379920"/>
                <a:gd name="connsiteX289" fmla="*/ 4785632 w 4809278"/>
                <a:gd name="connsiteY289" fmla="*/ 2313822 h 4379920"/>
                <a:gd name="connsiteX290" fmla="*/ 4770910 w 4809278"/>
                <a:gd name="connsiteY290" fmla="*/ 2341410 h 4379920"/>
                <a:gd name="connsiteX291" fmla="*/ 4755154 w 4809278"/>
                <a:gd name="connsiteY291" fmla="*/ 2385765 h 4379920"/>
                <a:gd name="connsiteX292" fmla="*/ 4662055 w 4809278"/>
                <a:gd name="connsiteY292" fmla="*/ 2662378 h 4379920"/>
                <a:gd name="connsiteX293" fmla="*/ 4650559 w 4809278"/>
                <a:gd name="connsiteY293" fmla="*/ 2669465 h 4379920"/>
                <a:gd name="connsiteX294" fmla="*/ 4629542 w 4809278"/>
                <a:gd name="connsiteY294" fmla="*/ 2700141 h 4379920"/>
                <a:gd name="connsiteX295" fmla="*/ 4608247 w 4809278"/>
                <a:gd name="connsiteY295" fmla="*/ 2733366 h 4379920"/>
                <a:gd name="connsiteX296" fmla="*/ 4587837 w 4809278"/>
                <a:gd name="connsiteY296" fmla="*/ 2731142 h 4379920"/>
                <a:gd name="connsiteX297" fmla="*/ 4557101 w 4809278"/>
                <a:gd name="connsiteY297" fmla="*/ 2743480 h 4379920"/>
                <a:gd name="connsiteX298" fmla="*/ 4557378 w 4809278"/>
                <a:gd name="connsiteY298" fmla="*/ 2791966 h 4379920"/>
                <a:gd name="connsiteX299" fmla="*/ 4558477 w 4809278"/>
                <a:gd name="connsiteY299" fmla="*/ 2838356 h 4379920"/>
                <a:gd name="connsiteX300" fmla="*/ 4563173 w 4809278"/>
                <a:gd name="connsiteY300" fmla="*/ 2862698 h 4379920"/>
                <a:gd name="connsiteX301" fmla="*/ 4571928 w 4809278"/>
                <a:gd name="connsiteY301" fmla="*/ 2858886 h 4379920"/>
                <a:gd name="connsiteX302" fmla="*/ 4590165 w 4809278"/>
                <a:gd name="connsiteY302" fmla="*/ 2853725 h 4379920"/>
                <a:gd name="connsiteX303" fmla="*/ 4609454 w 4809278"/>
                <a:gd name="connsiteY303" fmla="*/ 2871714 h 4379920"/>
                <a:gd name="connsiteX304" fmla="*/ 4598949 w 4809278"/>
                <a:gd name="connsiteY304" fmla="*/ 2935308 h 4379920"/>
                <a:gd name="connsiteX305" fmla="*/ 4554728 w 4809278"/>
                <a:gd name="connsiteY305" fmla="*/ 3045867 h 4379920"/>
                <a:gd name="connsiteX306" fmla="*/ 4560128 w 4809278"/>
                <a:gd name="connsiteY306" fmla="*/ 3083789 h 4379920"/>
                <a:gd name="connsiteX307" fmla="*/ 4597315 w 4809278"/>
                <a:gd name="connsiteY307" fmla="*/ 3081488 h 4379920"/>
                <a:gd name="connsiteX308" fmla="*/ 4660534 w 4809278"/>
                <a:gd name="connsiteY308" fmla="*/ 3048064 h 43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4809278" h="4379920">
                  <a:moveTo>
                    <a:pt x="518146" y="2748060"/>
                  </a:moveTo>
                  <a:lnTo>
                    <a:pt x="516675" y="2746287"/>
                  </a:lnTo>
                  <a:cubicBezTo>
                    <a:pt x="516084" y="2745134"/>
                    <a:pt x="515837" y="2743516"/>
                    <a:pt x="517207" y="2741648"/>
                  </a:cubicBezTo>
                  <a:close/>
                  <a:moveTo>
                    <a:pt x="584786" y="2923446"/>
                  </a:moveTo>
                  <a:cubicBezTo>
                    <a:pt x="582919" y="2922077"/>
                    <a:pt x="581987" y="2921392"/>
                    <a:pt x="581396" y="2920240"/>
                  </a:cubicBezTo>
                  <a:lnTo>
                    <a:pt x="581146" y="2919116"/>
                  </a:lnTo>
                  <a:close/>
                  <a:moveTo>
                    <a:pt x="592251" y="2928925"/>
                  </a:moveTo>
                  <a:cubicBezTo>
                    <a:pt x="590385" y="2927555"/>
                    <a:pt x="590137" y="2925936"/>
                    <a:pt x="589765" y="2923509"/>
                  </a:cubicBezTo>
                  <a:lnTo>
                    <a:pt x="588884" y="2920706"/>
                  </a:lnTo>
                  <a:lnTo>
                    <a:pt x="591259" y="2922450"/>
                  </a:lnTo>
                  <a:cubicBezTo>
                    <a:pt x="591259" y="2922450"/>
                    <a:pt x="588518" y="2926186"/>
                    <a:pt x="592251" y="2928925"/>
                  </a:cubicBezTo>
                  <a:close/>
                  <a:moveTo>
                    <a:pt x="649093" y="3148825"/>
                  </a:moveTo>
                  <a:lnTo>
                    <a:pt x="648407" y="3149760"/>
                  </a:lnTo>
                  <a:lnTo>
                    <a:pt x="645359" y="3146086"/>
                  </a:lnTo>
                  <a:cubicBezTo>
                    <a:pt x="645359" y="3146086"/>
                    <a:pt x="645359" y="3146086"/>
                    <a:pt x="649093" y="3148825"/>
                  </a:cubicBezTo>
                  <a:close/>
                  <a:moveTo>
                    <a:pt x="740655" y="3227523"/>
                  </a:moveTo>
                  <a:cubicBezTo>
                    <a:pt x="740655" y="3227523"/>
                    <a:pt x="739720" y="3226838"/>
                    <a:pt x="739131" y="3225687"/>
                  </a:cubicBezTo>
                  <a:lnTo>
                    <a:pt x="739357" y="3223710"/>
                  </a:lnTo>
                  <a:close/>
                  <a:moveTo>
                    <a:pt x="850810" y="3406085"/>
                  </a:moveTo>
                  <a:cubicBezTo>
                    <a:pt x="839382" y="3374706"/>
                    <a:pt x="806550" y="3333366"/>
                    <a:pt x="785905" y="3306718"/>
                  </a:cubicBezTo>
                  <a:cubicBezTo>
                    <a:pt x="797863" y="3298251"/>
                    <a:pt x="769522" y="3242964"/>
                    <a:pt x="750861" y="3229267"/>
                  </a:cubicBezTo>
                  <a:cubicBezTo>
                    <a:pt x="750861" y="3229267"/>
                    <a:pt x="750861" y="3229267"/>
                    <a:pt x="747128" y="3226528"/>
                  </a:cubicBezTo>
                  <a:cubicBezTo>
                    <a:pt x="747128" y="3226528"/>
                    <a:pt x="746137" y="3220053"/>
                    <a:pt x="746137" y="3220053"/>
                  </a:cubicBezTo>
                  <a:cubicBezTo>
                    <a:pt x="742405" y="3217314"/>
                    <a:pt x="739662" y="3221049"/>
                    <a:pt x="739662" y="3221049"/>
                  </a:cubicBezTo>
                  <a:lnTo>
                    <a:pt x="739357" y="3223710"/>
                  </a:lnTo>
                  <a:lnTo>
                    <a:pt x="728606" y="3192098"/>
                  </a:lnTo>
                  <a:cubicBezTo>
                    <a:pt x="724197" y="3179522"/>
                    <a:pt x="717797" y="3164766"/>
                    <a:pt x="704618" y="3143598"/>
                  </a:cubicBezTo>
                  <a:cubicBezTo>
                    <a:pt x="700886" y="3140857"/>
                    <a:pt x="703628" y="3137122"/>
                    <a:pt x="699895" y="3134383"/>
                  </a:cubicBezTo>
                  <a:cubicBezTo>
                    <a:pt x="696162" y="3131643"/>
                    <a:pt x="698904" y="3127908"/>
                    <a:pt x="698904" y="3127908"/>
                  </a:cubicBezTo>
                  <a:cubicBezTo>
                    <a:pt x="691439" y="3122429"/>
                    <a:pt x="691439" y="3122429"/>
                    <a:pt x="688698" y="3126165"/>
                  </a:cubicBezTo>
                  <a:cubicBezTo>
                    <a:pt x="687707" y="3119689"/>
                    <a:pt x="678260" y="3101260"/>
                    <a:pt x="681003" y="3097525"/>
                  </a:cubicBezTo>
                  <a:cubicBezTo>
                    <a:pt x="646188" y="3043234"/>
                    <a:pt x="624091" y="2963791"/>
                    <a:pt x="586536" y="2913235"/>
                  </a:cubicBezTo>
                  <a:lnTo>
                    <a:pt x="588884" y="2920706"/>
                  </a:lnTo>
                  <a:lnTo>
                    <a:pt x="587527" y="2919710"/>
                  </a:lnTo>
                  <a:cubicBezTo>
                    <a:pt x="586536" y="2913235"/>
                    <a:pt x="586536" y="2913235"/>
                    <a:pt x="582804" y="2910496"/>
                  </a:cubicBezTo>
                  <a:cubicBezTo>
                    <a:pt x="582804" y="2910496"/>
                    <a:pt x="580062" y="2914231"/>
                    <a:pt x="580062" y="2914231"/>
                  </a:cubicBezTo>
                  <a:lnTo>
                    <a:pt x="581146" y="2919116"/>
                  </a:lnTo>
                  <a:lnTo>
                    <a:pt x="570607" y="2906574"/>
                  </a:lnTo>
                  <a:cubicBezTo>
                    <a:pt x="565322" y="2899103"/>
                    <a:pt x="559913" y="2890822"/>
                    <a:pt x="555686" y="2884845"/>
                  </a:cubicBezTo>
                  <a:cubicBezTo>
                    <a:pt x="559418" y="2887585"/>
                    <a:pt x="559418" y="2887585"/>
                    <a:pt x="559418" y="2887585"/>
                  </a:cubicBezTo>
                  <a:cubicBezTo>
                    <a:pt x="559418" y="2887585"/>
                    <a:pt x="558428" y="2881109"/>
                    <a:pt x="554694" y="2878370"/>
                  </a:cubicBezTo>
                  <a:cubicBezTo>
                    <a:pt x="557436" y="2874634"/>
                    <a:pt x="553704" y="2871895"/>
                    <a:pt x="553704" y="2871895"/>
                  </a:cubicBezTo>
                  <a:cubicBezTo>
                    <a:pt x="541895" y="2848859"/>
                    <a:pt x="532639" y="2826258"/>
                    <a:pt x="526400" y="2804436"/>
                  </a:cubicBezTo>
                  <a:lnTo>
                    <a:pt x="518146" y="2748060"/>
                  </a:lnTo>
                  <a:lnTo>
                    <a:pt x="518198" y="2748122"/>
                  </a:lnTo>
                  <a:cubicBezTo>
                    <a:pt x="521930" y="2750862"/>
                    <a:pt x="521930" y="2750862"/>
                    <a:pt x="524671" y="2747127"/>
                  </a:cubicBezTo>
                  <a:cubicBezTo>
                    <a:pt x="524671" y="2747127"/>
                    <a:pt x="520940" y="2744388"/>
                    <a:pt x="520940" y="2744388"/>
                  </a:cubicBezTo>
                  <a:cubicBezTo>
                    <a:pt x="520940" y="2744388"/>
                    <a:pt x="520940" y="2744388"/>
                    <a:pt x="517207" y="2741648"/>
                  </a:cubicBezTo>
                  <a:cubicBezTo>
                    <a:pt x="519949" y="2737912"/>
                    <a:pt x="516217" y="2735173"/>
                    <a:pt x="516217" y="2735173"/>
                  </a:cubicBezTo>
                  <a:cubicBezTo>
                    <a:pt x="522691" y="2734176"/>
                    <a:pt x="516976" y="2718487"/>
                    <a:pt x="511263" y="2702797"/>
                  </a:cubicBezTo>
                  <a:cubicBezTo>
                    <a:pt x="504788" y="2703794"/>
                    <a:pt x="509512" y="2713009"/>
                    <a:pt x="509512" y="2713009"/>
                  </a:cubicBezTo>
                  <a:cubicBezTo>
                    <a:pt x="505778" y="2710269"/>
                    <a:pt x="505778" y="2710269"/>
                    <a:pt x="505778" y="2710269"/>
                  </a:cubicBezTo>
                  <a:cubicBezTo>
                    <a:pt x="502046" y="2707529"/>
                    <a:pt x="502046" y="2707529"/>
                    <a:pt x="502046" y="2707529"/>
                  </a:cubicBezTo>
                  <a:cubicBezTo>
                    <a:pt x="502046" y="2707529"/>
                    <a:pt x="503038" y="2714004"/>
                    <a:pt x="503038" y="2714004"/>
                  </a:cubicBezTo>
                  <a:cubicBezTo>
                    <a:pt x="497323" y="2698315"/>
                    <a:pt x="494582" y="2702051"/>
                    <a:pt x="487877" y="2679885"/>
                  </a:cubicBezTo>
                  <a:cubicBezTo>
                    <a:pt x="491609" y="2682626"/>
                    <a:pt x="491609" y="2682626"/>
                    <a:pt x="491609" y="2682626"/>
                  </a:cubicBezTo>
                  <a:cubicBezTo>
                    <a:pt x="491609" y="2682626"/>
                    <a:pt x="491609" y="2682626"/>
                    <a:pt x="492599" y="2689100"/>
                  </a:cubicBezTo>
                  <a:cubicBezTo>
                    <a:pt x="496333" y="2691840"/>
                    <a:pt x="496333" y="2691840"/>
                    <a:pt x="496333" y="2691840"/>
                  </a:cubicBezTo>
                  <a:cubicBezTo>
                    <a:pt x="499074" y="2688104"/>
                    <a:pt x="498084" y="2681630"/>
                    <a:pt x="494351" y="2678890"/>
                  </a:cubicBezTo>
                  <a:cubicBezTo>
                    <a:pt x="494351" y="2678890"/>
                    <a:pt x="497093" y="2675154"/>
                    <a:pt x="493360" y="2672415"/>
                  </a:cubicBezTo>
                  <a:cubicBezTo>
                    <a:pt x="498843" y="2664944"/>
                    <a:pt x="495871" y="2645519"/>
                    <a:pt x="491907" y="2619618"/>
                  </a:cubicBezTo>
                  <a:cubicBezTo>
                    <a:pt x="485202" y="2597454"/>
                    <a:pt x="474766" y="2572551"/>
                    <a:pt x="466310" y="2560597"/>
                  </a:cubicBezTo>
                  <a:cubicBezTo>
                    <a:pt x="466310" y="2560597"/>
                    <a:pt x="466310" y="2560597"/>
                    <a:pt x="469052" y="2556861"/>
                  </a:cubicBezTo>
                  <a:cubicBezTo>
                    <a:pt x="469052" y="2556861"/>
                    <a:pt x="468060" y="2550386"/>
                    <a:pt x="464328" y="2547646"/>
                  </a:cubicBezTo>
                  <a:cubicBezTo>
                    <a:pt x="467070" y="2543911"/>
                    <a:pt x="467070" y="2543911"/>
                    <a:pt x="467070" y="2543911"/>
                  </a:cubicBezTo>
                  <a:cubicBezTo>
                    <a:pt x="463337" y="2541171"/>
                    <a:pt x="463337" y="2541171"/>
                    <a:pt x="463337" y="2541171"/>
                  </a:cubicBezTo>
                  <a:cubicBezTo>
                    <a:pt x="457623" y="2525483"/>
                    <a:pt x="464097" y="2524487"/>
                    <a:pt x="454651" y="2506057"/>
                  </a:cubicBezTo>
                  <a:cubicBezTo>
                    <a:pt x="447185" y="2500578"/>
                    <a:pt x="452900" y="2516268"/>
                    <a:pt x="450158" y="2520003"/>
                  </a:cubicBezTo>
                  <a:cubicBezTo>
                    <a:pt x="450158" y="2520003"/>
                    <a:pt x="446426" y="2517263"/>
                    <a:pt x="446426" y="2517263"/>
                  </a:cubicBezTo>
                  <a:cubicBezTo>
                    <a:pt x="442694" y="2514524"/>
                    <a:pt x="443684" y="2520999"/>
                    <a:pt x="447417" y="2523739"/>
                  </a:cubicBezTo>
                  <a:cubicBezTo>
                    <a:pt x="444675" y="2527474"/>
                    <a:pt x="444675" y="2527474"/>
                    <a:pt x="444675" y="2527474"/>
                  </a:cubicBezTo>
                  <a:cubicBezTo>
                    <a:pt x="438962" y="2511785"/>
                    <a:pt x="435989" y="2492359"/>
                    <a:pt x="434006" y="2479410"/>
                  </a:cubicBezTo>
                  <a:cubicBezTo>
                    <a:pt x="446956" y="2477418"/>
                    <a:pt x="446956" y="2477418"/>
                    <a:pt x="446956" y="2477418"/>
                  </a:cubicBezTo>
                  <a:cubicBezTo>
                    <a:pt x="446725" y="2454257"/>
                    <a:pt x="446494" y="2431097"/>
                    <a:pt x="446263" y="2407937"/>
                  </a:cubicBezTo>
                  <a:cubicBezTo>
                    <a:pt x="439558" y="2385772"/>
                    <a:pt x="429352" y="2384028"/>
                    <a:pt x="425388" y="2358129"/>
                  </a:cubicBezTo>
                  <a:cubicBezTo>
                    <a:pt x="426148" y="2341442"/>
                    <a:pt x="426909" y="2324758"/>
                    <a:pt x="421955" y="2292382"/>
                  </a:cubicBezTo>
                  <a:cubicBezTo>
                    <a:pt x="416241" y="2276692"/>
                    <a:pt x="408016" y="2287900"/>
                    <a:pt x="407784" y="2264739"/>
                  </a:cubicBezTo>
                  <a:cubicBezTo>
                    <a:pt x="402369" y="2186044"/>
                    <a:pt x="376541" y="2103861"/>
                    <a:pt x="374857" y="2027904"/>
                  </a:cubicBezTo>
                  <a:cubicBezTo>
                    <a:pt x="372578" y="2077961"/>
                    <a:pt x="381495" y="2136235"/>
                    <a:pt x="373500" y="2170602"/>
                  </a:cubicBezTo>
                  <a:cubicBezTo>
                    <a:pt x="386910" y="2214931"/>
                    <a:pt x="394836" y="2266731"/>
                    <a:pt x="401772" y="2312055"/>
                  </a:cubicBezTo>
                  <a:cubicBezTo>
                    <a:pt x="398039" y="2309317"/>
                    <a:pt x="398039" y="2309317"/>
                    <a:pt x="398039" y="2309317"/>
                  </a:cubicBezTo>
                  <a:cubicBezTo>
                    <a:pt x="397049" y="2302841"/>
                    <a:pt x="397049" y="2302841"/>
                    <a:pt x="393316" y="2300103"/>
                  </a:cubicBezTo>
                  <a:cubicBezTo>
                    <a:pt x="393316" y="2300103"/>
                    <a:pt x="390575" y="2303837"/>
                    <a:pt x="394308" y="2306577"/>
                  </a:cubicBezTo>
                  <a:cubicBezTo>
                    <a:pt x="392555" y="2316787"/>
                    <a:pt x="392555" y="2316787"/>
                    <a:pt x="392555" y="2316787"/>
                  </a:cubicBezTo>
                  <a:cubicBezTo>
                    <a:pt x="391565" y="2310312"/>
                    <a:pt x="390575" y="2303837"/>
                    <a:pt x="389584" y="2297362"/>
                  </a:cubicBezTo>
                  <a:cubicBezTo>
                    <a:pt x="381590" y="2331730"/>
                    <a:pt x="388524" y="2377054"/>
                    <a:pt x="399193" y="2425118"/>
                  </a:cubicBezTo>
                  <a:cubicBezTo>
                    <a:pt x="413593" y="2475923"/>
                    <a:pt x="428985" y="2533202"/>
                    <a:pt x="443386" y="2584006"/>
                  </a:cubicBezTo>
                  <a:cubicBezTo>
                    <a:pt x="447349" y="2609905"/>
                    <a:pt x="457026" y="2651496"/>
                    <a:pt x="473178" y="2692089"/>
                  </a:cubicBezTo>
                  <a:cubicBezTo>
                    <a:pt x="482854" y="2733678"/>
                    <a:pt x="501748" y="2770536"/>
                    <a:pt x="514927" y="2791705"/>
                  </a:cubicBezTo>
                  <a:cubicBezTo>
                    <a:pt x="522623" y="2820344"/>
                    <a:pt x="534051" y="2851722"/>
                    <a:pt x="547230" y="2872891"/>
                  </a:cubicBezTo>
                  <a:cubicBezTo>
                    <a:pt x="547230" y="2872891"/>
                    <a:pt x="544488" y="2876626"/>
                    <a:pt x="548220" y="2879367"/>
                  </a:cubicBezTo>
                  <a:cubicBezTo>
                    <a:pt x="549212" y="2885840"/>
                    <a:pt x="549212" y="2885840"/>
                    <a:pt x="552943" y="2888580"/>
                  </a:cubicBezTo>
                  <a:cubicBezTo>
                    <a:pt x="577782" y="2964288"/>
                    <a:pt x="608863" y="3015840"/>
                    <a:pt x="645659" y="3083080"/>
                  </a:cubicBezTo>
                  <a:cubicBezTo>
                    <a:pt x="641166" y="3097025"/>
                    <a:pt x="632710" y="3085073"/>
                    <a:pt x="626236" y="3086068"/>
                  </a:cubicBezTo>
                  <a:cubicBezTo>
                    <a:pt x="624485" y="3096278"/>
                    <a:pt x="629208" y="3105492"/>
                    <a:pt x="631190" y="3118443"/>
                  </a:cubicBezTo>
                  <a:cubicBezTo>
                    <a:pt x="630200" y="3111969"/>
                    <a:pt x="626467" y="3109229"/>
                    <a:pt x="626467" y="3109229"/>
                  </a:cubicBezTo>
                  <a:cubicBezTo>
                    <a:pt x="625476" y="3102754"/>
                    <a:pt x="625476" y="3102754"/>
                    <a:pt x="621743" y="3100014"/>
                  </a:cubicBezTo>
                  <a:cubicBezTo>
                    <a:pt x="619002" y="3103751"/>
                    <a:pt x="622735" y="3106489"/>
                    <a:pt x="622735" y="3106489"/>
                  </a:cubicBezTo>
                  <a:cubicBezTo>
                    <a:pt x="623725" y="3112965"/>
                    <a:pt x="627457" y="3115704"/>
                    <a:pt x="627457" y="3115704"/>
                  </a:cubicBezTo>
                  <a:cubicBezTo>
                    <a:pt x="627457" y="3115704"/>
                    <a:pt x="628449" y="3122179"/>
                    <a:pt x="628449" y="3122179"/>
                  </a:cubicBezTo>
                  <a:cubicBezTo>
                    <a:pt x="633171" y="3131393"/>
                    <a:pt x="637895" y="3140607"/>
                    <a:pt x="638886" y="3147083"/>
                  </a:cubicBezTo>
                  <a:cubicBezTo>
                    <a:pt x="638886" y="3147083"/>
                    <a:pt x="638886" y="3147083"/>
                    <a:pt x="642618" y="3149822"/>
                  </a:cubicBezTo>
                  <a:cubicBezTo>
                    <a:pt x="642618" y="3149822"/>
                    <a:pt x="646351" y="3152562"/>
                    <a:pt x="646351" y="3152562"/>
                  </a:cubicBezTo>
                  <a:cubicBezTo>
                    <a:pt x="646351" y="3152562"/>
                    <a:pt x="646351" y="3152562"/>
                    <a:pt x="646693" y="3152095"/>
                  </a:cubicBezTo>
                  <a:lnTo>
                    <a:pt x="648407" y="3149760"/>
                  </a:lnTo>
                  <a:lnTo>
                    <a:pt x="651455" y="3153434"/>
                  </a:lnTo>
                  <a:cubicBezTo>
                    <a:pt x="653320" y="3154803"/>
                    <a:pt x="655187" y="3156173"/>
                    <a:pt x="657548" y="3160780"/>
                  </a:cubicBezTo>
                  <a:cubicBezTo>
                    <a:pt x="671488" y="3165263"/>
                    <a:pt x="654575" y="3141355"/>
                    <a:pt x="660060" y="3133884"/>
                  </a:cubicBezTo>
                  <a:cubicBezTo>
                    <a:pt x="673239" y="3155052"/>
                    <a:pt x="679713" y="3154056"/>
                    <a:pt x="684435" y="3163270"/>
                  </a:cubicBezTo>
                  <a:cubicBezTo>
                    <a:pt x="690910" y="3162275"/>
                    <a:pt x="690910" y="3162275"/>
                    <a:pt x="690910" y="3162275"/>
                  </a:cubicBezTo>
                  <a:cubicBezTo>
                    <a:pt x="690910" y="3162275"/>
                    <a:pt x="690910" y="3162275"/>
                    <a:pt x="688168" y="3166011"/>
                  </a:cubicBezTo>
                  <a:cubicBezTo>
                    <a:pt x="688168" y="3166011"/>
                    <a:pt x="691900" y="3168750"/>
                    <a:pt x="691900" y="3168750"/>
                  </a:cubicBezTo>
                  <a:cubicBezTo>
                    <a:pt x="692891" y="3175225"/>
                    <a:pt x="692891" y="3175225"/>
                    <a:pt x="695633" y="3171489"/>
                  </a:cubicBezTo>
                  <a:cubicBezTo>
                    <a:pt x="699366" y="3174229"/>
                    <a:pt x="699366" y="3174229"/>
                    <a:pt x="699366" y="3174229"/>
                  </a:cubicBezTo>
                  <a:cubicBezTo>
                    <a:pt x="714526" y="3208347"/>
                    <a:pt x="725954" y="3239726"/>
                    <a:pt x="738903" y="3237734"/>
                  </a:cubicBezTo>
                  <a:cubicBezTo>
                    <a:pt x="741645" y="3233998"/>
                    <a:pt x="741645" y="3233998"/>
                    <a:pt x="741645" y="3233998"/>
                  </a:cubicBezTo>
                  <a:cubicBezTo>
                    <a:pt x="738903" y="3237734"/>
                    <a:pt x="742636" y="3240474"/>
                    <a:pt x="742636" y="3240474"/>
                  </a:cubicBezTo>
                  <a:cubicBezTo>
                    <a:pt x="739894" y="3244209"/>
                    <a:pt x="747359" y="3249689"/>
                    <a:pt x="748349" y="3256163"/>
                  </a:cubicBezTo>
                  <a:cubicBezTo>
                    <a:pt x="752082" y="3258903"/>
                    <a:pt x="752082" y="3258903"/>
                    <a:pt x="754824" y="3255167"/>
                  </a:cubicBezTo>
                  <a:cubicBezTo>
                    <a:pt x="750332" y="3269113"/>
                    <a:pt x="764501" y="3296756"/>
                    <a:pt x="786136" y="3329879"/>
                  </a:cubicBezTo>
                  <a:cubicBezTo>
                    <a:pt x="807770" y="3363001"/>
                    <a:pt x="834889" y="3388652"/>
                    <a:pt x="850810" y="3406085"/>
                  </a:cubicBezTo>
                  <a:close/>
                  <a:moveTo>
                    <a:pt x="1572411" y="4078582"/>
                  </a:moveTo>
                  <a:cubicBezTo>
                    <a:pt x="1561670" y="4071454"/>
                    <a:pt x="1546302" y="4052106"/>
                    <a:pt x="1540366" y="4059204"/>
                  </a:cubicBezTo>
                  <a:cubicBezTo>
                    <a:pt x="1524293" y="4077310"/>
                    <a:pt x="1511378" y="4062797"/>
                    <a:pt x="1496795" y="4063590"/>
                  </a:cubicBezTo>
                  <a:cubicBezTo>
                    <a:pt x="1514574" y="4058974"/>
                    <a:pt x="1508777" y="4039278"/>
                    <a:pt x="1520184" y="4031188"/>
                  </a:cubicBezTo>
                  <a:cubicBezTo>
                    <a:pt x="1488745" y="4029946"/>
                    <a:pt x="1457126" y="4026698"/>
                    <a:pt x="1426888" y="4016254"/>
                  </a:cubicBezTo>
                  <a:cubicBezTo>
                    <a:pt x="1384717" y="4002325"/>
                    <a:pt x="1342962" y="4010087"/>
                    <a:pt x="1302012" y="4026873"/>
                  </a:cubicBezTo>
                  <a:cubicBezTo>
                    <a:pt x="1327891" y="4028104"/>
                    <a:pt x="1348004" y="4043998"/>
                    <a:pt x="1372236" y="4049419"/>
                  </a:cubicBezTo>
                  <a:cubicBezTo>
                    <a:pt x="1402118" y="4055854"/>
                    <a:pt x="1433001" y="4062198"/>
                    <a:pt x="1462972" y="4069635"/>
                  </a:cubicBezTo>
                  <a:cubicBezTo>
                    <a:pt x="1497588" y="4078173"/>
                    <a:pt x="1534667" y="4085988"/>
                    <a:pt x="1572411" y="4078582"/>
                  </a:cubicBezTo>
                  <a:close/>
                  <a:moveTo>
                    <a:pt x="3123180" y="4003152"/>
                  </a:moveTo>
                  <a:lnTo>
                    <a:pt x="3108653" y="4008531"/>
                  </a:lnTo>
                  <a:cubicBezTo>
                    <a:pt x="3113076" y="4003004"/>
                    <a:pt x="3115287" y="4000240"/>
                    <a:pt x="3117774" y="3999963"/>
                  </a:cubicBezTo>
                  <a:close/>
                  <a:moveTo>
                    <a:pt x="3234673" y="3964303"/>
                  </a:moveTo>
                  <a:cubicBezTo>
                    <a:pt x="3064451" y="3973162"/>
                    <a:pt x="3015840" y="3897998"/>
                    <a:pt x="2830129" y="3948864"/>
                  </a:cubicBezTo>
                  <a:cubicBezTo>
                    <a:pt x="2812439" y="3970973"/>
                    <a:pt x="2863283" y="3975391"/>
                    <a:pt x="2874332" y="3984233"/>
                  </a:cubicBezTo>
                  <a:cubicBezTo>
                    <a:pt x="2774711" y="3999718"/>
                    <a:pt x="2686936" y="4017740"/>
                    <a:pt x="2598607" y="4032935"/>
                  </a:cubicBezTo>
                  <a:lnTo>
                    <a:pt x="2485972" y="4049684"/>
                  </a:lnTo>
                  <a:lnTo>
                    <a:pt x="2447334" y="4051989"/>
                  </a:lnTo>
                  <a:cubicBezTo>
                    <a:pt x="2377652" y="4053999"/>
                    <a:pt x="2359226" y="4040505"/>
                    <a:pt x="2249852" y="4027867"/>
                  </a:cubicBezTo>
                  <a:cubicBezTo>
                    <a:pt x="2231049" y="4038473"/>
                    <a:pt x="2196178" y="4014845"/>
                    <a:pt x="2201479" y="4024244"/>
                  </a:cubicBezTo>
                  <a:cubicBezTo>
                    <a:pt x="1998507" y="4026857"/>
                    <a:pt x="1992358" y="4007588"/>
                    <a:pt x="1845915" y="3955539"/>
                  </a:cubicBezTo>
                  <a:lnTo>
                    <a:pt x="1749075" y="3915596"/>
                  </a:lnTo>
                  <a:lnTo>
                    <a:pt x="1692952" y="3907101"/>
                  </a:lnTo>
                  <a:lnTo>
                    <a:pt x="1696280" y="3907831"/>
                  </a:lnTo>
                  <a:lnTo>
                    <a:pt x="1690565" y="3908524"/>
                  </a:lnTo>
                  <a:lnTo>
                    <a:pt x="1676708" y="3916786"/>
                  </a:lnTo>
                  <a:cubicBezTo>
                    <a:pt x="1677558" y="3918162"/>
                    <a:pt x="1678410" y="3919539"/>
                    <a:pt x="1679261" y="3920915"/>
                  </a:cubicBezTo>
                  <a:cubicBezTo>
                    <a:pt x="1682883" y="3923904"/>
                    <a:pt x="1688804" y="3927534"/>
                    <a:pt x="1697480" y="3931932"/>
                  </a:cubicBezTo>
                  <a:lnTo>
                    <a:pt x="1742282" y="3944273"/>
                  </a:lnTo>
                  <a:lnTo>
                    <a:pt x="1736705" y="3944553"/>
                  </a:lnTo>
                  <a:cubicBezTo>
                    <a:pt x="1689821" y="3943301"/>
                    <a:pt x="1606487" y="3923270"/>
                    <a:pt x="1559512" y="3900044"/>
                  </a:cubicBezTo>
                  <a:cubicBezTo>
                    <a:pt x="1565620" y="3900376"/>
                    <a:pt x="1564129" y="3900786"/>
                    <a:pt x="1577836" y="3901038"/>
                  </a:cubicBezTo>
                  <a:cubicBezTo>
                    <a:pt x="1591544" y="3901289"/>
                    <a:pt x="1640755" y="3919877"/>
                    <a:pt x="1641756" y="3901553"/>
                  </a:cubicBezTo>
                  <a:cubicBezTo>
                    <a:pt x="1641756" y="3901553"/>
                    <a:pt x="1587501" y="3892373"/>
                    <a:pt x="1578838" y="3882713"/>
                  </a:cubicBezTo>
                  <a:cubicBezTo>
                    <a:pt x="1579173" y="3876606"/>
                    <a:pt x="1587075" y="3869214"/>
                    <a:pt x="1579841" y="3864389"/>
                  </a:cubicBezTo>
                  <a:cubicBezTo>
                    <a:pt x="1572607" y="3859564"/>
                    <a:pt x="1549944" y="3857253"/>
                    <a:pt x="1535433" y="3853763"/>
                  </a:cubicBezTo>
                  <a:cubicBezTo>
                    <a:pt x="1520922" y="3850273"/>
                    <a:pt x="1514626" y="3845601"/>
                    <a:pt x="1492775" y="3843447"/>
                  </a:cubicBezTo>
                  <a:cubicBezTo>
                    <a:pt x="1470925" y="3841291"/>
                    <a:pt x="1404328" y="3840835"/>
                    <a:pt x="1404328" y="3840835"/>
                  </a:cubicBezTo>
                  <a:cubicBezTo>
                    <a:pt x="1412989" y="3850495"/>
                    <a:pt x="1449561" y="3872218"/>
                    <a:pt x="1458222" y="3881878"/>
                  </a:cubicBezTo>
                  <a:cubicBezTo>
                    <a:pt x="1484207" y="3910857"/>
                    <a:pt x="1687832" y="3985548"/>
                    <a:pt x="1605871" y="3971909"/>
                  </a:cubicBezTo>
                  <a:cubicBezTo>
                    <a:pt x="1750465" y="4016516"/>
                    <a:pt x="1737241" y="4056229"/>
                    <a:pt x="1847189" y="4062198"/>
                  </a:cubicBezTo>
                  <a:cubicBezTo>
                    <a:pt x="1928899" y="4080417"/>
                    <a:pt x="2000282" y="4109457"/>
                    <a:pt x="2084851" y="4122665"/>
                  </a:cubicBezTo>
                  <a:lnTo>
                    <a:pt x="2145122" y="4087602"/>
                  </a:lnTo>
                  <a:lnTo>
                    <a:pt x="2207994" y="4104781"/>
                  </a:lnTo>
                  <a:lnTo>
                    <a:pt x="2211715" y="4105153"/>
                  </a:lnTo>
                  <a:lnTo>
                    <a:pt x="2208907" y="4108839"/>
                  </a:lnTo>
                  <a:lnTo>
                    <a:pt x="2213314" y="4108100"/>
                  </a:lnTo>
                  <a:lnTo>
                    <a:pt x="2206698" y="4111740"/>
                  </a:lnTo>
                  <a:lnTo>
                    <a:pt x="2193879" y="4128575"/>
                  </a:lnTo>
                  <a:lnTo>
                    <a:pt x="2199006" y="4132351"/>
                  </a:lnTo>
                  <a:cubicBezTo>
                    <a:pt x="2204877" y="4134216"/>
                    <a:pt x="2213858" y="4135735"/>
                    <a:pt x="2226569" y="4136839"/>
                  </a:cubicBezTo>
                  <a:cubicBezTo>
                    <a:pt x="2354793" y="4112509"/>
                    <a:pt x="2578064" y="4127964"/>
                    <a:pt x="2662085" y="4068264"/>
                  </a:cubicBezTo>
                  <a:cubicBezTo>
                    <a:pt x="2785874" y="4094782"/>
                    <a:pt x="2933994" y="4068239"/>
                    <a:pt x="3079911" y="4021798"/>
                  </a:cubicBezTo>
                  <a:cubicBezTo>
                    <a:pt x="3090961" y="4030641"/>
                    <a:pt x="3090961" y="4030641"/>
                    <a:pt x="3090961" y="4030641"/>
                  </a:cubicBezTo>
                  <a:cubicBezTo>
                    <a:pt x="3090961" y="4030641"/>
                    <a:pt x="3099807" y="4019586"/>
                    <a:pt x="3099807" y="4019586"/>
                  </a:cubicBezTo>
                  <a:cubicBezTo>
                    <a:pt x="3110858" y="4028429"/>
                    <a:pt x="3139600" y="4015161"/>
                    <a:pt x="3139600" y="4015161"/>
                  </a:cubicBezTo>
                  <a:cubicBezTo>
                    <a:pt x="3159497" y="4012949"/>
                    <a:pt x="3148446" y="4004105"/>
                    <a:pt x="3128550" y="4006319"/>
                  </a:cubicBezTo>
                  <a:lnTo>
                    <a:pt x="3123180" y="4003152"/>
                  </a:lnTo>
                  <a:lnTo>
                    <a:pt x="3143267" y="3995712"/>
                  </a:lnTo>
                  <a:cubicBezTo>
                    <a:pt x="3182439" y="3987107"/>
                    <a:pt x="3229691" y="3987517"/>
                    <a:pt x="3234673" y="3964303"/>
                  </a:cubicBezTo>
                  <a:close/>
                  <a:moveTo>
                    <a:pt x="4660534" y="3048064"/>
                  </a:moveTo>
                  <a:cubicBezTo>
                    <a:pt x="4647339" y="3087138"/>
                    <a:pt x="4617220" y="3112055"/>
                    <a:pt x="4582830" y="3128761"/>
                  </a:cubicBezTo>
                  <a:cubicBezTo>
                    <a:pt x="4499737" y="3165976"/>
                    <a:pt x="4466826" y="3221966"/>
                    <a:pt x="4421763" y="3294702"/>
                  </a:cubicBezTo>
                  <a:cubicBezTo>
                    <a:pt x="4417286" y="3301165"/>
                    <a:pt x="4419360" y="3313108"/>
                    <a:pt x="4423728" y="3316761"/>
                  </a:cubicBezTo>
                  <a:cubicBezTo>
                    <a:pt x="4471498" y="3359500"/>
                    <a:pt x="4436354" y="3390423"/>
                    <a:pt x="4400496" y="3413324"/>
                  </a:cubicBezTo>
                  <a:cubicBezTo>
                    <a:pt x="4302500" y="3476120"/>
                    <a:pt x="4226733" y="3544517"/>
                    <a:pt x="4129751" y="3601666"/>
                  </a:cubicBezTo>
                  <a:cubicBezTo>
                    <a:pt x="4032769" y="3658815"/>
                    <a:pt x="3947898" y="3721453"/>
                    <a:pt x="3879654" y="3811919"/>
                  </a:cubicBezTo>
                  <a:cubicBezTo>
                    <a:pt x="3875544" y="3816833"/>
                    <a:pt x="3868247" y="3820009"/>
                    <a:pt x="3863502" y="3823465"/>
                  </a:cubicBezTo>
                  <a:cubicBezTo>
                    <a:pt x="3826105" y="3840438"/>
                    <a:pt x="3814470" y="3874320"/>
                    <a:pt x="3787169" y="3902523"/>
                  </a:cubicBezTo>
                  <a:cubicBezTo>
                    <a:pt x="3680050" y="3970681"/>
                    <a:pt x="3564673" y="4019867"/>
                    <a:pt x="3451470" y="4076440"/>
                  </a:cubicBezTo>
                  <a:cubicBezTo>
                    <a:pt x="3413249" y="4095509"/>
                    <a:pt x="3376308" y="4111938"/>
                    <a:pt x="3337453" y="4129548"/>
                  </a:cubicBezTo>
                  <a:cubicBezTo>
                    <a:pt x="3146002" y="4215324"/>
                    <a:pt x="2959036" y="4289077"/>
                    <a:pt x="2749638" y="4320867"/>
                  </a:cubicBezTo>
                  <a:cubicBezTo>
                    <a:pt x="2708796" y="4327539"/>
                    <a:pt x="2666576" y="4341405"/>
                    <a:pt x="2625545" y="4351630"/>
                  </a:cubicBezTo>
                  <a:cubicBezTo>
                    <a:pt x="2598374" y="4358597"/>
                    <a:pt x="2570656" y="4365109"/>
                    <a:pt x="2546205" y="4379920"/>
                  </a:cubicBezTo>
                  <a:cubicBezTo>
                    <a:pt x="2462388" y="4363637"/>
                    <a:pt x="2377828" y="4356009"/>
                    <a:pt x="2293089" y="4346377"/>
                  </a:cubicBezTo>
                  <a:cubicBezTo>
                    <a:pt x="2230309" y="4339336"/>
                    <a:pt x="2169244" y="4340229"/>
                    <a:pt x="2106256" y="4347860"/>
                  </a:cubicBezTo>
                  <a:cubicBezTo>
                    <a:pt x="2063777" y="4353159"/>
                    <a:pt x="2028793" y="4346170"/>
                    <a:pt x="1990185" y="4326870"/>
                  </a:cubicBezTo>
                  <a:cubicBezTo>
                    <a:pt x="1935190" y="4299429"/>
                    <a:pt x="1874325" y="4291207"/>
                    <a:pt x="1815397" y="4270686"/>
                  </a:cubicBezTo>
                  <a:cubicBezTo>
                    <a:pt x="1654733" y="4214253"/>
                    <a:pt x="1488581" y="4169932"/>
                    <a:pt x="1330669" y="4104664"/>
                  </a:cubicBezTo>
                  <a:cubicBezTo>
                    <a:pt x="1308918" y="4087400"/>
                    <a:pt x="1283773" y="4083071"/>
                    <a:pt x="1256989" y="4077371"/>
                  </a:cubicBezTo>
                  <a:cubicBezTo>
                    <a:pt x="1232589" y="4064385"/>
                    <a:pt x="1208098" y="4050398"/>
                    <a:pt x="1183150" y="4036955"/>
                  </a:cubicBezTo>
                  <a:cubicBezTo>
                    <a:pt x="1171764" y="4033927"/>
                    <a:pt x="1163217" y="4023066"/>
                    <a:pt x="1168340" y="4012504"/>
                  </a:cubicBezTo>
                  <a:cubicBezTo>
                    <a:pt x="1176847" y="3994565"/>
                    <a:pt x="1193953" y="4010727"/>
                    <a:pt x="1206640" y="3999996"/>
                  </a:cubicBezTo>
                  <a:cubicBezTo>
                    <a:pt x="1207643" y="3999907"/>
                    <a:pt x="1209190" y="4000274"/>
                    <a:pt x="1210194" y="4000185"/>
                  </a:cubicBezTo>
                  <a:cubicBezTo>
                    <a:pt x="1223129" y="4003580"/>
                    <a:pt x="1235518" y="4006519"/>
                    <a:pt x="1248086" y="4011463"/>
                  </a:cubicBezTo>
                  <a:cubicBezTo>
                    <a:pt x="1256565" y="4010203"/>
                    <a:pt x="1263394" y="4013132"/>
                    <a:pt x="1268486" y="4019248"/>
                  </a:cubicBezTo>
                  <a:cubicBezTo>
                    <a:pt x="1277054" y="4018989"/>
                    <a:pt x="1286703" y="4025205"/>
                    <a:pt x="1291826" y="4014642"/>
                  </a:cubicBezTo>
                  <a:cubicBezTo>
                    <a:pt x="1297406" y="4003534"/>
                    <a:pt x="1288302" y="3997775"/>
                    <a:pt x="1282118" y="3990747"/>
                  </a:cubicBezTo>
                  <a:cubicBezTo>
                    <a:pt x="1279844" y="3987918"/>
                    <a:pt x="1276659" y="3986180"/>
                    <a:pt x="1273560" y="3985445"/>
                  </a:cubicBezTo>
                  <a:cubicBezTo>
                    <a:pt x="1271376" y="3983618"/>
                    <a:pt x="1268647" y="3981335"/>
                    <a:pt x="1266462" y="3979509"/>
                  </a:cubicBezTo>
                  <a:cubicBezTo>
                    <a:pt x="1262194" y="3971299"/>
                    <a:pt x="1249170" y="3966899"/>
                    <a:pt x="1254114" y="3954332"/>
                  </a:cubicBezTo>
                  <a:cubicBezTo>
                    <a:pt x="1234458" y="3937892"/>
                    <a:pt x="1210048" y="3930466"/>
                    <a:pt x="1186093" y="3922493"/>
                  </a:cubicBezTo>
                  <a:cubicBezTo>
                    <a:pt x="1173068" y="3918095"/>
                    <a:pt x="1159587" y="3914242"/>
                    <a:pt x="1148191" y="3916773"/>
                  </a:cubicBezTo>
                  <a:cubicBezTo>
                    <a:pt x="1089124" y="3872009"/>
                    <a:pt x="1031885" y="3825061"/>
                    <a:pt x="975926" y="3775472"/>
                  </a:cubicBezTo>
                  <a:cubicBezTo>
                    <a:pt x="899130" y="3707527"/>
                    <a:pt x="831914" y="3633674"/>
                    <a:pt x="762058" y="3558543"/>
                  </a:cubicBezTo>
                  <a:cubicBezTo>
                    <a:pt x="703389" y="3495551"/>
                    <a:pt x="632619" y="3421512"/>
                    <a:pt x="590014" y="3345973"/>
                  </a:cubicBezTo>
                  <a:cubicBezTo>
                    <a:pt x="558219" y="3289683"/>
                    <a:pt x="537601" y="3251095"/>
                    <a:pt x="494854" y="3202350"/>
                  </a:cubicBezTo>
                  <a:cubicBezTo>
                    <a:pt x="478485" y="3183092"/>
                    <a:pt x="463743" y="3170761"/>
                    <a:pt x="442093" y="3148940"/>
                  </a:cubicBezTo>
                  <a:cubicBezTo>
                    <a:pt x="420899" y="3126573"/>
                    <a:pt x="444865" y="3077949"/>
                    <a:pt x="425307" y="3107989"/>
                  </a:cubicBezTo>
                  <a:cubicBezTo>
                    <a:pt x="405203" y="3137572"/>
                    <a:pt x="415139" y="3186713"/>
                    <a:pt x="432133" y="3212991"/>
                  </a:cubicBezTo>
                  <a:cubicBezTo>
                    <a:pt x="483842" y="3294288"/>
                    <a:pt x="523560" y="3354419"/>
                    <a:pt x="597269" y="3416070"/>
                  </a:cubicBezTo>
                  <a:cubicBezTo>
                    <a:pt x="615385" y="3426583"/>
                    <a:pt x="630513" y="3477283"/>
                    <a:pt x="646515" y="3498091"/>
                  </a:cubicBezTo>
                  <a:cubicBezTo>
                    <a:pt x="641502" y="3498538"/>
                    <a:pt x="636221" y="3495976"/>
                    <a:pt x="631308" y="3491866"/>
                  </a:cubicBezTo>
                  <a:cubicBezTo>
                    <a:pt x="627118" y="3490219"/>
                    <a:pt x="621380" y="3488203"/>
                    <a:pt x="616823" y="3488104"/>
                  </a:cubicBezTo>
                  <a:cubicBezTo>
                    <a:pt x="582553" y="3489135"/>
                    <a:pt x="541090" y="3386712"/>
                    <a:pt x="513324" y="3369984"/>
                  </a:cubicBezTo>
                  <a:cubicBezTo>
                    <a:pt x="534687" y="3399917"/>
                    <a:pt x="575624" y="3490762"/>
                    <a:pt x="596531" y="3521241"/>
                  </a:cubicBezTo>
                  <a:cubicBezTo>
                    <a:pt x="615462" y="3535219"/>
                    <a:pt x="631196" y="3553019"/>
                    <a:pt x="642552" y="3572725"/>
                  </a:cubicBezTo>
                  <a:cubicBezTo>
                    <a:pt x="651546" y="3588600"/>
                    <a:pt x="667836" y="3601296"/>
                    <a:pt x="654225" y="3618679"/>
                  </a:cubicBezTo>
                  <a:cubicBezTo>
                    <a:pt x="644178" y="3630690"/>
                    <a:pt x="589183" y="3552213"/>
                    <a:pt x="574521" y="3546445"/>
                  </a:cubicBezTo>
                  <a:cubicBezTo>
                    <a:pt x="524160" y="3525666"/>
                    <a:pt x="435524" y="3353165"/>
                    <a:pt x="418986" y="3326341"/>
                  </a:cubicBezTo>
                  <a:cubicBezTo>
                    <a:pt x="395271" y="3287018"/>
                    <a:pt x="348667" y="3104204"/>
                    <a:pt x="327047" y="3065705"/>
                  </a:cubicBezTo>
                  <a:cubicBezTo>
                    <a:pt x="271090" y="2965080"/>
                    <a:pt x="306420" y="3032676"/>
                    <a:pt x="279004" y="2923444"/>
                  </a:cubicBezTo>
                  <a:cubicBezTo>
                    <a:pt x="282975" y="2894289"/>
                    <a:pt x="252929" y="2778217"/>
                    <a:pt x="252761" y="2770653"/>
                  </a:cubicBezTo>
                  <a:cubicBezTo>
                    <a:pt x="254310" y="2771019"/>
                    <a:pt x="258936" y="2732204"/>
                    <a:pt x="263434" y="2714623"/>
                  </a:cubicBezTo>
                  <a:cubicBezTo>
                    <a:pt x="267138" y="2682457"/>
                    <a:pt x="265094" y="2653837"/>
                    <a:pt x="267339" y="2622308"/>
                  </a:cubicBezTo>
                  <a:cubicBezTo>
                    <a:pt x="265253" y="2615925"/>
                    <a:pt x="266177" y="2609273"/>
                    <a:pt x="269017" y="2601441"/>
                  </a:cubicBezTo>
                  <a:cubicBezTo>
                    <a:pt x="267389" y="2594511"/>
                    <a:pt x="269415" y="2583214"/>
                    <a:pt x="262942" y="2584296"/>
                  </a:cubicBezTo>
                  <a:cubicBezTo>
                    <a:pt x="256469" y="2585378"/>
                    <a:pt x="254444" y="2596676"/>
                    <a:pt x="251149" y="2605054"/>
                  </a:cubicBezTo>
                  <a:cubicBezTo>
                    <a:pt x="250413" y="2608151"/>
                    <a:pt x="249678" y="2611248"/>
                    <a:pt x="249489" y="2614802"/>
                  </a:cubicBezTo>
                  <a:cubicBezTo>
                    <a:pt x="248209" y="2617443"/>
                    <a:pt x="247474" y="2620541"/>
                    <a:pt x="246740" y="2623638"/>
                  </a:cubicBezTo>
                  <a:cubicBezTo>
                    <a:pt x="242441" y="2632106"/>
                    <a:pt x="242053" y="2644772"/>
                    <a:pt x="234210" y="2647493"/>
                  </a:cubicBezTo>
                  <a:cubicBezTo>
                    <a:pt x="228888" y="2667168"/>
                    <a:pt x="227032" y="2686030"/>
                    <a:pt x="226176" y="2704803"/>
                  </a:cubicBezTo>
                  <a:cubicBezTo>
                    <a:pt x="206384" y="2664120"/>
                    <a:pt x="190054" y="2622622"/>
                    <a:pt x="182938" y="2576768"/>
                  </a:cubicBezTo>
                  <a:cubicBezTo>
                    <a:pt x="180952" y="2565829"/>
                    <a:pt x="182254" y="2552070"/>
                    <a:pt x="179722" y="2540673"/>
                  </a:cubicBezTo>
                  <a:cubicBezTo>
                    <a:pt x="178908" y="2537209"/>
                    <a:pt x="177549" y="2533287"/>
                    <a:pt x="175732" y="2529912"/>
                  </a:cubicBezTo>
                  <a:cubicBezTo>
                    <a:pt x="164644" y="2513213"/>
                    <a:pt x="221124" y="2426827"/>
                    <a:pt x="206103" y="2417049"/>
                  </a:cubicBezTo>
                  <a:cubicBezTo>
                    <a:pt x="198091" y="2412204"/>
                    <a:pt x="223033" y="2329132"/>
                    <a:pt x="215934" y="2323195"/>
                  </a:cubicBezTo>
                  <a:cubicBezTo>
                    <a:pt x="203287" y="2311690"/>
                    <a:pt x="192367" y="2302556"/>
                    <a:pt x="196636" y="2310766"/>
                  </a:cubicBezTo>
                  <a:cubicBezTo>
                    <a:pt x="199722" y="2368096"/>
                    <a:pt x="183706" y="2454920"/>
                    <a:pt x="131109" y="2511147"/>
                  </a:cubicBezTo>
                  <a:cubicBezTo>
                    <a:pt x="100522" y="2542169"/>
                    <a:pt x="91770" y="2392870"/>
                    <a:pt x="98653" y="2316967"/>
                  </a:cubicBezTo>
                  <a:cubicBezTo>
                    <a:pt x="107283" y="2232317"/>
                    <a:pt x="31944" y="2214773"/>
                    <a:pt x="60122" y="2105643"/>
                  </a:cubicBezTo>
                  <a:cubicBezTo>
                    <a:pt x="74716" y="2048252"/>
                    <a:pt x="72536" y="1944353"/>
                    <a:pt x="69192" y="1878455"/>
                  </a:cubicBezTo>
                  <a:cubicBezTo>
                    <a:pt x="65312" y="1857578"/>
                    <a:pt x="64695" y="1896036"/>
                    <a:pt x="56336" y="1881622"/>
                  </a:cubicBezTo>
                  <a:cubicBezTo>
                    <a:pt x="56615" y="1879070"/>
                    <a:pt x="57438" y="1876976"/>
                    <a:pt x="58173" y="1873879"/>
                  </a:cubicBezTo>
                  <a:cubicBezTo>
                    <a:pt x="63426" y="1842080"/>
                    <a:pt x="63933" y="1813739"/>
                    <a:pt x="67270" y="1783123"/>
                  </a:cubicBezTo>
                  <a:cubicBezTo>
                    <a:pt x="66188" y="1776650"/>
                    <a:pt x="67111" y="1769999"/>
                    <a:pt x="69950" y="1762167"/>
                  </a:cubicBezTo>
                  <a:cubicBezTo>
                    <a:pt x="69871" y="1755605"/>
                    <a:pt x="71897" y="1744307"/>
                    <a:pt x="66973" y="1745756"/>
                  </a:cubicBezTo>
                  <a:cubicBezTo>
                    <a:pt x="62049" y="1747205"/>
                    <a:pt x="59477" y="1758046"/>
                    <a:pt x="56727" y="1766882"/>
                  </a:cubicBezTo>
                  <a:cubicBezTo>
                    <a:pt x="55992" y="1769979"/>
                    <a:pt x="55258" y="1773076"/>
                    <a:pt x="55069" y="1776631"/>
                  </a:cubicBezTo>
                  <a:cubicBezTo>
                    <a:pt x="54334" y="1779728"/>
                    <a:pt x="53600" y="1782825"/>
                    <a:pt x="52865" y="1785922"/>
                  </a:cubicBezTo>
                  <a:cubicBezTo>
                    <a:pt x="49569" y="1794300"/>
                    <a:pt x="48179" y="1807058"/>
                    <a:pt x="41884" y="1810144"/>
                  </a:cubicBezTo>
                  <a:cubicBezTo>
                    <a:pt x="35094" y="1836015"/>
                    <a:pt x="33137" y="1859433"/>
                    <a:pt x="30724" y="1883398"/>
                  </a:cubicBezTo>
                  <a:cubicBezTo>
                    <a:pt x="29701" y="1894607"/>
                    <a:pt x="28678" y="1905814"/>
                    <a:pt x="29392" y="1913835"/>
                  </a:cubicBezTo>
                  <a:cubicBezTo>
                    <a:pt x="26286" y="1918660"/>
                    <a:pt x="21539" y="1922114"/>
                    <a:pt x="14611" y="1923742"/>
                  </a:cubicBezTo>
                  <a:cubicBezTo>
                    <a:pt x="12059" y="1923465"/>
                    <a:pt x="10510" y="1923097"/>
                    <a:pt x="8684" y="1925281"/>
                  </a:cubicBezTo>
                  <a:cubicBezTo>
                    <a:pt x="-24683" y="1930780"/>
                    <a:pt x="46908" y="1452442"/>
                    <a:pt x="74805" y="1447936"/>
                  </a:cubicBezTo>
                  <a:cubicBezTo>
                    <a:pt x="94770" y="1445147"/>
                    <a:pt x="101809" y="1433403"/>
                    <a:pt x="104033" y="1412992"/>
                  </a:cubicBezTo>
                  <a:cubicBezTo>
                    <a:pt x="109126" y="1368072"/>
                    <a:pt x="117250" y="1260727"/>
                    <a:pt x="150390" y="1229983"/>
                  </a:cubicBezTo>
                  <a:cubicBezTo>
                    <a:pt x="204981" y="1179138"/>
                    <a:pt x="230694" y="1121769"/>
                    <a:pt x="249599" y="1050351"/>
                  </a:cubicBezTo>
                  <a:cubicBezTo>
                    <a:pt x="264094" y="997518"/>
                    <a:pt x="292250" y="950542"/>
                    <a:pt x="316127" y="900918"/>
                  </a:cubicBezTo>
                  <a:cubicBezTo>
                    <a:pt x="323910" y="880517"/>
                    <a:pt x="342615" y="869249"/>
                    <a:pt x="350398" y="848849"/>
                  </a:cubicBezTo>
                  <a:cubicBezTo>
                    <a:pt x="344820" y="808921"/>
                    <a:pt x="361370" y="779149"/>
                    <a:pt x="377930" y="743819"/>
                  </a:cubicBezTo>
                  <a:cubicBezTo>
                    <a:pt x="381546" y="659615"/>
                    <a:pt x="412541" y="604808"/>
                    <a:pt x="477527" y="551519"/>
                  </a:cubicBezTo>
                  <a:cubicBezTo>
                    <a:pt x="516135" y="519783"/>
                    <a:pt x="554188" y="493149"/>
                    <a:pt x="589421" y="463228"/>
                  </a:cubicBezTo>
                  <a:cubicBezTo>
                    <a:pt x="588686" y="466326"/>
                    <a:pt x="586949" y="469513"/>
                    <a:pt x="584665" y="472243"/>
                  </a:cubicBezTo>
                  <a:cubicBezTo>
                    <a:pt x="569227" y="491809"/>
                    <a:pt x="570914" y="516419"/>
                    <a:pt x="566863" y="539014"/>
                  </a:cubicBezTo>
                  <a:cubicBezTo>
                    <a:pt x="572332" y="538021"/>
                    <a:pt x="577803" y="537029"/>
                    <a:pt x="583730" y="535490"/>
                  </a:cubicBezTo>
                  <a:cubicBezTo>
                    <a:pt x="609443" y="529157"/>
                    <a:pt x="633804" y="513344"/>
                    <a:pt x="641498" y="491941"/>
                  </a:cubicBezTo>
                  <a:cubicBezTo>
                    <a:pt x="651665" y="464253"/>
                    <a:pt x="657553" y="433916"/>
                    <a:pt x="665625" y="405405"/>
                  </a:cubicBezTo>
                  <a:cubicBezTo>
                    <a:pt x="666638" y="399756"/>
                    <a:pt x="667740" y="395110"/>
                    <a:pt x="671393" y="390741"/>
                  </a:cubicBezTo>
                  <a:lnTo>
                    <a:pt x="671850" y="390197"/>
                  </a:lnTo>
                  <a:cubicBezTo>
                    <a:pt x="673409" y="385004"/>
                    <a:pt x="671136" y="382175"/>
                    <a:pt x="668951" y="380348"/>
                  </a:cubicBezTo>
                  <a:cubicBezTo>
                    <a:pt x="672516" y="374977"/>
                    <a:pt x="676537" y="369061"/>
                    <a:pt x="680100" y="363691"/>
                  </a:cubicBezTo>
                  <a:cubicBezTo>
                    <a:pt x="764458" y="232880"/>
                    <a:pt x="863090" y="120506"/>
                    <a:pt x="1007396" y="50046"/>
                  </a:cubicBezTo>
                  <a:cubicBezTo>
                    <a:pt x="1033187" y="37516"/>
                    <a:pt x="1044231" y="15783"/>
                    <a:pt x="1064521" y="5306"/>
                  </a:cubicBezTo>
                  <a:lnTo>
                    <a:pt x="1086096" y="0"/>
                  </a:lnTo>
                  <a:lnTo>
                    <a:pt x="4809278" y="2149580"/>
                  </a:lnTo>
                  <a:lnTo>
                    <a:pt x="4801754" y="2181384"/>
                  </a:lnTo>
                  <a:cubicBezTo>
                    <a:pt x="4792584" y="2224521"/>
                    <a:pt x="4785852" y="2268072"/>
                    <a:pt x="4785632" y="2313822"/>
                  </a:cubicBezTo>
                  <a:cubicBezTo>
                    <a:pt x="4783061" y="2324663"/>
                    <a:pt x="4775119" y="2331939"/>
                    <a:pt x="4770910" y="2341410"/>
                  </a:cubicBezTo>
                  <a:cubicBezTo>
                    <a:pt x="4764596" y="2355615"/>
                    <a:pt x="4762470" y="2371469"/>
                    <a:pt x="4755154" y="2385765"/>
                  </a:cubicBezTo>
                  <a:cubicBezTo>
                    <a:pt x="4745212" y="2489733"/>
                    <a:pt x="4725643" y="2576368"/>
                    <a:pt x="4662055" y="2662378"/>
                  </a:cubicBezTo>
                  <a:cubicBezTo>
                    <a:pt x="4658859" y="2666198"/>
                    <a:pt x="4662125" y="2674498"/>
                    <a:pt x="4650559" y="2669465"/>
                  </a:cubicBezTo>
                  <a:cubicBezTo>
                    <a:pt x="4624699" y="2657114"/>
                    <a:pt x="4625950" y="2671152"/>
                    <a:pt x="4629542" y="2700141"/>
                  </a:cubicBezTo>
                  <a:cubicBezTo>
                    <a:pt x="4631250" y="2713631"/>
                    <a:pt x="4625114" y="2729842"/>
                    <a:pt x="4608247" y="2733366"/>
                  </a:cubicBezTo>
                  <a:cubicBezTo>
                    <a:pt x="4600137" y="2733078"/>
                    <a:pt x="4597040" y="2732343"/>
                    <a:pt x="4587837" y="2731142"/>
                  </a:cubicBezTo>
                  <a:cubicBezTo>
                    <a:pt x="4571437" y="2728560"/>
                    <a:pt x="4560606" y="2720429"/>
                    <a:pt x="4557101" y="2743480"/>
                  </a:cubicBezTo>
                  <a:cubicBezTo>
                    <a:pt x="4561082" y="2759800"/>
                    <a:pt x="4554857" y="2775009"/>
                    <a:pt x="4557378" y="2791966"/>
                  </a:cubicBezTo>
                  <a:cubicBezTo>
                    <a:pt x="4559263" y="2807462"/>
                    <a:pt x="4558598" y="2822681"/>
                    <a:pt x="4558477" y="2838356"/>
                  </a:cubicBezTo>
                  <a:cubicBezTo>
                    <a:pt x="4561743" y="2846655"/>
                    <a:pt x="4563918" y="2854042"/>
                    <a:pt x="4563173" y="2862698"/>
                  </a:cubicBezTo>
                  <a:cubicBezTo>
                    <a:pt x="4570181" y="2867632"/>
                    <a:pt x="4567005" y="2860336"/>
                    <a:pt x="4571928" y="2858886"/>
                  </a:cubicBezTo>
                  <a:cubicBezTo>
                    <a:pt x="4577131" y="2854886"/>
                    <a:pt x="4584149" y="2854261"/>
                    <a:pt x="4590165" y="2853725"/>
                  </a:cubicBezTo>
                  <a:cubicBezTo>
                    <a:pt x="4605662" y="2851839"/>
                    <a:pt x="4601175" y="2863861"/>
                    <a:pt x="4609454" y="2871714"/>
                  </a:cubicBezTo>
                  <a:cubicBezTo>
                    <a:pt x="4617703" y="2896244"/>
                    <a:pt x="4616938" y="2916019"/>
                    <a:pt x="4598949" y="2935308"/>
                  </a:cubicBezTo>
                  <a:cubicBezTo>
                    <a:pt x="4576284" y="2970172"/>
                    <a:pt x="4565828" y="3005970"/>
                    <a:pt x="4554728" y="3045867"/>
                  </a:cubicBezTo>
                  <a:cubicBezTo>
                    <a:pt x="4550509" y="3060897"/>
                    <a:pt x="4546568" y="3073375"/>
                    <a:pt x="4560128" y="3083789"/>
                  </a:cubicBezTo>
                  <a:cubicBezTo>
                    <a:pt x="4573688" y="3094205"/>
                    <a:pt x="4584639" y="3086660"/>
                    <a:pt x="4597315" y="3081488"/>
                  </a:cubicBezTo>
                  <a:cubicBezTo>
                    <a:pt x="4620297" y="3072872"/>
                    <a:pt x="4639825" y="3059511"/>
                    <a:pt x="4660534" y="30480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D11696-FB46-4F08-A3DE-8E9DDF044017}"/>
                </a:ext>
              </a:extLst>
            </p:cNvPr>
            <p:cNvGrpSpPr/>
            <p:nvPr/>
          </p:nvGrpSpPr>
          <p:grpSpPr>
            <a:xfrm>
              <a:off x="32860" y="208347"/>
              <a:ext cx="4119456" cy="4230108"/>
              <a:chOff x="32860" y="208347"/>
              <a:chExt cx="4119456" cy="4230108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AA64D46-05B3-4695-B104-438F88B2FC79}"/>
                  </a:ext>
                </a:extLst>
              </p:cNvPr>
              <p:cNvSpPr/>
              <p:nvPr/>
            </p:nvSpPr>
            <p:spPr>
              <a:xfrm rot="18082453">
                <a:off x="3252763" y="249757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56AC361-421D-4697-A6E7-CCCE3FFD4E6E}"/>
                  </a:ext>
                </a:extLst>
              </p:cNvPr>
              <p:cNvSpPr/>
              <p:nvPr/>
            </p:nvSpPr>
            <p:spPr>
              <a:xfrm rot="17276003" flipH="1">
                <a:off x="3028552" y="1483336"/>
                <a:ext cx="1073977" cy="117355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E78950A-6693-4049-A8F7-242C5E55CEA6}"/>
                  </a:ext>
                </a:extLst>
              </p:cNvPr>
              <p:cNvSpPr/>
              <p:nvPr/>
            </p:nvSpPr>
            <p:spPr>
              <a:xfrm rot="14968065" flipH="1">
                <a:off x="2480106" y="897757"/>
                <a:ext cx="879975" cy="961562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F437700-3A0D-4C43-B2D9-5301CBC5832A}"/>
                  </a:ext>
                </a:extLst>
              </p:cNvPr>
              <p:cNvSpPr/>
              <p:nvPr/>
            </p:nvSpPr>
            <p:spPr>
              <a:xfrm rot="18853876" flipH="1">
                <a:off x="3268692" y="3175787"/>
                <a:ext cx="664000" cy="725563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EE652DC-9745-4372-9E99-5D15D46AEFC5}"/>
                  </a:ext>
                </a:extLst>
              </p:cNvPr>
              <p:cNvSpPr/>
              <p:nvPr/>
            </p:nvSpPr>
            <p:spPr>
              <a:xfrm rot="18521158">
                <a:off x="3182513" y="3722455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B79024-1020-4F7B-9A5D-4D9E0FCEF5E4}"/>
                  </a:ext>
                </a:extLst>
              </p:cNvPr>
              <p:cNvSpPr/>
              <p:nvPr/>
            </p:nvSpPr>
            <p:spPr>
              <a:xfrm rot="12894755">
                <a:off x="1973396" y="58318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8BF5AC-DE2D-4F74-93C2-C7A483DA54A4}"/>
                  </a:ext>
                </a:extLst>
              </p:cNvPr>
              <p:cNvSpPr/>
              <p:nvPr/>
            </p:nvSpPr>
            <p:spPr>
              <a:xfrm rot="9608251">
                <a:off x="1297601" y="3544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8AD62A-C5B8-47ED-A931-841D1F312A04}"/>
                  </a:ext>
                </a:extLst>
              </p:cNvPr>
              <p:cNvSpPr/>
              <p:nvPr/>
            </p:nvSpPr>
            <p:spPr>
              <a:xfrm rot="11905801" flipH="1">
                <a:off x="625375" y="208347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29319-5972-4443-BD34-C4F8CE933C6E}"/>
                  </a:ext>
                </a:extLst>
              </p:cNvPr>
              <p:cNvSpPr/>
              <p:nvPr/>
            </p:nvSpPr>
            <p:spPr>
              <a:xfrm rot="8435707" flipH="1">
                <a:off x="32860" y="3828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1E01B0F-CD40-4BE4-B128-6E655B085A7A}"/>
              </a:ext>
            </a:extLst>
          </p:cNvPr>
          <p:cNvGrpSpPr/>
          <p:nvPr/>
        </p:nvGrpSpPr>
        <p:grpSpPr>
          <a:xfrm>
            <a:off x="5145016" y="1176795"/>
            <a:ext cx="5962170" cy="4504411"/>
            <a:chOff x="5446575" y="1214013"/>
            <a:chExt cx="5962170" cy="45044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A1D0AAF-9F8C-43B4-8ED9-908397830971}"/>
                </a:ext>
              </a:extLst>
            </p:cNvPr>
            <p:cNvGrpSpPr/>
            <p:nvPr/>
          </p:nvGrpSpPr>
          <p:grpSpPr>
            <a:xfrm>
              <a:off x="6236028" y="1408709"/>
              <a:ext cx="5148669" cy="892739"/>
              <a:chOff x="6236028" y="1408709"/>
              <a:chExt cx="5148669" cy="89273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934358-58FA-44CA-B155-FBF98D580E2B}"/>
                  </a:ext>
                </a:extLst>
              </p:cNvPr>
              <p:cNvSpPr txBox="1"/>
              <p:nvPr/>
            </p:nvSpPr>
            <p:spPr>
              <a:xfrm>
                <a:off x="6236028" y="1839783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BC03891-2DAF-40F5-A986-E19B6B24BA91}"/>
                  </a:ext>
                </a:extLst>
              </p:cNvPr>
              <p:cNvSpPr txBox="1"/>
              <p:nvPr/>
            </p:nvSpPr>
            <p:spPr>
              <a:xfrm>
                <a:off x="6236028" y="1408709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6221A79-8175-478C-86CD-A1083FFDC998}"/>
                </a:ext>
              </a:extLst>
            </p:cNvPr>
            <p:cNvSpPr txBox="1"/>
            <p:nvPr/>
          </p:nvSpPr>
          <p:spPr>
            <a:xfrm>
              <a:off x="5446575" y="1214013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01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EC49BFE-E7CF-48CE-A1CC-590AA4CF97DD}"/>
                </a:ext>
              </a:extLst>
            </p:cNvPr>
            <p:cNvGrpSpPr/>
            <p:nvPr/>
          </p:nvGrpSpPr>
          <p:grpSpPr>
            <a:xfrm>
              <a:off x="6244044" y="2547701"/>
              <a:ext cx="5148669" cy="892739"/>
              <a:chOff x="6244044" y="2547701"/>
              <a:chExt cx="5148669" cy="89273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9B6EE24-421E-4956-AE08-2D9EE42ACC85}"/>
                  </a:ext>
                </a:extLst>
              </p:cNvPr>
              <p:cNvSpPr txBox="1"/>
              <p:nvPr/>
            </p:nvSpPr>
            <p:spPr>
              <a:xfrm>
                <a:off x="6244044" y="2978775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9560A12-6383-4E81-83CF-DCB326C849A0}"/>
                  </a:ext>
                </a:extLst>
              </p:cNvPr>
              <p:cNvSpPr txBox="1"/>
              <p:nvPr/>
            </p:nvSpPr>
            <p:spPr>
              <a:xfrm>
                <a:off x="6244044" y="2547701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6E61D3-644B-4AF2-9643-093A0B513B3C}"/>
                </a:ext>
              </a:extLst>
            </p:cNvPr>
            <p:cNvSpPr txBox="1"/>
            <p:nvPr/>
          </p:nvSpPr>
          <p:spPr>
            <a:xfrm>
              <a:off x="5454591" y="2353005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02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D71DAA6-75BB-4CCF-A0F0-50AD7BE65D7F}"/>
                </a:ext>
              </a:extLst>
            </p:cNvPr>
            <p:cNvGrpSpPr/>
            <p:nvPr/>
          </p:nvGrpSpPr>
          <p:grpSpPr>
            <a:xfrm>
              <a:off x="6252060" y="3686693"/>
              <a:ext cx="5148669" cy="892739"/>
              <a:chOff x="6252060" y="3686693"/>
              <a:chExt cx="5148669" cy="89273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831E28B-05D6-44E0-91E4-E6C417FF759F}"/>
                  </a:ext>
                </a:extLst>
              </p:cNvPr>
              <p:cNvSpPr txBox="1"/>
              <p:nvPr/>
            </p:nvSpPr>
            <p:spPr>
              <a:xfrm>
                <a:off x="6252060" y="4117767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B11022A-E805-4C6A-999C-BF4AF645C8F6}"/>
                  </a:ext>
                </a:extLst>
              </p:cNvPr>
              <p:cNvSpPr txBox="1"/>
              <p:nvPr/>
            </p:nvSpPr>
            <p:spPr>
              <a:xfrm>
                <a:off x="6252060" y="3686693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A65EEA1-1616-40E9-B6F7-CDC281C2A0E1}"/>
                </a:ext>
              </a:extLst>
            </p:cNvPr>
            <p:cNvSpPr txBox="1"/>
            <p:nvPr/>
          </p:nvSpPr>
          <p:spPr>
            <a:xfrm>
              <a:off x="5462607" y="3491997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03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7EC8531-620C-4060-9529-A46AB5FD7D80}"/>
                </a:ext>
              </a:extLst>
            </p:cNvPr>
            <p:cNvGrpSpPr/>
            <p:nvPr/>
          </p:nvGrpSpPr>
          <p:grpSpPr>
            <a:xfrm>
              <a:off x="6260076" y="4825685"/>
              <a:ext cx="5148669" cy="892739"/>
              <a:chOff x="6260076" y="4825685"/>
              <a:chExt cx="5148669" cy="89273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80DE0B7-2B7F-4F41-B594-61AF75FF4FF8}"/>
                  </a:ext>
                </a:extLst>
              </p:cNvPr>
              <p:cNvSpPr txBox="1"/>
              <p:nvPr/>
            </p:nvSpPr>
            <p:spPr>
              <a:xfrm>
                <a:off x="6260076" y="5256759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EB83156-1340-400B-9C6A-2A866CA85787}"/>
                  </a:ext>
                </a:extLst>
              </p:cNvPr>
              <p:cNvSpPr txBox="1"/>
              <p:nvPr/>
            </p:nvSpPr>
            <p:spPr>
              <a:xfrm>
                <a:off x="6260076" y="4825685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A5A65E-FB4A-424F-B034-1420669113D2}"/>
                </a:ext>
              </a:extLst>
            </p:cNvPr>
            <p:cNvSpPr txBox="1"/>
            <p:nvPr/>
          </p:nvSpPr>
          <p:spPr>
            <a:xfrm>
              <a:off x="5470623" y="4630989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04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8A09E8F-A6BE-4AA0-B99D-00323605D6A6}"/>
              </a:ext>
            </a:extLst>
          </p:cNvPr>
          <p:cNvSpPr txBox="1"/>
          <p:nvPr/>
        </p:nvSpPr>
        <p:spPr>
          <a:xfrm>
            <a:off x="248023" y="2628808"/>
            <a:ext cx="27884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accent1"/>
                </a:solidFill>
                <a:cs typeface="B Nazanin" pitchFamily="2" charset="-78"/>
              </a:rPr>
              <a:t>سبک دستور کار</a:t>
            </a:r>
            <a:endParaRPr lang="ko-KR" altLang="en-US" sz="5400" dirty="0">
              <a:solidFill>
                <a:schemeClr val="accent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730469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9C6F1CB-344D-4051-9CAF-0BEE498EF8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620708"/>
              </p:ext>
            </p:extLst>
          </p:nvPr>
        </p:nvGraphicFramePr>
        <p:xfrm>
          <a:off x="949404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DE17EEE-ED42-44CB-B324-9E4658F9A7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733693"/>
              </p:ext>
            </p:extLst>
          </p:nvPr>
        </p:nvGraphicFramePr>
        <p:xfrm>
          <a:off x="3644740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F774841-F004-42A4-B882-BC9E9CE1C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528370"/>
              </p:ext>
            </p:extLst>
          </p:nvPr>
        </p:nvGraphicFramePr>
        <p:xfrm>
          <a:off x="6340076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$12.99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7230F8-3DE8-43D6-967A-778E3D7266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552026"/>
              </p:ext>
            </p:extLst>
          </p:nvPr>
        </p:nvGraphicFramePr>
        <p:xfrm>
          <a:off x="9035411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$9.50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C9D8CA-1756-48E7-97A4-1E0DBE4C8C46}"/>
              </a:ext>
            </a:extLst>
          </p:cNvPr>
          <p:cNvSpPr txBox="1"/>
          <p:nvPr/>
        </p:nvSpPr>
        <p:spPr>
          <a:xfrm>
            <a:off x="810754" y="1748320"/>
            <a:ext cx="1047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98421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91EC10-460E-48C9-BA9A-0261C3C8887F}"/>
              </a:ext>
            </a:extLst>
          </p:cNvPr>
          <p:cNvSpPr/>
          <p:nvPr/>
        </p:nvSpPr>
        <p:spPr>
          <a:xfrm>
            <a:off x="3462338" y="466363"/>
            <a:ext cx="2709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فواید</a:t>
            </a:r>
          </a:p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از</a:t>
            </a:r>
          </a:p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سبزیجات</a:t>
            </a:r>
            <a:endParaRPr lang="en-US" sz="3600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C8C2CE-2C4D-4524-BE2A-95AD9B0EAB20}"/>
              </a:ext>
            </a:extLst>
          </p:cNvPr>
          <p:cNvSpPr/>
          <p:nvPr/>
        </p:nvSpPr>
        <p:spPr>
          <a:xfrm>
            <a:off x="9029453" y="4895029"/>
            <a:ext cx="17251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خوردن با وجدان</a:t>
            </a:r>
            <a:endParaRPr 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2B8D70-F9E4-4B8B-BA58-27684BDB85DD}"/>
              </a:ext>
            </a:extLst>
          </p:cNvPr>
          <p:cNvSpPr txBox="1"/>
          <p:nvPr/>
        </p:nvSpPr>
        <p:spPr>
          <a:xfrm>
            <a:off x="500061" y="372722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1008E5-BBB3-4780-A197-65661A523715}"/>
              </a:ext>
            </a:extLst>
          </p:cNvPr>
          <p:cNvSpPr txBox="1"/>
          <p:nvPr/>
        </p:nvSpPr>
        <p:spPr>
          <a:xfrm>
            <a:off x="818287" y="4193267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9A5DA6-EB5A-490B-ABDB-F2B5407C7F5B}"/>
              </a:ext>
            </a:extLst>
          </p:cNvPr>
          <p:cNvSpPr txBox="1"/>
          <p:nvPr/>
        </p:nvSpPr>
        <p:spPr>
          <a:xfrm>
            <a:off x="3799612" y="275266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DAC545-337F-4DD4-9209-7075F0B772A5}"/>
              </a:ext>
            </a:extLst>
          </p:cNvPr>
          <p:cNvSpPr txBox="1"/>
          <p:nvPr/>
        </p:nvSpPr>
        <p:spPr>
          <a:xfrm>
            <a:off x="6390412" y="4289230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347F41-8074-48B5-9F04-F45789150425}"/>
              </a:ext>
            </a:extLst>
          </p:cNvPr>
          <p:cNvSpPr txBox="1"/>
          <p:nvPr/>
        </p:nvSpPr>
        <p:spPr>
          <a:xfrm>
            <a:off x="6727688" y="5488302"/>
            <a:ext cx="4670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9534AF-0AEE-4AED-9426-078F19267F6F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EE20B6-2E5E-4C2D-AE0F-6F9E605BE948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BE6E2EA-DBE4-49EF-A7C1-E2C2D37D2346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41A8509-8A17-44C8-BBFC-8035EB9A751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63189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C81954-BE96-4217-9175-5E56706D06A9}"/>
              </a:ext>
            </a:extLst>
          </p:cNvPr>
          <p:cNvSpPr txBox="1"/>
          <p:nvPr/>
        </p:nvSpPr>
        <p:spPr>
          <a:xfrm>
            <a:off x="4923874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اثر</a:t>
            </a:r>
          </a:p>
          <a:p>
            <a:pPr algn="ctr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خوب</a:t>
            </a:r>
            <a:endParaRPr lang="ko-KR" altLang="en-US" sz="1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B9F46-C344-4A83-B18C-F3500A85B7D4}"/>
              </a:ext>
            </a:extLst>
          </p:cNvPr>
          <p:cNvSpPr txBox="1"/>
          <p:nvPr/>
        </p:nvSpPr>
        <p:spPr>
          <a:xfrm>
            <a:off x="6461142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اثر</a:t>
            </a:r>
          </a:p>
          <a:p>
            <a:pPr algn="ctr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خوب</a:t>
            </a:r>
            <a:endParaRPr lang="ko-KR" altLang="en-US" sz="1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2D7C98-FF68-4726-86F5-B00C68451FF8}"/>
              </a:ext>
            </a:extLst>
          </p:cNvPr>
          <p:cNvGrpSpPr/>
          <p:nvPr/>
        </p:nvGrpSpPr>
        <p:grpSpPr>
          <a:xfrm>
            <a:off x="4706891" y="3181509"/>
            <a:ext cx="2751387" cy="1079112"/>
            <a:chOff x="3530463" y="3335933"/>
            <a:chExt cx="2570076" cy="10080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8A233D0-1D48-4B60-9EEC-10E39C8C8D9F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73CFA0C1-80ED-4AFE-8F94-41DC1F0464E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16768A-88B5-482B-A20C-FD15113AFDC5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B415D9E-146F-4779-A7EE-0694F9F55273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6" name="Block Arc 13">
                <a:extLst>
                  <a:ext uri="{FF2B5EF4-FFF2-40B4-BE49-F238E27FC236}">
                    <a16:creationId xmlns:a16="http://schemas.microsoft.com/office/drawing/2014/main" id="{E4D78D5E-5FE5-442A-85BE-A9B02EA4048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99C48725-EB4F-45AF-9F28-594496022BA7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2700" dirty="0">
                  <a:cs typeface="B Nazanin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FC88EF-A148-4229-B7BB-5E2B467368B2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09F71248-F0D7-4FA3-B56D-9CE155DC4B7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1BC3E50D-9B34-41B3-B921-ABA422B6424D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907398B3-746D-47F4-9099-5EB8B76F11C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1" name="Block Arc 13">
                <a:extLst>
                  <a:ext uri="{FF2B5EF4-FFF2-40B4-BE49-F238E27FC236}">
                    <a16:creationId xmlns:a16="http://schemas.microsoft.com/office/drawing/2014/main" id="{8A7E432E-40D6-4C39-8937-932AEF7889D1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9A249D53-FBF2-404D-8E31-EA65400BC07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2320EF-08B8-451E-AE3F-426F04C4E995}"/>
              </a:ext>
            </a:extLst>
          </p:cNvPr>
          <p:cNvGrpSpPr/>
          <p:nvPr/>
        </p:nvGrpSpPr>
        <p:grpSpPr>
          <a:xfrm>
            <a:off x="3051222" y="2299582"/>
            <a:ext cx="970926" cy="2844363"/>
            <a:chOff x="1712420" y="2600575"/>
            <a:chExt cx="866746" cy="2539163"/>
          </a:xfrm>
          <a:solidFill>
            <a:schemeClr val="accent2"/>
          </a:solidFill>
        </p:grpSpPr>
        <p:sp>
          <p:nvSpPr>
            <p:cNvPr id="19" name="Up Arrow 48">
              <a:extLst>
                <a:ext uri="{FF2B5EF4-FFF2-40B4-BE49-F238E27FC236}">
                  <a16:creationId xmlns:a16="http://schemas.microsoft.com/office/drawing/2014/main" id="{28AD430F-058F-4554-B7CA-8C6075CF3F73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0" name="Up Arrow 49">
              <a:extLst>
                <a:ext uri="{FF2B5EF4-FFF2-40B4-BE49-F238E27FC236}">
                  <a16:creationId xmlns:a16="http://schemas.microsoft.com/office/drawing/2014/main" id="{D79A6D7D-62A9-46DD-99B0-33C939D7298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1" name="Up Arrow 50">
              <a:extLst>
                <a:ext uri="{FF2B5EF4-FFF2-40B4-BE49-F238E27FC236}">
                  <a16:creationId xmlns:a16="http://schemas.microsoft.com/office/drawing/2014/main" id="{0FAA703A-828E-427E-A7C2-BD12D6834F34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2" name="Up Arrow 51">
              <a:extLst>
                <a:ext uri="{FF2B5EF4-FFF2-40B4-BE49-F238E27FC236}">
                  <a16:creationId xmlns:a16="http://schemas.microsoft.com/office/drawing/2014/main" id="{5506DA63-84ED-4AD4-AA5F-578DEB6D05BA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63578F-AC13-4778-9EB3-57F37A59108B}"/>
              </a:ext>
            </a:extLst>
          </p:cNvPr>
          <p:cNvGrpSpPr/>
          <p:nvPr/>
        </p:nvGrpSpPr>
        <p:grpSpPr>
          <a:xfrm flipH="1">
            <a:off x="8161062" y="2299582"/>
            <a:ext cx="970926" cy="2844363"/>
            <a:chOff x="1712420" y="2600575"/>
            <a:chExt cx="866746" cy="2539163"/>
          </a:xfrm>
          <a:solidFill>
            <a:schemeClr val="accent4"/>
          </a:solidFill>
        </p:grpSpPr>
        <p:sp>
          <p:nvSpPr>
            <p:cNvPr id="24" name="Up Arrow 53">
              <a:extLst>
                <a:ext uri="{FF2B5EF4-FFF2-40B4-BE49-F238E27FC236}">
                  <a16:creationId xmlns:a16="http://schemas.microsoft.com/office/drawing/2014/main" id="{C7F09D31-90BF-42C7-8590-BDB979095270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5" name="Up Arrow 54">
              <a:extLst>
                <a:ext uri="{FF2B5EF4-FFF2-40B4-BE49-F238E27FC236}">
                  <a16:creationId xmlns:a16="http://schemas.microsoft.com/office/drawing/2014/main" id="{604E1B5B-BC49-472C-8151-122FE8BC489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6" name="Up Arrow 55">
              <a:extLst>
                <a:ext uri="{FF2B5EF4-FFF2-40B4-BE49-F238E27FC236}">
                  <a16:creationId xmlns:a16="http://schemas.microsoft.com/office/drawing/2014/main" id="{5958FAEA-2BB7-4362-B40A-B43FC0D80915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7" name="Up Arrow 56">
              <a:extLst>
                <a:ext uri="{FF2B5EF4-FFF2-40B4-BE49-F238E27FC236}">
                  <a16:creationId xmlns:a16="http://schemas.microsoft.com/office/drawing/2014/main" id="{711BBFE4-D4F1-4352-8262-717210331245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2F9283-61D1-4A05-A0A5-AA8939E75EBD}"/>
              </a:ext>
            </a:extLst>
          </p:cNvPr>
          <p:cNvGrpSpPr/>
          <p:nvPr/>
        </p:nvGrpSpPr>
        <p:grpSpPr>
          <a:xfrm>
            <a:off x="8193026" y="1546834"/>
            <a:ext cx="2492398" cy="491264"/>
            <a:chOff x="2079598" y="4287457"/>
            <a:chExt cx="2710798" cy="4912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5C214E-08B6-48C2-A118-8E6CC57CA22D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009843-831F-4472-89EE-A84BA827383B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95376A-5941-43F6-ADE0-DFD34DBB58A3}"/>
              </a:ext>
            </a:extLst>
          </p:cNvPr>
          <p:cNvGrpSpPr/>
          <p:nvPr/>
        </p:nvGrpSpPr>
        <p:grpSpPr>
          <a:xfrm>
            <a:off x="8193026" y="5192449"/>
            <a:ext cx="2492398" cy="491264"/>
            <a:chOff x="2079598" y="4287457"/>
            <a:chExt cx="2710798" cy="4912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26147F-CA5B-45EC-8C7C-12848CE5DEE5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8AA7457-5776-4F1B-81DA-EA8D7C63F58F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69BEA6-3C80-47E1-B829-FF6ACCCFF014}"/>
              </a:ext>
            </a:extLst>
          </p:cNvPr>
          <p:cNvGrpSpPr/>
          <p:nvPr/>
        </p:nvGrpSpPr>
        <p:grpSpPr>
          <a:xfrm>
            <a:off x="9171548" y="2750985"/>
            <a:ext cx="2267250" cy="507844"/>
            <a:chOff x="2079598" y="4270877"/>
            <a:chExt cx="2053645" cy="50784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B89C2B2-7BA4-43B0-909C-EB340825A529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72A3CD1-985F-4234-8ADB-DFC29629F0EB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2C1589A-D3F4-42E1-899E-E5D0EF880C3E}"/>
              </a:ext>
            </a:extLst>
          </p:cNvPr>
          <p:cNvGrpSpPr/>
          <p:nvPr/>
        </p:nvGrpSpPr>
        <p:grpSpPr>
          <a:xfrm>
            <a:off x="9171548" y="3971717"/>
            <a:ext cx="2267250" cy="507844"/>
            <a:chOff x="2079598" y="4270877"/>
            <a:chExt cx="2053645" cy="50784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6AA2F2-DA02-4BE3-9294-541A1AC3C48C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DAEC1B6-F70D-4CD7-BA60-BDCA9E471A03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58BDD06-FC91-4404-962F-D942C2DA2707}"/>
              </a:ext>
            </a:extLst>
          </p:cNvPr>
          <p:cNvGrpSpPr/>
          <p:nvPr/>
        </p:nvGrpSpPr>
        <p:grpSpPr>
          <a:xfrm>
            <a:off x="1560168" y="1546833"/>
            <a:ext cx="2421224" cy="491264"/>
            <a:chOff x="2079598" y="4287457"/>
            <a:chExt cx="2710798" cy="49126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5A4399-CF6F-46F3-B151-F6EDD3AE5A93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C55F44A-AA9E-43DC-B3DD-C3F12A8A6358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BE1153-37A9-4179-8DC1-6A0689BCA79D}"/>
              </a:ext>
            </a:extLst>
          </p:cNvPr>
          <p:cNvGrpSpPr/>
          <p:nvPr/>
        </p:nvGrpSpPr>
        <p:grpSpPr>
          <a:xfrm>
            <a:off x="1560168" y="5192448"/>
            <a:ext cx="2421224" cy="491264"/>
            <a:chOff x="2079598" y="4287457"/>
            <a:chExt cx="2710798" cy="49126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BD5B5D-CE19-4577-8FD8-73CEA41C19AC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FCA2266-9A50-478E-9B51-3B6903E59D3E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0CAD764-7722-4D70-8C3A-143D968BA922}"/>
              </a:ext>
            </a:extLst>
          </p:cNvPr>
          <p:cNvGrpSpPr/>
          <p:nvPr/>
        </p:nvGrpSpPr>
        <p:grpSpPr>
          <a:xfrm>
            <a:off x="713469" y="2750985"/>
            <a:ext cx="2316311" cy="507844"/>
            <a:chOff x="2079598" y="4270877"/>
            <a:chExt cx="2053645" cy="50784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5E5FEE-C7B7-4D2F-B37F-6098943D2D28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C3EB2DF-A309-4B06-8834-1847DC96890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C36D1A-9E0C-4A60-8095-201C0FDB6745}"/>
              </a:ext>
            </a:extLst>
          </p:cNvPr>
          <p:cNvGrpSpPr/>
          <p:nvPr/>
        </p:nvGrpSpPr>
        <p:grpSpPr>
          <a:xfrm>
            <a:off x="713469" y="3971717"/>
            <a:ext cx="2316311" cy="507844"/>
            <a:chOff x="2079598" y="4270877"/>
            <a:chExt cx="2053645" cy="50784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39931BF-9895-4F51-9604-02F6B6C5E6D2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FF03AE-660E-4B4C-8948-A0BD54A4BB9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5A8EBB8-AC76-4144-817C-A65CD0FBB314}"/>
              </a:ext>
            </a:extLst>
          </p:cNvPr>
          <p:cNvSpPr txBox="1"/>
          <p:nvPr/>
        </p:nvSpPr>
        <p:spPr>
          <a:xfrm>
            <a:off x="4679144" y="2004258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3"/>
                </a:solidFill>
                <a:cs typeface="B Nazanin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3"/>
                </a:solidFill>
                <a:cs typeface="B Nazanin" pitchFamily="2" charset="-78"/>
              </a:rPr>
              <a:t>A</a:t>
            </a:r>
            <a:endParaRPr lang="ko-KR" altLang="en-US" sz="3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68327B-80B9-4ED7-9C89-0229DB350831}"/>
              </a:ext>
            </a:extLst>
          </p:cNvPr>
          <p:cNvSpPr txBox="1"/>
          <p:nvPr/>
        </p:nvSpPr>
        <p:spPr>
          <a:xfrm>
            <a:off x="4728926" y="492492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1"/>
                </a:solidFill>
                <a:cs typeface="B Nazanin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B</a:t>
            </a:r>
            <a:endParaRPr lang="ko-KR" altLang="en-US" sz="3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695349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CE56F0-139C-4835-8710-12CBF752F1A0}"/>
              </a:ext>
            </a:extLst>
          </p:cNvPr>
          <p:cNvGrpSpPr/>
          <p:nvPr/>
        </p:nvGrpSpPr>
        <p:grpSpPr>
          <a:xfrm>
            <a:off x="5138963" y="2890327"/>
            <a:ext cx="758913" cy="1077346"/>
            <a:chOff x="3805328" y="4061908"/>
            <a:chExt cx="310118" cy="440241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4CDE4B-EB01-43E8-98BD-E5C585A00794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175BC8E-095D-47A4-A9CA-6CBF048ED77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7191C1-2509-4836-A12D-9DCC5E8BADE4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549C5A-2BF3-43CB-8115-F0D6383BF211}"/>
              </a:ext>
            </a:extLst>
          </p:cNvPr>
          <p:cNvGrpSpPr/>
          <p:nvPr/>
        </p:nvGrpSpPr>
        <p:grpSpPr>
          <a:xfrm>
            <a:off x="5517976" y="3456157"/>
            <a:ext cx="556113" cy="1102414"/>
            <a:chOff x="4513211" y="4124289"/>
            <a:chExt cx="227247" cy="450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E50287E-A4C9-47C2-BE17-5C005151D9F3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A6FEB4-1F95-44AA-B286-52D1933D8B5C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1B9AA6-A156-460D-A370-DF0C4006E8E1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5" name="Graphic 220">
            <a:extLst>
              <a:ext uri="{FF2B5EF4-FFF2-40B4-BE49-F238E27FC236}">
                <a16:creationId xmlns:a16="http://schemas.microsoft.com/office/drawing/2014/main" id="{9FB38A41-B561-48E7-A10A-BB945627D260}"/>
              </a:ext>
            </a:extLst>
          </p:cNvPr>
          <p:cNvGrpSpPr/>
          <p:nvPr/>
        </p:nvGrpSpPr>
        <p:grpSpPr>
          <a:xfrm>
            <a:off x="6445894" y="3362646"/>
            <a:ext cx="609786" cy="763104"/>
            <a:chOff x="5262562" y="2386012"/>
            <a:chExt cx="1666875" cy="208597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36BFF0-32D8-4349-922C-CD68262820E4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156FF1-0CBB-491E-A910-82AC351D937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1708FA0-79AE-42B3-B1BC-2A6FD1364AC0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9" name="Graphic 225">
            <a:extLst>
              <a:ext uri="{FF2B5EF4-FFF2-40B4-BE49-F238E27FC236}">
                <a16:creationId xmlns:a16="http://schemas.microsoft.com/office/drawing/2014/main" id="{0EB174BB-F96A-4351-922F-F8A504B789FE}"/>
              </a:ext>
            </a:extLst>
          </p:cNvPr>
          <p:cNvGrpSpPr/>
          <p:nvPr/>
        </p:nvGrpSpPr>
        <p:grpSpPr>
          <a:xfrm>
            <a:off x="6121854" y="2428562"/>
            <a:ext cx="705979" cy="791986"/>
            <a:chOff x="8270599" y="197160"/>
            <a:chExt cx="1876425" cy="2105025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29B309D-F952-4242-8110-4356537DA464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3646EE-1E3B-4489-9735-1F286D08E621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25A7F41-73DD-4911-BD0A-DFABC317CB10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BC0D6D-C1A2-41FD-8559-FD8BDA62ECCF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C6D689-D46B-4067-8FDC-85146780C13A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93B020-73E1-476E-8E99-F24498BFC1FF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0E9D01-3C24-48DF-8D2E-9346D8FABCC6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807D344-C400-4B15-8190-9FE1AE2BD61F}"/>
              </a:ext>
            </a:extLst>
          </p:cNvPr>
          <p:cNvGrpSpPr/>
          <p:nvPr/>
        </p:nvGrpSpPr>
        <p:grpSpPr>
          <a:xfrm rot="20060053">
            <a:off x="5592517" y="2341851"/>
            <a:ext cx="803368" cy="1669965"/>
            <a:chOff x="1583158" y="1040918"/>
            <a:chExt cx="1865369" cy="38775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00E97F-8C94-46A4-804D-4946C8E7184B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E91F570-3F66-4F1B-8D10-DDD60F45AEAC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DDFD60-D672-42F5-97B9-3B600C23AB89}"/>
              </a:ext>
            </a:extLst>
          </p:cNvPr>
          <p:cNvGrpSpPr/>
          <p:nvPr/>
        </p:nvGrpSpPr>
        <p:grpSpPr>
          <a:xfrm>
            <a:off x="4874515" y="3307227"/>
            <a:ext cx="606969" cy="1242613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4FF9AA-ACE5-41C7-8CFB-FABEE58FF7C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820485-B01B-41E3-8470-17987FB21471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EA71454-4214-43EE-A352-0BDCB2946271}"/>
              </a:ext>
            </a:extLst>
          </p:cNvPr>
          <p:cNvGrpSpPr/>
          <p:nvPr/>
        </p:nvGrpSpPr>
        <p:grpSpPr>
          <a:xfrm rot="589284">
            <a:off x="6165774" y="3461881"/>
            <a:ext cx="648667" cy="1145532"/>
            <a:chOff x="1624045" y="1828164"/>
            <a:chExt cx="1040665" cy="183779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3708CD-246E-4524-9FC3-07D4A8C0C862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65CCE51-F9AE-4BF7-9325-1EEAECB08735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173A156-BDB5-43F6-8717-E41CA760B0C1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00E10B-A48A-4A54-9B18-E0DE638966E4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340DFE1-EDB9-4A18-AF3A-BCB34577482F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9" name="Graphic 3">
            <a:extLst>
              <a:ext uri="{FF2B5EF4-FFF2-40B4-BE49-F238E27FC236}">
                <a16:creationId xmlns:a16="http://schemas.microsoft.com/office/drawing/2014/main" id="{1255A0F4-6468-4F51-949A-DD000774558C}"/>
              </a:ext>
            </a:extLst>
          </p:cNvPr>
          <p:cNvGrpSpPr/>
          <p:nvPr/>
        </p:nvGrpSpPr>
        <p:grpSpPr>
          <a:xfrm>
            <a:off x="6592873" y="2442037"/>
            <a:ext cx="797765" cy="878552"/>
            <a:chOff x="4214812" y="1357312"/>
            <a:chExt cx="3762375" cy="414337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B13C92C-60B7-43A4-90D7-FCBBA66280C3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FA5B8F-39D0-44CC-9BF8-57F4607F054A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D96CAE3-A9DB-4DBE-8BEA-0DC39BA77AB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44248-F99E-4DF3-94F2-AB84798B755A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DB59B5-83B7-4DB9-AB5C-FCD897E589F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DFD311-6A6C-4264-BF1A-BCC30AF30F11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AD8699-40E9-4371-B911-3B29AB2D4BD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C74861E-1D47-42D5-843F-CF02A3DF6ED8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A8891F-CDFF-40C8-947A-5E8031E37CA1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9" name="Graphic 161">
            <a:extLst>
              <a:ext uri="{FF2B5EF4-FFF2-40B4-BE49-F238E27FC236}">
                <a16:creationId xmlns:a16="http://schemas.microsoft.com/office/drawing/2014/main" id="{BE13F4B0-374E-40B1-97AA-3625172CB035}"/>
              </a:ext>
            </a:extLst>
          </p:cNvPr>
          <p:cNvGrpSpPr/>
          <p:nvPr/>
        </p:nvGrpSpPr>
        <p:grpSpPr>
          <a:xfrm>
            <a:off x="4648966" y="2371535"/>
            <a:ext cx="658232" cy="1239822"/>
            <a:chOff x="5516731" y="2706042"/>
            <a:chExt cx="952136" cy="17934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423D58A-1126-4F6E-9443-CD263FAE3E0C}"/>
                </a:ext>
              </a:extLst>
            </p:cNvPr>
            <p:cNvSpPr/>
            <p:nvPr/>
          </p:nvSpPr>
          <p:spPr>
            <a:xfrm>
              <a:off x="5516712" y="2706060"/>
              <a:ext cx="949962" cy="1562981"/>
            </a:xfrm>
            <a:custGeom>
              <a:avLst/>
              <a:gdLst>
                <a:gd name="connsiteX0" fmla="*/ 919330 w 949962"/>
                <a:gd name="connsiteY0" fmla="*/ 653217 h 1562981"/>
                <a:gd name="connsiteX1" fmla="*/ 775857 w 949962"/>
                <a:gd name="connsiteY1" fmla="*/ 398879 h 1562981"/>
                <a:gd name="connsiteX2" fmla="*/ 661514 w 949962"/>
                <a:gd name="connsiteY2" fmla="*/ 271493 h 1562981"/>
                <a:gd name="connsiteX3" fmla="*/ 539997 w 949962"/>
                <a:gd name="connsiteY3" fmla="*/ 186279 h 1562981"/>
                <a:gd name="connsiteX4" fmla="*/ 436740 w 949962"/>
                <a:gd name="connsiteY4" fmla="*/ 126064 h 1562981"/>
                <a:gd name="connsiteX5" fmla="*/ 278051 w 949962"/>
                <a:gd name="connsiteY5" fmla="*/ 33241 h 1562981"/>
                <a:gd name="connsiteX6" fmla="*/ 160664 w 949962"/>
                <a:gd name="connsiteY6" fmla="*/ 199 h 1562981"/>
                <a:gd name="connsiteX7" fmla="*/ 129144 w 949962"/>
                <a:gd name="connsiteY7" fmla="*/ 17372 h 1562981"/>
                <a:gd name="connsiteX8" fmla="*/ 81320 w 949962"/>
                <a:gd name="connsiteY8" fmla="*/ 169323 h 1562981"/>
                <a:gd name="connsiteX9" fmla="*/ 49364 w 949962"/>
                <a:gd name="connsiteY9" fmla="*/ 363011 h 1562981"/>
                <a:gd name="connsiteX10" fmla="*/ 19 w 949962"/>
                <a:gd name="connsiteY10" fmla="*/ 608001 h 1562981"/>
                <a:gd name="connsiteX11" fmla="*/ 20453 w 949962"/>
                <a:gd name="connsiteY11" fmla="*/ 829297 h 1562981"/>
                <a:gd name="connsiteX12" fmla="*/ 85667 w 949962"/>
                <a:gd name="connsiteY12" fmla="*/ 1010594 h 1562981"/>
                <a:gd name="connsiteX13" fmla="*/ 281964 w 949962"/>
                <a:gd name="connsiteY13" fmla="*/ 1213629 h 1562981"/>
                <a:gd name="connsiteX14" fmla="*/ 375656 w 949962"/>
                <a:gd name="connsiteY14" fmla="*/ 1257758 h 1562981"/>
                <a:gd name="connsiteX15" fmla="*/ 478478 w 949962"/>
                <a:gd name="connsiteY15" fmla="*/ 1326886 h 1562981"/>
                <a:gd name="connsiteX16" fmla="*/ 674992 w 949962"/>
                <a:gd name="connsiteY16" fmla="*/ 1559485 h 1562981"/>
                <a:gd name="connsiteX17" fmla="*/ 680426 w 949962"/>
                <a:gd name="connsiteY17" fmla="*/ 1563615 h 1562981"/>
                <a:gd name="connsiteX18" fmla="*/ 684339 w 949962"/>
                <a:gd name="connsiteY18" fmla="*/ 1558398 h 1562981"/>
                <a:gd name="connsiteX19" fmla="*/ 691078 w 949962"/>
                <a:gd name="connsiteY19" fmla="*/ 1508617 h 1562981"/>
                <a:gd name="connsiteX20" fmla="*/ 713034 w 949962"/>
                <a:gd name="connsiteY20" fmla="*/ 1412099 h 1562981"/>
                <a:gd name="connsiteX21" fmla="*/ 801074 w 949962"/>
                <a:gd name="connsiteY21" fmla="*/ 1248193 h 1562981"/>
                <a:gd name="connsiteX22" fmla="*/ 835203 w 949962"/>
                <a:gd name="connsiteY22" fmla="*/ 1202977 h 1562981"/>
                <a:gd name="connsiteX23" fmla="*/ 930634 w 949962"/>
                <a:gd name="connsiteY23" fmla="*/ 993855 h 1562981"/>
                <a:gd name="connsiteX24" fmla="*/ 948242 w 949962"/>
                <a:gd name="connsiteY24" fmla="*/ 910598 h 1562981"/>
                <a:gd name="connsiteX25" fmla="*/ 951285 w 949962"/>
                <a:gd name="connsiteY25" fmla="*/ 793646 h 1562981"/>
                <a:gd name="connsiteX26" fmla="*/ 919330 w 949962"/>
                <a:gd name="connsiteY26" fmla="*/ 653217 h 1562981"/>
                <a:gd name="connsiteX27" fmla="*/ 220879 w 949962"/>
                <a:gd name="connsiteY27" fmla="*/ 161932 h 1562981"/>
                <a:gd name="connsiteX28" fmla="*/ 216314 w 949962"/>
                <a:gd name="connsiteY28" fmla="*/ 152150 h 1562981"/>
                <a:gd name="connsiteX29" fmla="*/ 221097 w 949962"/>
                <a:gd name="connsiteY29" fmla="*/ 161714 h 1562981"/>
                <a:gd name="connsiteX30" fmla="*/ 220879 w 949962"/>
                <a:gd name="connsiteY30" fmla="*/ 161932 h 15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9962" h="1562981">
                  <a:moveTo>
                    <a:pt x="919330" y="653217"/>
                  </a:moveTo>
                  <a:cubicBezTo>
                    <a:pt x="901287" y="613218"/>
                    <a:pt x="807595" y="442138"/>
                    <a:pt x="775857" y="398879"/>
                  </a:cubicBezTo>
                  <a:cubicBezTo>
                    <a:pt x="741946" y="352794"/>
                    <a:pt x="703686" y="310404"/>
                    <a:pt x="661514" y="271493"/>
                  </a:cubicBezTo>
                  <a:cubicBezTo>
                    <a:pt x="624776" y="237581"/>
                    <a:pt x="585430" y="207582"/>
                    <a:pt x="539997" y="186279"/>
                  </a:cubicBezTo>
                  <a:cubicBezTo>
                    <a:pt x="503694" y="169540"/>
                    <a:pt x="470000" y="148454"/>
                    <a:pt x="436740" y="126064"/>
                  </a:cubicBezTo>
                  <a:cubicBezTo>
                    <a:pt x="385873" y="91500"/>
                    <a:pt x="334788" y="57805"/>
                    <a:pt x="278051" y="33241"/>
                  </a:cubicBezTo>
                  <a:cubicBezTo>
                    <a:pt x="240661" y="16937"/>
                    <a:pt x="202184" y="2590"/>
                    <a:pt x="160664" y="199"/>
                  </a:cubicBezTo>
                  <a:cubicBezTo>
                    <a:pt x="142839" y="-888"/>
                    <a:pt x="136535" y="2155"/>
                    <a:pt x="129144" y="17372"/>
                  </a:cubicBezTo>
                  <a:cubicBezTo>
                    <a:pt x="125883" y="23894"/>
                    <a:pt x="91102" y="124325"/>
                    <a:pt x="81320" y="169323"/>
                  </a:cubicBezTo>
                  <a:cubicBezTo>
                    <a:pt x="68929" y="224973"/>
                    <a:pt x="52843" y="354968"/>
                    <a:pt x="49364" y="363011"/>
                  </a:cubicBezTo>
                  <a:cubicBezTo>
                    <a:pt x="15888" y="441268"/>
                    <a:pt x="-634" y="523004"/>
                    <a:pt x="19" y="608001"/>
                  </a:cubicBezTo>
                  <a:cubicBezTo>
                    <a:pt x="236" y="633870"/>
                    <a:pt x="12844" y="797776"/>
                    <a:pt x="20453" y="829297"/>
                  </a:cubicBezTo>
                  <a:cubicBezTo>
                    <a:pt x="35452" y="892120"/>
                    <a:pt x="55016" y="953205"/>
                    <a:pt x="85667" y="1010594"/>
                  </a:cubicBezTo>
                  <a:cubicBezTo>
                    <a:pt x="108493" y="1053201"/>
                    <a:pt x="240879" y="1189717"/>
                    <a:pt x="281964" y="1213629"/>
                  </a:cubicBezTo>
                  <a:cubicBezTo>
                    <a:pt x="311963" y="1231020"/>
                    <a:pt x="343918" y="1244063"/>
                    <a:pt x="375656" y="1257758"/>
                  </a:cubicBezTo>
                  <a:cubicBezTo>
                    <a:pt x="414133" y="1274496"/>
                    <a:pt x="448696" y="1297104"/>
                    <a:pt x="478478" y="1326886"/>
                  </a:cubicBezTo>
                  <a:cubicBezTo>
                    <a:pt x="558909" y="1399491"/>
                    <a:pt x="663470" y="1531660"/>
                    <a:pt x="674992" y="1559485"/>
                  </a:cubicBezTo>
                  <a:cubicBezTo>
                    <a:pt x="676079" y="1562093"/>
                    <a:pt x="677166" y="1564050"/>
                    <a:pt x="680426" y="1563615"/>
                  </a:cubicBezTo>
                  <a:cubicBezTo>
                    <a:pt x="683687" y="1563398"/>
                    <a:pt x="684122" y="1560789"/>
                    <a:pt x="684339" y="1558398"/>
                  </a:cubicBezTo>
                  <a:cubicBezTo>
                    <a:pt x="685426" y="1541660"/>
                    <a:pt x="688469" y="1525138"/>
                    <a:pt x="691078" y="1508617"/>
                  </a:cubicBezTo>
                  <a:cubicBezTo>
                    <a:pt x="695860" y="1475793"/>
                    <a:pt x="705425" y="1444272"/>
                    <a:pt x="713034" y="1412099"/>
                  </a:cubicBezTo>
                  <a:cubicBezTo>
                    <a:pt x="718468" y="1388840"/>
                    <a:pt x="775640" y="1282539"/>
                    <a:pt x="801074" y="1248193"/>
                  </a:cubicBezTo>
                  <a:cubicBezTo>
                    <a:pt x="812378" y="1232976"/>
                    <a:pt x="824768" y="1218629"/>
                    <a:pt x="835203" y="1202977"/>
                  </a:cubicBezTo>
                  <a:cubicBezTo>
                    <a:pt x="878679" y="1138415"/>
                    <a:pt x="909330" y="1068200"/>
                    <a:pt x="930634" y="993855"/>
                  </a:cubicBezTo>
                  <a:cubicBezTo>
                    <a:pt x="938460" y="966465"/>
                    <a:pt x="945416" y="938857"/>
                    <a:pt x="948242" y="910598"/>
                  </a:cubicBezTo>
                  <a:cubicBezTo>
                    <a:pt x="949763" y="896468"/>
                    <a:pt x="951285" y="818427"/>
                    <a:pt x="951285" y="793646"/>
                  </a:cubicBezTo>
                  <a:cubicBezTo>
                    <a:pt x="949546" y="784298"/>
                    <a:pt x="924112" y="663868"/>
                    <a:pt x="919330" y="653217"/>
                  </a:cubicBezTo>
                  <a:close/>
                  <a:moveTo>
                    <a:pt x="220879" y="161932"/>
                  </a:moveTo>
                  <a:cubicBezTo>
                    <a:pt x="219358" y="158671"/>
                    <a:pt x="217836" y="155410"/>
                    <a:pt x="216314" y="152150"/>
                  </a:cubicBezTo>
                  <a:cubicBezTo>
                    <a:pt x="217836" y="155410"/>
                    <a:pt x="219358" y="158454"/>
                    <a:pt x="221097" y="161714"/>
                  </a:cubicBezTo>
                  <a:cubicBezTo>
                    <a:pt x="220879" y="161932"/>
                    <a:pt x="220879" y="161932"/>
                    <a:pt x="220879" y="161932"/>
                  </a:cubicBezTo>
                  <a:close/>
                </a:path>
              </a:pathLst>
            </a:custGeom>
            <a:solidFill>
              <a:schemeClr val="accent2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A9CDAC-8C45-423E-BB8F-0CCC96A661CF}"/>
                </a:ext>
              </a:extLst>
            </p:cNvPr>
            <p:cNvSpPr/>
            <p:nvPr/>
          </p:nvSpPr>
          <p:spPr>
            <a:xfrm>
              <a:off x="5610858" y="2760388"/>
              <a:ext cx="676060" cy="1739061"/>
            </a:xfrm>
            <a:custGeom>
              <a:avLst/>
              <a:gdLst>
                <a:gd name="connsiteX0" fmla="*/ 633018 w 676060"/>
                <a:gd name="connsiteY0" fmla="*/ 1317991 h 1739061"/>
                <a:gd name="connsiteX1" fmla="*/ 631279 w 676060"/>
                <a:gd name="connsiteY1" fmla="*/ 1325382 h 1739061"/>
                <a:gd name="connsiteX2" fmla="*/ 594107 w 676060"/>
                <a:gd name="connsiteY2" fmla="*/ 1492767 h 1739061"/>
                <a:gd name="connsiteX3" fmla="*/ 587151 w 676060"/>
                <a:gd name="connsiteY3" fmla="*/ 1621023 h 1739061"/>
                <a:gd name="connsiteX4" fmla="*/ 589977 w 676060"/>
                <a:gd name="connsiteY4" fmla="*/ 1697759 h 1739061"/>
                <a:gd name="connsiteX5" fmla="*/ 579542 w 676060"/>
                <a:gd name="connsiteY5" fmla="*/ 1708845 h 1739061"/>
                <a:gd name="connsiteX6" fmla="*/ 488894 w 676060"/>
                <a:gd name="connsiteY6" fmla="*/ 1739279 h 1739061"/>
                <a:gd name="connsiteX7" fmla="*/ 487589 w 676060"/>
                <a:gd name="connsiteY7" fmla="*/ 1739279 h 1739061"/>
                <a:gd name="connsiteX8" fmla="*/ 484329 w 676060"/>
                <a:gd name="connsiteY8" fmla="*/ 1664499 h 1739061"/>
                <a:gd name="connsiteX9" fmla="*/ 479111 w 676060"/>
                <a:gd name="connsiteY9" fmla="*/ 1564720 h 1739061"/>
                <a:gd name="connsiteX10" fmla="*/ 467155 w 676060"/>
                <a:gd name="connsiteY10" fmla="*/ 1425596 h 1739061"/>
                <a:gd name="connsiteX11" fmla="*/ 389984 w 676060"/>
                <a:gd name="connsiteY11" fmla="*/ 1273645 h 1739061"/>
                <a:gd name="connsiteX12" fmla="*/ 386724 w 676060"/>
                <a:gd name="connsiteY12" fmla="*/ 1269080 h 1739061"/>
                <a:gd name="connsiteX13" fmla="*/ 397593 w 676060"/>
                <a:gd name="connsiteY13" fmla="*/ 1275167 h 1739061"/>
                <a:gd name="connsiteX14" fmla="*/ 458895 w 676060"/>
                <a:gd name="connsiteY14" fmla="*/ 1334512 h 1739061"/>
                <a:gd name="connsiteX15" fmla="*/ 456069 w 676060"/>
                <a:gd name="connsiteY15" fmla="*/ 1324947 h 1739061"/>
                <a:gd name="connsiteX16" fmla="*/ 354116 w 676060"/>
                <a:gd name="connsiteY16" fmla="*/ 1119303 h 1739061"/>
                <a:gd name="connsiteX17" fmla="*/ 221513 w 676060"/>
                <a:gd name="connsiteY17" fmla="*/ 945832 h 1739061"/>
                <a:gd name="connsiteX18" fmla="*/ 80649 w 676060"/>
                <a:gd name="connsiteY18" fmla="*/ 762796 h 1739061"/>
                <a:gd name="connsiteX19" fmla="*/ 217 w 676060"/>
                <a:gd name="connsiteY19" fmla="*/ 621932 h 1739061"/>
                <a:gd name="connsiteX20" fmla="*/ 435 w 676060"/>
                <a:gd name="connsiteY20" fmla="*/ 620410 h 1739061"/>
                <a:gd name="connsiteX21" fmla="*/ 1522 w 676060"/>
                <a:gd name="connsiteY21" fmla="*/ 620845 h 1739061"/>
                <a:gd name="connsiteX22" fmla="*/ 120430 w 676060"/>
                <a:gd name="connsiteY22" fmla="*/ 806925 h 1739061"/>
                <a:gd name="connsiteX23" fmla="*/ 298901 w 676060"/>
                <a:gd name="connsiteY23" fmla="*/ 1030611 h 1739061"/>
                <a:gd name="connsiteX24" fmla="*/ 429331 w 676060"/>
                <a:gd name="connsiteY24" fmla="*/ 1218430 h 1739061"/>
                <a:gd name="connsiteX25" fmla="*/ 456721 w 676060"/>
                <a:gd name="connsiteY25" fmla="*/ 1273428 h 1739061"/>
                <a:gd name="connsiteX26" fmla="*/ 454547 w 676060"/>
                <a:gd name="connsiteY26" fmla="*/ 1251907 h 1739061"/>
                <a:gd name="connsiteX27" fmla="*/ 372377 w 676060"/>
                <a:gd name="connsiteY27" fmla="*/ 1000830 h 1739061"/>
                <a:gd name="connsiteX28" fmla="*/ 258468 w 676060"/>
                <a:gd name="connsiteY28" fmla="*/ 788664 h 1739061"/>
                <a:gd name="connsiteX29" fmla="*/ 129343 w 676060"/>
                <a:gd name="connsiteY29" fmla="*/ 526283 h 1739061"/>
                <a:gd name="connsiteX30" fmla="*/ 50868 w 676060"/>
                <a:gd name="connsiteY30" fmla="*/ 216948 h 1739061"/>
                <a:gd name="connsiteX31" fmla="*/ 50868 w 676060"/>
                <a:gd name="connsiteY31" fmla="*/ 204557 h 1739061"/>
                <a:gd name="connsiteX32" fmla="*/ 58259 w 676060"/>
                <a:gd name="connsiteY32" fmla="*/ 239990 h 1739061"/>
                <a:gd name="connsiteX33" fmla="*/ 116734 w 676060"/>
                <a:gd name="connsiteY33" fmla="*/ 471286 h 1739061"/>
                <a:gd name="connsiteX34" fmla="*/ 192166 w 676060"/>
                <a:gd name="connsiteY34" fmla="*/ 641931 h 1739061"/>
                <a:gd name="connsiteX35" fmla="*/ 353247 w 676060"/>
                <a:gd name="connsiteY35" fmla="*/ 948006 h 1739061"/>
                <a:gd name="connsiteX36" fmla="*/ 463677 w 676060"/>
                <a:gd name="connsiteY36" fmla="*/ 1195170 h 1739061"/>
                <a:gd name="connsiteX37" fmla="*/ 466938 w 676060"/>
                <a:gd name="connsiteY37" fmla="*/ 1199735 h 1739061"/>
                <a:gd name="connsiteX38" fmla="*/ 459982 w 676060"/>
                <a:gd name="connsiteY38" fmla="*/ 1152128 h 1739061"/>
                <a:gd name="connsiteX39" fmla="*/ 407375 w 676060"/>
                <a:gd name="connsiteY39" fmla="*/ 839532 h 1739061"/>
                <a:gd name="connsiteX40" fmla="*/ 285858 w 676060"/>
                <a:gd name="connsiteY40" fmla="*/ 463242 h 1739061"/>
                <a:gd name="connsiteX41" fmla="*/ 138473 w 676060"/>
                <a:gd name="connsiteY41" fmla="*/ 142820 h 1739061"/>
                <a:gd name="connsiteX42" fmla="*/ 79997 w 676060"/>
                <a:gd name="connsiteY42" fmla="*/ 8695 h 1739061"/>
                <a:gd name="connsiteX43" fmla="*/ 77606 w 676060"/>
                <a:gd name="connsiteY43" fmla="*/ 0 h 1739061"/>
                <a:gd name="connsiteX44" fmla="*/ 79779 w 676060"/>
                <a:gd name="connsiteY44" fmla="*/ 3696 h 1739061"/>
                <a:gd name="connsiteX45" fmla="*/ 207383 w 676060"/>
                <a:gd name="connsiteY45" fmla="*/ 261511 h 1739061"/>
                <a:gd name="connsiteX46" fmla="*/ 368464 w 676060"/>
                <a:gd name="connsiteY46" fmla="*/ 660409 h 1739061"/>
                <a:gd name="connsiteX47" fmla="*/ 426505 w 676060"/>
                <a:gd name="connsiteY47" fmla="*/ 891052 h 1739061"/>
                <a:gd name="connsiteX48" fmla="*/ 502154 w 676060"/>
                <a:gd name="connsiteY48" fmla="*/ 1280601 h 1739061"/>
                <a:gd name="connsiteX49" fmla="*/ 504545 w 676060"/>
                <a:gd name="connsiteY49" fmla="*/ 1286471 h 1739061"/>
                <a:gd name="connsiteX50" fmla="*/ 500197 w 676060"/>
                <a:gd name="connsiteY50" fmla="*/ 1235603 h 1739061"/>
                <a:gd name="connsiteX51" fmla="*/ 491720 w 676060"/>
                <a:gd name="connsiteY51" fmla="*/ 1050393 h 1739061"/>
                <a:gd name="connsiteX52" fmla="*/ 496719 w 676060"/>
                <a:gd name="connsiteY52" fmla="*/ 869096 h 1739061"/>
                <a:gd name="connsiteX53" fmla="*/ 470416 w 676060"/>
                <a:gd name="connsiteY53" fmla="*/ 569108 h 1739061"/>
                <a:gd name="connsiteX54" fmla="*/ 391289 w 676060"/>
                <a:gd name="connsiteY54" fmla="*/ 316727 h 1739061"/>
                <a:gd name="connsiteX55" fmla="*/ 306944 w 676060"/>
                <a:gd name="connsiteY55" fmla="*/ 173037 h 1739061"/>
                <a:gd name="connsiteX56" fmla="*/ 291728 w 676060"/>
                <a:gd name="connsiteY56" fmla="*/ 149125 h 1739061"/>
                <a:gd name="connsiteX57" fmla="*/ 293467 w 676060"/>
                <a:gd name="connsiteY57" fmla="*/ 149125 h 1739061"/>
                <a:gd name="connsiteX58" fmla="*/ 383028 w 676060"/>
                <a:gd name="connsiteY58" fmla="*/ 278467 h 1739061"/>
                <a:gd name="connsiteX59" fmla="*/ 444765 w 676060"/>
                <a:gd name="connsiteY59" fmla="*/ 429766 h 1739061"/>
                <a:gd name="connsiteX60" fmla="*/ 496937 w 676060"/>
                <a:gd name="connsiteY60" fmla="*/ 719971 h 1739061"/>
                <a:gd name="connsiteX61" fmla="*/ 503458 w 676060"/>
                <a:gd name="connsiteY61" fmla="*/ 943006 h 1739061"/>
                <a:gd name="connsiteX62" fmla="*/ 499328 w 676060"/>
                <a:gd name="connsiteY62" fmla="*/ 1043654 h 1739061"/>
                <a:gd name="connsiteX63" fmla="*/ 508675 w 676060"/>
                <a:gd name="connsiteY63" fmla="*/ 1226473 h 1739061"/>
                <a:gd name="connsiteX64" fmla="*/ 534544 w 676060"/>
                <a:gd name="connsiteY64" fmla="*/ 1351685 h 1739061"/>
                <a:gd name="connsiteX65" fmla="*/ 538457 w 676060"/>
                <a:gd name="connsiteY65" fmla="*/ 1363859 h 1739061"/>
                <a:gd name="connsiteX66" fmla="*/ 539979 w 676060"/>
                <a:gd name="connsiteY66" fmla="*/ 1360816 h 1739061"/>
                <a:gd name="connsiteX67" fmla="*/ 557152 w 676060"/>
                <a:gd name="connsiteY67" fmla="*/ 1196040 h 1739061"/>
                <a:gd name="connsiteX68" fmla="*/ 605193 w 676060"/>
                <a:gd name="connsiteY68" fmla="*/ 1035611 h 1739061"/>
                <a:gd name="connsiteX69" fmla="*/ 649105 w 676060"/>
                <a:gd name="connsiteY69" fmla="*/ 919094 h 1739061"/>
                <a:gd name="connsiteX70" fmla="*/ 669104 w 676060"/>
                <a:gd name="connsiteY70" fmla="*/ 735406 h 1739061"/>
                <a:gd name="connsiteX71" fmla="*/ 620627 w 676060"/>
                <a:gd name="connsiteY71" fmla="*/ 463677 h 1739061"/>
                <a:gd name="connsiteX72" fmla="*/ 618236 w 676060"/>
                <a:gd name="connsiteY72" fmla="*/ 455634 h 1739061"/>
                <a:gd name="connsiteX73" fmla="*/ 619758 w 676060"/>
                <a:gd name="connsiteY73" fmla="*/ 454112 h 1739061"/>
                <a:gd name="connsiteX74" fmla="*/ 677147 w 676060"/>
                <a:gd name="connsiteY74" fmla="*/ 759318 h 1739061"/>
                <a:gd name="connsiteX75" fmla="*/ 646279 w 676060"/>
                <a:gd name="connsiteY75" fmla="*/ 956266 h 1739061"/>
                <a:gd name="connsiteX76" fmla="*/ 605193 w 676060"/>
                <a:gd name="connsiteY76" fmla="*/ 1054306 h 1739061"/>
                <a:gd name="connsiteX77" fmla="*/ 569325 w 676060"/>
                <a:gd name="connsiteY77" fmla="*/ 1165823 h 1739061"/>
                <a:gd name="connsiteX78" fmla="*/ 551065 w 676060"/>
                <a:gd name="connsiteY78" fmla="*/ 1354946 h 1739061"/>
                <a:gd name="connsiteX79" fmla="*/ 583238 w 676060"/>
                <a:gd name="connsiteY79" fmla="*/ 1500375 h 1739061"/>
                <a:gd name="connsiteX80" fmla="*/ 586716 w 676060"/>
                <a:gd name="connsiteY80" fmla="*/ 1504288 h 1739061"/>
                <a:gd name="connsiteX81" fmla="*/ 590411 w 676060"/>
                <a:gd name="connsiteY81" fmla="*/ 1477550 h 1739061"/>
                <a:gd name="connsiteX82" fmla="*/ 624323 w 676060"/>
                <a:gd name="connsiteY82" fmla="*/ 1337121 h 1739061"/>
                <a:gd name="connsiteX83" fmla="*/ 633018 w 676060"/>
                <a:gd name="connsiteY83" fmla="*/ 1317991 h 17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6060" h="1739061">
                  <a:moveTo>
                    <a:pt x="633018" y="1317991"/>
                  </a:moveTo>
                  <a:cubicBezTo>
                    <a:pt x="632366" y="1320382"/>
                    <a:pt x="632149" y="1322991"/>
                    <a:pt x="631279" y="1325382"/>
                  </a:cubicBezTo>
                  <a:cubicBezTo>
                    <a:pt x="611280" y="1379510"/>
                    <a:pt x="601280" y="1435813"/>
                    <a:pt x="594107" y="1492767"/>
                  </a:cubicBezTo>
                  <a:cubicBezTo>
                    <a:pt x="588890" y="1535374"/>
                    <a:pt x="585412" y="1577981"/>
                    <a:pt x="587151" y="1621023"/>
                  </a:cubicBezTo>
                  <a:cubicBezTo>
                    <a:pt x="588237" y="1646674"/>
                    <a:pt x="589977" y="1672108"/>
                    <a:pt x="589977" y="1697759"/>
                  </a:cubicBezTo>
                  <a:cubicBezTo>
                    <a:pt x="589977" y="1707976"/>
                    <a:pt x="589542" y="1708410"/>
                    <a:pt x="579542" y="1708845"/>
                  </a:cubicBezTo>
                  <a:cubicBezTo>
                    <a:pt x="546500" y="1710367"/>
                    <a:pt x="517153" y="1723410"/>
                    <a:pt x="488894" y="1739279"/>
                  </a:cubicBezTo>
                  <a:cubicBezTo>
                    <a:pt x="488459" y="1739279"/>
                    <a:pt x="488024" y="1739279"/>
                    <a:pt x="487589" y="1739279"/>
                  </a:cubicBezTo>
                  <a:cubicBezTo>
                    <a:pt x="486502" y="1714280"/>
                    <a:pt x="485415" y="1689498"/>
                    <a:pt x="484329" y="1664499"/>
                  </a:cubicBezTo>
                  <a:cubicBezTo>
                    <a:pt x="482589" y="1631240"/>
                    <a:pt x="481068" y="1597980"/>
                    <a:pt x="479111" y="1564720"/>
                  </a:cubicBezTo>
                  <a:cubicBezTo>
                    <a:pt x="476285" y="1518201"/>
                    <a:pt x="476938" y="1471463"/>
                    <a:pt x="467155" y="1425596"/>
                  </a:cubicBezTo>
                  <a:cubicBezTo>
                    <a:pt x="454765" y="1368207"/>
                    <a:pt x="431070" y="1316469"/>
                    <a:pt x="389984" y="1273645"/>
                  </a:cubicBezTo>
                  <a:cubicBezTo>
                    <a:pt x="388680" y="1272341"/>
                    <a:pt x="387811" y="1270602"/>
                    <a:pt x="386724" y="1269080"/>
                  </a:cubicBezTo>
                  <a:cubicBezTo>
                    <a:pt x="391071" y="1269950"/>
                    <a:pt x="394115" y="1272776"/>
                    <a:pt x="397593" y="1275167"/>
                  </a:cubicBezTo>
                  <a:cubicBezTo>
                    <a:pt x="421288" y="1291253"/>
                    <a:pt x="441939" y="1310600"/>
                    <a:pt x="458895" y="1334512"/>
                  </a:cubicBezTo>
                  <a:cubicBezTo>
                    <a:pt x="458025" y="1331252"/>
                    <a:pt x="456938" y="1328208"/>
                    <a:pt x="456069" y="1324947"/>
                  </a:cubicBezTo>
                  <a:cubicBezTo>
                    <a:pt x="432809" y="1251037"/>
                    <a:pt x="397158" y="1183431"/>
                    <a:pt x="354116" y="1119303"/>
                  </a:cubicBezTo>
                  <a:cubicBezTo>
                    <a:pt x="313466" y="1058654"/>
                    <a:pt x="267598" y="1002352"/>
                    <a:pt x="221513" y="945832"/>
                  </a:cubicBezTo>
                  <a:cubicBezTo>
                    <a:pt x="172819" y="886269"/>
                    <a:pt x="123908" y="826706"/>
                    <a:pt x="80649" y="762796"/>
                  </a:cubicBezTo>
                  <a:cubicBezTo>
                    <a:pt x="50215" y="717798"/>
                    <a:pt x="22825" y="671278"/>
                    <a:pt x="217" y="621932"/>
                  </a:cubicBezTo>
                  <a:cubicBezTo>
                    <a:pt x="0" y="621280"/>
                    <a:pt x="-217" y="620845"/>
                    <a:pt x="435" y="620410"/>
                  </a:cubicBezTo>
                  <a:cubicBezTo>
                    <a:pt x="652" y="620193"/>
                    <a:pt x="1087" y="620410"/>
                    <a:pt x="1522" y="620845"/>
                  </a:cubicBezTo>
                  <a:cubicBezTo>
                    <a:pt x="34346" y="687147"/>
                    <a:pt x="76084" y="748014"/>
                    <a:pt x="120430" y="806925"/>
                  </a:cubicBezTo>
                  <a:cubicBezTo>
                    <a:pt x="177819" y="883226"/>
                    <a:pt x="239773" y="955832"/>
                    <a:pt x="298901" y="1030611"/>
                  </a:cubicBezTo>
                  <a:cubicBezTo>
                    <a:pt x="346291" y="1090609"/>
                    <a:pt x="391941" y="1151476"/>
                    <a:pt x="429331" y="1218430"/>
                  </a:cubicBezTo>
                  <a:cubicBezTo>
                    <a:pt x="438896" y="1235821"/>
                    <a:pt x="447808" y="1253428"/>
                    <a:pt x="456721" y="1273428"/>
                  </a:cubicBezTo>
                  <a:cubicBezTo>
                    <a:pt x="457156" y="1264732"/>
                    <a:pt x="455634" y="1258211"/>
                    <a:pt x="454547" y="1251907"/>
                  </a:cubicBezTo>
                  <a:cubicBezTo>
                    <a:pt x="441069" y="1163649"/>
                    <a:pt x="410636" y="1080827"/>
                    <a:pt x="372377" y="1000830"/>
                  </a:cubicBezTo>
                  <a:cubicBezTo>
                    <a:pt x="337595" y="928441"/>
                    <a:pt x="297597" y="858879"/>
                    <a:pt x="258468" y="788664"/>
                  </a:cubicBezTo>
                  <a:cubicBezTo>
                    <a:pt x="210861" y="703450"/>
                    <a:pt x="165863" y="617149"/>
                    <a:pt x="129343" y="526283"/>
                  </a:cubicBezTo>
                  <a:cubicBezTo>
                    <a:pt x="89562" y="426940"/>
                    <a:pt x="62606" y="323900"/>
                    <a:pt x="50868" y="216948"/>
                  </a:cubicBezTo>
                  <a:cubicBezTo>
                    <a:pt x="50433" y="212818"/>
                    <a:pt x="49998" y="208687"/>
                    <a:pt x="50868" y="204557"/>
                  </a:cubicBezTo>
                  <a:cubicBezTo>
                    <a:pt x="53259" y="216296"/>
                    <a:pt x="55433" y="228252"/>
                    <a:pt x="58259" y="239990"/>
                  </a:cubicBezTo>
                  <a:cubicBezTo>
                    <a:pt x="75867" y="317596"/>
                    <a:pt x="92605" y="395419"/>
                    <a:pt x="116734" y="471286"/>
                  </a:cubicBezTo>
                  <a:cubicBezTo>
                    <a:pt x="135647" y="531066"/>
                    <a:pt x="163472" y="586716"/>
                    <a:pt x="192166" y="641931"/>
                  </a:cubicBezTo>
                  <a:cubicBezTo>
                    <a:pt x="245208" y="744318"/>
                    <a:pt x="301292" y="844966"/>
                    <a:pt x="353247" y="948006"/>
                  </a:cubicBezTo>
                  <a:cubicBezTo>
                    <a:pt x="393897" y="1028655"/>
                    <a:pt x="431939" y="1110608"/>
                    <a:pt x="463677" y="1195170"/>
                  </a:cubicBezTo>
                  <a:cubicBezTo>
                    <a:pt x="464112" y="1196692"/>
                    <a:pt x="464329" y="1198213"/>
                    <a:pt x="466938" y="1199735"/>
                  </a:cubicBezTo>
                  <a:cubicBezTo>
                    <a:pt x="464547" y="1183214"/>
                    <a:pt x="462156" y="1167562"/>
                    <a:pt x="459982" y="1152128"/>
                  </a:cubicBezTo>
                  <a:cubicBezTo>
                    <a:pt x="444765" y="1047567"/>
                    <a:pt x="428461" y="943223"/>
                    <a:pt x="407375" y="839532"/>
                  </a:cubicBezTo>
                  <a:cubicBezTo>
                    <a:pt x="381072" y="709537"/>
                    <a:pt x="339334" y="584542"/>
                    <a:pt x="285858" y="463242"/>
                  </a:cubicBezTo>
                  <a:cubicBezTo>
                    <a:pt x="238469" y="355638"/>
                    <a:pt x="186949" y="249773"/>
                    <a:pt x="138473" y="142820"/>
                  </a:cubicBezTo>
                  <a:cubicBezTo>
                    <a:pt x="118256" y="98474"/>
                    <a:pt x="98692" y="53694"/>
                    <a:pt x="79997" y="8695"/>
                  </a:cubicBezTo>
                  <a:cubicBezTo>
                    <a:pt x="78910" y="6304"/>
                    <a:pt x="77171" y="3913"/>
                    <a:pt x="77606" y="0"/>
                  </a:cubicBezTo>
                  <a:cubicBezTo>
                    <a:pt x="78693" y="1739"/>
                    <a:pt x="79345" y="2609"/>
                    <a:pt x="79779" y="3696"/>
                  </a:cubicBezTo>
                  <a:cubicBezTo>
                    <a:pt x="120647" y="90431"/>
                    <a:pt x="166515" y="174776"/>
                    <a:pt x="207383" y="261511"/>
                  </a:cubicBezTo>
                  <a:cubicBezTo>
                    <a:pt x="268468" y="391506"/>
                    <a:pt x="324770" y="523457"/>
                    <a:pt x="368464" y="660409"/>
                  </a:cubicBezTo>
                  <a:cubicBezTo>
                    <a:pt x="392593" y="736058"/>
                    <a:pt x="410201" y="813446"/>
                    <a:pt x="426505" y="891052"/>
                  </a:cubicBezTo>
                  <a:cubicBezTo>
                    <a:pt x="453678" y="1020612"/>
                    <a:pt x="475851" y="1151041"/>
                    <a:pt x="502154" y="1280601"/>
                  </a:cubicBezTo>
                  <a:cubicBezTo>
                    <a:pt x="502589" y="1282558"/>
                    <a:pt x="503023" y="1284514"/>
                    <a:pt x="504545" y="1286471"/>
                  </a:cubicBezTo>
                  <a:cubicBezTo>
                    <a:pt x="503023" y="1269515"/>
                    <a:pt x="501502" y="1252559"/>
                    <a:pt x="500197" y="1235603"/>
                  </a:cubicBezTo>
                  <a:cubicBezTo>
                    <a:pt x="494763" y="1174084"/>
                    <a:pt x="489328" y="1112347"/>
                    <a:pt x="491720" y="1050393"/>
                  </a:cubicBezTo>
                  <a:cubicBezTo>
                    <a:pt x="494111" y="989961"/>
                    <a:pt x="496937" y="929746"/>
                    <a:pt x="496719" y="869096"/>
                  </a:cubicBezTo>
                  <a:cubicBezTo>
                    <a:pt x="496067" y="768448"/>
                    <a:pt x="489546" y="668234"/>
                    <a:pt x="470416" y="569108"/>
                  </a:cubicBezTo>
                  <a:cubicBezTo>
                    <a:pt x="453678" y="481937"/>
                    <a:pt x="429548" y="396941"/>
                    <a:pt x="391289" y="316727"/>
                  </a:cubicBezTo>
                  <a:cubicBezTo>
                    <a:pt x="367377" y="266511"/>
                    <a:pt x="336726" y="219991"/>
                    <a:pt x="306944" y="173037"/>
                  </a:cubicBezTo>
                  <a:cubicBezTo>
                    <a:pt x="301945" y="165211"/>
                    <a:pt x="296945" y="157385"/>
                    <a:pt x="291728" y="149125"/>
                  </a:cubicBezTo>
                  <a:cubicBezTo>
                    <a:pt x="292597" y="149125"/>
                    <a:pt x="293249" y="148907"/>
                    <a:pt x="293467" y="149125"/>
                  </a:cubicBezTo>
                  <a:cubicBezTo>
                    <a:pt x="324335" y="191514"/>
                    <a:pt x="356290" y="233252"/>
                    <a:pt x="383028" y="278467"/>
                  </a:cubicBezTo>
                  <a:cubicBezTo>
                    <a:pt x="411071" y="325857"/>
                    <a:pt x="429113" y="377376"/>
                    <a:pt x="444765" y="429766"/>
                  </a:cubicBezTo>
                  <a:cubicBezTo>
                    <a:pt x="472807" y="524544"/>
                    <a:pt x="488676" y="621497"/>
                    <a:pt x="496937" y="719971"/>
                  </a:cubicBezTo>
                  <a:cubicBezTo>
                    <a:pt x="503241" y="794316"/>
                    <a:pt x="504980" y="868661"/>
                    <a:pt x="503458" y="943006"/>
                  </a:cubicBezTo>
                  <a:cubicBezTo>
                    <a:pt x="502806" y="976483"/>
                    <a:pt x="501067" y="1010177"/>
                    <a:pt x="499328" y="1043654"/>
                  </a:cubicBezTo>
                  <a:cubicBezTo>
                    <a:pt x="496285" y="1104956"/>
                    <a:pt x="500632" y="1165823"/>
                    <a:pt x="508675" y="1226473"/>
                  </a:cubicBezTo>
                  <a:cubicBezTo>
                    <a:pt x="514327" y="1268863"/>
                    <a:pt x="521936" y="1310818"/>
                    <a:pt x="534544" y="1351685"/>
                  </a:cubicBezTo>
                  <a:cubicBezTo>
                    <a:pt x="535631" y="1355381"/>
                    <a:pt x="536935" y="1359077"/>
                    <a:pt x="538457" y="1363859"/>
                  </a:cubicBezTo>
                  <a:cubicBezTo>
                    <a:pt x="539326" y="1361902"/>
                    <a:pt x="539979" y="1361468"/>
                    <a:pt x="539979" y="1360816"/>
                  </a:cubicBezTo>
                  <a:cubicBezTo>
                    <a:pt x="539109" y="1305166"/>
                    <a:pt x="549761" y="1250820"/>
                    <a:pt x="557152" y="1196040"/>
                  </a:cubicBezTo>
                  <a:cubicBezTo>
                    <a:pt x="564760" y="1139955"/>
                    <a:pt x="583238" y="1087348"/>
                    <a:pt x="605193" y="1035611"/>
                  </a:cubicBezTo>
                  <a:cubicBezTo>
                    <a:pt x="621497" y="997352"/>
                    <a:pt x="638235" y="959310"/>
                    <a:pt x="649105" y="919094"/>
                  </a:cubicBezTo>
                  <a:cubicBezTo>
                    <a:pt x="665626" y="858879"/>
                    <a:pt x="670625" y="797577"/>
                    <a:pt x="669104" y="735406"/>
                  </a:cubicBezTo>
                  <a:cubicBezTo>
                    <a:pt x="666930" y="642366"/>
                    <a:pt x="649757" y="551935"/>
                    <a:pt x="620627" y="463677"/>
                  </a:cubicBezTo>
                  <a:cubicBezTo>
                    <a:pt x="619758" y="461069"/>
                    <a:pt x="618888" y="458243"/>
                    <a:pt x="618236" y="455634"/>
                  </a:cubicBezTo>
                  <a:cubicBezTo>
                    <a:pt x="617802" y="454330"/>
                    <a:pt x="618019" y="453460"/>
                    <a:pt x="619758" y="454112"/>
                  </a:cubicBezTo>
                  <a:cubicBezTo>
                    <a:pt x="658452" y="552152"/>
                    <a:pt x="680190" y="653452"/>
                    <a:pt x="677147" y="759318"/>
                  </a:cubicBezTo>
                  <a:cubicBezTo>
                    <a:pt x="675191" y="826272"/>
                    <a:pt x="668234" y="892573"/>
                    <a:pt x="646279" y="956266"/>
                  </a:cubicBezTo>
                  <a:cubicBezTo>
                    <a:pt x="634757" y="989743"/>
                    <a:pt x="619106" y="1021699"/>
                    <a:pt x="605193" y="1054306"/>
                  </a:cubicBezTo>
                  <a:cubicBezTo>
                    <a:pt x="589542" y="1090391"/>
                    <a:pt x="573890" y="1126694"/>
                    <a:pt x="569325" y="1165823"/>
                  </a:cubicBezTo>
                  <a:cubicBezTo>
                    <a:pt x="561934" y="1228647"/>
                    <a:pt x="548891" y="1291036"/>
                    <a:pt x="551065" y="1354946"/>
                  </a:cubicBezTo>
                  <a:cubicBezTo>
                    <a:pt x="552804" y="1405379"/>
                    <a:pt x="564543" y="1453638"/>
                    <a:pt x="583238" y="1500375"/>
                  </a:cubicBezTo>
                  <a:cubicBezTo>
                    <a:pt x="583890" y="1501679"/>
                    <a:pt x="583890" y="1503636"/>
                    <a:pt x="586716" y="1504288"/>
                  </a:cubicBezTo>
                  <a:cubicBezTo>
                    <a:pt x="588020" y="1495375"/>
                    <a:pt x="589107" y="1486245"/>
                    <a:pt x="590411" y="1477550"/>
                  </a:cubicBezTo>
                  <a:cubicBezTo>
                    <a:pt x="597368" y="1429726"/>
                    <a:pt x="606715" y="1382336"/>
                    <a:pt x="624323" y="1337121"/>
                  </a:cubicBezTo>
                  <a:cubicBezTo>
                    <a:pt x="626497" y="1330817"/>
                    <a:pt x="628671" y="1324078"/>
                    <a:pt x="633018" y="1317991"/>
                  </a:cubicBezTo>
                  <a:close/>
                </a:path>
              </a:pathLst>
            </a:custGeom>
            <a:solidFill>
              <a:schemeClr val="accent1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F6D40A-40D9-426B-A5C3-ACDD7CA4F28B}"/>
                </a:ext>
              </a:extLst>
            </p:cNvPr>
            <p:cNvSpPr/>
            <p:nvPr/>
          </p:nvSpPr>
          <p:spPr>
            <a:xfrm>
              <a:off x="6219529" y="3192544"/>
              <a:ext cx="8695" cy="23912"/>
            </a:xfrm>
            <a:custGeom>
              <a:avLst/>
              <a:gdLst>
                <a:gd name="connsiteX0" fmla="*/ 10434 w 8695"/>
                <a:gd name="connsiteY0" fmla="*/ 22390 h 23912"/>
                <a:gd name="connsiteX1" fmla="*/ 8913 w 8695"/>
                <a:gd name="connsiteY1" fmla="*/ 23912 h 23912"/>
                <a:gd name="connsiteX2" fmla="*/ 0 w 8695"/>
                <a:gd name="connsiteY2" fmla="*/ 652 h 23912"/>
                <a:gd name="connsiteX3" fmla="*/ 1522 w 8695"/>
                <a:gd name="connsiteY3" fmla="*/ 0 h 23912"/>
                <a:gd name="connsiteX4" fmla="*/ 10434 w 8695"/>
                <a:gd name="connsiteY4" fmla="*/ 22390 h 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5" h="23912">
                  <a:moveTo>
                    <a:pt x="10434" y="22390"/>
                  </a:moveTo>
                  <a:cubicBezTo>
                    <a:pt x="10000" y="22825"/>
                    <a:pt x="9565" y="23260"/>
                    <a:pt x="8913" y="23912"/>
                  </a:cubicBezTo>
                  <a:cubicBezTo>
                    <a:pt x="5869" y="16086"/>
                    <a:pt x="3043" y="8478"/>
                    <a:pt x="0" y="652"/>
                  </a:cubicBezTo>
                  <a:cubicBezTo>
                    <a:pt x="435" y="435"/>
                    <a:pt x="1087" y="217"/>
                    <a:pt x="1522" y="0"/>
                  </a:cubicBezTo>
                  <a:cubicBezTo>
                    <a:pt x="4565" y="7391"/>
                    <a:pt x="7391" y="14782"/>
                    <a:pt x="10434" y="22390"/>
                  </a:cubicBezTo>
                  <a:close/>
                </a:path>
              </a:pathLst>
            </a:custGeom>
            <a:solidFill>
              <a:srgbClr val="979797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6A5E66A-359F-4179-8430-29162244975D}"/>
                </a:ext>
              </a:extLst>
            </p:cNvPr>
            <p:cNvSpPr/>
            <p:nvPr/>
          </p:nvSpPr>
          <p:spPr>
            <a:xfrm>
              <a:off x="5591076" y="3337539"/>
              <a:ext cx="4348" cy="13043"/>
            </a:xfrm>
            <a:custGeom>
              <a:avLst/>
              <a:gdLst>
                <a:gd name="connsiteX0" fmla="*/ 0 w 4347"/>
                <a:gd name="connsiteY0" fmla="*/ 0 h 13042"/>
                <a:gd name="connsiteX1" fmla="*/ 6087 w 4347"/>
                <a:gd name="connsiteY1" fmla="*/ 14999 h 13042"/>
                <a:gd name="connsiteX2" fmla="*/ 0 w 4347"/>
                <a:gd name="connsiteY2" fmla="*/ 0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" h="13042">
                  <a:moveTo>
                    <a:pt x="0" y="0"/>
                  </a:moveTo>
                  <a:cubicBezTo>
                    <a:pt x="4130" y="3913"/>
                    <a:pt x="6087" y="9130"/>
                    <a:pt x="6087" y="14999"/>
                  </a:cubicBezTo>
                  <a:cubicBezTo>
                    <a:pt x="3913" y="10000"/>
                    <a:pt x="1956" y="5000"/>
                    <a:pt x="0" y="0"/>
                  </a:cubicBezTo>
                  <a:close/>
                </a:path>
              </a:pathLst>
            </a:custGeom>
            <a:solidFill>
              <a:srgbClr val="6A6A6A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993165-4875-45F7-8A25-37F4D59352D9}"/>
                </a:ext>
              </a:extLst>
            </p:cNvPr>
            <p:cNvSpPr/>
            <p:nvPr/>
          </p:nvSpPr>
          <p:spPr>
            <a:xfrm>
              <a:off x="5604771" y="3365581"/>
              <a:ext cx="6521" cy="15217"/>
            </a:xfrm>
            <a:custGeom>
              <a:avLst/>
              <a:gdLst>
                <a:gd name="connsiteX0" fmla="*/ 7608 w 6521"/>
                <a:gd name="connsiteY0" fmla="*/ 16086 h 15216"/>
                <a:gd name="connsiteX1" fmla="*/ 6304 w 6521"/>
                <a:gd name="connsiteY1" fmla="*/ 17173 h 15216"/>
                <a:gd name="connsiteX2" fmla="*/ 0 w 6521"/>
                <a:gd name="connsiteY2" fmla="*/ 0 h 15216"/>
                <a:gd name="connsiteX3" fmla="*/ 7608 w 6521"/>
                <a:gd name="connsiteY3" fmla="*/ 1608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" h="15216">
                  <a:moveTo>
                    <a:pt x="7608" y="16086"/>
                  </a:moveTo>
                  <a:cubicBezTo>
                    <a:pt x="7174" y="16521"/>
                    <a:pt x="6739" y="16956"/>
                    <a:pt x="6304" y="17173"/>
                  </a:cubicBezTo>
                  <a:cubicBezTo>
                    <a:pt x="3261" y="11956"/>
                    <a:pt x="652" y="6521"/>
                    <a:pt x="0" y="0"/>
                  </a:cubicBezTo>
                  <a:cubicBezTo>
                    <a:pt x="2609" y="5435"/>
                    <a:pt x="5217" y="10652"/>
                    <a:pt x="7608" y="16086"/>
                  </a:cubicBezTo>
                  <a:close/>
                </a:path>
              </a:pathLst>
            </a:custGeom>
            <a:solidFill>
              <a:srgbClr val="8B8B8B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70">
            <a:extLst>
              <a:ext uri="{FF2B5EF4-FFF2-40B4-BE49-F238E27FC236}">
                <a16:creationId xmlns:a16="http://schemas.microsoft.com/office/drawing/2014/main" id="{C50BEB0C-6B33-4695-B710-10A4959F3280}"/>
              </a:ext>
            </a:extLst>
          </p:cNvPr>
          <p:cNvGrpSpPr/>
          <p:nvPr/>
        </p:nvGrpSpPr>
        <p:grpSpPr>
          <a:xfrm>
            <a:off x="4562273" y="2359591"/>
            <a:ext cx="3823253" cy="3655422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C353AED-2989-4E0B-AB60-43DAF24503B1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6BC6264-84D5-4512-9D21-DA06510EFECB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D1ED557-AA4D-4267-B864-0D6273DF336E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CBBD444C-9C30-4714-80C3-0D9E12ADD8EE}"/>
              </a:ext>
            </a:extLst>
          </p:cNvPr>
          <p:cNvSpPr txBox="1"/>
          <p:nvPr/>
        </p:nvSpPr>
        <p:spPr>
          <a:xfrm>
            <a:off x="8502460" y="366972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440E66-AB48-4D9A-84B8-2331BBB79F29}"/>
              </a:ext>
            </a:extLst>
          </p:cNvPr>
          <p:cNvSpPr txBox="1"/>
          <p:nvPr/>
        </p:nvSpPr>
        <p:spPr>
          <a:xfrm>
            <a:off x="8502460" y="399088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7BB3133-CF2E-471F-A445-2B65D82B5234}"/>
              </a:ext>
            </a:extLst>
          </p:cNvPr>
          <p:cNvSpPr txBox="1"/>
          <p:nvPr/>
        </p:nvSpPr>
        <p:spPr>
          <a:xfrm>
            <a:off x="8502460" y="495436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84C4C8-7D70-4B3A-8BF4-57F989481239}"/>
              </a:ext>
            </a:extLst>
          </p:cNvPr>
          <p:cNvSpPr txBox="1"/>
          <p:nvPr/>
        </p:nvSpPr>
        <p:spPr>
          <a:xfrm>
            <a:off x="8502460" y="463320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A111D9A-A0E6-4FD8-9745-72BB906400B4}"/>
              </a:ext>
            </a:extLst>
          </p:cNvPr>
          <p:cNvSpPr txBox="1"/>
          <p:nvPr/>
        </p:nvSpPr>
        <p:spPr>
          <a:xfrm>
            <a:off x="8502460" y="431204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A60705-0278-43E8-901D-EE35826472F0}"/>
              </a:ext>
            </a:extLst>
          </p:cNvPr>
          <p:cNvSpPr txBox="1"/>
          <p:nvPr/>
        </p:nvSpPr>
        <p:spPr>
          <a:xfrm>
            <a:off x="8502460" y="527552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ABB68CD-1FD8-4019-8C29-91CD6C97F2DC}"/>
              </a:ext>
            </a:extLst>
          </p:cNvPr>
          <p:cNvSpPr txBox="1"/>
          <p:nvPr/>
        </p:nvSpPr>
        <p:spPr>
          <a:xfrm>
            <a:off x="8502460" y="5917844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E8EBE6-3F5C-4182-99AB-533F1ADC508D}"/>
              </a:ext>
            </a:extLst>
          </p:cNvPr>
          <p:cNvSpPr txBox="1"/>
          <p:nvPr/>
        </p:nvSpPr>
        <p:spPr>
          <a:xfrm>
            <a:off x="8502460" y="559668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49E1820-BEFB-4D88-AB8A-CA8F1763D0A8}"/>
              </a:ext>
            </a:extLst>
          </p:cNvPr>
          <p:cNvSpPr/>
          <p:nvPr/>
        </p:nvSpPr>
        <p:spPr>
          <a:xfrm>
            <a:off x="8502460" y="2990508"/>
            <a:ext cx="2624436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چیزهایی که باید در نظر بگیرید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CA70321-45D7-469A-8F3F-7FB36A2E9D62}"/>
              </a:ext>
            </a:extLst>
          </p:cNvPr>
          <p:cNvSpPr txBox="1"/>
          <p:nvPr/>
        </p:nvSpPr>
        <p:spPr>
          <a:xfrm>
            <a:off x="707247" y="1803172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800" dirty="0">
              <a:cs typeface="B Nazanin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10F7EC0-3665-42DE-85CA-4656E0FBFB6F}"/>
              </a:ext>
            </a:extLst>
          </p:cNvPr>
          <p:cNvSpPr txBox="1"/>
          <p:nvPr/>
        </p:nvSpPr>
        <p:spPr>
          <a:xfrm>
            <a:off x="707247" y="3702171"/>
            <a:ext cx="34837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46511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23F1A2-463D-4358-8790-3B043EBC4E31}"/>
              </a:ext>
            </a:extLst>
          </p:cNvPr>
          <p:cNvGrpSpPr/>
          <p:nvPr/>
        </p:nvGrpSpPr>
        <p:grpSpPr>
          <a:xfrm>
            <a:off x="178933" y="2781300"/>
            <a:ext cx="4233526" cy="1569660"/>
            <a:chOff x="4651035" y="1881101"/>
            <a:chExt cx="4233526" cy="184242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E6C91-67E3-4058-B9ED-D059EE0D56DC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97540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800" b="1" dirty="0">
                  <a:solidFill>
                    <a:schemeClr val="bg1"/>
                  </a:solidFill>
                  <a:cs typeface="B Nazanin" pitchFamily="2" charset="-78"/>
                </a:rPr>
                <a:t>ارائه 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F18A28-15AF-44E8-A699-B4BFDB836175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6863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rtl="1"/>
              <a:r>
                <a:rPr lang="fa-IR" altLang="ko-KR" sz="3200" dirty="0">
                  <a:solidFill>
                    <a:schemeClr val="bg1"/>
                  </a:solidFill>
                  <a:cs typeface="B Nazanin" pitchFamily="2" charset="-78"/>
                </a:rPr>
                <a:t>عالی </a:t>
              </a:r>
              <a:endParaRPr lang="ko-KR" altLang="en-US" sz="3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07A308-866B-4B68-A8A6-0F72AE4BA324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8424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9600" b="1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96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7" name="AutoShape 92">
            <a:extLst>
              <a:ext uri="{FF2B5EF4-FFF2-40B4-BE49-F238E27FC236}">
                <a16:creationId xmlns:a16="http://schemas.microsoft.com/office/drawing/2014/main" id="{B64479E9-7EAC-451B-BCE6-64552A6E28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47348" y="498476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8" name="AutoShape 92">
            <a:extLst>
              <a:ext uri="{FF2B5EF4-FFF2-40B4-BE49-F238E27FC236}">
                <a16:creationId xmlns:a16="http://schemas.microsoft.com/office/drawing/2014/main" id="{733FF5BE-1D72-49E8-B945-69718B8CA4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80988" y="4984706"/>
            <a:ext cx="560666" cy="560728"/>
          </a:xfrm>
          <a:prstGeom prst="rect">
            <a:avLst/>
          </a:prstGeom>
          <a:noFill/>
          <a:ln w="38100">
            <a:solidFill>
              <a:schemeClr val="accent4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9" name="AutoShape 92">
            <a:extLst>
              <a:ext uri="{FF2B5EF4-FFF2-40B4-BE49-F238E27FC236}">
                <a16:creationId xmlns:a16="http://schemas.microsoft.com/office/drawing/2014/main" id="{B99CD22B-E444-455E-9FC8-F8CCC83888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14168" y="498470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0160CF-BD6C-4008-BFE0-8D7305D630C1}"/>
              </a:ext>
            </a:extLst>
          </p:cNvPr>
          <p:cNvSpPr txBox="1"/>
          <p:nvPr/>
        </p:nvSpPr>
        <p:spPr>
          <a:xfrm>
            <a:off x="685434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53A483-654D-49A2-8184-65406F98D19D}"/>
              </a:ext>
            </a:extLst>
          </p:cNvPr>
          <p:cNvSpPr txBox="1"/>
          <p:nvPr/>
        </p:nvSpPr>
        <p:spPr>
          <a:xfrm>
            <a:off x="2460693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E6865C-1F5C-4447-8737-1075B32F3756}"/>
              </a:ext>
            </a:extLst>
          </p:cNvPr>
          <p:cNvSpPr txBox="1"/>
          <p:nvPr/>
        </p:nvSpPr>
        <p:spPr>
          <a:xfrm>
            <a:off x="4235951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A0387E-FF21-410D-9DDE-36F57C06D3A6}"/>
              </a:ext>
            </a:extLst>
          </p:cNvPr>
          <p:cNvGrpSpPr/>
          <p:nvPr/>
        </p:nvGrpSpPr>
        <p:grpSpPr>
          <a:xfrm>
            <a:off x="4830333" y="5053964"/>
            <a:ext cx="99249" cy="455315"/>
            <a:chOff x="9535303" y="2616201"/>
            <a:chExt cx="429088" cy="1968489"/>
          </a:xfrm>
          <a:solidFill>
            <a:schemeClr val="accent4"/>
          </a:solidFill>
        </p:grpSpPr>
        <p:grpSp>
          <p:nvGrpSpPr>
            <p:cNvPr id="24" name="그룹 19">
              <a:extLst>
                <a:ext uri="{FF2B5EF4-FFF2-40B4-BE49-F238E27FC236}">
                  <a16:creationId xmlns:a16="http://schemas.microsoft.com/office/drawing/2014/main" id="{D2F7088F-3392-4674-987F-BA48544692AA}"/>
                </a:ext>
              </a:extLst>
            </p:cNvPr>
            <p:cNvGrpSpPr/>
            <p:nvPr/>
          </p:nvGrpSpPr>
          <p:grpSpPr>
            <a:xfrm rot="19313868">
              <a:off x="9535303" y="2740910"/>
              <a:ext cx="283914" cy="1814358"/>
              <a:chOff x="1055023" y="2447150"/>
              <a:chExt cx="489227" cy="3126412"/>
            </a:xfrm>
            <a:grpFill/>
            <a:effectLst/>
          </p:grpSpPr>
          <p:grpSp>
            <p:nvGrpSpPr>
              <p:cNvPr id="30" name="그룹 20">
                <a:extLst>
                  <a:ext uri="{FF2B5EF4-FFF2-40B4-BE49-F238E27FC236}">
                    <a16:creationId xmlns:a16="http://schemas.microsoft.com/office/drawing/2014/main" id="{D6709D18-39F6-4EED-80FB-F090BE770395}"/>
                  </a:ext>
                </a:extLst>
              </p:cNvPr>
              <p:cNvGrpSpPr/>
              <p:nvPr/>
            </p:nvGrpSpPr>
            <p:grpSpPr>
              <a:xfrm>
                <a:off x="1195228" y="3663994"/>
                <a:ext cx="208870" cy="1909568"/>
                <a:chOff x="4360431" y="3515651"/>
                <a:chExt cx="208870" cy="1909569"/>
              </a:xfrm>
              <a:grpFill/>
            </p:grpSpPr>
            <p:sp>
              <p:nvSpPr>
                <p:cNvPr id="32" name="사다리꼴 22">
                  <a:extLst>
                    <a:ext uri="{FF2B5EF4-FFF2-40B4-BE49-F238E27FC236}">
                      <a16:creationId xmlns:a16="http://schemas.microsoft.com/office/drawing/2014/main" id="{1E787876-12C5-48AD-BF4F-5C8D9F4035EC}"/>
                    </a:ext>
                  </a:extLst>
                </p:cNvPr>
                <p:cNvSpPr/>
                <p:nvPr/>
              </p:nvSpPr>
              <p:spPr>
                <a:xfrm>
                  <a:off x="4360431" y="3515651"/>
                  <a:ext cx="208870" cy="1803164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itchFamily="2" charset="-78"/>
                  </a:endParaRPr>
                </a:p>
              </p:txBody>
            </p:sp>
            <p:sp>
              <p:nvSpPr>
                <p:cNvPr id="33" name="타원 23">
                  <a:extLst>
                    <a:ext uri="{FF2B5EF4-FFF2-40B4-BE49-F238E27FC236}">
                      <a16:creationId xmlns:a16="http://schemas.microsoft.com/office/drawing/2014/main" id="{D846DC5F-9F89-4DAF-AAA8-214642B083C0}"/>
                    </a:ext>
                  </a:extLst>
                </p:cNvPr>
                <p:cNvSpPr/>
                <p:nvPr/>
              </p:nvSpPr>
              <p:spPr>
                <a:xfrm>
                  <a:off x="4360431" y="5216350"/>
                  <a:ext cx="208870" cy="20887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sp>
            <p:nvSpPr>
              <p:cNvPr id="31" name="자유형: 도형 21">
                <a:extLst>
                  <a:ext uri="{FF2B5EF4-FFF2-40B4-BE49-F238E27FC236}">
                    <a16:creationId xmlns:a16="http://schemas.microsoft.com/office/drawing/2014/main" id="{402DB5B5-7623-44ED-9141-011E8258DAD3}"/>
                  </a:ext>
                </a:extLst>
              </p:cNvPr>
              <p:cNvSpPr/>
              <p:nvPr/>
            </p:nvSpPr>
            <p:spPr>
              <a:xfrm>
                <a:off x="1055023" y="2447150"/>
                <a:ext cx="489227" cy="1216846"/>
              </a:xfrm>
              <a:custGeom>
                <a:avLst/>
                <a:gdLst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3"/>
                  <a:gd name="connsiteY0" fmla="*/ 0 h 1397222"/>
                  <a:gd name="connsiteX1" fmla="*/ 93304 w 489173"/>
                  <a:gd name="connsiteY1" fmla="*/ 8435 h 1397222"/>
                  <a:gd name="connsiteX2" fmla="*/ 100807 w 489173"/>
                  <a:gd name="connsiteY2" fmla="*/ 26550 h 1397222"/>
                  <a:gd name="connsiteX3" fmla="*/ 100806 w 489173"/>
                  <a:gd name="connsiteY3" fmla="*/ 765594 h 1397222"/>
                  <a:gd name="connsiteX4" fmla="*/ 131180 w 489173"/>
                  <a:gd name="connsiteY4" fmla="*/ 795968 h 1397222"/>
                  <a:gd name="connsiteX5" fmla="*/ 161554 w 489173"/>
                  <a:gd name="connsiteY5" fmla="*/ 765594 h 1397222"/>
                  <a:gd name="connsiteX6" fmla="*/ 161554 w 489173"/>
                  <a:gd name="connsiteY6" fmla="*/ 28704 h 1397222"/>
                  <a:gd name="connsiteX7" fmla="*/ 169949 w 489173"/>
                  <a:gd name="connsiteY7" fmla="*/ 8435 h 1397222"/>
                  <a:gd name="connsiteX8" fmla="*/ 190314 w 489173"/>
                  <a:gd name="connsiteY8" fmla="*/ 0 h 1397222"/>
                  <a:gd name="connsiteX9" fmla="*/ 210679 w 489173"/>
                  <a:gd name="connsiteY9" fmla="*/ 8435 h 1397222"/>
                  <a:gd name="connsiteX10" fmla="*/ 217111 w 489173"/>
                  <a:gd name="connsiteY10" fmla="*/ 23964 h 1397222"/>
                  <a:gd name="connsiteX11" fmla="*/ 217110 w 489173"/>
                  <a:gd name="connsiteY11" fmla="*/ 765292 h 1397222"/>
                  <a:gd name="connsiteX12" fmla="*/ 247484 w 489173"/>
                  <a:gd name="connsiteY12" fmla="*/ 795666 h 1397222"/>
                  <a:gd name="connsiteX13" fmla="*/ 277858 w 489173"/>
                  <a:gd name="connsiteY13" fmla="*/ 765292 h 1397222"/>
                  <a:gd name="connsiteX14" fmla="*/ 277858 w 489173"/>
                  <a:gd name="connsiteY14" fmla="*/ 25070 h 1397222"/>
                  <a:gd name="connsiteX15" fmla="*/ 284748 w 489173"/>
                  <a:gd name="connsiteY15" fmla="*/ 8435 h 1397222"/>
                  <a:gd name="connsiteX16" fmla="*/ 305113 w 489173"/>
                  <a:gd name="connsiteY16" fmla="*/ 0 h 1397222"/>
                  <a:gd name="connsiteX17" fmla="*/ 325478 w 489173"/>
                  <a:gd name="connsiteY17" fmla="*/ 8435 h 1397222"/>
                  <a:gd name="connsiteX18" fmla="*/ 333416 w 489173"/>
                  <a:gd name="connsiteY18" fmla="*/ 27600 h 1397222"/>
                  <a:gd name="connsiteX19" fmla="*/ 333415 w 489173"/>
                  <a:gd name="connsiteY19" fmla="*/ 758388 h 1397222"/>
                  <a:gd name="connsiteX20" fmla="*/ 363789 w 489173"/>
                  <a:gd name="connsiteY20" fmla="*/ 788762 h 1397222"/>
                  <a:gd name="connsiteX21" fmla="*/ 394163 w 489173"/>
                  <a:gd name="connsiteY21" fmla="*/ 758388 h 1397222"/>
                  <a:gd name="connsiteX22" fmla="*/ 394163 w 489173"/>
                  <a:gd name="connsiteY22" fmla="*/ 27653 h 1397222"/>
                  <a:gd name="connsiteX23" fmla="*/ 402123 w 489173"/>
                  <a:gd name="connsiteY23" fmla="*/ 8435 h 1397222"/>
                  <a:gd name="connsiteX24" fmla="*/ 422488 w 489173"/>
                  <a:gd name="connsiteY24" fmla="*/ 0 h 1397222"/>
                  <a:gd name="connsiteX25" fmla="*/ 451288 w 489173"/>
                  <a:gd name="connsiteY25" fmla="*/ 28800 h 1397222"/>
                  <a:gd name="connsiteX26" fmla="*/ 489172 w 489173"/>
                  <a:gd name="connsiteY26" fmla="*/ 1094702 h 1397222"/>
                  <a:gd name="connsiteX27" fmla="*/ 312706 w 489173"/>
                  <a:gd name="connsiteY27" fmla="*/ 1397222 h 1397222"/>
                  <a:gd name="connsiteX28" fmla="*/ 176466 w 489173"/>
                  <a:gd name="connsiteY28" fmla="*/ 1397222 h 1397222"/>
                  <a:gd name="connsiteX29" fmla="*/ 0 w 489173"/>
                  <a:gd name="connsiteY29" fmla="*/ 1094702 h 1397222"/>
                  <a:gd name="connsiteX30" fmla="*/ 44139 w 489173"/>
                  <a:gd name="connsiteY30" fmla="*/ 28800 h 1397222"/>
                  <a:gd name="connsiteX31" fmla="*/ 72939 w 489173"/>
                  <a:gd name="connsiteY31" fmla="*/ 0 h 1397222"/>
                  <a:gd name="connsiteX0" fmla="*/ 72993 w 489227"/>
                  <a:gd name="connsiteY0" fmla="*/ 0 h 1397222"/>
                  <a:gd name="connsiteX1" fmla="*/ 93358 w 489227"/>
                  <a:gd name="connsiteY1" fmla="*/ 8435 h 1397222"/>
                  <a:gd name="connsiteX2" fmla="*/ 100861 w 489227"/>
                  <a:gd name="connsiteY2" fmla="*/ 26550 h 1397222"/>
                  <a:gd name="connsiteX3" fmla="*/ 100860 w 489227"/>
                  <a:gd name="connsiteY3" fmla="*/ 765594 h 1397222"/>
                  <a:gd name="connsiteX4" fmla="*/ 131234 w 489227"/>
                  <a:gd name="connsiteY4" fmla="*/ 795968 h 1397222"/>
                  <a:gd name="connsiteX5" fmla="*/ 161608 w 489227"/>
                  <a:gd name="connsiteY5" fmla="*/ 765594 h 1397222"/>
                  <a:gd name="connsiteX6" fmla="*/ 161608 w 489227"/>
                  <a:gd name="connsiteY6" fmla="*/ 28704 h 1397222"/>
                  <a:gd name="connsiteX7" fmla="*/ 170003 w 489227"/>
                  <a:gd name="connsiteY7" fmla="*/ 8435 h 1397222"/>
                  <a:gd name="connsiteX8" fmla="*/ 190368 w 489227"/>
                  <a:gd name="connsiteY8" fmla="*/ 0 h 1397222"/>
                  <a:gd name="connsiteX9" fmla="*/ 210733 w 489227"/>
                  <a:gd name="connsiteY9" fmla="*/ 8435 h 1397222"/>
                  <a:gd name="connsiteX10" fmla="*/ 217165 w 489227"/>
                  <a:gd name="connsiteY10" fmla="*/ 23964 h 1397222"/>
                  <a:gd name="connsiteX11" fmla="*/ 217164 w 489227"/>
                  <a:gd name="connsiteY11" fmla="*/ 765292 h 1397222"/>
                  <a:gd name="connsiteX12" fmla="*/ 247538 w 489227"/>
                  <a:gd name="connsiteY12" fmla="*/ 795666 h 1397222"/>
                  <a:gd name="connsiteX13" fmla="*/ 277912 w 489227"/>
                  <a:gd name="connsiteY13" fmla="*/ 765292 h 1397222"/>
                  <a:gd name="connsiteX14" fmla="*/ 277912 w 489227"/>
                  <a:gd name="connsiteY14" fmla="*/ 25070 h 1397222"/>
                  <a:gd name="connsiteX15" fmla="*/ 284802 w 489227"/>
                  <a:gd name="connsiteY15" fmla="*/ 8435 h 1397222"/>
                  <a:gd name="connsiteX16" fmla="*/ 305167 w 489227"/>
                  <a:gd name="connsiteY16" fmla="*/ 0 h 1397222"/>
                  <a:gd name="connsiteX17" fmla="*/ 325532 w 489227"/>
                  <a:gd name="connsiteY17" fmla="*/ 8435 h 1397222"/>
                  <a:gd name="connsiteX18" fmla="*/ 333470 w 489227"/>
                  <a:gd name="connsiteY18" fmla="*/ 27600 h 1397222"/>
                  <a:gd name="connsiteX19" fmla="*/ 333469 w 489227"/>
                  <a:gd name="connsiteY19" fmla="*/ 758388 h 1397222"/>
                  <a:gd name="connsiteX20" fmla="*/ 363843 w 489227"/>
                  <a:gd name="connsiteY20" fmla="*/ 788762 h 1397222"/>
                  <a:gd name="connsiteX21" fmla="*/ 394217 w 489227"/>
                  <a:gd name="connsiteY21" fmla="*/ 758388 h 1397222"/>
                  <a:gd name="connsiteX22" fmla="*/ 394217 w 489227"/>
                  <a:gd name="connsiteY22" fmla="*/ 27653 h 1397222"/>
                  <a:gd name="connsiteX23" fmla="*/ 402177 w 489227"/>
                  <a:gd name="connsiteY23" fmla="*/ 8435 h 1397222"/>
                  <a:gd name="connsiteX24" fmla="*/ 422542 w 489227"/>
                  <a:gd name="connsiteY24" fmla="*/ 0 h 1397222"/>
                  <a:gd name="connsiteX25" fmla="*/ 451342 w 489227"/>
                  <a:gd name="connsiteY25" fmla="*/ 28800 h 1397222"/>
                  <a:gd name="connsiteX26" fmla="*/ 489226 w 489227"/>
                  <a:gd name="connsiteY26" fmla="*/ 1094702 h 1397222"/>
                  <a:gd name="connsiteX27" fmla="*/ 312760 w 489227"/>
                  <a:gd name="connsiteY27" fmla="*/ 1397222 h 1397222"/>
                  <a:gd name="connsiteX28" fmla="*/ 176520 w 489227"/>
                  <a:gd name="connsiteY28" fmla="*/ 1397222 h 1397222"/>
                  <a:gd name="connsiteX29" fmla="*/ 54 w 489227"/>
                  <a:gd name="connsiteY29" fmla="*/ 1094702 h 1397222"/>
                  <a:gd name="connsiteX30" fmla="*/ 44193 w 489227"/>
                  <a:gd name="connsiteY30" fmla="*/ 28800 h 1397222"/>
                  <a:gd name="connsiteX31" fmla="*/ 72993 w 489227"/>
                  <a:gd name="connsiteY31" fmla="*/ 0 h 139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9227" h="1397222">
                    <a:moveTo>
                      <a:pt x="72993" y="0"/>
                    </a:moveTo>
                    <a:cubicBezTo>
                      <a:pt x="80946" y="0"/>
                      <a:pt x="88146" y="3224"/>
                      <a:pt x="93358" y="8435"/>
                    </a:cubicBezTo>
                    <a:lnTo>
                      <a:pt x="100861" y="26550"/>
                    </a:lnTo>
                    <a:cubicBezTo>
                      <a:pt x="100861" y="272898"/>
                      <a:pt x="100860" y="519246"/>
                      <a:pt x="100860" y="765594"/>
                    </a:cubicBezTo>
                    <a:cubicBezTo>
                      <a:pt x="100860" y="782369"/>
                      <a:pt x="114459" y="795968"/>
                      <a:pt x="131234" y="795968"/>
                    </a:cubicBezTo>
                    <a:cubicBezTo>
                      <a:pt x="148009" y="795968"/>
                      <a:pt x="161608" y="782369"/>
                      <a:pt x="161608" y="765594"/>
                    </a:cubicBezTo>
                    <a:lnTo>
                      <a:pt x="161608" y="28704"/>
                    </a:lnTo>
                    <a:lnTo>
                      <a:pt x="170003" y="8435"/>
                    </a:lnTo>
                    <a:cubicBezTo>
                      <a:pt x="175215" y="3224"/>
                      <a:pt x="182415" y="0"/>
                      <a:pt x="190368" y="0"/>
                    </a:cubicBezTo>
                    <a:cubicBezTo>
                      <a:pt x="198321" y="0"/>
                      <a:pt x="205521" y="3224"/>
                      <a:pt x="210733" y="8435"/>
                    </a:cubicBezTo>
                    <a:lnTo>
                      <a:pt x="217165" y="23964"/>
                    </a:lnTo>
                    <a:cubicBezTo>
                      <a:pt x="217165" y="271073"/>
                      <a:pt x="217164" y="518183"/>
                      <a:pt x="217164" y="765292"/>
                    </a:cubicBezTo>
                    <a:cubicBezTo>
                      <a:pt x="217164" y="782067"/>
                      <a:pt x="230763" y="795666"/>
                      <a:pt x="247538" y="795666"/>
                    </a:cubicBezTo>
                    <a:cubicBezTo>
                      <a:pt x="264313" y="795666"/>
                      <a:pt x="277912" y="782067"/>
                      <a:pt x="277912" y="765292"/>
                    </a:cubicBezTo>
                    <a:lnTo>
                      <a:pt x="277912" y="25070"/>
                    </a:lnTo>
                    <a:lnTo>
                      <a:pt x="284802" y="8435"/>
                    </a:lnTo>
                    <a:cubicBezTo>
                      <a:pt x="290014" y="3224"/>
                      <a:pt x="297214" y="0"/>
                      <a:pt x="305167" y="0"/>
                    </a:cubicBezTo>
                    <a:cubicBezTo>
                      <a:pt x="313120" y="0"/>
                      <a:pt x="320320" y="3224"/>
                      <a:pt x="325532" y="8435"/>
                    </a:cubicBezTo>
                    <a:lnTo>
                      <a:pt x="333470" y="27600"/>
                    </a:lnTo>
                    <a:cubicBezTo>
                      <a:pt x="333470" y="271196"/>
                      <a:pt x="333469" y="514792"/>
                      <a:pt x="333469" y="758388"/>
                    </a:cubicBezTo>
                    <a:cubicBezTo>
                      <a:pt x="333469" y="775163"/>
                      <a:pt x="347068" y="788762"/>
                      <a:pt x="363843" y="788762"/>
                    </a:cubicBezTo>
                    <a:cubicBezTo>
                      <a:pt x="380618" y="788762"/>
                      <a:pt x="394217" y="775163"/>
                      <a:pt x="394217" y="758388"/>
                    </a:cubicBezTo>
                    <a:lnTo>
                      <a:pt x="394217" y="27653"/>
                    </a:lnTo>
                    <a:lnTo>
                      <a:pt x="402177" y="8435"/>
                    </a:lnTo>
                    <a:cubicBezTo>
                      <a:pt x="407389" y="3224"/>
                      <a:pt x="414589" y="0"/>
                      <a:pt x="422542" y="0"/>
                    </a:cubicBezTo>
                    <a:cubicBezTo>
                      <a:pt x="438448" y="0"/>
                      <a:pt x="451342" y="12894"/>
                      <a:pt x="451342" y="28800"/>
                    </a:cubicBezTo>
                    <a:lnTo>
                      <a:pt x="489226" y="1094702"/>
                    </a:lnTo>
                    <a:cubicBezTo>
                      <a:pt x="489647" y="1154329"/>
                      <a:pt x="371582" y="1296382"/>
                      <a:pt x="312760" y="1397222"/>
                    </a:cubicBezTo>
                    <a:lnTo>
                      <a:pt x="176520" y="1397222"/>
                    </a:lnTo>
                    <a:cubicBezTo>
                      <a:pt x="117698" y="1296382"/>
                      <a:pt x="-2942" y="1149177"/>
                      <a:pt x="54" y="1094702"/>
                    </a:cubicBezTo>
                    <a:lnTo>
                      <a:pt x="44193" y="28800"/>
                    </a:lnTo>
                    <a:cubicBezTo>
                      <a:pt x="44193" y="12894"/>
                      <a:pt x="57087" y="0"/>
                      <a:pt x="729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529FDB31-37A3-4681-BCF5-662941AC94E9}"/>
                </a:ext>
              </a:extLst>
            </p:cNvPr>
            <p:cNvGrpSpPr/>
            <p:nvPr/>
          </p:nvGrpSpPr>
          <p:grpSpPr>
            <a:xfrm rot="2286132" flipH="1">
              <a:off x="9758353" y="2616201"/>
              <a:ext cx="206038" cy="1968489"/>
              <a:chOff x="10476289" y="295275"/>
              <a:chExt cx="567209" cy="6132426"/>
            </a:xfrm>
            <a:grpFill/>
            <a:effectLst/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40DE8235-5E41-4F9D-9218-C61D43154A40}"/>
                  </a:ext>
                </a:extLst>
              </p:cNvPr>
              <p:cNvGrpSpPr/>
              <p:nvPr/>
            </p:nvGrpSpPr>
            <p:grpSpPr>
              <a:xfrm>
                <a:off x="10690850" y="3203660"/>
                <a:ext cx="352648" cy="3224041"/>
                <a:chOff x="3737748" y="3214934"/>
                <a:chExt cx="352648" cy="3224042"/>
              </a:xfrm>
              <a:grpFill/>
            </p:grpSpPr>
            <p:sp>
              <p:nvSpPr>
                <p:cNvPr id="28" name="사다리꼴 27">
                  <a:extLst>
                    <a:ext uri="{FF2B5EF4-FFF2-40B4-BE49-F238E27FC236}">
                      <a16:creationId xmlns:a16="http://schemas.microsoft.com/office/drawing/2014/main" id="{6764961E-470B-452C-964E-39F509A9404C}"/>
                    </a:ext>
                  </a:extLst>
                </p:cNvPr>
                <p:cNvSpPr/>
                <p:nvPr/>
              </p:nvSpPr>
              <p:spPr>
                <a:xfrm>
                  <a:off x="3737748" y="3214934"/>
                  <a:ext cx="352648" cy="3044392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29" name="타원 28">
                  <a:extLst>
                    <a:ext uri="{FF2B5EF4-FFF2-40B4-BE49-F238E27FC236}">
                      <a16:creationId xmlns:a16="http://schemas.microsoft.com/office/drawing/2014/main" id="{7E38A5CB-5E21-4ACF-8886-A9548A2F5EA7}"/>
                    </a:ext>
                  </a:extLst>
                </p:cNvPr>
                <p:cNvSpPr/>
                <p:nvPr/>
              </p:nvSpPr>
              <p:spPr>
                <a:xfrm>
                  <a:off x="3737748" y="6086328"/>
                  <a:ext cx="352648" cy="35264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C433F21C-5065-45E3-864E-4199A17BC113}"/>
                  </a:ext>
                </a:extLst>
              </p:cNvPr>
              <p:cNvSpPr/>
              <p:nvPr/>
            </p:nvSpPr>
            <p:spPr>
              <a:xfrm>
                <a:off x="10476289" y="295275"/>
                <a:ext cx="533237" cy="2908390"/>
              </a:xfrm>
              <a:custGeom>
                <a:avLst/>
                <a:gdLst>
                  <a:gd name="connsiteX0" fmla="*/ 400050 w 428625"/>
                  <a:gd name="connsiteY0" fmla="*/ 3267075 h 3267075"/>
                  <a:gd name="connsiteX1" fmla="*/ 0 w 428625"/>
                  <a:gd name="connsiteY1" fmla="*/ 3219450 h 3267075"/>
                  <a:gd name="connsiteX2" fmla="*/ 428625 w 428625"/>
                  <a:gd name="connsiteY2" fmla="*/ 0 h 3267075"/>
                  <a:gd name="connsiteX3" fmla="*/ 400050 w 428625"/>
                  <a:gd name="connsiteY3" fmla="*/ 3267075 h 3267075"/>
                  <a:gd name="connsiteX0" fmla="*/ 400050 w 428625"/>
                  <a:gd name="connsiteY0" fmla="*/ 3267940 h 3267940"/>
                  <a:gd name="connsiteX1" fmla="*/ 0 w 428625"/>
                  <a:gd name="connsiteY1" fmla="*/ 3220315 h 3267940"/>
                  <a:gd name="connsiteX2" fmla="*/ 428625 w 428625"/>
                  <a:gd name="connsiteY2" fmla="*/ 865 h 3267940"/>
                  <a:gd name="connsiteX3" fmla="*/ 400050 w 428625"/>
                  <a:gd name="connsiteY3" fmla="*/ 3267940 h 3267940"/>
                  <a:gd name="connsiteX0" fmla="*/ 409575 w 438150"/>
                  <a:gd name="connsiteY0" fmla="*/ 3267920 h 3277445"/>
                  <a:gd name="connsiteX1" fmla="*/ 0 w 438150"/>
                  <a:gd name="connsiteY1" fmla="*/ 3277445 h 3277445"/>
                  <a:gd name="connsiteX2" fmla="*/ 438150 w 438150"/>
                  <a:gd name="connsiteY2" fmla="*/ 845 h 3277445"/>
                  <a:gd name="connsiteX3" fmla="*/ 409575 w 438150"/>
                  <a:gd name="connsiteY3" fmla="*/ 3267920 h 3277445"/>
                  <a:gd name="connsiteX0" fmla="*/ 420864 w 449439"/>
                  <a:gd name="connsiteY0" fmla="*/ 3267824 h 3277349"/>
                  <a:gd name="connsiteX1" fmla="*/ 11289 w 449439"/>
                  <a:gd name="connsiteY1" fmla="*/ 3277349 h 3277349"/>
                  <a:gd name="connsiteX2" fmla="*/ 449439 w 449439"/>
                  <a:gd name="connsiteY2" fmla="*/ 749 h 3277349"/>
                  <a:gd name="connsiteX3" fmla="*/ 420864 w 449439"/>
                  <a:gd name="connsiteY3" fmla="*/ 3267824 h 3277349"/>
                  <a:gd name="connsiteX0" fmla="*/ 426865 w 455440"/>
                  <a:gd name="connsiteY0" fmla="*/ 3268012 h 3277537"/>
                  <a:gd name="connsiteX1" fmla="*/ 17290 w 455440"/>
                  <a:gd name="connsiteY1" fmla="*/ 3277537 h 3277537"/>
                  <a:gd name="connsiteX2" fmla="*/ 455440 w 455440"/>
                  <a:gd name="connsiteY2" fmla="*/ 937 h 3277537"/>
                  <a:gd name="connsiteX3" fmla="*/ 426865 w 455440"/>
                  <a:gd name="connsiteY3" fmla="*/ 3268012 h 3277537"/>
                  <a:gd name="connsiteX0" fmla="*/ 420865 w 449440"/>
                  <a:gd name="connsiteY0" fmla="*/ 3268029 h 3277554"/>
                  <a:gd name="connsiteX1" fmla="*/ 11290 w 449440"/>
                  <a:gd name="connsiteY1" fmla="*/ 3277554 h 3277554"/>
                  <a:gd name="connsiteX2" fmla="*/ 449440 w 449440"/>
                  <a:gd name="connsiteY2" fmla="*/ 954 h 3277554"/>
                  <a:gd name="connsiteX3" fmla="*/ 420865 w 449440"/>
                  <a:gd name="connsiteY3" fmla="*/ 3268029 h 3277554"/>
                  <a:gd name="connsiteX0" fmla="*/ 458965 w 458965"/>
                  <a:gd name="connsiteY0" fmla="*/ 3258504 h 3277554"/>
                  <a:gd name="connsiteX1" fmla="*/ 11290 w 458965"/>
                  <a:gd name="connsiteY1" fmla="*/ 3277554 h 3277554"/>
                  <a:gd name="connsiteX2" fmla="*/ 449440 w 458965"/>
                  <a:gd name="connsiteY2" fmla="*/ 954 h 3277554"/>
                  <a:gd name="connsiteX3" fmla="*/ 458965 w 458965"/>
                  <a:gd name="connsiteY3" fmla="*/ 3258504 h 3277554"/>
                  <a:gd name="connsiteX0" fmla="*/ 458965 w 468741"/>
                  <a:gd name="connsiteY0" fmla="*/ 3258504 h 3277554"/>
                  <a:gd name="connsiteX1" fmla="*/ 11290 w 468741"/>
                  <a:gd name="connsiteY1" fmla="*/ 3277554 h 3277554"/>
                  <a:gd name="connsiteX2" fmla="*/ 449440 w 468741"/>
                  <a:gd name="connsiteY2" fmla="*/ 954 h 3277554"/>
                  <a:gd name="connsiteX3" fmla="*/ 458965 w 468741"/>
                  <a:gd name="connsiteY3" fmla="*/ 3258504 h 3277554"/>
                  <a:gd name="connsiteX0" fmla="*/ 458965 w 475898"/>
                  <a:gd name="connsiteY0" fmla="*/ 3258504 h 3277554"/>
                  <a:gd name="connsiteX1" fmla="*/ 11290 w 475898"/>
                  <a:gd name="connsiteY1" fmla="*/ 3277554 h 3277554"/>
                  <a:gd name="connsiteX2" fmla="*/ 449440 w 475898"/>
                  <a:gd name="connsiteY2" fmla="*/ 954 h 3277554"/>
                  <a:gd name="connsiteX3" fmla="*/ 458965 w 475898"/>
                  <a:gd name="connsiteY3" fmla="*/ 3258504 h 3277554"/>
                  <a:gd name="connsiteX0" fmla="*/ 460407 w 477340"/>
                  <a:gd name="connsiteY0" fmla="*/ 3258186 h 3277236"/>
                  <a:gd name="connsiteX1" fmla="*/ 12732 w 477340"/>
                  <a:gd name="connsiteY1" fmla="*/ 3277236 h 3277236"/>
                  <a:gd name="connsiteX2" fmla="*/ 450882 w 477340"/>
                  <a:gd name="connsiteY2" fmla="*/ 636 h 3277236"/>
                  <a:gd name="connsiteX3" fmla="*/ 460407 w 477340"/>
                  <a:gd name="connsiteY3" fmla="*/ 3258186 h 3277236"/>
                  <a:gd name="connsiteX0" fmla="*/ 487474 w 504407"/>
                  <a:gd name="connsiteY0" fmla="*/ 3258194 h 3258194"/>
                  <a:gd name="connsiteX1" fmla="*/ 11224 w 504407"/>
                  <a:gd name="connsiteY1" fmla="*/ 3248669 h 3258194"/>
                  <a:gd name="connsiteX2" fmla="*/ 477949 w 504407"/>
                  <a:gd name="connsiteY2" fmla="*/ 644 h 3258194"/>
                  <a:gd name="connsiteX3" fmla="*/ 487474 w 504407"/>
                  <a:gd name="connsiteY3" fmla="*/ 3258194 h 3258194"/>
                  <a:gd name="connsiteX0" fmla="*/ 487474 w 504407"/>
                  <a:gd name="connsiteY0" fmla="*/ 3258194 h 3285812"/>
                  <a:gd name="connsiteX1" fmla="*/ 11224 w 504407"/>
                  <a:gd name="connsiteY1" fmla="*/ 3248669 h 3285812"/>
                  <a:gd name="connsiteX2" fmla="*/ 477949 w 504407"/>
                  <a:gd name="connsiteY2" fmla="*/ 644 h 3285812"/>
                  <a:gd name="connsiteX3" fmla="*/ 487474 w 504407"/>
                  <a:gd name="connsiteY3" fmla="*/ 3258194 h 3285812"/>
                  <a:gd name="connsiteX0" fmla="*/ 487474 w 504407"/>
                  <a:gd name="connsiteY0" fmla="*/ 3258194 h 3277380"/>
                  <a:gd name="connsiteX1" fmla="*/ 11224 w 504407"/>
                  <a:gd name="connsiteY1" fmla="*/ 3248669 h 3277380"/>
                  <a:gd name="connsiteX2" fmla="*/ 477949 w 504407"/>
                  <a:gd name="connsiteY2" fmla="*/ 644 h 3277380"/>
                  <a:gd name="connsiteX3" fmla="*/ 487474 w 504407"/>
                  <a:gd name="connsiteY3" fmla="*/ 3258194 h 3277380"/>
                  <a:gd name="connsiteX0" fmla="*/ 477949 w 499445"/>
                  <a:gd name="connsiteY0" fmla="*/ 3315344 h 3315344"/>
                  <a:gd name="connsiteX1" fmla="*/ 11224 w 499445"/>
                  <a:gd name="connsiteY1" fmla="*/ 3248669 h 3315344"/>
                  <a:gd name="connsiteX2" fmla="*/ 477949 w 499445"/>
                  <a:gd name="connsiteY2" fmla="*/ 644 h 3315344"/>
                  <a:gd name="connsiteX3" fmla="*/ 477949 w 499445"/>
                  <a:gd name="connsiteY3" fmla="*/ 3315344 h 3315344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04959 w 532163"/>
                  <a:gd name="connsiteY0" fmla="*/ 3267717 h 3278507"/>
                  <a:gd name="connsiteX1" fmla="*/ 9659 w 532163"/>
                  <a:gd name="connsiteY1" fmla="*/ 3258192 h 3278507"/>
                  <a:gd name="connsiteX2" fmla="*/ 514484 w 532163"/>
                  <a:gd name="connsiteY2" fmla="*/ 642 h 3278507"/>
                  <a:gd name="connsiteX3" fmla="*/ 504959 w 532163"/>
                  <a:gd name="connsiteY3" fmla="*/ 3267717 h 3278507"/>
                  <a:gd name="connsiteX0" fmla="*/ 504322 w 545560"/>
                  <a:gd name="connsiteY0" fmla="*/ 3067764 h 3078554"/>
                  <a:gd name="connsiteX1" fmla="*/ 9022 w 545560"/>
                  <a:gd name="connsiteY1" fmla="*/ 3058239 h 3078554"/>
                  <a:gd name="connsiteX2" fmla="*/ 532897 w 545560"/>
                  <a:gd name="connsiteY2" fmla="*/ 714 h 3078554"/>
                  <a:gd name="connsiteX3" fmla="*/ 504322 w 545560"/>
                  <a:gd name="connsiteY3" fmla="*/ 3067764 h 3078554"/>
                  <a:gd name="connsiteX0" fmla="*/ 504959 w 532163"/>
                  <a:gd name="connsiteY0" fmla="*/ 3086805 h 3097595"/>
                  <a:gd name="connsiteX1" fmla="*/ 9659 w 532163"/>
                  <a:gd name="connsiteY1" fmla="*/ 3077280 h 3097595"/>
                  <a:gd name="connsiteX2" fmla="*/ 514484 w 532163"/>
                  <a:gd name="connsiteY2" fmla="*/ 705 h 3097595"/>
                  <a:gd name="connsiteX3" fmla="*/ 504959 w 532163"/>
                  <a:gd name="connsiteY3" fmla="*/ 3086805 h 3097595"/>
                  <a:gd name="connsiteX0" fmla="*/ 506034 w 533238"/>
                  <a:gd name="connsiteY0" fmla="*/ 3086100 h 3096890"/>
                  <a:gd name="connsiteX1" fmla="*/ 10734 w 533238"/>
                  <a:gd name="connsiteY1" fmla="*/ 3076575 h 3096890"/>
                  <a:gd name="connsiteX2" fmla="*/ 515559 w 533238"/>
                  <a:gd name="connsiteY2" fmla="*/ 0 h 3096890"/>
                  <a:gd name="connsiteX3" fmla="*/ 506034 w 533238"/>
                  <a:gd name="connsiteY3" fmla="*/ 3086100 h 3096890"/>
                  <a:gd name="connsiteX0" fmla="*/ 506034 w 533238"/>
                  <a:gd name="connsiteY0" fmla="*/ 3086100 h 3088655"/>
                  <a:gd name="connsiteX1" fmla="*/ 10734 w 533238"/>
                  <a:gd name="connsiteY1" fmla="*/ 3076575 h 3088655"/>
                  <a:gd name="connsiteX2" fmla="*/ 515559 w 533238"/>
                  <a:gd name="connsiteY2" fmla="*/ 0 h 3088655"/>
                  <a:gd name="connsiteX3" fmla="*/ 506034 w 533238"/>
                  <a:gd name="connsiteY3" fmla="*/ 3086100 h 30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238" h="3088655">
                    <a:moveTo>
                      <a:pt x="506034" y="3086100"/>
                    </a:moveTo>
                    <a:cubicBezTo>
                      <a:pt x="347284" y="3082925"/>
                      <a:pt x="159959" y="3098800"/>
                      <a:pt x="10734" y="3076575"/>
                    </a:cubicBezTo>
                    <a:cubicBezTo>
                      <a:pt x="-46416" y="1736725"/>
                      <a:pt x="125034" y="15875"/>
                      <a:pt x="515559" y="0"/>
                    </a:cubicBezTo>
                    <a:cubicBezTo>
                      <a:pt x="547309" y="9525"/>
                      <a:pt x="531434" y="1943100"/>
                      <a:pt x="506034" y="3086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F3633B6-F353-41D6-8385-6240FD1C8FCE}"/>
              </a:ext>
            </a:extLst>
          </p:cNvPr>
          <p:cNvSpPr/>
          <p:nvPr/>
        </p:nvSpPr>
        <p:spPr>
          <a:xfrm rot="2174587">
            <a:off x="1190023" y="5026486"/>
            <a:ext cx="275314" cy="477555"/>
          </a:xfrm>
          <a:custGeom>
            <a:avLst/>
            <a:gdLst>
              <a:gd name="connsiteX0" fmla="*/ 886404 w 1779591"/>
              <a:gd name="connsiteY0" fmla="*/ 2904549 h 3086843"/>
              <a:gd name="connsiteX1" fmla="*/ 840829 w 1779591"/>
              <a:gd name="connsiteY1" fmla="*/ 2950124 h 3086843"/>
              <a:gd name="connsiteX2" fmla="*/ 886404 w 1779591"/>
              <a:gd name="connsiteY2" fmla="*/ 2995696 h 3086843"/>
              <a:gd name="connsiteX3" fmla="*/ 931976 w 1779591"/>
              <a:gd name="connsiteY3" fmla="*/ 2950124 h 3086843"/>
              <a:gd name="connsiteX4" fmla="*/ 886404 w 1779591"/>
              <a:gd name="connsiteY4" fmla="*/ 2904549 h 3086843"/>
              <a:gd name="connsiteX5" fmla="*/ 883365 w 1779591"/>
              <a:gd name="connsiteY5" fmla="*/ 209636 h 3086843"/>
              <a:gd name="connsiteX6" fmla="*/ 1563929 w 1779591"/>
              <a:gd name="connsiteY6" fmla="*/ 890200 h 3086843"/>
              <a:gd name="connsiteX7" fmla="*/ 883365 w 1779591"/>
              <a:gd name="connsiteY7" fmla="*/ 1570767 h 3086843"/>
              <a:gd name="connsiteX8" fmla="*/ 199761 w 1779591"/>
              <a:gd name="connsiteY8" fmla="*/ 878047 h 3086843"/>
              <a:gd name="connsiteX9" fmla="*/ 883365 w 1779591"/>
              <a:gd name="connsiteY9" fmla="*/ 209636 h 3086843"/>
              <a:gd name="connsiteX10" fmla="*/ 883365 w 1779591"/>
              <a:gd name="connsiteY10" fmla="*/ 157988 h 3086843"/>
              <a:gd name="connsiteX11" fmla="*/ 148113 w 1779591"/>
              <a:gd name="connsiteY11" fmla="*/ 878047 h 3086843"/>
              <a:gd name="connsiteX12" fmla="*/ 880325 w 1779591"/>
              <a:gd name="connsiteY12" fmla="*/ 1622416 h 3086843"/>
              <a:gd name="connsiteX13" fmla="*/ 1612541 w 1779591"/>
              <a:gd name="connsiteY13" fmla="*/ 890200 h 3086843"/>
              <a:gd name="connsiteX14" fmla="*/ 883365 w 1779591"/>
              <a:gd name="connsiteY14" fmla="*/ 157988 h 3086843"/>
              <a:gd name="connsiteX15" fmla="*/ 849946 w 1779591"/>
              <a:gd name="connsiteY15" fmla="*/ 0 h 3086843"/>
              <a:gd name="connsiteX16" fmla="*/ 898557 w 1779591"/>
              <a:gd name="connsiteY16" fmla="*/ 0 h 3086843"/>
              <a:gd name="connsiteX17" fmla="*/ 1299604 w 1779591"/>
              <a:gd name="connsiteY17" fmla="*/ 106340 h 3086843"/>
              <a:gd name="connsiteX18" fmla="*/ 1773568 w 1779591"/>
              <a:gd name="connsiteY18" fmla="*/ 1008693 h 3086843"/>
              <a:gd name="connsiteX19" fmla="*/ 1062622 w 1779591"/>
              <a:gd name="connsiteY19" fmla="*/ 1756097 h 3086843"/>
              <a:gd name="connsiteX20" fmla="*/ 1029200 w 1779591"/>
              <a:gd name="connsiteY20" fmla="*/ 1765214 h 3086843"/>
              <a:gd name="connsiteX21" fmla="*/ 1023123 w 1779591"/>
              <a:gd name="connsiteY21" fmla="*/ 1765214 h 3086843"/>
              <a:gd name="connsiteX22" fmla="*/ 1014010 w 1779591"/>
              <a:gd name="connsiteY22" fmla="*/ 1774327 h 3086843"/>
              <a:gd name="connsiteX23" fmla="*/ 1026163 w 1779591"/>
              <a:gd name="connsiteY23" fmla="*/ 1853321 h 3086843"/>
              <a:gd name="connsiteX24" fmla="*/ 1041353 w 1779591"/>
              <a:gd name="connsiteY24" fmla="*/ 1987003 h 3086843"/>
              <a:gd name="connsiteX25" fmla="*/ 971475 w 1779591"/>
              <a:gd name="connsiteY25" fmla="*/ 2233098 h 3086843"/>
              <a:gd name="connsiteX26" fmla="*/ 1014010 w 1779591"/>
              <a:gd name="connsiteY26" fmla="*/ 2533885 h 3086843"/>
              <a:gd name="connsiteX27" fmla="*/ 1010970 w 1779591"/>
              <a:gd name="connsiteY27" fmla="*/ 2977466 h 3086843"/>
              <a:gd name="connsiteX28" fmla="*/ 962359 w 1779591"/>
              <a:gd name="connsiteY28" fmla="*/ 3068613 h 3086843"/>
              <a:gd name="connsiteX29" fmla="*/ 892481 w 1779591"/>
              <a:gd name="connsiteY29" fmla="*/ 3086843 h 3086843"/>
              <a:gd name="connsiteX30" fmla="*/ 822600 w 1779591"/>
              <a:gd name="connsiteY30" fmla="*/ 3068613 h 3086843"/>
              <a:gd name="connsiteX31" fmla="*/ 773988 w 1779591"/>
              <a:gd name="connsiteY31" fmla="*/ 2977466 h 3086843"/>
              <a:gd name="connsiteX32" fmla="*/ 770952 w 1779591"/>
              <a:gd name="connsiteY32" fmla="*/ 2533885 h 3086843"/>
              <a:gd name="connsiteX33" fmla="*/ 813487 w 1779591"/>
              <a:gd name="connsiteY33" fmla="*/ 2233098 h 3086843"/>
              <a:gd name="connsiteX34" fmla="*/ 743606 w 1779591"/>
              <a:gd name="connsiteY34" fmla="*/ 1987003 h 3086843"/>
              <a:gd name="connsiteX35" fmla="*/ 758799 w 1779591"/>
              <a:gd name="connsiteY35" fmla="*/ 1853321 h 3086843"/>
              <a:gd name="connsiteX36" fmla="*/ 770952 w 1779591"/>
              <a:gd name="connsiteY36" fmla="*/ 1774327 h 3086843"/>
              <a:gd name="connsiteX37" fmla="*/ 761835 w 1779591"/>
              <a:gd name="connsiteY37" fmla="*/ 1765214 h 3086843"/>
              <a:gd name="connsiteX38" fmla="*/ 746646 w 1779591"/>
              <a:gd name="connsiteY38" fmla="*/ 1765214 h 3086843"/>
              <a:gd name="connsiteX39" fmla="*/ 743606 w 1779591"/>
              <a:gd name="connsiteY39" fmla="*/ 1762174 h 3086843"/>
              <a:gd name="connsiteX40" fmla="*/ 363829 w 1779591"/>
              <a:gd name="connsiteY40" fmla="*/ 1604186 h 3086843"/>
              <a:gd name="connsiteX41" fmla="*/ 90388 w 1779591"/>
              <a:gd name="connsiteY41" fmla="*/ 1279097 h 3086843"/>
              <a:gd name="connsiteX42" fmla="*/ 2278 w 1779591"/>
              <a:gd name="connsiteY42" fmla="*/ 938812 h 3086843"/>
              <a:gd name="connsiteX43" fmla="*/ 2278 w 1779591"/>
              <a:gd name="connsiteY43" fmla="*/ 832475 h 3086843"/>
              <a:gd name="connsiteX44" fmla="*/ 786141 w 1779591"/>
              <a:gd name="connsiteY44" fmla="*/ 6077 h 3086843"/>
              <a:gd name="connsiteX45" fmla="*/ 849946 w 1779591"/>
              <a:gd name="connsiteY45" fmla="*/ 0 h 308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79591" h="3086843">
                <a:moveTo>
                  <a:pt x="886404" y="2904549"/>
                </a:moveTo>
                <a:cubicBezTo>
                  <a:pt x="862099" y="2904549"/>
                  <a:pt x="840829" y="2922778"/>
                  <a:pt x="840829" y="2950124"/>
                </a:cubicBezTo>
                <a:cubicBezTo>
                  <a:pt x="840829" y="2974430"/>
                  <a:pt x="859059" y="2995696"/>
                  <a:pt x="886404" y="2995696"/>
                </a:cubicBezTo>
                <a:cubicBezTo>
                  <a:pt x="910710" y="2995696"/>
                  <a:pt x="931976" y="2974430"/>
                  <a:pt x="931976" y="2950124"/>
                </a:cubicBezTo>
                <a:cubicBezTo>
                  <a:pt x="931976" y="2925818"/>
                  <a:pt x="913747" y="2904549"/>
                  <a:pt x="886404" y="2904549"/>
                </a:cubicBezTo>
                <a:close/>
                <a:moveTo>
                  <a:pt x="883365" y="209636"/>
                </a:moveTo>
                <a:cubicBezTo>
                  <a:pt x="1257069" y="209636"/>
                  <a:pt x="1560892" y="513460"/>
                  <a:pt x="1563929" y="890200"/>
                </a:cubicBezTo>
                <a:cubicBezTo>
                  <a:pt x="1566966" y="1260864"/>
                  <a:pt x="1257069" y="1570767"/>
                  <a:pt x="883365" y="1570767"/>
                </a:cubicBezTo>
                <a:cubicBezTo>
                  <a:pt x="500548" y="1570767"/>
                  <a:pt x="199761" y="1263904"/>
                  <a:pt x="199761" y="878047"/>
                </a:cubicBezTo>
                <a:cubicBezTo>
                  <a:pt x="199761" y="510423"/>
                  <a:pt x="509661" y="206600"/>
                  <a:pt x="883365" y="209636"/>
                </a:cubicBezTo>
                <a:close/>
                <a:moveTo>
                  <a:pt x="883365" y="157988"/>
                </a:moveTo>
                <a:cubicBezTo>
                  <a:pt x="479279" y="157988"/>
                  <a:pt x="148113" y="480041"/>
                  <a:pt x="148113" y="878047"/>
                </a:cubicBezTo>
                <a:cubicBezTo>
                  <a:pt x="148113" y="1294287"/>
                  <a:pt x="470166" y="1622416"/>
                  <a:pt x="880325" y="1622416"/>
                </a:cubicBezTo>
                <a:cubicBezTo>
                  <a:pt x="1284412" y="1622416"/>
                  <a:pt x="1612541" y="1294287"/>
                  <a:pt x="1612541" y="890200"/>
                </a:cubicBezTo>
                <a:cubicBezTo>
                  <a:pt x="1612541" y="486117"/>
                  <a:pt x="1287452" y="157988"/>
                  <a:pt x="883365" y="157988"/>
                </a:cubicBezTo>
                <a:close/>
                <a:moveTo>
                  <a:pt x="849946" y="0"/>
                </a:moveTo>
                <a:cubicBezTo>
                  <a:pt x="865135" y="0"/>
                  <a:pt x="883365" y="0"/>
                  <a:pt x="898557" y="0"/>
                </a:cubicBezTo>
                <a:cubicBezTo>
                  <a:pt x="1038316" y="9113"/>
                  <a:pt x="1175035" y="39495"/>
                  <a:pt x="1299604" y="106340"/>
                </a:cubicBezTo>
                <a:cubicBezTo>
                  <a:pt x="1630769" y="285594"/>
                  <a:pt x="1816103" y="647145"/>
                  <a:pt x="1773568" y="1008693"/>
                </a:cubicBezTo>
                <a:cubicBezTo>
                  <a:pt x="1715840" y="1388473"/>
                  <a:pt x="1439363" y="1683180"/>
                  <a:pt x="1062622" y="1756097"/>
                </a:cubicBezTo>
                <a:cubicBezTo>
                  <a:pt x="1047429" y="1756097"/>
                  <a:pt x="1038316" y="1759137"/>
                  <a:pt x="1029200" y="1765214"/>
                </a:cubicBezTo>
                <a:lnTo>
                  <a:pt x="1023123" y="1765214"/>
                </a:lnTo>
                <a:cubicBezTo>
                  <a:pt x="1020087" y="1768250"/>
                  <a:pt x="1017047" y="1771290"/>
                  <a:pt x="1014010" y="1774327"/>
                </a:cubicBezTo>
                <a:cubicBezTo>
                  <a:pt x="1017047" y="1804709"/>
                  <a:pt x="995781" y="1832055"/>
                  <a:pt x="1026163" y="1853321"/>
                </a:cubicBezTo>
                <a:cubicBezTo>
                  <a:pt x="1071735" y="1883703"/>
                  <a:pt x="1056545" y="1953584"/>
                  <a:pt x="1041353" y="1987003"/>
                </a:cubicBezTo>
                <a:cubicBezTo>
                  <a:pt x="1001857" y="2084226"/>
                  <a:pt x="968435" y="2126762"/>
                  <a:pt x="971475" y="2233098"/>
                </a:cubicBezTo>
                <a:cubicBezTo>
                  <a:pt x="974512" y="2302979"/>
                  <a:pt x="1014010" y="2464007"/>
                  <a:pt x="1014010" y="2533885"/>
                </a:cubicBezTo>
                <a:cubicBezTo>
                  <a:pt x="1010970" y="2682759"/>
                  <a:pt x="1010970" y="2828594"/>
                  <a:pt x="1010970" y="2977466"/>
                </a:cubicBezTo>
                <a:cubicBezTo>
                  <a:pt x="1010970" y="3016965"/>
                  <a:pt x="998817" y="3050384"/>
                  <a:pt x="962359" y="3068613"/>
                </a:cubicBezTo>
                <a:cubicBezTo>
                  <a:pt x="938053" y="3080766"/>
                  <a:pt x="913747" y="3086843"/>
                  <a:pt x="892481" y="3086843"/>
                </a:cubicBezTo>
                <a:cubicBezTo>
                  <a:pt x="871212" y="3086843"/>
                  <a:pt x="846906" y="3080766"/>
                  <a:pt x="822600" y="3068613"/>
                </a:cubicBezTo>
                <a:cubicBezTo>
                  <a:pt x="786141" y="3050384"/>
                  <a:pt x="773988" y="3016965"/>
                  <a:pt x="773988" y="2977466"/>
                </a:cubicBezTo>
                <a:cubicBezTo>
                  <a:pt x="773988" y="2828594"/>
                  <a:pt x="770952" y="2682759"/>
                  <a:pt x="770952" y="2533885"/>
                </a:cubicBezTo>
                <a:cubicBezTo>
                  <a:pt x="767912" y="2464007"/>
                  <a:pt x="810447" y="2302979"/>
                  <a:pt x="813487" y="2233098"/>
                </a:cubicBezTo>
                <a:cubicBezTo>
                  <a:pt x="816524" y="2126762"/>
                  <a:pt x="783105" y="2081186"/>
                  <a:pt x="743606" y="1987003"/>
                </a:cubicBezTo>
                <a:cubicBezTo>
                  <a:pt x="731453" y="1953584"/>
                  <a:pt x="713224" y="1883703"/>
                  <a:pt x="758799" y="1853321"/>
                </a:cubicBezTo>
                <a:cubicBezTo>
                  <a:pt x="789181" y="1835091"/>
                  <a:pt x="767912" y="1807746"/>
                  <a:pt x="770952" y="1774327"/>
                </a:cubicBezTo>
                <a:cubicBezTo>
                  <a:pt x="767912" y="1771290"/>
                  <a:pt x="764875" y="1768250"/>
                  <a:pt x="761835" y="1765214"/>
                </a:cubicBezTo>
                <a:lnTo>
                  <a:pt x="746646" y="1765214"/>
                </a:lnTo>
                <a:cubicBezTo>
                  <a:pt x="746646" y="1765214"/>
                  <a:pt x="743606" y="1762174"/>
                  <a:pt x="743606" y="1762174"/>
                </a:cubicBezTo>
                <a:cubicBezTo>
                  <a:pt x="603847" y="1737868"/>
                  <a:pt x="476242" y="1689256"/>
                  <a:pt x="363829" y="1604186"/>
                </a:cubicBezTo>
                <a:cubicBezTo>
                  <a:pt x="248376" y="1516076"/>
                  <a:pt x="151153" y="1409739"/>
                  <a:pt x="90388" y="1279097"/>
                </a:cubicBezTo>
                <a:cubicBezTo>
                  <a:pt x="38736" y="1172757"/>
                  <a:pt x="2278" y="1060341"/>
                  <a:pt x="2278" y="938812"/>
                </a:cubicBezTo>
                <a:cubicBezTo>
                  <a:pt x="-759" y="902356"/>
                  <a:pt x="-759" y="865894"/>
                  <a:pt x="2278" y="832475"/>
                </a:cubicBezTo>
                <a:cubicBezTo>
                  <a:pt x="29623" y="398010"/>
                  <a:pt x="351676" y="57725"/>
                  <a:pt x="786141" y="6077"/>
                </a:cubicBezTo>
                <a:cubicBezTo>
                  <a:pt x="807410" y="0"/>
                  <a:pt x="828676" y="9113"/>
                  <a:pt x="84994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878032-21F3-45A5-91D3-F29BB307E675}"/>
              </a:ext>
            </a:extLst>
          </p:cNvPr>
          <p:cNvSpPr/>
          <p:nvPr/>
        </p:nvSpPr>
        <p:spPr>
          <a:xfrm>
            <a:off x="2922512" y="5133735"/>
            <a:ext cx="320457" cy="262670"/>
          </a:xfrm>
          <a:custGeom>
            <a:avLst/>
            <a:gdLst>
              <a:gd name="connsiteX0" fmla="*/ 1169670 w 1162050"/>
              <a:gd name="connsiteY0" fmla="*/ 316230 h 952500"/>
              <a:gd name="connsiteX1" fmla="*/ 853440 w 1162050"/>
              <a:gd name="connsiteY1" fmla="*/ 0 h 952500"/>
              <a:gd name="connsiteX2" fmla="*/ 687705 w 1162050"/>
              <a:gd name="connsiteY2" fmla="*/ 46672 h 952500"/>
              <a:gd name="connsiteX3" fmla="*/ 537210 w 1162050"/>
              <a:gd name="connsiteY3" fmla="*/ 0 h 952500"/>
              <a:gd name="connsiteX4" fmla="*/ 312420 w 1162050"/>
              <a:gd name="connsiteY4" fmla="*/ 124777 h 952500"/>
              <a:gd name="connsiteX5" fmla="*/ 229552 w 1162050"/>
              <a:gd name="connsiteY5" fmla="*/ 109538 h 952500"/>
              <a:gd name="connsiteX6" fmla="*/ 0 w 1162050"/>
              <a:gd name="connsiteY6" fmla="*/ 339090 h 952500"/>
              <a:gd name="connsiteX7" fmla="*/ 229552 w 1162050"/>
              <a:gd name="connsiteY7" fmla="*/ 568643 h 952500"/>
              <a:gd name="connsiteX8" fmla="*/ 242888 w 1162050"/>
              <a:gd name="connsiteY8" fmla="*/ 568643 h 952500"/>
              <a:gd name="connsiteX9" fmla="*/ 220980 w 1162050"/>
              <a:gd name="connsiteY9" fmla="*/ 911543 h 952500"/>
              <a:gd name="connsiteX10" fmla="*/ 270510 w 1162050"/>
              <a:gd name="connsiteY10" fmla="*/ 958215 h 952500"/>
              <a:gd name="connsiteX11" fmla="*/ 699135 w 1162050"/>
              <a:gd name="connsiteY11" fmla="*/ 934403 h 952500"/>
              <a:gd name="connsiteX12" fmla="*/ 741997 w 1162050"/>
              <a:gd name="connsiteY12" fmla="*/ 937260 h 952500"/>
              <a:gd name="connsiteX13" fmla="*/ 765810 w 1162050"/>
              <a:gd name="connsiteY13" fmla="*/ 943928 h 952500"/>
              <a:gd name="connsiteX14" fmla="*/ 771525 w 1162050"/>
              <a:gd name="connsiteY14" fmla="*/ 943928 h 952500"/>
              <a:gd name="connsiteX15" fmla="*/ 849630 w 1162050"/>
              <a:gd name="connsiteY15" fmla="*/ 959168 h 952500"/>
              <a:gd name="connsiteX16" fmla="*/ 898207 w 1162050"/>
              <a:gd name="connsiteY16" fmla="*/ 911543 h 952500"/>
              <a:gd name="connsiteX17" fmla="*/ 878205 w 1162050"/>
              <a:gd name="connsiteY17" fmla="*/ 632460 h 952500"/>
              <a:gd name="connsiteX18" fmla="*/ 1169670 w 1162050"/>
              <a:gd name="connsiteY18" fmla="*/ 31623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62050" h="952500">
                <a:moveTo>
                  <a:pt x="1169670" y="316230"/>
                </a:moveTo>
                <a:cubicBezTo>
                  <a:pt x="1169670" y="141922"/>
                  <a:pt x="1027747" y="0"/>
                  <a:pt x="853440" y="0"/>
                </a:cubicBezTo>
                <a:cubicBezTo>
                  <a:pt x="792480" y="0"/>
                  <a:pt x="736282" y="17145"/>
                  <a:pt x="687705" y="46672"/>
                </a:cubicBezTo>
                <a:cubicBezTo>
                  <a:pt x="644843" y="17145"/>
                  <a:pt x="593407" y="0"/>
                  <a:pt x="537210" y="0"/>
                </a:cubicBezTo>
                <a:cubicBezTo>
                  <a:pt x="442913" y="0"/>
                  <a:pt x="360045" y="49530"/>
                  <a:pt x="312420" y="124777"/>
                </a:cubicBezTo>
                <a:cubicBezTo>
                  <a:pt x="286702" y="114300"/>
                  <a:pt x="258127" y="109538"/>
                  <a:pt x="229552" y="109538"/>
                </a:cubicBezTo>
                <a:cubicBezTo>
                  <a:pt x="102870" y="109538"/>
                  <a:pt x="0" y="212408"/>
                  <a:pt x="0" y="339090"/>
                </a:cubicBezTo>
                <a:cubicBezTo>
                  <a:pt x="0" y="465773"/>
                  <a:pt x="102870" y="568643"/>
                  <a:pt x="229552" y="568643"/>
                </a:cubicBezTo>
                <a:cubicBezTo>
                  <a:pt x="234315" y="568643"/>
                  <a:pt x="238125" y="568643"/>
                  <a:pt x="242888" y="568643"/>
                </a:cubicBezTo>
                <a:cubicBezTo>
                  <a:pt x="234315" y="682943"/>
                  <a:pt x="227647" y="797243"/>
                  <a:pt x="220980" y="911543"/>
                </a:cubicBezTo>
                <a:cubicBezTo>
                  <a:pt x="218122" y="958215"/>
                  <a:pt x="226695" y="965835"/>
                  <a:pt x="270510" y="958215"/>
                </a:cubicBezTo>
                <a:cubicBezTo>
                  <a:pt x="412432" y="933450"/>
                  <a:pt x="555307" y="915353"/>
                  <a:pt x="699135" y="934403"/>
                </a:cubicBezTo>
                <a:cubicBezTo>
                  <a:pt x="713422" y="933450"/>
                  <a:pt x="727710" y="934403"/>
                  <a:pt x="741997" y="937260"/>
                </a:cubicBezTo>
                <a:cubicBezTo>
                  <a:pt x="750570" y="939165"/>
                  <a:pt x="759142" y="941070"/>
                  <a:pt x="765810" y="943928"/>
                </a:cubicBezTo>
                <a:cubicBezTo>
                  <a:pt x="767715" y="943928"/>
                  <a:pt x="769620" y="943928"/>
                  <a:pt x="771525" y="943928"/>
                </a:cubicBezTo>
                <a:cubicBezTo>
                  <a:pt x="797242" y="950595"/>
                  <a:pt x="822960" y="957262"/>
                  <a:pt x="849630" y="959168"/>
                </a:cubicBezTo>
                <a:cubicBezTo>
                  <a:pt x="893445" y="962025"/>
                  <a:pt x="901065" y="958215"/>
                  <a:pt x="898207" y="911543"/>
                </a:cubicBezTo>
                <a:cubicBezTo>
                  <a:pt x="891540" y="818198"/>
                  <a:pt x="885825" y="725805"/>
                  <a:pt x="878205" y="632460"/>
                </a:cubicBezTo>
                <a:cubicBezTo>
                  <a:pt x="1041082" y="618173"/>
                  <a:pt x="1169670" y="481965"/>
                  <a:pt x="1169670" y="31623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184E69-314C-4F66-9253-87672551B66F}"/>
              </a:ext>
            </a:extLst>
          </p:cNvPr>
          <p:cNvSpPr txBox="1"/>
          <p:nvPr/>
        </p:nvSpPr>
        <p:spPr>
          <a:xfrm>
            <a:off x="560062" y="1237359"/>
            <a:ext cx="479298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1200" dirty="0"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cs typeface="B Nazanin" pitchFamily="2" charset="-78"/>
            </a:endParaRPr>
          </a:p>
          <a:p>
            <a:pPr algn="l" rtl="1"/>
            <a:r>
              <a:rPr lang="en-US" altLang="ko-KR" sz="1200" dirty="0">
                <a:solidFill>
                  <a:schemeClr val="tx1"/>
                </a:solidFill>
                <a:cs typeface="B Nazanin" pitchFamily="2" charset="-78"/>
              </a:rPr>
              <a:t>.</a:t>
            </a:r>
            <a:endParaRPr lang="ko-KR" altLang="en-US" sz="12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9D05C2-C05C-4874-883A-0C6B6AC0D33C}"/>
              </a:ext>
            </a:extLst>
          </p:cNvPr>
          <p:cNvSpPr txBox="1"/>
          <p:nvPr/>
        </p:nvSpPr>
        <p:spPr>
          <a:xfrm>
            <a:off x="575828" y="345304"/>
            <a:ext cx="5651551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20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20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.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BE679EC-F997-4782-9CE7-EEB4FCAD377B}"/>
              </a:ext>
            </a:extLst>
          </p:cNvPr>
          <p:cNvSpPr/>
          <p:nvPr/>
        </p:nvSpPr>
        <p:spPr>
          <a:xfrm>
            <a:off x="560063" y="1740727"/>
            <a:ext cx="47929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C3DB85-01AB-43D0-B37D-4F2D59DE475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319E27E-3A0D-4A94-9572-7DCC94A12167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4925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768B4-7E8A-49FB-A1ED-A43F5CA5A7BE}"/>
              </a:ext>
            </a:extLst>
          </p:cNvPr>
          <p:cNvGrpSpPr/>
          <p:nvPr/>
        </p:nvGrpSpPr>
        <p:grpSpPr>
          <a:xfrm>
            <a:off x="7708036" y="2897611"/>
            <a:ext cx="3803348" cy="3178801"/>
            <a:chOff x="4012336" y="2602336"/>
            <a:chExt cx="3803348" cy="31788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FD62E95-E9AA-445C-BDB8-C596BD74981B}"/>
                </a:ext>
              </a:extLst>
            </p:cNvPr>
            <p:cNvSpPr/>
            <p:nvPr/>
          </p:nvSpPr>
          <p:spPr>
            <a:xfrm rot="316563">
              <a:off x="4312682" y="4718273"/>
              <a:ext cx="2922326" cy="672298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EB6C961-F4B7-4812-936F-EECE439302C4}"/>
                </a:ext>
              </a:extLst>
            </p:cNvPr>
            <p:cNvSpPr/>
            <p:nvPr/>
          </p:nvSpPr>
          <p:spPr>
            <a:xfrm rot="316563">
              <a:off x="4670001" y="2602336"/>
              <a:ext cx="2237018" cy="2212878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0590072-742B-4F6A-8DB3-0D61EF8FDF86}"/>
                </a:ext>
              </a:extLst>
            </p:cNvPr>
            <p:cNvGrpSpPr/>
            <p:nvPr/>
          </p:nvGrpSpPr>
          <p:grpSpPr>
            <a:xfrm rot="316563">
              <a:off x="4012336" y="4426911"/>
              <a:ext cx="3800798" cy="1354226"/>
              <a:chOff x="2927563" y="2451189"/>
              <a:chExt cx="4340165" cy="1546403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6596C6-4521-4A41-A4E6-923E2B5328B5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524CB0A-9F84-4927-BC7F-F6EFD6A5B58B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D9A251-15D2-4072-9234-015890524854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59F9E4B-7745-47B4-9727-8AFBA81F377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CD40DC8-43E8-4DDC-9659-C1F555B218AE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46346D4-CBE7-4D40-8053-3F04B78C33D6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F9F12A5-5B07-4539-B73A-0DF9C6F4DD08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06C295B-D4CC-48BB-A156-F53C53E26860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019B32-987E-4638-B416-04B9AFA7798B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EB435B-1547-4547-8941-BD27F171DD19}"/>
                </a:ext>
              </a:extLst>
            </p:cNvPr>
            <p:cNvGrpSpPr/>
            <p:nvPr/>
          </p:nvGrpSpPr>
          <p:grpSpPr>
            <a:xfrm rot="316563">
              <a:off x="4204307" y="2816671"/>
              <a:ext cx="3611377" cy="2044448"/>
              <a:chOff x="3013463" y="608349"/>
              <a:chExt cx="4123863" cy="2334574"/>
            </a:xfrm>
            <a:solidFill>
              <a:schemeClr val="accent1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66ED85E-FDFC-456F-BB81-2590D6C4B02B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E7EF344-9E2A-4FF7-A1F6-FD881B30C4AA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8FBD187-4543-454F-B1B0-A0FD4D0B340A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AA32F66-3A5D-40E7-8FAD-3ACE5548B6A9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99CF4C6-AB10-4C7A-BBD2-92A175630057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9FA6757-63DD-45CC-9557-FEF8A8DEE84E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0AF6611-6929-4470-A631-5893D95611A6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B758FE9-766C-4229-9A45-5A8DF529DCB7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57B79D9-CB05-4833-B438-726D031ED0F2}"/>
              </a:ext>
            </a:extLst>
          </p:cNvPr>
          <p:cNvSpPr txBox="1"/>
          <p:nvPr/>
        </p:nvSpPr>
        <p:spPr>
          <a:xfrm>
            <a:off x="599755" y="1470735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$ 3.99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415946-B97C-4AAB-BF7A-BF8F6F5850AB}"/>
              </a:ext>
            </a:extLst>
          </p:cNvPr>
          <p:cNvSpPr txBox="1"/>
          <p:nvPr/>
        </p:nvSpPr>
        <p:spPr>
          <a:xfrm>
            <a:off x="5546889" y="2711464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$ 5.99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5A5D10-8DCF-4BF2-990A-A99D411A36DE}"/>
              </a:ext>
            </a:extLst>
          </p:cNvPr>
          <p:cNvSpPr txBox="1"/>
          <p:nvPr/>
        </p:nvSpPr>
        <p:spPr>
          <a:xfrm>
            <a:off x="599755" y="3952193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$ 1.99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9CE52C-04F0-4A38-BC05-11E836566F10}"/>
              </a:ext>
            </a:extLst>
          </p:cNvPr>
          <p:cNvSpPr txBox="1"/>
          <p:nvPr/>
        </p:nvSpPr>
        <p:spPr>
          <a:xfrm>
            <a:off x="5546889" y="5192922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$ 2.99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C4FDB5-A2B0-46DB-B8B8-17E0651638AC}"/>
              </a:ext>
            </a:extLst>
          </p:cNvPr>
          <p:cNvGrpSpPr/>
          <p:nvPr/>
        </p:nvGrpSpPr>
        <p:grpSpPr>
          <a:xfrm>
            <a:off x="2132217" y="1620302"/>
            <a:ext cx="3933092" cy="793957"/>
            <a:chOff x="1985513" y="4307149"/>
            <a:chExt cx="2380861" cy="793957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F4A0F3-9560-4ED0-A660-9979E33F3EA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524ACC8-10B1-49AE-978B-3F73DC90CAA4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150A061-7F91-4DEF-9270-5E2F038B87C0}"/>
              </a:ext>
            </a:extLst>
          </p:cNvPr>
          <p:cNvGrpSpPr/>
          <p:nvPr/>
        </p:nvGrpSpPr>
        <p:grpSpPr>
          <a:xfrm>
            <a:off x="1613797" y="2862997"/>
            <a:ext cx="3933092" cy="793957"/>
            <a:chOff x="1985513" y="4307149"/>
            <a:chExt cx="2380861" cy="7939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C426D22-FC72-4208-BD39-F09CC4D141B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F563564-D9DB-481F-BC74-B6B7DF93AB1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70C44A7-3DCD-4E88-B47F-671079B68E53}"/>
              </a:ext>
            </a:extLst>
          </p:cNvPr>
          <p:cNvGrpSpPr/>
          <p:nvPr/>
        </p:nvGrpSpPr>
        <p:grpSpPr>
          <a:xfrm>
            <a:off x="2132217" y="4105692"/>
            <a:ext cx="3933092" cy="793957"/>
            <a:chOff x="1985513" y="4307149"/>
            <a:chExt cx="2380861" cy="793957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FDB1AE6-80E7-4B97-B085-E02CF7B2A6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F0A68EB-DFF2-49C1-B693-9F87008A304C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E4E828-90E2-4489-B968-9812CAF75377}"/>
              </a:ext>
            </a:extLst>
          </p:cNvPr>
          <p:cNvGrpSpPr/>
          <p:nvPr/>
        </p:nvGrpSpPr>
        <p:grpSpPr>
          <a:xfrm>
            <a:off x="1613797" y="5348387"/>
            <a:ext cx="3933092" cy="793957"/>
            <a:chOff x="1985513" y="4307149"/>
            <a:chExt cx="2380861" cy="79395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A1CCFCB-7013-4F3B-99F4-23456C217C01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7E763B6-A645-4006-A3A6-7049D1D9A650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6782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93E1-E554-4EBA-B416-2EAC5A5AC267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D0505F0-406D-4B8F-B6E6-FC42605FB1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E6AE845A-6F55-46BD-AC17-712B05750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4BF56E8-A56A-4A14-A856-60E9949AB6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AE2E39C-94C9-433B-9D07-E49715658C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774A629-17F9-4820-B658-041CCC0E3E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010A3D8-058A-4D15-9EC0-75CD312ED6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A09D73-11A8-4F05-8EE4-8FABC5AAA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96E8EBB-B0CF-4594-B5CD-BC33AFC08F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562F12B-7A4C-437B-B831-93C08F04D2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3D0C8CB-2839-42F1-8AF9-AFEB989567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4E9B05-6748-444A-8A70-B5B0B94EE4E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F6CD8D2B-20B9-4C1F-A8B1-F337EAEFC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F1C426AF-C65E-414C-9D90-58F4D1085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EA5CEBF-9587-4DFC-A1E9-CFA6B4A67B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E9932EA-99F2-41E6-90F0-0B391A062E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2CF1A-317A-4F0C-8BDF-FD1F976C4C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54E6709-3DC7-4F14-87DD-6CEF78EF0B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0F869FF-E5BB-412C-B350-BFD28CA25E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30973DC-0F54-4536-A3E6-5037827DD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4D7D648-07F1-4358-A758-C1588F403F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E02B9B4-E824-47B7-BBFB-BE0AB9CD36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B8F4496-788E-49B2-8762-B5CEC2178D73}"/>
              </a:ext>
            </a:extLst>
          </p:cNvPr>
          <p:cNvSpPr txBox="1"/>
          <p:nvPr/>
        </p:nvSpPr>
        <p:spPr>
          <a:xfrm>
            <a:off x="2974562" y="2029237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FE3BBB-6F94-482A-8FBF-45323B0A50A7}"/>
              </a:ext>
            </a:extLst>
          </p:cNvPr>
          <p:cNvGrpSpPr/>
          <p:nvPr/>
        </p:nvGrpSpPr>
        <p:grpSpPr>
          <a:xfrm>
            <a:off x="1079769" y="2867115"/>
            <a:ext cx="3312000" cy="1160683"/>
            <a:chOff x="602035" y="2629720"/>
            <a:chExt cx="2520000" cy="116068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3FFC59B-4443-4B97-A8F5-25519B963442}"/>
                </a:ext>
              </a:extLst>
            </p:cNvPr>
            <p:cNvSpPr txBox="1"/>
            <p:nvPr/>
          </p:nvSpPr>
          <p:spPr>
            <a:xfrm>
              <a:off x="602035" y="2959406"/>
              <a:ext cx="252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BCDC06-FE02-4703-82F7-618C8BA6C7F5}"/>
                </a:ext>
              </a:extLst>
            </p:cNvPr>
            <p:cNvSpPr txBox="1"/>
            <p:nvPr/>
          </p:nvSpPr>
          <p:spPr>
            <a:xfrm>
              <a:off x="602035" y="2629720"/>
              <a:ext cx="252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DDD0973-6035-4801-B7A7-F9DECCF6644C}"/>
              </a:ext>
            </a:extLst>
          </p:cNvPr>
          <p:cNvSpPr txBox="1"/>
          <p:nvPr/>
        </p:nvSpPr>
        <p:spPr>
          <a:xfrm>
            <a:off x="7859251" y="3063646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2"/>
                </a:solidFill>
                <a:cs typeface="B Nazanin" pitchFamily="2" charset="-78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260E83D-6C72-469E-910A-90A773B5AC6C}"/>
              </a:ext>
            </a:extLst>
          </p:cNvPr>
          <p:cNvGrpSpPr/>
          <p:nvPr/>
        </p:nvGrpSpPr>
        <p:grpSpPr>
          <a:xfrm>
            <a:off x="7820337" y="3857074"/>
            <a:ext cx="3312000" cy="1163158"/>
            <a:chOff x="6012160" y="3619682"/>
            <a:chExt cx="2544050" cy="116315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FBB0AC0-D779-406A-89F6-E919A52F0153}"/>
                </a:ext>
              </a:extLst>
            </p:cNvPr>
            <p:cNvSpPr txBox="1"/>
            <p:nvPr/>
          </p:nvSpPr>
          <p:spPr>
            <a:xfrm>
              <a:off x="6012160" y="3951843"/>
              <a:ext cx="254405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D7FDC2-F796-4412-81F9-49F10FD46B1D}"/>
                </a:ext>
              </a:extLst>
            </p:cNvPr>
            <p:cNvSpPr txBox="1"/>
            <p:nvPr/>
          </p:nvSpPr>
          <p:spPr>
            <a:xfrm>
              <a:off x="6012160" y="3619682"/>
              <a:ext cx="2544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963E5E5-C1E6-42D0-8906-1F937EF41646}"/>
              </a:ext>
            </a:extLst>
          </p:cNvPr>
          <p:cNvCxnSpPr/>
          <p:nvPr/>
        </p:nvCxnSpPr>
        <p:spPr>
          <a:xfrm flipV="1">
            <a:off x="7304730" y="3732853"/>
            <a:ext cx="4032000" cy="9525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7086217C-5F16-4D35-A202-B510B0D16733}"/>
              </a:ext>
            </a:extLst>
          </p:cNvPr>
          <p:cNvCxnSpPr/>
          <p:nvPr/>
        </p:nvCxnSpPr>
        <p:spPr>
          <a:xfrm flipH="1">
            <a:off x="900377" y="2671901"/>
            <a:ext cx="4032000" cy="0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81147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CE54CA-8510-4217-A7A5-536C3495CE77}"/>
              </a:ext>
            </a:extLst>
          </p:cNvPr>
          <p:cNvGrpSpPr/>
          <p:nvPr/>
        </p:nvGrpSpPr>
        <p:grpSpPr>
          <a:xfrm>
            <a:off x="986915" y="1914525"/>
            <a:ext cx="937567" cy="923330"/>
            <a:chOff x="971550" y="1533525"/>
            <a:chExt cx="937567" cy="92333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31C76F-C5B0-4431-8E0B-AAFC40789738}"/>
                </a:ext>
              </a:extLst>
            </p:cNvPr>
            <p:cNvSpPr/>
            <p:nvPr/>
          </p:nvSpPr>
          <p:spPr>
            <a:xfrm>
              <a:off x="971550" y="1533525"/>
              <a:ext cx="724247" cy="7242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23F5B-EE5E-451F-8026-2058220CDB0E}"/>
                </a:ext>
              </a:extLst>
            </p:cNvPr>
            <p:cNvSpPr txBox="1"/>
            <p:nvPr/>
          </p:nvSpPr>
          <p:spPr>
            <a:xfrm>
              <a:off x="1143821" y="1533525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1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F6AE0A-284C-4155-883A-6499D3C75B2D}"/>
              </a:ext>
            </a:extLst>
          </p:cNvPr>
          <p:cNvGrpSpPr/>
          <p:nvPr/>
        </p:nvGrpSpPr>
        <p:grpSpPr>
          <a:xfrm>
            <a:off x="986915" y="2837855"/>
            <a:ext cx="922202" cy="931434"/>
            <a:chOff x="986915" y="2456855"/>
            <a:chExt cx="922202" cy="93143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5E344CF-3DA4-452E-8913-1F95D80DDACE}"/>
                </a:ext>
              </a:extLst>
            </p:cNvPr>
            <p:cNvSpPr/>
            <p:nvPr/>
          </p:nvSpPr>
          <p:spPr>
            <a:xfrm>
              <a:off x="986915" y="2456855"/>
              <a:ext cx="724247" cy="72424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B59973-BE06-4043-BF5F-6A5550E99B96}"/>
                </a:ext>
              </a:extLst>
            </p:cNvPr>
            <p:cNvSpPr txBox="1"/>
            <p:nvPr/>
          </p:nvSpPr>
          <p:spPr>
            <a:xfrm>
              <a:off x="1143821" y="2464959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2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9F2D00-32E3-44BC-BB92-978926F9406B}"/>
              </a:ext>
            </a:extLst>
          </p:cNvPr>
          <p:cNvGrpSpPr/>
          <p:nvPr/>
        </p:nvGrpSpPr>
        <p:grpSpPr>
          <a:xfrm>
            <a:off x="986915" y="3769289"/>
            <a:ext cx="922202" cy="931434"/>
            <a:chOff x="986915" y="3388289"/>
            <a:chExt cx="922202" cy="93143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09B961D-0B57-4812-9D25-A70669454570}"/>
                </a:ext>
              </a:extLst>
            </p:cNvPr>
            <p:cNvSpPr/>
            <p:nvPr/>
          </p:nvSpPr>
          <p:spPr>
            <a:xfrm>
              <a:off x="986915" y="3388289"/>
              <a:ext cx="724247" cy="72424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7F2638-C93A-48AC-9FCC-043EF76A1352}"/>
                </a:ext>
              </a:extLst>
            </p:cNvPr>
            <p:cNvSpPr txBox="1"/>
            <p:nvPr/>
          </p:nvSpPr>
          <p:spPr>
            <a:xfrm>
              <a:off x="1143821" y="3396393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3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9D63409-D9D5-4C1A-AE10-7AB537F704E9}"/>
              </a:ext>
            </a:extLst>
          </p:cNvPr>
          <p:cNvSpPr txBox="1"/>
          <p:nvPr/>
        </p:nvSpPr>
        <p:spPr>
          <a:xfrm>
            <a:off x="3349977" y="2145358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67513C-F098-48FC-BA89-97E8D96676B5}"/>
              </a:ext>
            </a:extLst>
          </p:cNvPr>
          <p:cNvSpPr txBox="1"/>
          <p:nvPr/>
        </p:nvSpPr>
        <p:spPr>
          <a:xfrm>
            <a:off x="1908222" y="2053025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FBC0CD-E909-4120-8310-FCB288171A57}"/>
              </a:ext>
            </a:extLst>
          </p:cNvPr>
          <p:cNvSpPr txBox="1"/>
          <p:nvPr/>
        </p:nvSpPr>
        <p:spPr>
          <a:xfrm>
            <a:off x="3349977" y="3074766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8CB80F-F54E-4A30-90F0-28D62AAFCB98}"/>
              </a:ext>
            </a:extLst>
          </p:cNvPr>
          <p:cNvSpPr txBox="1"/>
          <p:nvPr/>
        </p:nvSpPr>
        <p:spPr>
          <a:xfrm>
            <a:off x="1908222" y="2982433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3"/>
                </a:solidFill>
                <a:cs typeface="B Nazanin" pitchFamily="2" charset="-78"/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392B4BF-EFC1-497D-8E9E-34D21043A945}"/>
              </a:ext>
            </a:extLst>
          </p:cNvPr>
          <p:cNvSpPr txBox="1"/>
          <p:nvPr/>
        </p:nvSpPr>
        <p:spPr>
          <a:xfrm>
            <a:off x="3349977" y="400417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7B9424-959C-4C79-BE0C-5B1C459D6FB3}"/>
              </a:ext>
            </a:extLst>
          </p:cNvPr>
          <p:cNvSpPr txBox="1"/>
          <p:nvPr/>
        </p:nvSpPr>
        <p:spPr>
          <a:xfrm>
            <a:off x="1908222" y="3911841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4"/>
                </a:solidFill>
                <a:cs typeface="B Nazanin" pitchFamily="2" charset="-78"/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807AC56-2380-4F22-9E40-030025C6EA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21412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CDE797A-5036-4B22-8FD2-8C340F5BE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80574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08252F50-6E7E-4ACC-8D4C-0FE27F85C075}"/>
              </a:ext>
            </a:extLst>
          </p:cNvPr>
          <p:cNvGrpSpPr/>
          <p:nvPr/>
        </p:nvGrpSpPr>
        <p:grpSpPr>
          <a:xfrm>
            <a:off x="9789235" y="2205242"/>
            <a:ext cx="444071" cy="630400"/>
            <a:chOff x="3805328" y="4061908"/>
            <a:chExt cx="310118" cy="440241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4547A7-FC67-41FA-B4C4-13637613E5D5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76C6C8-41D8-477E-B711-F27CE525125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E0F9CE-566F-49E3-8C47-F28BD962D213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6" name="Graphic 220">
            <a:extLst>
              <a:ext uri="{FF2B5EF4-FFF2-40B4-BE49-F238E27FC236}">
                <a16:creationId xmlns:a16="http://schemas.microsoft.com/office/drawing/2014/main" id="{C1A4C0F2-9B3A-40FF-ACCF-3BA04E5F53D6}"/>
              </a:ext>
            </a:extLst>
          </p:cNvPr>
          <p:cNvGrpSpPr/>
          <p:nvPr/>
        </p:nvGrpSpPr>
        <p:grpSpPr>
          <a:xfrm>
            <a:off x="7175145" y="2293351"/>
            <a:ext cx="425034" cy="531900"/>
            <a:chOff x="5262562" y="2386012"/>
            <a:chExt cx="1666875" cy="208597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4ADF39-E42A-4922-AE35-6C1B990D4AB5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E80CEF0-1368-47CE-8A7D-18DDC81B505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C5855-A897-447B-9F46-9690B7424DDC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796948-32DF-4428-95D5-47716FAB9071}"/>
              </a:ext>
            </a:extLst>
          </p:cNvPr>
          <p:cNvGrpSpPr/>
          <p:nvPr/>
        </p:nvGrpSpPr>
        <p:grpSpPr>
          <a:xfrm>
            <a:off x="4655739" y="2265266"/>
            <a:ext cx="316888" cy="648747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FAE22-0460-439B-AE61-3CD1E8671846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317133-028E-4D07-9126-EA20720C2985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3" name="Graphic 3">
            <a:extLst>
              <a:ext uri="{FF2B5EF4-FFF2-40B4-BE49-F238E27FC236}">
                <a16:creationId xmlns:a16="http://schemas.microsoft.com/office/drawing/2014/main" id="{3D39A230-AEB8-407F-9F2E-8A4AEAC54A6F}"/>
              </a:ext>
            </a:extLst>
          </p:cNvPr>
          <p:cNvGrpSpPr/>
          <p:nvPr/>
        </p:nvGrpSpPr>
        <p:grpSpPr>
          <a:xfrm>
            <a:off x="1901761" y="2300979"/>
            <a:ext cx="556060" cy="612370"/>
            <a:chOff x="4214812" y="1357312"/>
            <a:chExt cx="3762375" cy="414337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95ED1E-0AF9-4AA4-ACB0-109E8DA153A1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4653B8-EFA3-4483-8145-54D9E9567236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5A3FE6-0917-4147-8AE1-2C1327650D1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5E21FE-78FA-4FF2-9143-9FCC874374E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603DF7-302E-4B54-8C04-BFFC2584143C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CF26C6-C2E2-4C18-A2B8-39307387B94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3A17F2-6884-4BAE-9A2E-B6688C700F9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4CBEBD-DBB1-46A3-8358-E7416CB5A6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7EE322-4C20-4312-B144-F2BB3AC79736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6467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CABBD747-F46B-4E17-B5AC-B5B3AD8E36B1}"/>
              </a:ext>
            </a:extLst>
          </p:cNvPr>
          <p:cNvSpPr txBox="1"/>
          <p:nvPr/>
        </p:nvSpPr>
        <p:spPr>
          <a:xfrm>
            <a:off x="386291" y="5053280"/>
            <a:ext cx="410116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ارائه عالی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D4C5E8A-FDA5-413C-883C-49B15B5D5160}"/>
              </a:ext>
            </a:extLst>
          </p:cNvPr>
          <p:cNvSpPr txBox="1"/>
          <p:nvPr/>
        </p:nvSpPr>
        <p:spPr>
          <a:xfrm>
            <a:off x="5393777" y="1515225"/>
            <a:ext cx="396549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ar-SA" sz="1200" dirty="0">
                <a:solidFill>
                  <a:schemeClr val="bg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5CC858-59B6-4D05-B410-E7EB8DD780AE}"/>
              </a:ext>
            </a:extLst>
          </p:cNvPr>
          <p:cNvSpPr txBox="1"/>
          <p:nvPr/>
        </p:nvSpPr>
        <p:spPr>
          <a:xfrm>
            <a:off x="5770179" y="322119"/>
            <a:ext cx="3531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sz="16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1600" dirty="0">
                <a:solidFill>
                  <a:schemeClr val="bg1"/>
                </a:solidFill>
                <a:cs typeface="B Nazanin" pitchFamily="2" charset="-78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D08FC8-AD84-448D-BAA8-38D5AAAC8322}"/>
              </a:ext>
            </a:extLst>
          </p:cNvPr>
          <p:cNvSpPr txBox="1"/>
          <p:nvPr/>
        </p:nvSpPr>
        <p:spPr>
          <a:xfrm>
            <a:off x="5314950" y="3961131"/>
            <a:ext cx="396549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ar-SA" sz="1200" dirty="0">
                <a:solidFill>
                  <a:schemeClr val="bg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B18455-5DF8-47B0-B916-8741E7FCB83C}"/>
              </a:ext>
            </a:extLst>
          </p:cNvPr>
          <p:cNvSpPr txBox="1"/>
          <p:nvPr/>
        </p:nvSpPr>
        <p:spPr>
          <a:xfrm>
            <a:off x="5770178" y="2768025"/>
            <a:ext cx="35102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sz="16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1600" dirty="0">
                <a:solidFill>
                  <a:schemeClr val="bg1"/>
                </a:solidFill>
                <a:cs typeface="B Nazanin" pitchFamily="2" charset="-78"/>
              </a:rPr>
              <a:t>.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BAF573-3421-4DF2-885E-065EF07D75FC}"/>
              </a:ext>
            </a:extLst>
          </p:cNvPr>
          <p:cNvGrpSpPr/>
          <p:nvPr/>
        </p:nvGrpSpPr>
        <p:grpSpPr>
          <a:xfrm>
            <a:off x="10154438" y="5170580"/>
            <a:ext cx="1651271" cy="1252316"/>
            <a:chOff x="5577947" y="3078454"/>
            <a:chExt cx="2738952" cy="2077208"/>
          </a:xfrm>
          <a:solidFill>
            <a:schemeClr val="bg1"/>
          </a:solidFill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D4299F6-C364-4538-AC29-3C710ADFC456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24808A-F184-4EDA-88D9-4B490A33FF18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ECDA863-522D-48A7-B5E8-7F683D6A2373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B56358-0F8F-411F-AD82-4DB5A90DA106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560069A-1DD0-4D2C-B26D-D3256E3F351C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4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932E44-E0EF-4D49-98EF-A17E729920BE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A89E8E2-70D3-4C10-9DEC-16CBE895084B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839988-EFD7-4219-8C96-9E03C2705386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1109115-9DE1-47B5-AFFC-25BAF2562FB4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20EF81A-AB3E-495E-9661-AC674FBE2B9D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936874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جدول زمانی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A101DBA-611E-4498-B975-B7DB9399F340}"/>
              </a:ext>
            </a:extLst>
          </p:cNvPr>
          <p:cNvGrpSpPr/>
          <p:nvPr/>
        </p:nvGrpSpPr>
        <p:grpSpPr>
          <a:xfrm>
            <a:off x="1855841" y="1910934"/>
            <a:ext cx="2256410" cy="856202"/>
            <a:chOff x="2183406" y="1910934"/>
            <a:chExt cx="2256410" cy="856202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F2862564-815E-41D4-827C-4218E985EB43}"/>
                </a:ext>
              </a:extLst>
            </p:cNvPr>
            <p:cNvSpPr/>
            <p:nvPr/>
          </p:nvSpPr>
          <p:spPr>
            <a:xfrm>
              <a:off x="2183406" y="1910934"/>
              <a:ext cx="856202" cy="8562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2E161E-99F2-45F7-AED3-B0D2244CFB38}"/>
                </a:ext>
              </a:extLst>
            </p:cNvPr>
            <p:cNvSpPr txBox="1"/>
            <p:nvPr/>
          </p:nvSpPr>
          <p:spPr>
            <a:xfrm>
              <a:off x="3153540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11EBAA-2D61-4C46-8072-F8AF11567D60}"/>
              </a:ext>
            </a:extLst>
          </p:cNvPr>
          <p:cNvGrpSpPr/>
          <p:nvPr/>
        </p:nvGrpSpPr>
        <p:grpSpPr>
          <a:xfrm>
            <a:off x="5658812" y="1910934"/>
            <a:ext cx="2267443" cy="856202"/>
            <a:chOff x="5038992" y="1910934"/>
            <a:chExt cx="2267443" cy="85620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BC896A-D572-49E5-AA1B-25D11E23025D}"/>
                </a:ext>
              </a:extLst>
            </p:cNvPr>
            <p:cNvSpPr/>
            <p:nvPr/>
          </p:nvSpPr>
          <p:spPr>
            <a:xfrm>
              <a:off x="5038992" y="1910934"/>
              <a:ext cx="856202" cy="8562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761D1A-3A7B-42C0-AFE0-E4ABA5060A97}"/>
                </a:ext>
              </a:extLst>
            </p:cNvPr>
            <p:cNvSpPr txBox="1"/>
            <p:nvPr/>
          </p:nvSpPr>
          <p:spPr>
            <a:xfrm>
              <a:off x="6020159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EE0086D-AC95-4062-9934-E12E51FB6428}"/>
              </a:ext>
            </a:extLst>
          </p:cNvPr>
          <p:cNvGrpSpPr/>
          <p:nvPr/>
        </p:nvGrpSpPr>
        <p:grpSpPr>
          <a:xfrm>
            <a:off x="8829516" y="1910934"/>
            <a:ext cx="2278473" cy="856202"/>
            <a:chOff x="7894580" y="1910934"/>
            <a:chExt cx="2278473" cy="85620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2212227-8785-453D-9F45-98DD87FE14C8}"/>
                </a:ext>
              </a:extLst>
            </p:cNvPr>
            <p:cNvSpPr/>
            <p:nvPr/>
          </p:nvSpPr>
          <p:spPr>
            <a:xfrm>
              <a:off x="7894580" y="1910934"/>
              <a:ext cx="856202" cy="8562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1E10AF-FD9F-4038-944E-43F086E1CC99}"/>
                </a:ext>
              </a:extLst>
            </p:cNvPr>
            <p:cNvSpPr txBox="1"/>
            <p:nvPr/>
          </p:nvSpPr>
          <p:spPr>
            <a:xfrm>
              <a:off x="8886777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71406EC-1066-499F-B60B-1F0388F9EC05}"/>
              </a:ext>
            </a:extLst>
          </p:cNvPr>
          <p:cNvCxnSpPr>
            <a:cxnSpLocks/>
          </p:cNvCxnSpPr>
          <p:nvPr/>
        </p:nvCxnSpPr>
        <p:spPr>
          <a:xfrm>
            <a:off x="950615" y="489881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B057CD-CD38-4BB7-BFA4-705E82DAD7DD}"/>
              </a:ext>
            </a:extLst>
          </p:cNvPr>
          <p:cNvGrpSpPr/>
          <p:nvPr/>
        </p:nvGrpSpPr>
        <p:grpSpPr>
          <a:xfrm>
            <a:off x="1562779" y="4732050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9B99E0-B5A9-468F-9B1E-57F0C9A849D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0C8709D-70A1-492F-AB97-5ACC55BDCC66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3D4843C-32CA-43A4-AEE3-FFB8CDBB7934}"/>
              </a:ext>
            </a:extLst>
          </p:cNvPr>
          <p:cNvGrpSpPr/>
          <p:nvPr/>
        </p:nvGrpSpPr>
        <p:grpSpPr>
          <a:xfrm>
            <a:off x="2827080" y="473205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9183FF2-F3FC-4D42-9C03-997F7B5EC36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5871B0-9094-4603-B4DA-02F7538DEA9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FC213B-56FA-43C1-8597-D92D5BBF0F48}"/>
              </a:ext>
            </a:extLst>
          </p:cNvPr>
          <p:cNvGrpSpPr/>
          <p:nvPr/>
        </p:nvGrpSpPr>
        <p:grpSpPr>
          <a:xfrm>
            <a:off x="4091381" y="473205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7429473-8ADB-49E8-BAF0-59AC43C30F7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A20EAC-52FC-45B2-90CD-6AEC2E52A1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444A9C-04A2-4A04-8605-31EF5B7F06B9}"/>
              </a:ext>
            </a:extLst>
          </p:cNvPr>
          <p:cNvGrpSpPr/>
          <p:nvPr/>
        </p:nvGrpSpPr>
        <p:grpSpPr>
          <a:xfrm>
            <a:off x="5355682" y="473205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3E26012-B116-405E-8633-7F0E9FC3285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A4EDCD9-57F8-4C8E-A4A5-942F833F362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B9A315-BF59-45BA-BD8A-EE7DCEE47A7E}"/>
              </a:ext>
            </a:extLst>
          </p:cNvPr>
          <p:cNvGrpSpPr/>
          <p:nvPr/>
        </p:nvGrpSpPr>
        <p:grpSpPr>
          <a:xfrm>
            <a:off x="6619983" y="473205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03C8EF8-E890-43C5-82E5-F01CD4DD7B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7E72A5F-6CE2-4FCA-894E-7AAD477FBCB5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FE1BAA-DDFB-4D5A-B31A-2CC0BAA08816}"/>
              </a:ext>
            </a:extLst>
          </p:cNvPr>
          <p:cNvGrpSpPr/>
          <p:nvPr/>
        </p:nvGrpSpPr>
        <p:grpSpPr>
          <a:xfrm>
            <a:off x="7884284" y="4732050"/>
            <a:ext cx="337351" cy="337351"/>
            <a:chOff x="4319972" y="3176972"/>
            <a:chExt cx="504056" cy="5040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DC5F717-E0F6-4075-B15C-375C4B13726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77FA5D1-FA02-4548-9860-45CE0DB056F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8E5E930-B667-4C84-A0F4-F6966A75C1C9}"/>
              </a:ext>
            </a:extLst>
          </p:cNvPr>
          <p:cNvGrpSpPr/>
          <p:nvPr/>
        </p:nvGrpSpPr>
        <p:grpSpPr>
          <a:xfrm>
            <a:off x="9148585" y="4732050"/>
            <a:ext cx="337351" cy="337351"/>
            <a:chOff x="4319972" y="3176972"/>
            <a:chExt cx="504056" cy="50405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2BE188A-6420-4501-B1E8-3F36CFBAAE1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FC9D767-3C6B-4BD4-8941-8E915CE482F7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D87328-AAE6-4B22-ACBC-79365701A706}"/>
              </a:ext>
            </a:extLst>
          </p:cNvPr>
          <p:cNvGrpSpPr/>
          <p:nvPr/>
        </p:nvGrpSpPr>
        <p:grpSpPr>
          <a:xfrm>
            <a:off x="10412884" y="4732050"/>
            <a:ext cx="337351" cy="337351"/>
            <a:chOff x="4319972" y="3176972"/>
            <a:chExt cx="504056" cy="50405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6CF21E-440F-43D7-AF52-0458DBE8B9B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5510B1C-CB00-4F70-829D-749E33BD413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D7FFFD0A-D4C1-41B7-A19D-616C46412F3E}"/>
              </a:ext>
            </a:extLst>
          </p:cNvPr>
          <p:cNvSpPr txBox="1"/>
          <p:nvPr/>
        </p:nvSpPr>
        <p:spPr>
          <a:xfrm>
            <a:off x="1359209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5AD74-773A-4269-BFF6-4D3AC820B10D}"/>
              </a:ext>
            </a:extLst>
          </p:cNvPr>
          <p:cNvSpPr txBox="1"/>
          <p:nvPr/>
        </p:nvSpPr>
        <p:spPr>
          <a:xfrm>
            <a:off x="2623846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F0EE31-9F89-4B5B-9A0D-656E0FABDC0C}"/>
              </a:ext>
            </a:extLst>
          </p:cNvPr>
          <p:cNvSpPr txBox="1"/>
          <p:nvPr/>
        </p:nvSpPr>
        <p:spPr>
          <a:xfrm>
            <a:off x="3888483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2014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0902FBD-9744-479E-BB52-8D035773F863}"/>
              </a:ext>
            </a:extLst>
          </p:cNvPr>
          <p:cNvSpPr txBox="1"/>
          <p:nvPr/>
        </p:nvSpPr>
        <p:spPr>
          <a:xfrm>
            <a:off x="5153120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33CB263-6998-4D2A-AA87-27906978D1FF}"/>
              </a:ext>
            </a:extLst>
          </p:cNvPr>
          <p:cNvSpPr txBox="1"/>
          <p:nvPr/>
        </p:nvSpPr>
        <p:spPr>
          <a:xfrm>
            <a:off x="6417757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3E4CB1-5A46-4CE9-9CD3-2B2B9967D139}"/>
              </a:ext>
            </a:extLst>
          </p:cNvPr>
          <p:cNvSpPr txBox="1"/>
          <p:nvPr/>
        </p:nvSpPr>
        <p:spPr>
          <a:xfrm>
            <a:off x="7682394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1EAFD1-8C30-482D-9CBC-738DADAAA2DC}"/>
              </a:ext>
            </a:extLst>
          </p:cNvPr>
          <p:cNvSpPr txBox="1"/>
          <p:nvPr/>
        </p:nvSpPr>
        <p:spPr>
          <a:xfrm>
            <a:off x="8947031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394350-6B16-414C-82B8-47B2DD438D03}"/>
              </a:ext>
            </a:extLst>
          </p:cNvPr>
          <p:cNvSpPr txBox="1"/>
          <p:nvPr/>
        </p:nvSpPr>
        <p:spPr>
          <a:xfrm>
            <a:off x="10211665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F3F1E81-6D86-4D48-B86D-9B91CAE3A818}"/>
              </a:ext>
            </a:extLst>
          </p:cNvPr>
          <p:cNvGrpSpPr/>
          <p:nvPr/>
        </p:nvGrpSpPr>
        <p:grpSpPr>
          <a:xfrm flipV="1">
            <a:off x="1724046" y="3333848"/>
            <a:ext cx="2520000" cy="657364"/>
            <a:chOff x="3684730" y="4077072"/>
            <a:chExt cx="2040484" cy="657364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AA6AB76-4990-4422-9E13-9134ED92271D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76875D0-0E41-4C6C-BB4F-747535E96691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886EAC1-5EBB-4FF8-8583-127E7DB0B9B7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CD54C67-4261-4413-9316-C6F363A363A7}"/>
              </a:ext>
            </a:extLst>
          </p:cNvPr>
          <p:cNvGrpSpPr/>
          <p:nvPr/>
        </p:nvGrpSpPr>
        <p:grpSpPr>
          <a:xfrm flipV="1">
            <a:off x="5532533" y="3333848"/>
            <a:ext cx="2520000" cy="657364"/>
            <a:chOff x="3684730" y="4077072"/>
            <a:chExt cx="2040484" cy="657364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BE7E79A-9A3A-467B-9AFA-DD063AE487E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BD1C2FBC-E2E1-4D89-B650-92E950EBDB39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CAA8E8B-30C7-4EBD-AFF8-42D0B7685FE0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3BAB59-472C-4D72-8CA9-003B8E675951}"/>
              </a:ext>
            </a:extLst>
          </p:cNvPr>
          <p:cNvGrpSpPr/>
          <p:nvPr/>
        </p:nvGrpSpPr>
        <p:grpSpPr>
          <a:xfrm flipV="1">
            <a:off x="9340912" y="3333848"/>
            <a:ext cx="1261769" cy="657364"/>
            <a:chOff x="3684730" y="4077072"/>
            <a:chExt cx="1025186" cy="657364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578F338-CCC4-406D-8B7A-48A852F3CA1A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85E1D77-D31C-4675-A28F-6F9FB2D914FB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8AEDE24-3042-4806-B1F0-80E3A8CB6281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Isosceles Triangle 56">
            <a:extLst>
              <a:ext uri="{FF2B5EF4-FFF2-40B4-BE49-F238E27FC236}">
                <a16:creationId xmlns:a16="http://schemas.microsoft.com/office/drawing/2014/main" id="{173CE936-4F73-4D9F-AFE6-AD0FAE76375E}"/>
              </a:ext>
            </a:extLst>
          </p:cNvPr>
          <p:cNvSpPr/>
          <p:nvPr/>
        </p:nvSpPr>
        <p:spPr>
          <a:xfrm rot="10800000" flipV="1">
            <a:off x="2855321" y="3043939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17050C60-1330-48FD-941E-C8748ED26DB2}"/>
              </a:ext>
            </a:extLst>
          </p:cNvPr>
          <p:cNvSpPr/>
          <p:nvPr/>
        </p:nvSpPr>
        <p:spPr>
          <a:xfrm rot="10800000" flipV="1">
            <a:off x="6663808" y="304689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76594C48-D019-4F83-887E-3B9D3FAEB677}"/>
              </a:ext>
            </a:extLst>
          </p:cNvPr>
          <p:cNvSpPr/>
          <p:nvPr/>
        </p:nvSpPr>
        <p:spPr>
          <a:xfrm rot="10800000" flipV="1">
            <a:off x="9843069" y="304689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BB767A9-8831-4C2D-845D-F1E67E439300}"/>
              </a:ext>
            </a:extLst>
          </p:cNvPr>
          <p:cNvGrpSpPr/>
          <p:nvPr/>
        </p:nvGrpSpPr>
        <p:grpSpPr>
          <a:xfrm>
            <a:off x="8960625" y="5210451"/>
            <a:ext cx="2016258" cy="487323"/>
            <a:chOff x="3119131" y="4283314"/>
            <a:chExt cx="2510927" cy="48732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EB1678C-6936-4E80-A7A7-5F31546CBFC7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513859-61FA-4E39-BC5E-146C6DBA2A94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09CB0A-C4C0-40D5-B44C-002F76617A05}"/>
              </a:ext>
            </a:extLst>
          </p:cNvPr>
          <p:cNvGrpSpPr/>
          <p:nvPr/>
        </p:nvGrpSpPr>
        <p:grpSpPr>
          <a:xfrm>
            <a:off x="5780529" y="5210451"/>
            <a:ext cx="2016258" cy="487323"/>
            <a:chOff x="3119131" y="4283314"/>
            <a:chExt cx="2510927" cy="48732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463EA94-A194-417F-9AE9-E5A7C4938229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33B79E1-7D2B-49AD-A119-AFB83D15183D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F5A27F1-95D4-4BFC-BCE6-8B934BA400C2}"/>
              </a:ext>
            </a:extLst>
          </p:cNvPr>
          <p:cNvGrpSpPr/>
          <p:nvPr/>
        </p:nvGrpSpPr>
        <p:grpSpPr>
          <a:xfrm>
            <a:off x="1975917" y="5210451"/>
            <a:ext cx="2016258" cy="487323"/>
            <a:chOff x="3119131" y="4283314"/>
            <a:chExt cx="2510927" cy="487323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BDC784E-2B3F-4E3C-99E2-61F1605168C2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FF69562-3EF8-49A0-B907-4B8AD31E9747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4" name="그룹 120">
            <a:extLst>
              <a:ext uri="{FF2B5EF4-FFF2-40B4-BE49-F238E27FC236}">
                <a16:creationId xmlns:a16="http://schemas.microsoft.com/office/drawing/2014/main" id="{0C419FC1-AF3A-4E08-B84B-CA195F3CD6DE}"/>
              </a:ext>
            </a:extLst>
          </p:cNvPr>
          <p:cNvGrpSpPr/>
          <p:nvPr/>
        </p:nvGrpSpPr>
        <p:grpSpPr>
          <a:xfrm>
            <a:off x="2129281" y="2103112"/>
            <a:ext cx="298248" cy="430688"/>
            <a:chOff x="8615780" y="3185232"/>
            <a:chExt cx="1026044" cy="1481671"/>
          </a:xfrm>
          <a:solidFill>
            <a:schemeClr val="bg1"/>
          </a:solidFill>
        </p:grpSpPr>
        <p:sp>
          <p:nvSpPr>
            <p:cNvPr id="75" name="눈물 방울 121">
              <a:extLst>
                <a:ext uri="{FF2B5EF4-FFF2-40B4-BE49-F238E27FC236}">
                  <a16:creationId xmlns:a16="http://schemas.microsoft.com/office/drawing/2014/main" id="{E4DD8AA7-8AFB-4E2D-8810-C96EA4180FE7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자유형: 도형 122">
              <a:extLst>
                <a:ext uri="{FF2B5EF4-FFF2-40B4-BE49-F238E27FC236}">
                  <a16:creationId xmlns:a16="http://schemas.microsoft.com/office/drawing/2014/main" id="{B8A42036-6010-4835-ABF9-7F86565F544A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자유형: 도형 123">
              <a:extLst>
                <a:ext uri="{FF2B5EF4-FFF2-40B4-BE49-F238E27FC236}">
                  <a16:creationId xmlns:a16="http://schemas.microsoft.com/office/drawing/2014/main" id="{4189464B-34B1-479B-9CB6-4F0C00EE6CBA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자유형: 도형 124">
              <a:extLst>
                <a:ext uri="{FF2B5EF4-FFF2-40B4-BE49-F238E27FC236}">
                  <a16:creationId xmlns:a16="http://schemas.microsoft.com/office/drawing/2014/main" id="{453E778E-BF16-4D08-9369-6CDCF3662123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79" name="그룹 125">
            <a:extLst>
              <a:ext uri="{FF2B5EF4-FFF2-40B4-BE49-F238E27FC236}">
                <a16:creationId xmlns:a16="http://schemas.microsoft.com/office/drawing/2014/main" id="{CAACCAC1-1BDF-4994-969F-1A81EED945E6}"/>
              </a:ext>
            </a:extLst>
          </p:cNvPr>
          <p:cNvGrpSpPr/>
          <p:nvPr/>
        </p:nvGrpSpPr>
        <p:grpSpPr>
          <a:xfrm>
            <a:off x="9106665" y="2105866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80" name="사각형: 둥근 모서리 132">
              <a:extLst>
                <a:ext uri="{FF2B5EF4-FFF2-40B4-BE49-F238E27FC236}">
                  <a16:creationId xmlns:a16="http://schemas.microsoft.com/office/drawing/2014/main" id="{9628027D-647F-4A7C-B379-D5F92F1F81FF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막힌 원호 135">
              <a:extLst>
                <a:ext uri="{FF2B5EF4-FFF2-40B4-BE49-F238E27FC236}">
                  <a16:creationId xmlns:a16="http://schemas.microsoft.com/office/drawing/2014/main" id="{E2BF4BCC-063C-4D41-BFA1-5B734EEA9DB6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82" name="자유형: 도형 128">
              <a:extLst>
                <a:ext uri="{FF2B5EF4-FFF2-40B4-BE49-F238E27FC236}">
                  <a16:creationId xmlns:a16="http://schemas.microsoft.com/office/drawing/2014/main" id="{5149E8F9-4327-44CE-A690-25F5E8E1AABE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자유형: 도형 129">
              <a:extLst>
                <a:ext uri="{FF2B5EF4-FFF2-40B4-BE49-F238E27FC236}">
                  <a16:creationId xmlns:a16="http://schemas.microsoft.com/office/drawing/2014/main" id="{C1C47D7E-288D-4EA9-8267-C1FC238EA4B8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84" name="그룹 103">
            <a:extLst>
              <a:ext uri="{FF2B5EF4-FFF2-40B4-BE49-F238E27FC236}">
                <a16:creationId xmlns:a16="http://schemas.microsoft.com/office/drawing/2014/main" id="{7BA2B4B4-4248-4AF7-89A5-B77DD15DF690}"/>
              </a:ext>
            </a:extLst>
          </p:cNvPr>
          <p:cNvGrpSpPr/>
          <p:nvPr/>
        </p:nvGrpSpPr>
        <p:grpSpPr>
          <a:xfrm rot="4020525">
            <a:off x="5951301" y="2046848"/>
            <a:ext cx="298248" cy="631981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85" name="자유형: 도형 104">
              <a:extLst>
                <a:ext uri="{FF2B5EF4-FFF2-40B4-BE49-F238E27FC236}">
                  <a16:creationId xmlns:a16="http://schemas.microsoft.com/office/drawing/2014/main" id="{7714D957-D1A3-42C1-AC60-F60E05072A1E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자유형: 도형 105">
              <a:extLst>
                <a:ext uri="{FF2B5EF4-FFF2-40B4-BE49-F238E27FC236}">
                  <a16:creationId xmlns:a16="http://schemas.microsoft.com/office/drawing/2014/main" id="{C617F562-82FF-4589-8A97-D804FF54AE4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자유형: 도형 106">
              <a:extLst>
                <a:ext uri="{FF2B5EF4-FFF2-40B4-BE49-F238E27FC236}">
                  <a16:creationId xmlns:a16="http://schemas.microsoft.com/office/drawing/2014/main" id="{D5C073EA-D470-41E3-A444-D0A0931D892C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자유형: 도형 107">
              <a:extLst>
                <a:ext uri="{FF2B5EF4-FFF2-40B4-BE49-F238E27FC236}">
                  <a16:creationId xmlns:a16="http://schemas.microsoft.com/office/drawing/2014/main" id="{6A434FF5-83AE-4EA5-A713-74BE672D6F2D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19">
            <a:extLst>
              <a:ext uri="{FF2B5EF4-FFF2-40B4-BE49-F238E27FC236}">
                <a16:creationId xmlns:a16="http://schemas.microsoft.com/office/drawing/2014/main" id="{ADDC6EAF-50A6-446A-8CAB-3D812A997396}"/>
              </a:ext>
            </a:extLst>
          </p:cNvPr>
          <p:cNvGrpSpPr/>
          <p:nvPr/>
        </p:nvGrpSpPr>
        <p:grpSpPr>
          <a:xfrm>
            <a:off x="5353554" y="2282510"/>
            <a:ext cx="1484892" cy="3112866"/>
            <a:chOff x="4460307" y="0"/>
            <a:chExt cx="3271385" cy="68580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3155E2B-3144-49D5-938C-30B8A700EEEA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rgbClr val="7F7F7F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CCA9B3-4297-495B-BC63-F56591E7B91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749E13A-D8BE-4105-BC07-5BB5FB7B0708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CD5B88-B0BC-4E7B-93CF-06819A43D31E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2BC9B9-576D-42CD-990C-2ADAF4778E43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7B3BBC-4935-4E1A-8398-226A68A7C0FE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0" name="Text Placeholder 70">
            <a:extLst>
              <a:ext uri="{FF2B5EF4-FFF2-40B4-BE49-F238E27FC236}">
                <a16:creationId xmlns:a16="http://schemas.microsoft.com/office/drawing/2014/main" id="{6E2E48E3-4FE3-4C93-9922-A549425662AB}"/>
              </a:ext>
            </a:extLst>
          </p:cNvPr>
          <p:cNvSpPr txBox="1">
            <a:spLocks/>
          </p:cNvSpPr>
          <p:nvPr/>
        </p:nvSpPr>
        <p:spPr>
          <a:xfrm>
            <a:off x="5272442" y="3905618"/>
            <a:ext cx="892190" cy="568726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en-US" altLang="ko-KR" sz="1800" spc="-150" dirty="0">
                <a:solidFill>
                  <a:schemeClr val="accent2"/>
                </a:solidFill>
                <a:cs typeface="B Nazanin" pitchFamily="2" charset="-78"/>
              </a:rPr>
              <a:t>FLASH MILK</a:t>
            </a:r>
            <a:endParaRPr lang="ko-KR" altLang="en-US" sz="1800" spc="-15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937E2C2-C690-48E2-88B0-C390C5A4F0B0}"/>
              </a:ext>
            </a:extLst>
          </p:cNvPr>
          <p:cNvSpPr/>
          <p:nvPr/>
        </p:nvSpPr>
        <p:spPr>
          <a:xfrm>
            <a:off x="-10603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C47B6EC-45C4-4908-A63F-7A0A7AB641ED}"/>
              </a:ext>
            </a:extLst>
          </p:cNvPr>
          <p:cNvSpPr/>
          <p:nvPr/>
        </p:nvSpPr>
        <p:spPr>
          <a:xfrm>
            <a:off x="-15167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2068252-38DF-4C79-88E7-1A4E109D345D}"/>
              </a:ext>
            </a:extLst>
          </p:cNvPr>
          <p:cNvSpPr/>
          <p:nvPr/>
        </p:nvSpPr>
        <p:spPr>
          <a:xfrm>
            <a:off x="-19731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E82BBA-7DF6-4DA1-8094-D8B677271A46}"/>
              </a:ext>
            </a:extLst>
          </p:cNvPr>
          <p:cNvSpPr/>
          <p:nvPr/>
        </p:nvSpPr>
        <p:spPr>
          <a:xfrm>
            <a:off x="7981950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39FB2D-5572-46B3-9386-ED292732F771}"/>
              </a:ext>
            </a:extLst>
          </p:cNvPr>
          <p:cNvSpPr/>
          <p:nvPr/>
        </p:nvSpPr>
        <p:spPr>
          <a:xfrm>
            <a:off x="7977386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979450B-31DB-4CE6-B8E0-7C6954B8239F}"/>
              </a:ext>
            </a:extLst>
          </p:cNvPr>
          <p:cNvSpPr/>
          <p:nvPr/>
        </p:nvSpPr>
        <p:spPr>
          <a:xfrm>
            <a:off x="7972822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AB4E67-14FD-465A-9345-CB63F7C0C187}"/>
              </a:ext>
            </a:extLst>
          </p:cNvPr>
          <p:cNvGrpSpPr/>
          <p:nvPr/>
        </p:nvGrpSpPr>
        <p:grpSpPr>
          <a:xfrm>
            <a:off x="810431" y="1894315"/>
            <a:ext cx="2738140" cy="901282"/>
            <a:chOff x="302738" y="4417056"/>
            <a:chExt cx="2851594" cy="90128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2D2EFC-F431-4B32-8FC8-888EA84B05D2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356F56-9681-4C4A-8C73-5C8D23CC151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6691B47-796D-40B2-BD23-B0DC7475FA19}"/>
              </a:ext>
            </a:extLst>
          </p:cNvPr>
          <p:cNvGrpSpPr/>
          <p:nvPr/>
        </p:nvGrpSpPr>
        <p:grpSpPr>
          <a:xfrm>
            <a:off x="810431" y="3301478"/>
            <a:ext cx="2738140" cy="901282"/>
            <a:chOff x="302738" y="4417056"/>
            <a:chExt cx="2851594" cy="9012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4DC5D-D3D8-401C-A76C-FE8A8AB14FB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26392C-16C9-4A13-9BF7-B43F55A91351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F109F88-4F65-4298-B369-575FC11A6B65}"/>
              </a:ext>
            </a:extLst>
          </p:cNvPr>
          <p:cNvGrpSpPr/>
          <p:nvPr/>
        </p:nvGrpSpPr>
        <p:grpSpPr>
          <a:xfrm>
            <a:off x="810431" y="4708642"/>
            <a:ext cx="2738140" cy="901282"/>
            <a:chOff x="302738" y="4417056"/>
            <a:chExt cx="2851594" cy="90128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BC48AC-E79C-4826-B12A-A39C4EAC88D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D4E4E26-9A0A-4B03-9A71-775B796B2E16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EE4540-4353-4B61-931F-67AD44E3DB75}"/>
              </a:ext>
            </a:extLst>
          </p:cNvPr>
          <p:cNvGrpSpPr/>
          <p:nvPr/>
        </p:nvGrpSpPr>
        <p:grpSpPr>
          <a:xfrm>
            <a:off x="8643429" y="1888806"/>
            <a:ext cx="2738140" cy="901282"/>
            <a:chOff x="302738" y="4417056"/>
            <a:chExt cx="2851594" cy="90128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968902-DF88-45A6-AF96-688D8247226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229621-2AD8-4D97-B5DB-729C7C8CCA9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047FC3-2189-4809-AEB2-064656918DB1}"/>
              </a:ext>
            </a:extLst>
          </p:cNvPr>
          <p:cNvGrpSpPr/>
          <p:nvPr/>
        </p:nvGrpSpPr>
        <p:grpSpPr>
          <a:xfrm>
            <a:off x="8643429" y="3295969"/>
            <a:ext cx="2738140" cy="901282"/>
            <a:chOff x="302738" y="4417056"/>
            <a:chExt cx="2851594" cy="90128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E39F013-7A27-4B1A-96A5-7AC09EBEDFF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DD55A7-935C-43FF-B679-3B19B49C98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FF7FCCC-E298-4318-B0E1-87601C85DF0C}"/>
              </a:ext>
            </a:extLst>
          </p:cNvPr>
          <p:cNvGrpSpPr/>
          <p:nvPr/>
        </p:nvGrpSpPr>
        <p:grpSpPr>
          <a:xfrm>
            <a:off x="8643429" y="4703133"/>
            <a:ext cx="2738140" cy="901282"/>
            <a:chOff x="302738" y="4417056"/>
            <a:chExt cx="2851594" cy="90128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E966F32-9AEE-4346-B7EF-CB2C75E8A40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CEC5551-53B7-423B-9B6B-388F07B740D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88957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F1E872-30AD-43D4-960B-2696B517FD34}"/>
              </a:ext>
            </a:extLst>
          </p:cNvPr>
          <p:cNvSpPr/>
          <p:nvPr/>
        </p:nvSpPr>
        <p:spPr>
          <a:xfrm>
            <a:off x="1173345" y="1776450"/>
            <a:ext cx="11018655" cy="1656184"/>
          </a:xfrm>
          <a:prstGeom prst="rect">
            <a:avLst/>
          </a:prstGeom>
          <a:gradFill>
            <a:gsLst>
              <a:gs pos="42000">
                <a:schemeClr val="accent2">
                  <a:alpha val="70000"/>
                </a:scheme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F64129-A4B5-422D-8F7D-F59AE5775433}"/>
              </a:ext>
            </a:extLst>
          </p:cNvPr>
          <p:cNvSpPr txBox="1"/>
          <p:nvPr/>
        </p:nvSpPr>
        <p:spPr>
          <a:xfrm>
            <a:off x="5159896" y="3471669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تغییر رنگ، عکس و متن آسان است. شما به سادگی می توانید مخاطبان خود را تحت تاثیر قرار دهید و زیبایی و جذابیت منحصر به فردی را به ارائه های خود اضافه کنید. تغییر رنگ، عکس و متن آسان است. امیدوارم و معتقدم که این قالب در وقت، هزینه و اعتبار شما صرفه جویی کند.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امیدوارم و معتقدم که این قالب در وقت، هزینه و اعتبار شما صرفه جویی کند.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2BD42A-4B59-4569-B69D-1357B20FA4BC}"/>
              </a:ext>
            </a:extLst>
          </p:cNvPr>
          <p:cNvSpPr txBox="1"/>
          <p:nvPr/>
        </p:nvSpPr>
        <p:spPr>
          <a:xfrm>
            <a:off x="5159897" y="2019767"/>
            <a:ext cx="61909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4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5" name="Graphic 50">
            <a:extLst>
              <a:ext uri="{FF2B5EF4-FFF2-40B4-BE49-F238E27FC236}">
                <a16:creationId xmlns:a16="http://schemas.microsoft.com/office/drawing/2014/main" id="{2D2A7BA0-813A-4B48-A14A-E0C9EAED1E11}"/>
              </a:ext>
            </a:extLst>
          </p:cNvPr>
          <p:cNvGrpSpPr/>
          <p:nvPr/>
        </p:nvGrpSpPr>
        <p:grpSpPr>
          <a:xfrm>
            <a:off x="7309672" y="290202"/>
            <a:ext cx="1891428" cy="1486248"/>
            <a:chOff x="1788718" y="86622"/>
            <a:chExt cx="8613218" cy="6768097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254757-620C-4EBF-8224-4D3931504501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999B0F2-3FDB-4AAE-ACF5-9CD8814BDEAE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DA6D9E-0236-40DB-B98D-CA191B9F8C41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0282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676AB0D-F81C-4E35-8458-B226FA7BCCCC}"/>
              </a:ext>
            </a:extLst>
          </p:cNvPr>
          <p:cNvSpPr txBox="1"/>
          <p:nvPr/>
        </p:nvSpPr>
        <p:spPr>
          <a:xfrm>
            <a:off x="1709793" y="3768553"/>
            <a:ext cx="326104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accent2"/>
                </a:solidFill>
                <a:cs typeface="B Nazanin" pitchFamily="2" charset="-78"/>
              </a:rPr>
              <a:t>سبک </a:t>
            </a:r>
          </a:p>
          <a:p>
            <a:r>
              <a:rPr lang="fa-IR" altLang="ko-KR" sz="5400" dirty="0">
                <a:solidFill>
                  <a:schemeClr val="accent2"/>
                </a:solidFill>
                <a:cs typeface="B Nazanin" pitchFamily="2" charset="-78"/>
              </a:rPr>
              <a:t>ستون ها</a:t>
            </a:r>
            <a:endParaRPr lang="ko-KR" altLang="en-US" sz="5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03E2-DC7C-44FD-9289-395FF1177889}"/>
              </a:ext>
            </a:extLst>
          </p:cNvPr>
          <p:cNvSpPr/>
          <p:nvPr/>
        </p:nvSpPr>
        <p:spPr>
          <a:xfrm>
            <a:off x="4883285" y="992221"/>
            <a:ext cx="87549" cy="48735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5783FF4-BF00-4CEA-AABE-F90F1AF4A119}"/>
              </a:ext>
            </a:extLst>
          </p:cNvPr>
          <p:cNvGrpSpPr/>
          <p:nvPr/>
        </p:nvGrpSpPr>
        <p:grpSpPr>
          <a:xfrm>
            <a:off x="5447999" y="1298411"/>
            <a:ext cx="5845814" cy="3707180"/>
            <a:chOff x="5447999" y="1298411"/>
            <a:chExt cx="5845814" cy="370718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D0C19B-DC8C-44E8-BF55-7646E9F80388}"/>
                </a:ext>
              </a:extLst>
            </p:cNvPr>
            <p:cNvSpPr txBox="1"/>
            <p:nvPr/>
          </p:nvSpPr>
          <p:spPr>
            <a:xfrm>
              <a:off x="5447999" y="1298411"/>
              <a:ext cx="5845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accent2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6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0BDC0AA-A040-4BFD-9CDD-67BA588980BF}"/>
                </a:ext>
              </a:extLst>
            </p:cNvPr>
            <p:cNvSpPr txBox="1"/>
            <p:nvPr/>
          </p:nvSpPr>
          <p:spPr>
            <a:xfrm>
              <a:off x="5447999" y="1958603"/>
              <a:ext cx="5845814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</a:t>
              </a:r>
            </a:p>
            <a:p>
              <a:pPr algn="r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88363B-E80B-4DDD-A6BA-2D5AC49CA914}"/>
              </a:ext>
            </a:extLst>
          </p:cNvPr>
          <p:cNvSpPr/>
          <p:nvPr/>
        </p:nvSpPr>
        <p:spPr>
          <a:xfrm>
            <a:off x="3844810" y="4616187"/>
            <a:ext cx="854008" cy="779853"/>
          </a:xfrm>
          <a:custGeom>
            <a:avLst/>
            <a:gdLst>
              <a:gd name="connsiteX0" fmla="*/ 167979 w 1743144"/>
              <a:gd name="connsiteY0" fmla="*/ 499860 h 1591783"/>
              <a:gd name="connsiteX1" fmla="*/ 394731 w 1743144"/>
              <a:gd name="connsiteY1" fmla="*/ 977535 h 1591783"/>
              <a:gd name="connsiteX2" fmla="*/ 476319 w 1743144"/>
              <a:gd name="connsiteY2" fmla="*/ 919055 h 1591783"/>
              <a:gd name="connsiteX3" fmla="*/ 167979 w 1743144"/>
              <a:gd name="connsiteY3" fmla="*/ 499860 h 1591783"/>
              <a:gd name="connsiteX4" fmla="*/ 37019 w 1743144"/>
              <a:gd name="connsiteY4" fmla="*/ 425705 h 1591783"/>
              <a:gd name="connsiteX5" fmla="*/ 127801 w 1743144"/>
              <a:gd name="connsiteY5" fmla="*/ 428349 h 1591783"/>
              <a:gd name="connsiteX6" fmla="*/ 281602 w 1743144"/>
              <a:gd name="connsiteY6" fmla="*/ 451265 h 1591783"/>
              <a:gd name="connsiteX7" fmla="*/ 505913 w 1743144"/>
              <a:gd name="connsiteY7" fmla="*/ 540725 h 1591783"/>
              <a:gd name="connsiteX8" fmla="*/ 632391 w 1743144"/>
              <a:gd name="connsiteY8" fmla="*/ 682627 h 1591783"/>
              <a:gd name="connsiteX9" fmla="*/ 662137 w 1743144"/>
              <a:gd name="connsiteY9" fmla="*/ 800512 h 1591783"/>
              <a:gd name="connsiteX10" fmla="*/ 637238 w 1743144"/>
              <a:gd name="connsiteY10" fmla="*/ 991551 h 1591783"/>
              <a:gd name="connsiteX11" fmla="*/ 636137 w 1743144"/>
              <a:gd name="connsiteY11" fmla="*/ 993534 h 1591783"/>
              <a:gd name="connsiteX12" fmla="*/ 635035 w 1743144"/>
              <a:gd name="connsiteY12" fmla="*/ 988686 h 1591783"/>
              <a:gd name="connsiteX13" fmla="*/ 608153 w 1743144"/>
              <a:gd name="connsiteY13" fmla="*/ 802936 h 1591783"/>
              <a:gd name="connsiteX14" fmla="*/ 493574 w 1743144"/>
              <a:gd name="connsiteY14" fmla="*/ 619829 h 1591783"/>
              <a:gd name="connsiteX15" fmla="*/ 283365 w 1743144"/>
              <a:gd name="connsiteY15" fmla="*/ 486741 h 1591783"/>
              <a:gd name="connsiteX16" fmla="*/ 69189 w 1743144"/>
              <a:gd name="connsiteY16" fmla="*/ 429671 h 1591783"/>
              <a:gd name="connsiteX17" fmla="*/ 37019 w 1743144"/>
              <a:gd name="connsiteY17" fmla="*/ 425705 h 1591783"/>
              <a:gd name="connsiteX18" fmla="*/ 1696875 w 1743144"/>
              <a:gd name="connsiteY18" fmla="*/ 3305 h 1591783"/>
              <a:gd name="connsiteX19" fmla="*/ 1704146 w 1743144"/>
              <a:gd name="connsiteY19" fmla="*/ 7712 h 1591783"/>
              <a:gd name="connsiteX20" fmla="*/ 1736537 w 1743144"/>
              <a:gd name="connsiteY20" fmla="*/ 161953 h 1591783"/>
              <a:gd name="connsiteX21" fmla="*/ 1742707 w 1743144"/>
              <a:gd name="connsiteY21" fmla="*/ 280058 h 1591783"/>
              <a:gd name="connsiteX22" fmla="*/ 1623060 w 1743144"/>
              <a:gd name="connsiteY22" fmla="*/ 606388 h 1591783"/>
              <a:gd name="connsiteX23" fmla="*/ 1461106 w 1743144"/>
              <a:gd name="connsiteY23" fmla="*/ 741019 h 1591783"/>
              <a:gd name="connsiteX24" fmla="*/ 1205947 w 1743144"/>
              <a:gd name="connsiteY24" fmla="*/ 844361 h 1591783"/>
              <a:gd name="connsiteX25" fmla="*/ 1014468 w 1743144"/>
              <a:gd name="connsiteY25" fmla="*/ 881599 h 1591783"/>
              <a:gd name="connsiteX26" fmla="*/ 1010263 w 1743144"/>
              <a:gd name="connsiteY26" fmla="*/ 882029 h 1591783"/>
              <a:gd name="connsiteX27" fmla="*/ 1215639 w 1743144"/>
              <a:gd name="connsiteY27" fmla="*/ 649664 h 1591783"/>
              <a:gd name="connsiteX28" fmla="*/ 1215542 w 1743144"/>
              <a:gd name="connsiteY28" fmla="*/ 649575 h 1591783"/>
              <a:gd name="connsiteX29" fmla="*/ 1245601 w 1743144"/>
              <a:gd name="connsiteY29" fmla="*/ 643787 h 1591783"/>
              <a:gd name="connsiteX30" fmla="*/ 1322523 w 1743144"/>
              <a:gd name="connsiteY30" fmla="*/ 623748 h 1591783"/>
              <a:gd name="connsiteX31" fmla="*/ 1530977 w 1743144"/>
              <a:gd name="connsiteY31" fmla="*/ 377745 h 1591783"/>
              <a:gd name="connsiteX32" fmla="*/ 1529515 w 1743144"/>
              <a:gd name="connsiteY32" fmla="*/ 364572 h 1591783"/>
              <a:gd name="connsiteX33" fmla="*/ 1522587 w 1743144"/>
              <a:gd name="connsiteY33" fmla="*/ 361663 h 1591783"/>
              <a:gd name="connsiteX34" fmla="*/ 1516621 w 1743144"/>
              <a:gd name="connsiteY34" fmla="*/ 364068 h 1591783"/>
              <a:gd name="connsiteX35" fmla="*/ 1367081 w 1743144"/>
              <a:gd name="connsiteY35" fmla="*/ 526613 h 1591783"/>
              <a:gd name="connsiteX36" fmla="*/ 1353107 w 1743144"/>
              <a:gd name="connsiteY36" fmla="*/ 526232 h 1591783"/>
              <a:gd name="connsiteX37" fmla="*/ 1351565 w 1743144"/>
              <a:gd name="connsiteY37" fmla="*/ 512338 h 1591783"/>
              <a:gd name="connsiteX38" fmla="*/ 1501116 w 1743144"/>
              <a:gd name="connsiteY38" fmla="*/ 349781 h 1591783"/>
              <a:gd name="connsiteX39" fmla="*/ 1503010 w 1743144"/>
              <a:gd name="connsiteY39" fmla="*/ 343653 h 1591783"/>
              <a:gd name="connsiteX40" fmla="*/ 1499535 w 1743144"/>
              <a:gd name="connsiteY40" fmla="*/ 336991 h 1591783"/>
              <a:gd name="connsiteX41" fmla="*/ 1492608 w 1743144"/>
              <a:gd name="connsiteY41" fmla="*/ 334083 h 1591783"/>
              <a:gd name="connsiteX42" fmla="*/ 1487444 w 1743144"/>
              <a:gd name="connsiteY42" fmla="*/ 336163 h 1591783"/>
              <a:gd name="connsiteX43" fmla="*/ 1335962 w 1743144"/>
              <a:gd name="connsiteY43" fmla="*/ 500819 h 1591783"/>
              <a:gd name="connsiteX44" fmla="*/ 1321988 w 1743144"/>
              <a:gd name="connsiteY44" fmla="*/ 500439 h 1591783"/>
              <a:gd name="connsiteX45" fmla="*/ 1320446 w 1743144"/>
              <a:gd name="connsiteY45" fmla="*/ 486545 h 1591783"/>
              <a:gd name="connsiteX46" fmla="*/ 1472154 w 1743144"/>
              <a:gd name="connsiteY46" fmla="*/ 321643 h 1591783"/>
              <a:gd name="connsiteX47" fmla="*/ 1473690 w 1743144"/>
              <a:gd name="connsiteY47" fmla="*/ 316677 h 1591783"/>
              <a:gd name="connsiteX48" fmla="*/ 1470213 w 1743144"/>
              <a:gd name="connsiteY48" fmla="*/ 310016 h 1591783"/>
              <a:gd name="connsiteX49" fmla="*/ 1463286 w 1743144"/>
              <a:gd name="connsiteY49" fmla="*/ 307107 h 1591783"/>
              <a:gd name="connsiteX50" fmla="*/ 1456994 w 1743144"/>
              <a:gd name="connsiteY50" fmla="*/ 309643 h 1591783"/>
              <a:gd name="connsiteX51" fmla="*/ 1306194 w 1743144"/>
              <a:gd name="connsiteY51" fmla="*/ 473557 h 1591783"/>
              <a:gd name="connsiteX52" fmla="*/ 1292221 w 1743144"/>
              <a:gd name="connsiteY52" fmla="*/ 473176 h 1591783"/>
              <a:gd name="connsiteX53" fmla="*/ 1290678 w 1743144"/>
              <a:gd name="connsiteY53" fmla="*/ 459283 h 1591783"/>
              <a:gd name="connsiteX54" fmla="*/ 1441919 w 1743144"/>
              <a:gd name="connsiteY54" fmla="*/ 294890 h 1591783"/>
              <a:gd name="connsiteX55" fmla="*/ 1443710 w 1743144"/>
              <a:gd name="connsiteY55" fmla="*/ 289097 h 1591783"/>
              <a:gd name="connsiteX56" fmla="*/ 1440235 w 1743144"/>
              <a:gd name="connsiteY56" fmla="*/ 282435 h 1591783"/>
              <a:gd name="connsiteX57" fmla="*/ 1433307 w 1743144"/>
              <a:gd name="connsiteY57" fmla="*/ 279527 h 1591783"/>
              <a:gd name="connsiteX58" fmla="*/ 1426985 w 1743144"/>
              <a:gd name="connsiteY58" fmla="*/ 282074 h 1591783"/>
              <a:gd name="connsiteX59" fmla="*/ 1197581 w 1743144"/>
              <a:gd name="connsiteY59" fmla="*/ 508803 h 1591783"/>
              <a:gd name="connsiteX60" fmla="*/ 1184067 w 1743144"/>
              <a:gd name="connsiteY60" fmla="*/ 586879 h 1591783"/>
              <a:gd name="connsiteX61" fmla="*/ 1180745 w 1743144"/>
              <a:gd name="connsiteY61" fmla="*/ 617561 h 1591783"/>
              <a:gd name="connsiteX62" fmla="*/ 1180649 w 1743144"/>
              <a:gd name="connsiteY62" fmla="*/ 617473 h 1591783"/>
              <a:gd name="connsiteX63" fmla="*/ 898177 w 1743144"/>
              <a:gd name="connsiteY63" fmla="*/ 912490 h 1591783"/>
              <a:gd name="connsiteX64" fmla="*/ 909866 w 1743144"/>
              <a:gd name="connsiteY64" fmla="*/ 912490 h 1591783"/>
              <a:gd name="connsiteX65" fmla="*/ 815717 w 1743144"/>
              <a:gd name="connsiteY65" fmla="*/ 1221150 h 1591783"/>
              <a:gd name="connsiteX66" fmla="*/ 772749 w 1743144"/>
              <a:gd name="connsiteY66" fmla="*/ 1402935 h 1591783"/>
              <a:gd name="connsiteX67" fmla="*/ 758427 w 1743144"/>
              <a:gd name="connsiteY67" fmla="*/ 1535803 h 1591783"/>
              <a:gd name="connsiteX68" fmla="*/ 761953 w 1743144"/>
              <a:gd name="connsiteY68" fmla="*/ 1561363 h 1591783"/>
              <a:gd name="connsiteX69" fmla="*/ 759969 w 1743144"/>
              <a:gd name="connsiteY69" fmla="*/ 1567753 h 1591783"/>
              <a:gd name="connsiteX70" fmla="*/ 692324 w 1743144"/>
              <a:gd name="connsiteY70" fmla="*/ 1591770 h 1591783"/>
              <a:gd name="connsiteX71" fmla="*/ 635695 w 1743144"/>
              <a:gd name="connsiteY71" fmla="*/ 1562244 h 1591783"/>
              <a:gd name="connsiteX72" fmla="*/ 633271 w 1743144"/>
              <a:gd name="connsiteY72" fmla="*/ 1558939 h 1591783"/>
              <a:gd name="connsiteX73" fmla="*/ 629525 w 1743144"/>
              <a:gd name="connsiteY73" fmla="*/ 1512887 h 1591783"/>
              <a:gd name="connsiteX74" fmla="*/ 658831 w 1743144"/>
              <a:gd name="connsiteY74" fmla="*/ 1446343 h 1591783"/>
              <a:gd name="connsiteX75" fmla="*/ 659712 w 1743144"/>
              <a:gd name="connsiteY75" fmla="*/ 1423427 h 1591783"/>
              <a:gd name="connsiteX76" fmla="*/ 634373 w 1743144"/>
              <a:gd name="connsiteY76" fmla="*/ 1289898 h 1591783"/>
              <a:gd name="connsiteX77" fmla="*/ 557032 w 1743144"/>
              <a:gd name="connsiteY77" fmla="*/ 1029230 h 1591783"/>
              <a:gd name="connsiteX78" fmla="*/ 551094 w 1743144"/>
              <a:gd name="connsiteY78" fmla="*/ 1024479 h 1591783"/>
              <a:gd name="connsiteX79" fmla="*/ 557318 w 1743144"/>
              <a:gd name="connsiteY79" fmla="*/ 1023175 h 1591783"/>
              <a:gd name="connsiteX80" fmla="*/ 476657 w 1743144"/>
              <a:gd name="connsiteY80" fmla="*/ 919341 h 1591783"/>
              <a:gd name="connsiteX81" fmla="*/ 439004 w 1743144"/>
              <a:gd name="connsiteY81" fmla="*/ 947253 h 1591783"/>
              <a:gd name="connsiteX82" fmla="*/ 486253 w 1743144"/>
              <a:gd name="connsiteY82" fmla="*/ 1014092 h 1591783"/>
              <a:gd name="connsiteX83" fmla="*/ 428350 w 1743144"/>
              <a:gd name="connsiteY83" fmla="*/ 1006535 h 1591783"/>
              <a:gd name="connsiteX84" fmla="*/ 195666 w 1743144"/>
              <a:gd name="connsiteY84" fmla="*/ 925448 h 1591783"/>
              <a:gd name="connsiteX85" fmla="*/ 45832 w 1743144"/>
              <a:gd name="connsiteY85" fmla="*/ 781562 h 1591783"/>
              <a:gd name="connsiteX86" fmla="*/ 2424 w 1743144"/>
              <a:gd name="connsiteY86" fmla="*/ 644508 h 1591783"/>
              <a:gd name="connsiteX87" fmla="*/ 0 w 1743144"/>
              <a:gd name="connsiteY87" fmla="*/ 623796 h 1591783"/>
              <a:gd name="connsiteX88" fmla="*/ 221 w 1743144"/>
              <a:gd name="connsiteY88" fmla="*/ 572014 h 1591783"/>
              <a:gd name="connsiteX89" fmla="*/ 4187 w 1743144"/>
              <a:gd name="connsiteY89" fmla="*/ 535658 h 1591783"/>
              <a:gd name="connsiteX90" fmla="*/ 26221 w 1743144"/>
              <a:gd name="connsiteY90" fmla="*/ 429892 h 1591783"/>
              <a:gd name="connsiteX91" fmla="*/ 33492 w 1743144"/>
              <a:gd name="connsiteY91" fmla="*/ 426367 h 1591783"/>
              <a:gd name="connsiteX92" fmla="*/ 147191 w 1743144"/>
              <a:gd name="connsiteY92" fmla="*/ 449944 h 1591783"/>
              <a:gd name="connsiteX93" fmla="*/ 329856 w 1743144"/>
              <a:gd name="connsiteY93" fmla="*/ 521556 h 1591783"/>
              <a:gd name="connsiteX94" fmla="*/ 525302 w 1743144"/>
              <a:gd name="connsiteY94" fmla="*/ 684611 h 1591783"/>
              <a:gd name="connsiteX95" fmla="*/ 603525 w 1743144"/>
              <a:gd name="connsiteY95" fmla="*/ 867938 h 1591783"/>
              <a:gd name="connsiteX96" fmla="*/ 613660 w 1743144"/>
              <a:gd name="connsiteY96" fmla="*/ 1018433 h 1591783"/>
              <a:gd name="connsiteX97" fmla="*/ 621813 w 1743144"/>
              <a:gd name="connsiteY97" fmla="*/ 1079689 h 1591783"/>
              <a:gd name="connsiteX98" fmla="*/ 692764 w 1743144"/>
              <a:gd name="connsiteY98" fmla="*/ 1308627 h 1591783"/>
              <a:gd name="connsiteX99" fmla="*/ 702680 w 1743144"/>
              <a:gd name="connsiteY99" fmla="*/ 1333967 h 1591783"/>
              <a:gd name="connsiteX100" fmla="*/ 703341 w 1743144"/>
              <a:gd name="connsiteY100" fmla="*/ 1335069 h 1591783"/>
              <a:gd name="connsiteX101" fmla="*/ 705985 w 1743144"/>
              <a:gd name="connsiteY101" fmla="*/ 1331763 h 1591783"/>
              <a:gd name="connsiteX102" fmla="*/ 804038 w 1743144"/>
              <a:gd name="connsiteY102" fmla="*/ 1034298 h 1591783"/>
              <a:gd name="connsiteX103" fmla="*/ 828937 w 1743144"/>
              <a:gd name="connsiteY103" fmla="*/ 897244 h 1591783"/>
              <a:gd name="connsiteX104" fmla="*/ 829378 w 1743144"/>
              <a:gd name="connsiteY104" fmla="*/ 886447 h 1591783"/>
              <a:gd name="connsiteX105" fmla="*/ 833565 w 1743144"/>
              <a:gd name="connsiteY105" fmla="*/ 741019 h 1591783"/>
              <a:gd name="connsiteX106" fmla="*/ 918177 w 1743144"/>
              <a:gd name="connsiteY106" fmla="*/ 453028 h 1591783"/>
              <a:gd name="connsiteX107" fmla="*/ 1024824 w 1743144"/>
              <a:gd name="connsiteY107" fmla="*/ 314211 h 1591783"/>
              <a:gd name="connsiteX108" fmla="*/ 1305102 w 1743144"/>
              <a:gd name="connsiteY108" fmla="*/ 118765 h 1591783"/>
              <a:gd name="connsiteX109" fmla="*/ 1594415 w 1743144"/>
              <a:gd name="connsiteY109" fmla="*/ 21373 h 1591783"/>
              <a:gd name="connsiteX110" fmla="*/ 1696875 w 1743144"/>
              <a:gd name="connsiteY110" fmla="*/ 3305 h 1591783"/>
              <a:gd name="connsiteX111" fmla="*/ 1642231 w 1743144"/>
              <a:gd name="connsiteY111" fmla="*/ 0 h 1591783"/>
              <a:gd name="connsiteX112" fmla="*/ 1700842 w 1743144"/>
              <a:gd name="connsiteY112" fmla="*/ 220 h 1591783"/>
              <a:gd name="connsiteX113" fmla="*/ 1671977 w 1743144"/>
              <a:gd name="connsiteY113" fmla="*/ 3746 h 1591783"/>
              <a:gd name="connsiteX114" fmla="*/ 1458243 w 1743144"/>
              <a:gd name="connsiteY114" fmla="*/ 46272 h 1591783"/>
              <a:gd name="connsiteX115" fmla="*/ 1166506 w 1743144"/>
              <a:gd name="connsiteY115" fmla="*/ 169445 h 1591783"/>
              <a:gd name="connsiteX116" fmla="*/ 929415 w 1743144"/>
              <a:gd name="connsiteY116" fmla="*/ 380095 h 1591783"/>
              <a:gd name="connsiteX117" fmla="*/ 823870 w 1743144"/>
              <a:gd name="connsiteY117" fmla="*/ 611677 h 1591783"/>
              <a:gd name="connsiteX118" fmla="*/ 797649 w 1743144"/>
              <a:gd name="connsiteY118" fmla="*/ 824531 h 1591783"/>
              <a:gd name="connsiteX119" fmla="*/ 796767 w 1743144"/>
              <a:gd name="connsiteY119" fmla="*/ 849650 h 1591783"/>
              <a:gd name="connsiteX120" fmla="*/ 781123 w 1743144"/>
              <a:gd name="connsiteY120" fmla="*/ 797208 h 1591783"/>
              <a:gd name="connsiteX121" fmla="*/ 756004 w 1743144"/>
              <a:gd name="connsiteY121" fmla="*/ 572235 h 1591783"/>
              <a:gd name="connsiteX122" fmla="*/ 866837 w 1743144"/>
              <a:gd name="connsiteY122" fmla="*/ 280719 h 1591783"/>
              <a:gd name="connsiteX123" fmla="*/ 1025265 w 1743144"/>
              <a:gd name="connsiteY123" fmla="*/ 150275 h 1591783"/>
              <a:gd name="connsiteX124" fmla="*/ 1262797 w 1743144"/>
              <a:gd name="connsiteY124" fmla="*/ 54425 h 1591783"/>
              <a:gd name="connsiteX125" fmla="*/ 1446565 w 1743144"/>
              <a:gd name="connsiteY125" fmla="*/ 17407 h 1591783"/>
              <a:gd name="connsiteX126" fmla="*/ 1636942 w 1743144"/>
              <a:gd name="connsiteY126" fmla="*/ 1101 h 1591783"/>
              <a:gd name="connsiteX127" fmla="*/ 1642231 w 1743144"/>
              <a:gd name="connsiteY127" fmla="*/ 0 h 159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743144" h="1591783">
                <a:moveTo>
                  <a:pt x="167979" y="499860"/>
                </a:moveTo>
                <a:cubicBezTo>
                  <a:pt x="105998" y="549138"/>
                  <a:pt x="250886" y="802935"/>
                  <a:pt x="394731" y="977535"/>
                </a:cubicBezTo>
                <a:cubicBezTo>
                  <a:pt x="421256" y="962538"/>
                  <a:pt x="450157" y="937782"/>
                  <a:pt x="476319" y="919055"/>
                </a:cubicBezTo>
                <a:cubicBezTo>
                  <a:pt x="365680" y="761158"/>
                  <a:pt x="174104" y="497319"/>
                  <a:pt x="167979" y="499860"/>
                </a:cubicBezTo>
                <a:close/>
                <a:moveTo>
                  <a:pt x="37019" y="425705"/>
                </a:moveTo>
                <a:cubicBezTo>
                  <a:pt x="67206" y="424603"/>
                  <a:pt x="97614" y="425705"/>
                  <a:pt x="127801" y="428349"/>
                </a:cubicBezTo>
                <a:cubicBezTo>
                  <a:pt x="179582" y="432536"/>
                  <a:pt x="230923" y="439807"/>
                  <a:pt x="281602" y="451265"/>
                </a:cubicBezTo>
                <a:cubicBezTo>
                  <a:pt x="361146" y="469113"/>
                  <a:pt x="437386" y="495334"/>
                  <a:pt x="505913" y="540725"/>
                </a:cubicBezTo>
                <a:cubicBezTo>
                  <a:pt x="560558" y="576862"/>
                  <a:pt x="604407" y="622693"/>
                  <a:pt x="632391" y="682627"/>
                </a:cubicBezTo>
                <a:cubicBezTo>
                  <a:pt x="649798" y="720086"/>
                  <a:pt x="659053" y="759528"/>
                  <a:pt x="662137" y="800512"/>
                </a:cubicBezTo>
                <a:cubicBezTo>
                  <a:pt x="666764" y="865954"/>
                  <a:pt x="655527" y="929193"/>
                  <a:pt x="637238" y="991551"/>
                </a:cubicBezTo>
                <a:cubicBezTo>
                  <a:pt x="637018" y="992212"/>
                  <a:pt x="636577" y="992653"/>
                  <a:pt x="636137" y="993534"/>
                </a:cubicBezTo>
                <a:cubicBezTo>
                  <a:pt x="634374" y="992212"/>
                  <a:pt x="635035" y="990229"/>
                  <a:pt x="635035" y="988686"/>
                </a:cubicBezTo>
                <a:cubicBezTo>
                  <a:pt x="633933" y="925668"/>
                  <a:pt x="626882" y="863531"/>
                  <a:pt x="608153" y="802936"/>
                </a:cubicBezTo>
                <a:cubicBezTo>
                  <a:pt x="586339" y="731764"/>
                  <a:pt x="546897" y="671390"/>
                  <a:pt x="493574" y="619829"/>
                </a:cubicBezTo>
                <a:cubicBezTo>
                  <a:pt x="432538" y="560997"/>
                  <a:pt x="361587" y="518470"/>
                  <a:pt x="283365" y="486741"/>
                </a:cubicBezTo>
                <a:cubicBezTo>
                  <a:pt x="214397" y="458757"/>
                  <a:pt x="142785" y="440468"/>
                  <a:pt x="69189" y="429671"/>
                </a:cubicBezTo>
                <a:cubicBezTo>
                  <a:pt x="58613" y="427909"/>
                  <a:pt x="47816" y="426807"/>
                  <a:pt x="37019" y="425705"/>
                </a:cubicBezTo>
                <a:close/>
                <a:moveTo>
                  <a:pt x="1696875" y="3305"/>
                </a:moveTo>
                <a:cubicBezTo>
                  <a:pt x="1700842" y="2864"/>
                  <a:pt x="1702825" y="3305"/>
                  <a:pt x="1704146" y="7712"/>
                </a:cubicBezTo>
                <a:cubicBezTo>
                  <a:pt x="1718690" y="58391"/>
                  <a:pt x="1729927" y="109511"/>
                  <a:pt x="1736537" y="161953"/>
                </a:cubicBezTo>
                <a:cubicBezTo>
                  <a:pt x="1741605" y="201174"/>
                  <a:pt x="1744249" y="240616"/>
                  <a:pt x="1742707" y="280058"/>
                </a:cubicBezTo>
                <a:cubicBezTo>
                  <a:pt x="1738520" y="401908"/>
                  <a:pt x="1702164" y="512081"/>
                  <a:pt x="1623060" y="606388"/>
                </a:cubicBezTo>
                <a:cubicBezTo>
                  <a:pt x="1577228" y="661034"/>
                  <a:pt x="1522362" y="704883"/>
                  <a:pt x="1461106" y="741019"/>
                </a:cubicBezTo>
                <a:cubicBezTo>
                  <a:pt x="1381341" y="788173"/>
                  <a:pt x="1295407" y="820564"/>
                  <a:pt x="1205947" y="844361"/>
                </a:cubicBezTo>
                <a:cubicBezTo>
                  <a:pt x="1142929" y="861107"/>
                  <a:pt x="1079249" y="873226"/>
                  <a:pt x="1014468" y="881599"/>
                </a:cubicBezTo>
                <a:lnTo>
                  <a:pt x="1010263" y="882029"/>
                </a:lnTo>
                <a:lnTo>
                  <a:pt x="1215639" y="649664"/>
                </a:lnTo>
                <a:lnTo>
                  <a:pt x="1215542" y="649575"/>
                </a:lnTo>
                <a:lnTo>
                  <a:pt x="1245601" y="643787"/>
                </a:lnTo>
                <a:cubicBezTo>
                  <a:pt x="1277870" y="638444"/>
                  <a:pt x="1313451" y="633770"/>
                  <a:pt x="1322523" y="623748"/>
                </a:cubicBezTo>
                <a:lnTo>
                  <a:pt x="1530977" y="377745"/>
                </a:lnTo>
                <a:cubicBezTo>
                  <a:pt x="1534232" y="374207"/>
                  <a:pt x="1533577" y="368309"/>
                  <a:pt x="1529515" y="364572"/>
                </a:cubicBezTo>
                <a:cubicBezTo>
                  <a:pt x="1527483" y="362703"/>
                  <a:pt x="1524985" y="361728"/>
                  <a:pt x="1522587" y="361663"/>
                </a:cubicBezTo>
                <a:lnTo>
                  <a:pt x="1516621" y="364068"/>
                </a:lnTo>
                <a:lnTo>
                  <a:pt x="1367081" y="526613"/>
                </a:lnTo>
                <a:cubicBezTo>
                  <a:pt x="1363648" y="530344"/>
                  <a:pt x="1357392" y="530174"/>
                  <a:pt x="1353107" y="526232"/>
                </a:cubicBezTo>
                <a:cubicBezTo>
                  <a:pt x="1348822" y="522291"/>
                  <a:pt x="1348132" y="516070"/>
                  <a:pt x="1351565" y="512338"/>
                </a:cubicBezTo>
                <a:cubicBezTo>
                  <a:pt x="1401415" y="458153"/>
                  <a:pt x="1451265" y="403967"/>
                  <a:pt x="1501116" y="349781"/>
                </a:cubicBezTo>
                <a:lnTo>
                  <a:pt x="1503010" y="343653"/>
                </a:lnTo>
                <a:cubicBezTo>
                  <a:pt x="1502746" y="341269"/>
                  <a:pt x="1501567" y="338860"/>
                  <a:pt x="1499535" y="336991"/>
                </a:cubicBezTo>
                <a:cubicBezTo>
                  <a:pt x="1497504" y="335123"/>
                  <a:pt x="1495005" y="334148"/>
                  <a:pt x="1492608" y="334083"/>
                </a:cubicBezTo>
                <a:lnTo>
                  <a:pt x="1487444" y="336163"/>
                </a:lnTo>
                <a:lnTo>
                  <a:pt x="1335962" y="500819"/>
                </a:lnTo>
                <a:cubicBezTo>
                  <a:pt x="1332529" y="504551"/>
                  <a:pt x="1326273" y="504380"/>
                  <a:pt x="1321988" y="500439"/>
                </a:cubicBezTo>
                <a:cubicBezTo>
                  <a:pt x="1317703" y="496497"/>
                  <a:pt x="1317013" y="490276"/>
                  <a:pt x="1320446" y="486545"/>
                </a:cubicBezTo>
                <a:cubicBezTo>
                  <a:pt x="1371015" y="431578"/>
                  <a:pt x="1421585" y="376610"/>
                  <a:pt x="1472154" y="321643"/>
                </a:cubicBezTo>
                <a:lnTo>
                  <a:pt x="1473690" y="316677"/>
                </a:lnTo>
                <a:cubicBezTo>
                  <a:pt x="1473424" y="314294"/>
                  <a:pt x="1472245" y="311885"/>
                  <a:pt x="1470213" y="310016"/>
                </a:cubicBezTo>
                <a:cubicBezTo>
                  <a:pt x="1468182" y="308147"/>
                  <a:pt x="1465684" y="307173"/>
                  <a:pt x="1463286" y="307107"/>
                </a:cubicBezTo>
                <a:lnTo>
                  <a:pt x="1456994" y="309643"/>
                </a:lnTo>
                <a:lnTo>
                  <a:pt x="1306194" y="473557"/>
                </a:lnTo>
                <a:cubicBezTo>
                  <a:pt x="1302762" y="477289"/>
                  <a:pt x="1296506" y="477119"/>
                  <a:pt x="1292221" y="473176"/>
                </a:cubicBezTo>
                <a:cubicBezTo>
                  <a:pt x="1287936" y="469235"/>
                  <a:pt x="1287246" y="463014"/>
                  <a:pt x="1290678" y="459283"/>
                </a:cubicBezTo>
                <a:cubicBezTo>
                  <a:pt x="1341092" y="404485"/>
                  <a:pt x="1391506" y="349688"/>
                  <a:pt x="1441919" y="294890"/>
                </a:cubicBezTo>
                <a:lnTo>
                  <a:pt x="1443710" y="289097"/>
                </a:lnTo>
                <a:cubicBezTo>
                  <a:pt x="1443445" y="286713"/>
                  <a:pt x="1442266" y="284305"/>
                  <a:pt x="1440235" y="282435"/>
                </a:cubicBezTo>
                <a:cubicBezTo>
                  <a:pt x="1438204" y="280566"/>
                  <a:pt x="1435704" y="279592"/>
                  <a:pt x="1433307" y="279527"/>
                </a:cubicBezTo>
                <a:cubicBezTo>
                  <a:pt x="1430909" y="279461"/>
                  <a:pt x="1428613" y="280305"/>
                  <a:pt x="1426985" y="282074"/>
                </a:cubicBezTo>
                <a:lnTo>
                  <a:pt x="1197581" y="508803"/>
                </a:lnTo>
                <a:cubicBezTo>
                  <a:pt x="1188646" y="517363"/>
                  <a:pt x="1186800" y="553868"/>
                  <a:pt x="1184067" y="586879"/>
                </a:cubicBezTo>
                <a:lnTo>
                  <a:pt x="1180745" y="617561"/>
                </a:lnTo>
                <a:lnTo>
                  <a:pt x="1180649" y="617473"/>
                </a:lnTo>
                <a:lnTo>
                  <a:pt x="898177" y="912490"/>
                </a:lnTo>
                <a:lnTo>
                  <a:pt x="909866" y="912490"/>
                </a:lnTo>
                <a:lnTo>
                  <a:pt x="815717" y="1221150"/>
                </a:lnTo>
                <a:cubicBezTo>
                  <a:pt x="799411" y="1281304"/>
                  <a:pt x="784207" y="1341679"/>
                  <a:pt x="772749" y="1402935"/>
                </a:cubicBezTo>
                <a:cubicBezTo>
                  <a:pt x="764596" y="1446784"/>
                  <a:pt x="757105" y="1490852"/>
                  <a:pt x="758427" y="1535803"/>
                </a:cubicBezTo>
                <a:cubicBezTo>
                  <a:pt x="758647" y="1544396"/>
                  <a:pt x="759749" y="1552990"/>
                  <a:pt x="761953" y="1561363"/>
                </a:cubicBezTo>
                <a:cubicBezTo>
                  <a:pt x="762613" y="1564007"/>
                  <a:pt x="762613" y="1565990"/>
                  <a:pt x="759969" y="1567753"/>
                </a:cubicBezTo>
                <a:cubicBezTo>
                  <a:pt x="739257" y="1581194"/>
                  <a:pt x="717443" y="1591329"/>
                  <a:pt x="692324" y="1591770"/>
                </a:cubicBezTo>
                <a:cubicBezTo>
                  <a:pt x="668086" y="1592211"/>
                  <a:pt x="649576" y="1581414"/>
                  <a:pt x="635695" y="1562244"/>
                </a:cubicBezTo>
                <a:cubicBezTo>
                  <a:pt x="634813" y="1561142"/>
                  <a:pt x="634152" y="1560041"/>
                  <a:pt x="633271" y="1558939"/>
                </a:cubicBezTo>
                <a:cubicBezTo>
                  <a:pt x="618948" y="1537345"/>
                  <a:pt x="618948" y="1536243"/>
                  <a:pt x="629525" y="1512887"/>
                </a:cubicBezTo>
                <a:cubicBezTo>
                  <a:pt x="639441" y="1490852"/>
                  <a:pt x="648915" y="1468377"/>
                  <a:pt x="658831" y="1446343"/>
                </a:cubicBezTo>
                <a:cubicBezTo>
                  <a:pt x="662136" y="1438851"/>
                  <a:pt x="660373" y="1431139"/>
                  <a:pt x="659712" y="1423427"/>
                </a:cubicBezTo>
                <a:cubicBezTo>
                  <a:pt x="655085" y="1378256"/>
                  <a:pt x="645390" y="1333967"/>
                  <a:pt x="634373" y="1289898"/>
                </a:cubicBezTo>
                <a:cubicBezTo>
                  <a:pt x="612338" y="1201981"/>
                  <a:pt x="585677" y="1115385"/>
                  <a:pt x="557032" y="1029230"/>
                </a:cubicBezTo>
                <a:lnTo>
                  <a:pt x="551094" y="1024479"/>
                </a:lnTo>
                <a:lnTo>
                  <a:pt x="557318" y="1023175"/>
                </a:lnTo>
                <a:lnTo>
                  <a:pt x="476657" y="919341"/>
                </a:lnTo>
                <a:lnTo>
                  <a:pt x="439004" y="947253"/>
                </a:lnTo>
                <a:lnTo>
                  <a:pt x="486253" y="1014092"/>
                </a:lnTo>
                <a:lnTo>
                  <a:pt x="428350" y="1006535"/>
                </a:lnTo>
                <a:cubicBezTo>
                  <a:pt x="346823" y="990890"/>
                  <a:pt x="268160" y="966873"/>
                  <a:pt x="195666" y="925448"/>
                </a:cubicBezTo>
                <a:cubicBezTo>
                  <a:pt x="133749" y="889972"/>
                  <a:pt x="81528" y="844361"/>
                  <a:pt x="45832" y="781562"/>
                </a:cubicBezTo>
                <a:cubicBezTo>
                  <a:pt x="21594" y="739036"/>
                  <a:pt x="7712" y="693204"/>
                  <a:pt x="2424" y="644508"/>
                </a:cubicBezTo>
                <a:cubicBezTo>
                  <a:pt x="1763" y="637677"/>
                  <a:pt x="2204" y="630406"/>
                  <a:pt x="0" y="623796"/>
                </a:cubicBezTo>
                <a:cubicBezTo>
                  <a:pt x="221" y="606609"/>
                  <a:pt x="221" y="589422"/>
                  <a:pt x="221" y="572014"/>
                </a:cubicBezTo>
                <a:cubicBezTo>
                  <a:pt x="1543" y="559896"/>
                  <a:pt x="2864" y="547777"/>
                  <a:pt x="4187" y="535658"/>
                </a:cubicBezTo>
                <a:cubicBezTo>
                  <a:pt x="8593" y="499742"/>
                  <a:pt x="16306" y="464707"/>
                  <a:pt x="26221" y="429892"/>
                </a:cubicBezTo>
                <a:cubicBezTo>
                  <a:pt x="27543" y="425265"/>
                  <a:pt x="30408" y="425926"/>
                  <a:pt x="33492" y="426367"/>
                </a:cubicBezTo>
                <a:cubicBezTo>
                  <a:pt x="71833" y="432096"/>
                  <a:pt x="109732" y="439808"/>
                  <a:pt x="147191" y="449944"/>
                </a:cubicBezTo>
                <a:cubicBezTo>
                  <a:pt x="210650" y="467351"/>
                  <a:pt x="271685" y="490487"/>
                  <a:pt x="329856" y="521556"/>
                </a:cubicBezTo>
                <a:cubicBezTo>
                  <a:pt x="406096" y="562540"/>
                  <a:pt x="472639" y="615202"/>
                  <a:pt x="525302" y="684611"/>
                </a:cubicBezTo>
                <a:cubicBezTo>
                  <a:pt x="566727" y="739256"/>
                  <a:pt x="591626" y="800953"/>
                  <a:pt x="603525" y="867938"/>
                </a:cubicBezTo>
                <a:cubicBezTo>
                  <a:pt x="612338" y="917736"/>
                  <a:pt x="614762" y="967754"/>
                  <a:pt x="613660" y="1018433"/>
                </a:cubicBezTo>
                <a:cubicBezTo>
                  <a:pt x="613220" y="1039146"/>
                  <a:pt x="617847" y="1059417"/>
                  <a:pt x="621813" y="1079689"/>
                </a:cubicBezTo>
                <a:cubicBezTo>
                  <a:pt x="637678" y="1158352"/>
                  <a:pt x="663899" y="1233930"/>
                  <a:pt x="692764" y="1308627"/>
                </a:cubicBezTo>
                <a:cubicBezTo>
                  <a:pt x="696069" y="1317000"/>
                  <a:pt x="699374" y="1325594"/>
                  <a:pt x="702680" y="1333967"/>
                </a:cubicBezTo>
                <a:cubicBezTo>
                  <a:pt x="702900" y="1334408"/>
                  <a:pt x="703120" y="1334848"/>
                  <a:pt x="703341" y="1335069"/>
                </a:cubicBezTo>
                <a:cubicBezTo>
                  <a:pt x="705544" y="1335069"/>
                  <a:pt x="705544" y="1333085"/>
                  <a:pt x="705985" y="1331763"/>
                </a:cubicBezTo>
                <a:cubicBezTo>
                  <a:pt x="743884" y="1234371"/>
                  <a:pt x="778699" y="1135877"/>
                  <a:pt x="804038" y="1034298"/>
                </a:cubicBezTo>
                <a:cubicBezTo>
                  <a:pt x="815276" y="989128"/>
                  <a:pt x="824310" y="943736"/>
                  <a:pt x="828937" y="897244"/>
                </a:cubicBezTo>
                <a:cubicBezTo>
                  <a:pt x="829378" y="893718"/>
                  <a:pt x="829378" y="889972"/>
                  <a:pt x="829378" y="886447"/>
                </a:cubicBezTo>
                <a:cubicBezTo>
                  <a:pt x="828717" y="837971"/>
                  <a:pt x="828937" y="789275"/>
                  <a:pt x="833565" y="741019"/>
                </a:cubicBezTo>
                <a:cubicBezTo>
                  <a:pt x="843039" y="639440"/>
                  <a:pt x="867057" y="542268"/>
                  <a:pt x="918177" y="453028"/>
                </a:cubicBezTo>
                <a:cubicBezTo>
                  <a:pt x="947483" y="401908"/>
                  <a:pt x="983839" y="356297"/>
                  <a:pt x="1024824" y="314211"/>
                </a:cubicBezTo>
                <a:cubicBezTo>
                  <a:pt x="1105690" y="230921"/>
                  <a:pt x="1200659" y="168122"/>
                  <a:pt x="1305102" y="118765"/>
                </a:cubicBezTo>
                <a:cubicBezTo>
                  <a:pt x="1397647" y="74917"/>
                  <a:pt x="1494599" y="43407"/>
                  <a:pt x="1594415" y="21373"/>
                </a:cubicBezTo>
                <a:cubicBezTo>
                  <a:pt x="1628348" y="13881"/>
                  <a:pt x="1662501" y="7932"/>
                  <a:pt x="1696875" y="3305"/>
                </a:cubicBezTo>
                <a:close/>
                <a:moveTo>
                  <a:pt x="1642231" y="0"/>
                </a:moveTo>
                <a:cubicBezTo>
                  <a:pt x="1661841" y="220"/>
                  <a:pt x="1681452" y="220"/>
                  <a:pt x="1700842" y="220"/>
                </a:cubicBezTo>
                <a:cubicBezTo>
                  <a:pt x="1691368" y="2644"/>
                  <a:pt x="1681673" y="2644"/>
                  <a:pt x="1671977" y="3746"/>
                </a:cubicBezTo>
                <a:cubicBezTo>
                  <a:pt x="1599484" y="12119"/>
                  <a:pt x="1528313" y="26662"/>
                  <a:pt x="1458243" y="46272"/>
                </a:cubicBezTo>
                <a:cubicBezTo>
                  <a:pt x="1355783" y="74917"/>
                  <a:pt x="1257729" y="114359"/>
                  <a:pt x="1166506" y="169445"/>
                </a:cubicBezTo>
                <a:cubicBezTo>
                  <a:pt x="1074402" y="224972"/>
                  <a:pt x="993976" y="293719"/>
                  <a:pt x="929415" y="380095"/>
                </a:cubicBezTo>
                <a:cubicBezTo>
                  <a:pt x="877634" y="449724"/>
                  <a:pt x="843921" y="527726"/>
                  <a:pt x="823870" y="611677"/>
                </a:cubicBezTo>
                <a:cubicBezTo>
                  <a:pt x="807124" y="681747"/>
                  <a:pt x="799632" y="752698"/>
                  <a:pt x="797649" y="824531"/>
                </a:cubicBezTo>
                <a:cubicBezTo>
                  <a:pt x="797428" y="832903"/>
                  <a:pt x="797649" y="841277"/>
                  <a:pt x="796767" y="849650"/>
                </a:cubicBezTo>
                <a:cubicBezTo>
                  <a:pt x="790157" y="832463"/>
                  <a:pt x="785530" y="814835"/>
                  <a:pt x="781123" y="797208"/>
                </a:cubicBezTo>
                <a:cubicBezTo>
                  <a:pt x="762394" y="723392"/>
                  <a:pt x="752258" y="648475"/>
                  <a:pt x="756004" y="572235"/>
                </a:cubicBezTo>
                <a:cubicBezTo>
                  <a:pt x="761512" y="463165"/>
                  <a:pt x="796327" y="365111"/>
                  <a:pt x="866837" y="280719"/>
                </a:cubicBezTo>
                <a:cubicBezTo>
                  <a:pt x="911567" y="227396"/>
                  <a:pt x="965331" y="185090"/>
                  <a:pt x="1025265" y="150275"/>
                </a:cubicBezTo>
                <a:cubicBezTo>
                  <a:pt x="1099962" y="106867"/>
                  <a:pt x="1179947" y="76900"/>
                  <a:pt x="1262797" y="54425"/>
                </a:cubicBezTo>
                <a:cubicBezTo>
                  <a:pt x="1323171" y="38120"/>
                  <a:pt x="1384648" y="26001"/>
                  <a:pt x="1446565" y="17407"/>
                </a:cubicBezTo>
                <a:cubicBezTo>
                  <a:pt x="1509803" y="8593"/>
                  <a:pt x="1573042" y="2864"/>
                  <a:pt x="1636942" y="1101"/>
                </a:cubicBezTo>
                <a:cubicBezTo>
                  <a:pt x="1638705" y="1101"/>
                  <a:pt x="1640689" y="1542"/>
                  <a:pt x="1642231" y="0"/>
                </a:cubicBezTo>
                <a:close/>
              </a:path>
            </a:pathLst>
          </a:custGeom>
          <a:solidFill>
            <a:schemeClr val="accent2"/>
          </a:solidFill>
          <a:ln w="5672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6AD94922-488B-4B59-9F8A-DBA6769E5BD2}"/>
              </a:ext>
            </a:extLst>
          </p:cNvPr>
          <p:cNvGrpSpPr/>
          <p:nvPr/>
        </p:nvGrpSpPr>
        <p:grpSpPr>
          <a:xfrm>
            <a:off x="4538895" y="1481903"/>
            <a:ext cx="3101352" cy="254422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36C65DA-8BD9-498B-83F5-B3FBAB0421F0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32" name="Graphic 14">
                <a:extLst>
                  <a:ext uri="{FF2B5EF4-FFF2-40B4-BE49-F238E27FC236}">
                    <a16:creationId xmlns:a16="http://schemas.microsoft.com/office/drawing/2014/main" id="{9357555D-FBA1-4462-BDFA-94AD98DC2370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07F3153-8187-4472-A5C1-927120E6EF04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E1E0925-79A0-4A9D-960E-D02560042C66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60E0856-EC0A-4DC1-9A50-AA32133A5704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3548E1-83B2-45D2-8EF8-FEF38B51A914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B388B59-A35D-425B-9077-7FAD81053D2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FA6575B-E744-4F8A-BFC8-47B62A0EA39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DC7D00F-8282-49E4-9C79-009DF8A35F4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11AFAEB-E878-4885-87B6-F92CCABCA963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33" name="Graphic 14">
                <a:extLst>
                  <a:ext uri="{FF2B5EF4-FFF2-40B4-BE49-F238E27FC236}">
                    <a16:creationId xmlns:a16="http://schemas.microsoft.com/office/drawing/2014/main" id="{B27E0C27-0242-46D4-BF13-4FE16476FBC9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D90313E7-C3E8-42A8-B0FE-E31D7C34CC8A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62E421B-AC6A-46AB-8994-2618FDC2F380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2230044-39E8-4A7C-A9EE-F440BFEE7999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35B56C1-4014-4DFF-85F2-0763EDED9AEC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2CB437C-9EFB-42A6-971D-BF73EB44B35B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97D7F26-BD29-41F7-9D09-E078CCD25DE9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59AC01-F1CA-4DC7-9405-703C37C1434A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DB67CDF-5FDF-4A38-86F0-27FD5CA39524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4E783-FCB8-476B-B4D4-E5F92B4643B2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DEB9BE-B55D-4A4C-9369-63A1D79A3AFE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30A904-67F2-4E4F-B53D-28A6F77D2161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BAA13EE0-E654-40F0-A6EB-0D32C5490EF7}"/>
              </a:ext>
            </a:extLst>
          </p:cNvPr>
          <p:cNvSpPr txBox="1"/>
          <p:nvPr/>
        </p:nvSpPr>
        <p:spPr>
          <a:xfrm>
            <a:off x="0" y="3860417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867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rPr>
              <a:t>با تشکر از شما دوستان عزیز... !</a:t>
            </a:r>
            <a:endParaRPr lang="ko-KR" altLang="en-US" sz="5867" dirty="0">
              <a:solidFill>
                <a:schemeClr val="accent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08568C7-8F2B-4744-A4B7-4BD7B534A6E5}"/>
              </a:ext>
            </a:extLst>
          </p:cNvPr>
          <p:cNvSpPr txBox="1"/>
          <p:nvPr/>
        </p:nvSpPr>
        <p:spPr>
          <a:xfrm>
            <a:off x="3930292" y="5015234"/>
            <a:ext cx="433131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accent5"/>
                </a:solidFill>
                <a:cs typeface="B Nazanin" panose="00000700000000000000" pitchFamily="2" charset="-78"/>
              </a:rPr>
              <a:t>عنوان فرعی ارائه  را وارد کنید</a:t>
            </a:r>
          </a:p>
        </p:txBody>
      </p:sp>
    </p:spTree>
    <p:extLst>
      <p:ext uri="{BB962C8B-B14F-4D97-AF65-F5344CB8AC3E}">
        <p14:creationId xmlns:p14="http://schemas.microsoft.com/office/powerpoint/2010/main" val="17536867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94CE01E-5713-4AD0-B118-B1548D6AB60B}"/>
              </a:ext>
            </a:extLst>
          </p:cNvPr>
          <p:cNvSpPr/>
          <p:nvPr/>
        </p:nvSpPr>
        <p:spPr>
          <a:xfrm>
            <a:off x="198905" y="755426"/>
            <a:ext cx="3174778" cy="581283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solidFill>
            <a:schemeClr val="accent2"/>
          </a:soli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aphic 475">
            <a:extLst>
              <a:ext uri="{FF2B5EF4-FFF2-40B4-BE49-F238E27FC236}">
                <a16:creationId xmlns:a16="http://schemas.microsoft.com/office/drawing/2014/main" id="{9818513E-9FAD-4BB2-B72A-3E3C9B20E62C}"/>
              </a:ext>
            </a:extLst>
          </p:cNvPr>
          <p:cNvGrpSpPr/>
          <p:nvPr/>
        </p:nvGrpSpPr>
        <p:grpSpPr>
          <a:xfrm>
            <a:off x="6720001" y="2993157"/>
            <a:ext cx="3793308" cy="3729353"/>
            <a:chOff x="2612458" y="-43"/>
            <a:chExt cx="6970898" cy="6853351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4B9C9C-A0DC-4E69-9125-5FAD5F5DE517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BBA680-2F39-40B0-8735-AE2951AACC84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DCFD08-8BD6-4D32-B7C5-64108FC8D960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903DC7F-74B7-4B57-9012-D105EFD69D96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13E484-0E98-4C4B-8680-AD5F104871CB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A4F4D7-79E6-4271-92B0-1A3F9FBF74B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75E7C-A58C-4139-831B-0BEF64B511F9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6993D96-8D06-41E5-A17F-671EA99589A4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616D4A-C0D2-44EA-AAC9-107670CF0B51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F432D8-CA11-4B4B-BC9A-FF066BD0B908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B00979-647A-4B8D-B5FF-3D40410EB91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9F69D28-BDF7-42DC-B5A7-88A06E9D2F66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5845F2-7192-4A22-B849-CEBD987ED4DB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291532-8A4C-4082-9FA8-48C22B45E625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3855C6-22F3-4CE7-BB2D-529D544D1D62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7F4556-DD21-416B-8BA5-29792422EB52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EE4690A-4F10-4E24-B310-9E8BD6A94EB2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8C0462-E52B-4269-985B-59BBF0320FE8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634DE4-842A-43BF-A8B9-14B9ACF51565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B5A8D2-E436-4B33-B8F5-7290A77E19C6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5E63D9-43E4-40FD-A644-CE208D046C1C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FE8362-1726-491A-B25A-2B6B89F10416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EC5BA3D-DDCC-4CAC-849D-3AC8620AFF6C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613F9C8-2E8B-4968-A8F6-60F20E2026EA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4149F1-4E2B-4A3B-8767-9994C6BC49E8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3C5F4AA-A529-42D6-8BB7-8BE3877E956A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D1620EB-CDFB-404A-93FD-EB42CD994457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15ACB2C-AFAD-4064-BC6E-F42E5F0E2FB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426E61-AB0A-475D-A629-BBDE5444D50B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25A1C-8C4A-4DD8-9905-58263D1A2F54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A9C16-103F-43CC-A812-3C88564CB9B2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74" name="Graphic 27">
            <a:extLst>
              <a:ext uri="{FF2B5EF4-FFF2-40B4-BE49-F238E27FC236}">
                <a16:creationId xmlns:a16="http://schemas.microsoft.com/office/drawing/2014/main" id="{F1619116-CF58-41DD-8F66-0F318580101E}"/>
              </a:ext>
            </a:extLst>
          </p:cNvPr>
          <p:cNvGrpSpPr/>
          <p:nvPr/>
        </p:nvGrpSpPr>
        <p:grpSpPr>
          <a:xfrm>
            <a:off x="4261664" y="4581342"/>
            <a:ext cx="2787792" cy="1902885"/>
            <a:chOff x="1074122" y="1"/>
            <a:chExt cx="10037921" cy="6851662"/>
          </a:xfrm>
          <a:solidFill>
            <a:schemeClr val="accent3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334CC1-F19E-4300-AF03-AE07C397D169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C08EE25-398A-4ABE-998B-53D88EF04751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7939E1-AEDA-4C0D-9B18-80198C9F3336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2CEF6B-4DF8-41A4-8ADE-88F131CF77EB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FAEDE34-EF8E-4277-A70F-A65BA518D3E1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3E6EEC8-308A-455A-BB1F-3716FDF06093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757553-91A1-467A-9963-0F6C029A6E0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673354-21AD-44C5-8F27-0675FBF2101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1D616D-5FC8-4F51-89A1-565E4B408AB7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DD1E94E-05BD-4B11-AB6E-84BC4B6497F2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CF4DE7-FCCF-4A6E-9894-7DA2A5C6C2FB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ACE78FA-D56F-4BA0-B037-FEB6D6D95710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D80E9-7653-4603-A628-2E7752A56B65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F47EDF-E27D-4D05-8A88-2032BEDEFD69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B4A2E0C-0499-4897-8F6A-9E59DE308580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A710B63-737C-4608-8064-BA03F15F52E9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E20C1E-365E-44FD-9F1B-B9A8FFD93497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2FE75-1C6A-422B-99C5-4AF6FE14ECFE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B3C5C98-6BA2-4060-838F-2975DC567AD8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BA56664-75FB-412A-9646-57FA6168E780}"/>
              </a:ext>
            </a:extLst>
          </p:cNvPr>
          <p:cNvSpPr/>
          <p:nvPr/>
        </p:nvSpPr>
        <p:spPr>
          <a:xfrm>
            <a:off x="4686401" y="1834570"/>
            <a:ext cx="2623400" cy="1910163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988596-F8F4-4C75-9F6E-7AE31553B8E0}"/>
              </a:ext>
            </a:extLst>
          </p:cNvPr>
          <p:cNvGrpSpPr/>
          <p:nvPr/>
        </p:nvGrpSpPr>
        <p:grpSpPr>
          <a:xfrm>
            <a:off x="2567805" y="1687770"/>
            <a:ext cx="2471476" cy="4818338"/>
            <a:chOff x="7731116" y="-159093"/>
            <a:chExt cx="1859025" cy="3624317"/>
          </a:xfrm>
        </p:grpSpPr>
        <p:sp>
          <p:nvSpPr>
            <p:cNvPr id="96" name="Graphic 20">
              <a:extLst>
                <a:ext uri="{FF2B5EF4-FFF2-40B4-BE49-F238E27FC236}">
                  <a16:creationId xmlns:a16="http://schemas.microsoft.com/office/drawing/2014/main" id="{71D120E1-06EE-4C6F-AF59-3F966522AF6A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E595A87-9939-46B6-BFA6-AF204FDD8DBF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E563AFA-9BD9-482C-B2A0-D69319D6371A}"/>
              </a:ext>
            </a:extLst>
          </p:cNvPr>
          <p:cNvGrpSpPr/>
          <p:nvPr/>
        </p:nvGrpSpPr>
        <p:grpSpPr>
          <a:xfrm>
            <a:off x="9224373" y="1172382"/>
            <a:ext cx="2835999" cy="3469045"/>
            <a:chOff x="6446339" y="1280897"/>
            <a:chExt cx="4320717" cy="528517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EB5A99D-CBC3-4A0A-9991-F92016A40BD8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4E5557-EF15-4F80-B0B5-23BB3A6DDBC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E2C30F-300D-4E1C-9FB9-01296A1089C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48F88C-61DF-420F-9E41-1A662B18895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BCF3939-3DC0-40FB-87C0-CD2476E3FC9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FE0AF15-73AB-4B2E-B68D-2BEADAB573A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55B8D6-EA71-470B-837E-4D2E9DECC63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8E5BE7-3CA2-41D7-9977-04736F757998}"/>
              </a:ext>
            </a:extLst>
          </p:cNvPr>
          <p:cNvGrpSpPr/>
          <p:nvPr/>
        </p:nvGrpSpPr>
        <p:grpSpPr>
          <a:xfrm rot="20060053">
            <a:off x="5666127" y="1142014"/>
            <a:ext cx="756418" cy="1572369"/>
            <a:chOff x="1583158" y="1040918"/>
            <a:chExt cx="1865369" cy="3877549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5424F1-1949-4CF6-8827-32FB543009DE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BB88B0E-6144-40A8-85EB-1A763C203901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0F0BBB-0428-4B1A-A94C-09EE814668C6}"/>
              </a:ext>
            </a:extLst>
          </p:cNvPr>
          <p:cNvGrpSpPr/>
          <p:nvPr/>
        </p:nvGrpSpPr>
        <p:grpSpPr>
          <a:xfrm>
            <a:off x="9622967" y="2836849"/>
            <a:ext cx="571496" cy="1169993"/>
            <a:chOff x="7528445" y="2305877"/>
            <a:chExt cx="561155" cy="11488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E1C0AB-7BB6-481F-9139-7F39B938B7D0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836A434-57A9-44FE-ADB7-11592425F1A6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904EF6E-6646-4EBF-BAC6-3A6481BF473F}"/>
              </a:ext>
            </a:extLst>
          </p:cNvPr>
          <p:cNvGrpSpPr/>
          <p:nvPr/>
        </p:nvGrpSpPr>
        <p:grpSpPr>
          <a:xfrm rot="589284">
            <a:off x="8575096" y="2485321"/>
            <a:ext cx="894850" cy="1580284"/>
            <a:chOff x="1624045" y="1828164"/>
            <a:chExt cx="1040665" cy="183779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67869-A85E-4577-9D70-7FEDCEBAF5D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4BFC97-154E-40F3-9517-D1E1BF0A9984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FE8DE5-D63B-41D2-8270-25C09E986D43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E1AD2A-FBB4-4A61-BE20-34EB2A34C810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6FAF9B-F533-44FB-A978-EA89F5BB5E4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19">
            <a:extLst>
              <a:ext uri="{FF2B5EF4-FFF2-40B4-BE49-F238E27FC236}">
                <a16:creationId xmlns:a16="http://schemas.microsoft.com/office/drawing/2014/main" id="{66C92240-75C4-4B16-A0B1-7FC40AC819A8}"/>
              </a:ext>
            </a:extLst>
          </p:cNvPr>
          <p:cNvGrpSpPr/>
          <p:nvPr/>
        </p:nvGrpSpPr>
        <p:grpSpPr>
          <a:xfrm>
            <a:off x="767045" y="1180976"/>
            <a:ext cx="1012292" cy="2122128"/>
            <a:chOff x="4460307" y="0"/>
            <a:chExt cx="3271385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AC33BAB-19F4-4771-8604-BE8743410247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BDED4B-7CB4-4604-8087-6860CE4AB6B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72FBE2-C979-4B3F-A64D-D1E9BF0B9C67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9DF008-B7BF-4A0C-8BA3-475BC08BE613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6993ADE-9CE1-4CFD-9F8E-71B26A2C60D4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D292272-13A8-48D0-A707-29A966D287D1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9" name="Graphic 243">
            <a:extLst>
              <a:ext uri="{FF2B5EF4-FFF2-40B4-BE49-F238E27FC236}">
                <a16:creationId xmlns:a16="http://schemas.microsoft.com/office/drawing/2014/main" id="{A2BD406C-E172-4A9A-AE2C-29EEEEEDCFC2}"/>
              </a:ext>
            </a:extLst>
          </p:cNvPr>
          <p:cNvGrpSpPr/>
          <p:nvPr/>
        </p:nvGrpSpPr>
        <p:grpSpPr>
          <a:xfrm rot="20902163">
            <a:off x="5076846" y="2901239"/>
            <a:ext cx="1211578" cy="2485572"/>
            <a:chOff x="4524375" y="204787"/>
            <a:chExt cx="3143250" cy="64484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16D934E-5275-48B7-99CA-ADF456A12DDF}"/>
                </a:ext>
              </a:extLst>
            </p:cNvPr>
            <p:cNvSpPr/>
            <p:nvPr/>
          </p:nvSpPr>
          <p:spPr>
            <a:xfrm>
              <a:off x="4524778" y="205949"/>
              <a:ext cx="3133725" cy="6448425"/>
            </a:xfrm>
            <a:custGeom>
              <a:avLst/>
              <a:gdLst>
                <a:gd name="connsiteX0" fmla="*/ 2928535 w 3133725"/>
                <a:gd name="connsiteY0" fmla="*/ 3516420 h 6448425"/>
                <a:gd name="connsiteX1" fmla="*/ 2404660 w 3133725"/>
                <a:gd name="connsiteY1" fmla="*/ 1677143 h 6448425"/>
                <a:gd name="connsiteX2" fmla="*/ 2117005 w 3133725"/>
                <a:gd name="connsiteY2" fmla="*/ 927525 h 6448425"/>
                <a:gd name="connsiteX3" fmla="*/ 1599797 w 3133725"/>
                <a:gd name="connsiteY3" fmla="*/ 717023 h 6448425"/>
                <a:gd name="connsiteX4" fmla="*/ 1599797 w 3133725"/>
                <a:gd name="connsiteY4" fmla="*/ 716070 h 6448425"/>
                <a:gd name="connsiteX5" fmla="*/ 1609322 w 3133725"/>
                <a:gd name="connsiteY5" fmla="*/ 619868 h 6448425"/>
                <a:gd name="connsiteX6" fmla="*/ 1648375 w 3133725"/>
                <a:gd name="connsiteY6" fmla="*/ 260775 h 6448425"/>
                <a:gd name="connsiteX7" fmla="*/ 1672187 w 3133725"/>
                <a:gd name="connsiteY7" fmla="*/ 194100 h 6448425"/>
                <a:gd name="connsiteX8" fmla="*/ 1716002 w 3133725"/>
                <a:gd name="connsiteY8" fmla="*/ 106470 h 6448425"/>
                <a:gd name="connsiteX9" fmla="*/ 1643612 w 3133725"/>
                <a:gd name="connsiteY9" fmla="*/ 24555 h 6448425"/>
                <a:gd name="connsiteX10" fmla="*/ 1636944 w 3133725"/>
                <a:gd name="connsiteY10" fmla="*/ 17888 h 6448425"/>
                <a:gd name="connsiteX11" fmla="*/ 1584557 w 3133725"/>
                <a:gd name="connsiteY11" fmla="*/ 17888 h 6448425"/>
                <a:gd name="connsiteX12" fmla="*/ 1481687 w 3133725"/>
                <a:gd name="connsiteY12" fmla="*/ 209340 h 6448425"/>
                <a:gd name="connsiteX13" fmla="*/ 1422632 w 3133725"/>
                <a:gd name="connsiteY13" fmla="*/ 717975 h 6448425"/>
                <a:gd name="connsiteX14" fmla="*/ 1026392 w 3133725"/>
                <a:gd name="connsiteY14" fmla="*/ 850373 h 6448425"/>
                <a:gd name="connsiteX15" fmla="*/ 629199 w 3133725"/>
                <a:gd name="connsiteY15" fmla="*/ 1905743 h 6448425"/>
                <a:gd name="connsiteX16" fmla="*/ 250104 w 3133725"/>
                <a:gd name="connsiteY16" fmla="*/ 3321158 h 6448425"/>
                <a:gd name="connsiteX17" fmla="*/ 7217 w 3133725"/>
                <a:gd name="connsiteY17" fmla="*/ 4624178 h 6448425"/>
                <a:gd name="connsiteX18" fmla="*/ 217719 w 3133725"/>
                <a:gd name="connsiteY18" fmla="*/ 5632876 h 6448425"/>
                <a:gd name="connsiteX19" fmla="*/ 1156884 w 3133725"/>
                <a:gd name="connsiteY19" fmla="*/ 6406306 h 6448425"/>
                <a:gd name="connsiteX20" fmla="*/ 2701840 w 3133725"/>
                <a:gd name="connsiteY20" fmla="*/ 5842426 h 6448425"/>
                <a:gd name="connsiteX21" fmla="*/ 2928535 w 3133725"/>
                <a:gd name="connsiteY21" fmla="*/ 3516420 h 644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3725" h="6448425">
                  <a:moveTo>
                    <a:pt x="2928535" y="3516420"/>
                  </a:moveTo>
                  <a:cubicBezTo>
                    <a:pt x="2649452" y="2908725"/>
                    <a:pt x="2404660" y="2315318"/>
                    <a:pt x="2404660" y="1677143"/>
                  </a:cubicBezTo>
                  <a:cubicBezTo>
                    <a:pt x="2404660" y="1408538"/>
                    <a:pt x="2317982" y="1152315"/>
                    <a:pt x="2117005" y="927525"/>
                  </a:cubicBezTo>
                  <a:cubicBezTo>
                    <a:pt x="2006514" y="803700"/>
                    <a:pt x="1807442" y="732263"/>
                    <a:pt x="1599797" y="717023"/>
                  </a:cubicBezTo>
                  <a:cubicBezTo>
                    <a:pt x="1599797" y="717023"/>
                    <a:pt x="1599797" y="716070"/>
                    <a:pt x="1599797" y="716070"/>
                  </a:cubicBezTo>
                  <a:cubicBezTo>
                    <a:pt x="1603607" y="683685"/>
                    <a:pt x="1608369" y="652253"/>
                    <a:pt x="1609322" y="619868"/>
                  </a:cubicBezTo>
                  <a:cubicBezTo>
                    <a:pt x="1614084" y="498900"/>
                    <a:pt x="1639802" y="380790"/>
                    <a:pt x="1648375" y="260775"/>
                  </a:cubicBezTo>
                  <a:cubicBezTo>
                    <a:pt x="1655994" y="238868"/>
                    <a:pt x="1665519" y="216960"/>
                    <a:pt x="1672187" y="194100"/>
                  </a:cubicBezTo>
                  <a:cubicBezTo>
                    <a:pt x="1680759" y="160763"/>
                    <a:pt x="1729337" y="139808"/>
                    <a:pt x="1716002" y="106470"/>
                  </a:cubicBezTo>
                  <a:cubicBezTo>
                    <a:pt x="1703619" y="75038"/>
                    <a:pt x="1668377" y="51225"/>
                    <a:pt x="1643612" y="24555"/>
                  </a:cubicBezTo>
                  <a:cubicBezTo>
                    <a:pt x="1641707" y="22650"/>
                    <a:pt x="1638850" y="19793"/>
                    <a:pt x="1636944" y="17888"/>
                  </a:cubicBezTo>
                  <a:cubicBezTo>
                    <a:pt x="1618847" y="-7830"/>
                    <a:pt x="1603607" y="-4020"/>
                    <a:pt x="1584557" y="17888"/>
                  </a:cubicBezTo>
                  <a:cubicBezTo>
                    <a:pt x="1535027" y="75038"/>
                    <a:pt x="1503594" y="139808"/>
                    <a:pt x="1481687" y="209340"/>
                  </a:cubicBezTo>
                  <a:cubicBezTo>
                    <a:pt x="1429300" y="375075"/>
                    <a:pt x="1419775" y="545573"/>
                    <a:pt x="1422632" y="717975"/>
                  </a:cubicBezTo>
                  <a:cubicBezTo>
                    <a:pt x="1271184" y="730358"/>
                    <a:pt x="1127357" y="774173"/>
                    <a:pt x="1026392" y="850373"/>
                  </a:cubicBezTo>
                  <a:cubicBezTo>
                    <a:pt x="647297" y="1138028"/>
                    <a:pt x="625389" y="1493310"/>
                    <a:pt x="629199" y="1905743"/>
                  </a:cubicBezTo>
                  <a:cubicBezTo>
                    <a:pt x="633962" y="2393423"/>
                    <a:pt x="489182" y="2868720"/>
                    <a:pt x="250104" y="3321158"/>
                  </a:cubicBezTo>
                  <a:cubicBezTo>
                    <a:pt x="32934" y="3731685"/>
                    <a:pt x="-16596" y="4157453"/>
                    <a:pt x="7217" y="4624178"/>
                  </a:cubicBezTo>
                  <a:cubicBezTo>
                    <a:pt x="-24216" y="4957553"/>
                    <a:pt x="47222" y="5302358"/>
                    <a:pt x="217719" y="5632876"/>
                  </a:cubicBezTo>
                  <a:cubicBezTo>
                    <a:pt x="400599" y="5984348"/>
                    <a:pt x="657774" y="6293911"/>
                    <a:pt x="1156884" y="6406306"/>
                  </a:cubicBezTo>
                  <a:cubicBezTo>
                    <a:pt x="1798869" y="6551086"/>
                    <a:pt x="2383705" y="6336773"/>
                    <a:pt x="2701840" y="5842426"/>
                  </a:cubicBezTo>
                  <a:cubicBezTo>
                    <a:pt x="3186662" y="5088998"/>
                    <a:pt x="3280960" y="4283183"/>
                    <a:pt x="2928535" y="3516420"/>
                  </a:cubicBezTo>
                  <a:close/>
                </a:path>
              </a:pathLst>
            </a:custGeom>
            <a:solidFill>
              <a:srgbClr val="AAD0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D39CDBD-122A-42FE-9679-C3C813854C30}"/>
                </a:ext>
              </a:extLst>
            </p:cNvPr>
            <p:cNvSpPr/>
            <p:nvPr/>
          </p:nvSpPr>
          <p:spPr>
            <a:xfrm>
              <a:off x="4657513" y="1036991"/>
              <a:ext cx="2886075" cy="5495925"/>
            </a:xfrm>
            <a:custGeom>
              <a:avLst/>
              <a:gdLst>
                <a:gd name="connsiteX0" fmla="*/ 6879 w 2886075"/>
                <a:gd name="connsiteY0" fmla="*/ 3746464 h 5495925"/>
                <a:gd name="connsiteX1" fmla="*/ 230717 w 2886075"/>
                <a:gd name="connsiteY1" fmla="*/ 2497736 h 5495925"/>
                <a:gd name="connsiteX2" fmla="*/ 580284 w 2886075"/>
                <a:gd name="connsiteY2" fmla="*/ 1141376 h 5495925"/>
                <a:gd name="connsiteX3" fmla="*/ 946044 w 2886075"/>
                <a:gd name="connsiteY3" fmla="*/ 130773 h 5495925"/>
                <a:gd name="connsiteX4" fmla="*/ 1951884 w 2886075"/>
                <a:gd name="connsiteY4" fmla="*/ 205069 h 5495925"/>
                <a:gd name="connsiteX5" fmla="*/ 2216679 w 2886075"/>
                <a:gd name="connsiteY5" fmla="*/ 923254 h 5495925"/>
                <a:gd name="connsiteX6" fmla="*/ 2699597 w 2886075"/>
                <a:gd name="connsiteY6" fmla="*/ 2685379 h 5495925"/>
                <a:gd name="connsiteX7" fmla="*/ 2490047 w 2886075"/>
                <a:gd name="connsiteY7" fmla="*/ 4914229 h 5495925"/>
                <a:gd name="connsiteX8" fmla="*/ 1066059 w 2886075"/>
                <a:gd name="connsiteY8" fmla="*/ 5454296 h 5495925"/>
                <a:gd name="connsiteX9" fmla="*/ 200237 w 2886075"/>
                <a:gd name="connsiteY9" fmla="*/ 4713251 h 5495925"/>
                <a:gd name="connsiteX10" fmla="*/ 6879 w 2886075"/>
                <a:gd name="connsiteY10" fmla="*/ 3746464 h 549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6075" h="5495925">
                  <a:moveTo>
                    <a:pt x="6879" y="3746464"/>
                  </a:moveTo>
                  <a:cubicBezTo>
                    <a:pt x="-15028" y="3298789"/>
                    <a:pt x="30692" y="2891119"/>
                    <a:pt x="230717" y="2497736"/>
                  </a:cubicBezTo>
                  <a:cubicBezTo>
                    <a:pt x="450744" y="2063396"/>
                    <a:pt x="584094" y="1609053"/>
                    <a:pt x="580284" y="1141376"/>
                  </a:cubicBezTo>
                  <a:cubicBezTo>
                    <a:pt x="576474" y="747041"/>
                    <a:pt x="596477" y="406046"/>
                    <a:pt x="946044" y="130773"/>
                  </a:cubicBezTo>
                  <a:cubicBezTo>
                    <a:pt x="1200362" y="-70204"/>
                    <a:pt x="1746144" y="-34962"/>
                    <a:pt x="1951884" y="205069"/>
                  </a:cubicBezTo>
                  <a:cubicBezTo>
                    <a:pt x="2136670" y="420334"/>
                    <a:pt x="2216679" y="666079"/>
                    <a:pt x="2216679" y="923254"/>
                  </a:cubicBezTo>
                  <a:cubicBezTo>
                    <a:pt x="2216679" y="1534759"/>
                    <a:pt x="2442422" y="2103401"/>
                    <a:pt x="2699597" y="2685379"/>
                  </a:cubicBezTo>
                  <a:cubicBezTo>
                    <a:pt x="3024400" y="3420709"/>
                    <a:pt x="2936769" y="4192234"/>
                    <a:pt x="2490047" y="4914229"/>
                  </a:cubicBezTo>
                  <a:cubicBezTo>
                    <a:pt x="2196677" y="5387621"/>
                    <a:pt x="1657562" y="5592409"/>
                    <a:pt x="1066059" y="5454296"/>
                  </a:cubicBezTo>
                  <a:cubicBezTo>
                    <a:pt x="606002" y="5346664"/>
                    <a:pt x="368829" y="5050436"/>
                    <a:pt x="200237" y="4713251"/>
                  </a:cubicBezTo>
                  <a:cubicBezTo>
                    <a:pt x="43074" y="4396069"/>
                    <a:pt x="-22648" y="4065551"/>
                    <a:pt x="6879" y="3746464"/>
                  </a:cubicBezTo>
                  <a:close/>
                </a:path>
              </a:pathLst>
            </a:custGeom>
            <a:solidFill>
              <a:srgbClr val="FEC8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B11297-2A63-401E-9497-7B0EB4F7123D}"/>
                </a:ext>
              </a:extLst>
            </p:cNvPr>
            <p:cNvSpPr/>
            <p:nvPr/>
          </p:nvSpPr>
          <p:spPr>
            <a:xfrm>
              <a:off x="4865702" y="1361357"/>
              <a:ext cx="2447925" cy="4953000"/>
            </a:xfrm>
            <a:custGeom>
              <a:avLst/>
              <a:gdLst>
                <a:gd name="connsiteX0" fmla="*/ 5383 w 2447925"/>
                <a:gd name="connsiteY0" fmla="*/ 3378283 h 4953000"/>
                <a:gd name="connsiteX1" fmla="*/ 194930 w 2447925"/>
                <a:gd name="connsiteY1" fmla="*/ 2252428 h 4953000"/>
                <a:gd name="connsiteX2" fmla="*/ 491158 w 2447925"/>
                <a:gd name="connsiteY2" fmla="*/ 1029418 h 4953000"/>
                <a:gd name="connsiteX3" fmla="*/ 801673 w 2447925"/>
                <a:gd name="connsiteY3" fmla="*/ 117875 h 4953000"/>
                <a:gd name="connsiteX4" fmla="*/ 1653208 w 2447925"/>
                <a:gd name="connsiteY4" fmla="*/ 184550 h 4953000"/>
                <a:gd name="connsiteX5" fmla="*/ 1877998 w 2447925"/>
                <a:gd name="connsiteY5" fmla="*/ 832250 h 4953000"/>
                <a:gd name="connsiteX6" fmla="*/ 2286620 w 2447925"/>
                <a:gd name="connsiteY6" fmla="*/ 2421973 h 4953000"/>
                <a:gd name="connsiteX7" fmla="*/ 2109455 w 2447925"/>
                <a:gd name="connsiteY7" fmla="*/ 4431748 h 4953000"/>
                <a:gd name="connsiteX8" fmla="*/ 903590 w 2447925"/>
                <a:gd name="connsiteY8" fmla="*/ 4918475 h 4953000"/>
                <a:gd name="connsiteX9" fmla="*/ 170165 w 2447925"/>
                <a:gd name="connsiteY9" fmla="*/ 4249820 h 4953000"/>
                <a:gd name="connsiteX10" fmla="*/ 5383 w 2447925"/>
                <a:gd name="connsiteY10" fmla="*/ 3378283 h 495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7925" h="4953000">
                  <a:moveTo>
                    <a:pt x="5383" y="3378283"/>
                  </a:moveTo>
                  <a:cubicBezTo>
                    <a:pt x="-13667" y="2974423"/>
                    <a:pt x="25385" y="2606758"/>
                    <a:pt x="194930" y="2252428"/>
                  </a:cubicBezTo>
                  <a:cubicBezTo>
                    <a:pt x="381620" y="1860950"/>
                    <a:pt x="494015" y="1451375"/>
                    <a:pt x="491158" y="1029418"/>
                  </a:cubicBezTo>
                  <a:cubicBezTo>
                    <a:pt x="488300" y="673183"/>
                    <a:pt x="505445" y="366477"/>
                    <a:pt x="801673" y="117875"/>
                  </a:cubicBezTo>
                  <a:cubicBezTo>
                    <a:pt x="1016938" y="-63100"/>
                    <a:pt x="1478900" y="-31667"/>
                    <a:pt x="1653208" y="184550"/>
                  </a:cubicBezTo>
                  <a:cubicBezTo>
                    <a:pt x="1809418" y="378860"/>
                    <a:pt x="1877998" y="599840"/>
                    <a:pt x="1877998" y="832250"/>
                  </a:cubicBezTo>
                  <a:cubicBezTo>
                    <a:pt x="1877998" y="1383748"/>
                    <a:pt x="2069450" y="1896193"/>
                    <a:pt x="2286620" y="2421973"/>
                  </a:cubicBezTo>
                  <a:cubicBezTo>
                    <a:pt x="2561893" y="3084913"/>
                    <a:pt x="2487598" y="3781190"/>
                    <a:pt x="2109455" y="4431748"/>
                  </a:cubicBezTo>
                  <a:cubicBezTo>
                    <a:pt x="1860853" y="4858468"/>
                    <a:pt x="1404605" y="5044205"/>
                    <a:pt x="903590" y="4918475"/>
                  </a:cubicBezTo>
                  <a:cubicBezTo>
                    <a:pt x="514018" y="4821320"/>
                    <a:pt x="313040" y="4553668"/>
                    <a:pt x="170165" y="4249820"/>
                  </a:cubicBezTo>
                  <a:cubicBezTo>
                    <a:pt x="36815" y="3964070"/>
                    <a:pt x="-18430" y="3665938"/>
                    <a:pt x="5383" y="3378283"/>
                  </a:cubicBezTo>
                  <a:close/>
                </a:path>
              </a:pathLst>
            </a:custGeom>
            <a:solidFill>
              <a:srgbClr val="F690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E8511D-69F4-4F7E-AA23-55696C502E45}"/>
                </a:ext>
              </a:extLst>
            </p:cNvPr>
            <p:cNvSpPr/>
            <p:nvPr/>
          </p:nvSpPr>
          <p:spPr>
            <a:xfrm>
              <a:off x="5080761" y="1723948"/>
              <a:ext cx="1981200" cy="4324350"/>
            </a:xfrm>
            <a:custGeom>
              <a:avLst/>
              <a:gdLst>
                <a:gd name="connsiteX0" fmla="*/ 4636 w 1981200"/>
                <a:gd name="connsiteY0" fmla="*/ 2951874 h 4324350"/>
                <a:gd name="connsiteX1" fmla="*/ 157989 w 1981200"/>
                <a:gd name="connsiteY1" fmla="*/ 1967941 h 4324350"/>
                <a:gd name="connsiteX2" fmla="*/ 398019 w 1981200"/>
                <a:gd name="connsiteY2" fmla="*/ 899236 h 4324350"/>
                <a:gd name="connsiteX3" fmla="*/ 649479 w 1981200"/>
                <a:gd name="connsiteY3" fmla="*/ 102946 h 4324350"/>
                <a:gd name="connsiteX4" fmla="*/ 1340042 w 1981200"/>
                <a:gd name="connsiteY4" fmla="*/ 161049 h 4324350"/>
                <a:gd name="connsiteX5" fmla="*/ 1521969 w 1981200"/>
                <a:gd name="connsiteY5" fmla="*/ 726834 h 4324350"/>
                <a:gd name="connsiteX6" fmla="*/ 1853439 w 1981200"/>
                <a:gd name="connsiteY6" fmla="*/ 2115579 h 4324350"/>
                <a:gd name="connsiteX7" fmla="*/ 1709611 w 1981200"/>
                <a:gd name="connsiteY7" fmla="*/ 3871989 h 4324350"/>
                <a:gd name="connsiteX8" fmla="*/ 732346 w 1981200"/>
                <a:gd name="connsiteY8" fmla="*/ 4297757 h 4324350"/>
                <a:gd name="connsiteX9" fmla="*/ 137986 w 1981200"/>
                <a:gd name="connsiteY9" fmla="*/ 3713874 h 4324350"/>
                <a:gd name="connsiteX10" fmla="*/ 4636 w 1981200"/>
                <a:gd name="connsiteY10" fmla="*/ 2951874 h 43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4324350">
                  <a:moveTo>
                    <a:pt x="4636" y="2951874"/>
                  </a:moveTo>
                  <a:cubicBezTo>
                    <a:pt x="-10604" y="2599449"/>
                    <a:pt x="20829" y="2278457"/>
                    <a:pt x="157989" y="1967941"/>
                  </a:cubicBezTo>
                  <a:cubicBezTo>
                    <a:pt x="309436" y="1625994"/>
                    <a:pt x="400876" y="1267854"/>
                    <a:pt x="398019" y="899236"/>
                  </a:cubicBezTo>
                  <a:cubicBezTo>
                    <a:pt x="396114" y="588721"/>
                    <a:pt x="409449" y="320116"/>
                    <a:pt x="649479" y="102946"/>
                  </a:cubicBezTo>
                  <a:cubicBezTo>
                    <a:pt x="823786" y="-55169"/>
                    <a:pt x="1199072" y="-27546"/>
                    <a:pt x="1340042" y="161049"/>
                  </a:cubicBezTo>
                  <a:cubicBezTo>
                    <a:pt x="1466724" y="330594"/>
                    <a:pt x="1521969" y="523951"/>
                    <a:pt x="1521969" y="726834"/>
                  </a:cubicBezTo>
                  <a:cubicBezTo>
                    <a:pt x="1521969" y="1208799"/>
                    <a:pt x="1677227" y="1656474"/>
                    <a:pt x="1853439" y="2115579"/>
                  </a:cubicBezTo>
                  <a:cubicBezTo>
                    <a:pt x="2076324" y="2694699"/>
                    <a:pt x="2016317" y="3303346"/>
                    <a:pt x="1709611" y="3871989"/>
                  </a:cubicBezTo>
                  <a:cubicBezTo>
                    <a:pt x="1508634" y="4245369"/>
                    <a:pt x="1138111" y="4406341"/>
                    <a:pt x="732346" y="4297757"/>
                  </a:cubicBezTo>
                  <a:cubicBezTo>
                    <a:pt x="417069" y="4212984"/>
                    <a:pt x="253239" y="3979621"/>
                    <a:pt x="137986" y="3713874"/>
                  </a:cubicBezTo>
                  <a:cubicBezTo>
                    <a:pt x="29401" y="3464319"/>
                    <a:pt x="-15366" y="3203334"/>
                    <a:pt x="4636" y="2951874"/>
                  </a:cubicBezTo>
                  <a:close/>
                </a:path>
              </a:pathLst>
            </a:custGeom>
            <a:solidFill>
              <a:srgbClr val="F06A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DDEC31-8DA2-43B5-AA73-B4AA165DB8C0}"/>
                </a:ext>
              </a:extLst>
            </p:cNvPr>
            <p:cNvSpPr/>
            <p:nvPr/>
          </p:nvSpPr>
          <p:spPr>
            <a:xfrm>
              <a:off x="5469544" y="2675696"/>
              <a:ext cx="1181100" cy="2686050"/>
            </a:xfrm>
            <a:custGeom>
              <a:avLst/>
              <a:gdLst>
                <a:gd name="connsiteX0" fmla="*/ 2569 w 1181100"/>
                <a:gd name="connsiteY0" fmla="*/ 1835343 h 2686050"/>
                <a:gd name="connsiteX1" fmla="*/ 118774 w 1181100"/>
                <a:gd name="connsiteY1" fmla="*/ 1223838 h 2686050"/>
                <a:gd name="connsiteX2" fmla="*/ 241646 w 1181100"/>
                <a:gd name="connsiteY2" fmla="*/ 558041 h 2686050"/>
                <a:gd name="connsiteX3" fmla="*/ 460721 w 1181100"/>
                <a:gd name="connsiteY3" fmla="*/ 64646 h 2686050"/>
                <a:gd name="connsiteX4" fmla="*/ 816004 w 1181100"/>
                <a:gd name="connsiteY4" fmla="*/ 98936 h 2686050"/>
                <a:gd name="connsiteX5" fmla="*/ 927446 w 1181100"/>
                <a:gd name="connsiteY5" fmla="*/ 451361 h 2686050"/>
                <a:gd name="connsiteX6" fmla="*/ 1090324 w 1181100"/>
                <a:gd name="connsiteY6" fmla="*/ 1321946 h 2686050"/>
                <a:gd name="connsiteX7" fmla="*/ 1041746 w 1181100"/>
                <a:gd name="connsiteY7" fmla="*/ 2407796 h 2686050"/>
                <a:gd name="connsiteX8" fmla="*/ 445481 w 1181100"/>
                <a:gd name="connsiteY8" fmla="*/ 2672591 h 2686050"/>
                <a:gd name="connsiteX9" fmla="*/ 83531 w 1181100"/>
                <a:gd name="connsiteY9" fmla="*/ 2308736 h 2686050"/>
                <a:gd name="connsiteX10" fmla="*/ 2569 w 1181100"/>
                <a:gd name="connsiteY10" fmla="*/ 1835343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686050">
                  <a:moveTo>
                    <a:pt x="2569" y="1835343"/>
                  </a:moveTo>
                  <a:cubicBezTo>
                    <a:pt x="-6956" y="1616268"/>
                    <a:pt x="35906" y="1417196"/>
                    <a:pt x="118774" y="1223838"/>
                  </a:cubicBezTo>
                  <a:cubicBezTo>
                    <a:pt x="211166" y="1011431"/>
                    <a:pt x="243551" y="787593"/>
                    <a:pt x="241646" y="558041"/>
                  </a:cubicBezTo>
                  <a:cubicBezTo>
                    <a:pt x="239741" y="364683"/>
                    <a:pt x="314036" y="199901"/>
                    <a:pt x="460721" y="64646"/>
                  </a:cubicBezTo>
                  <a:cubicBezTo>
                    <a:pt x="567401" y="-33462"/>
                    <a:pt x="729326" y="-18222"/>
                    <a:pt x="816004" y="98936"/>
                  </a:cubicBezTo>
                  <a:cubicBezTo>
                    <a:pt x="893156" y="204663"/>
                    <a:pt x="927446" y="324678"/>
                    <a:pt x="927446" y="451361"/>
                  </a:cubicBezTo>
                  <a:cubicBezTo>
                    <a:pt x="927446" y="751398"/>
                    <a:pt x="982691" y="1037148"/>
                    <a:pt x="1090324" y="1321946"/>
                  </a:cubicBezTo>
                  <a:cubicBezTo>
                    <a:pt x="1226531" y="1681991"/>
                    <a:pt x="1228436" y="2054418"/>
                    <a:pt x="1041746" y="2407796"/>
                  </a:cubicBezTo>
                  <a:cubicBezTo>
                    <a:pt x="918874" y="2640206"/>
                    <a:pt x="693131" y="2740218"/>
                    <a:pt x="445481" y="2672591"/>
                  </a:cubicBezTo>
                  <a:cubicBezTo>
                    <a:pt x="253076" y="2620203"/>
                    <a:pt x="154016" y="2474471"/>
                    <a:pt x="83531" y="2308736"/>
                  </a:cubicBezTo>
                  <a:cubicBezTo>
                    <a:pt x="17809" y="2153478"/>
                    <a:pt x="-8861" y="1991553"/>
                    <a:pt x="2569" y="1835343"/>
                  </a:cubicBezTo>
                  <a:close/>
                </a:path>
              </a:pathLst>
            </a:custGeom>
            <a:solidFill>
              <a:srgbClr val="F79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AEDB3DF-54AF-44DE-9255-F8382F9403E5}"/>
                </a:ext>
              </a:extLst>
            </p:cNvPr>
            <p:cNvSpPr/>
            <p:nvPr/>
          </p:nvSpPr>
          <p:spPr>
            <a:xfrm>
              <a:off x="5723959" y="3417914"/>
              <a:ext cx="657225" cy="1571625"/>
            </a:xfrm>
            <a:custGeom>
              <a:avLst/>
              <a:gdLst>
                <a:gd name="connsiteX0" fmla="*/ 1519 w 657225"/>
                <a:gd name="connsiteY0" fmla="*/ 1074075 h 1571625"/>
                <a:gd name="connsiteX1" fmla="*/ 66289 w 657225"/>
                <a:gd name="connsiteY1" fmla="*/ 715935 h 1571625"/>
                <a:gd name="connsiteX2" fmla="*/ 134869 w 657225"/>
                <a:gd name="connsiteY2" fmla="*/ 326363 h 1571625"/>
                <a:gd name="connsiteX3" fmla="*/ 256789 w 657225"/>
                <a:gd name="connsiteY3" fmla="*/ 37755 h 1571625"/>
                <a:gd name="connsiteX4" fmla="*/ 453956 w 657225"/>
                <a:gd name="connsiteY4" fmla="*/ 57758 h 1571625"/>
                <a:gd name="connsiteX5" fmla="*/ 515869 w 657225"/>
                <a:gd name="connsiteY5" fmla="*/ 263498 h 1571625"/>
                <a:gd name="connsiteX6" fmla="*/ 606356 w 657225"/>
                <a:gd name="connsiteY6" fmla="*/ 773085 h 1571625"/>
                <a:gd name="connsiteX7" fmla="*/ 579686 w 657225"/>
                <a:gd name="connsiteY7" fmla="*/ 1408403 h 1571625"/>
                <a:gd name="connsiteX8" fmla="*/ 249169 w 657225"/>
                <a:gd name="connsiteY8" fmla="*/ 1563660 h 1571625"/>
                <a:gd name="connsiteX9" fmla="*/ 48191 w 657225"/>
                <a:gd name="connsiteY9" fmla="*/ 1351253 h 1571625"/>
                <a:gd name="connsiteX10" fmla="*/ 1519 w 657225"/>
                <a:gd name="connsiteY10" fmla="*/ 10740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225" h="1571625">
                  <a:moveTo>
                    <a:pt x="1519" y="1074075"/>
                  </a:moveTo>
                  <a:cubicBezTo>
                    <a:pt x="-3244" y="945488"/>
                    <a:pt x="19616" y="829283"/>
                    <a:pt x="66289" y="715935"/>
                  </a:cubicBezTo>
                  <a:cubicBezTo>
                    <a:pt x="117724" y="591158"/>
                    <a:pt x="135821" y="460665"/>
                    <a:pt x="134869" y="326363"/>
                  </a:cubicBezTo>
                  <a:cubicBezTo>
                    <a:pt x="133916" y="213015"/>
                    <a:pt x="174874" y="116813"/>
                    <a:pt x="256789" y="37755"/>
                  </a:cubicBezTo>
                  <a:cubicBezTo>
                    <a:pt x="315844" y="-19395"/>
                    <a:pt x="406331" y="-10822"/>
                    <a:pt x="453956" y="57758"/>
                  </a:cubicBezTo>
                  <a:cubicBezTo>
                    <a:pt x="496819" y="119670"/>
                    <a:pt x="515869" y="190155"/>
                    <a:pt x="515869" y="263498"/>
                  </a:cubicBezTo>
                  <a:cubicBezTo>
                    <a:pt x="515869" y="438758"/>
                    <a:pt x="546349" y="606398"/>
                    <a:pt x="606356" y="773085"/>
                  </a:cubicBezTo>
                  <a:cubicBezTo>
                    <a:pt x="681604" y="983588"/>
                    <a:pt x="683509" y="1201710"/>
                    <a:pt x="579686" y="1408403"/>
                  </a:cubicBezTo>
                  <a:cubicBezTo>
                    <a:pt x="512059" y="1544610"/>
                    <a:pt x="386329" y="1602713"/>
                    <a:pt x="249169" y="1563660"/>
                  </a:cubicBezTo>
                  <a:cubicBezTo>
                    <a:pt x="142489" y="1533180"/>
                    <a:pt x="87244" y="1447455"/>
                    <a:pt x="48191" y="1351253"/>
                  </a:cubicBezTo>
                  <a:cubicBezTo>
                    <a:pt x="10091" y="1260766"/>
                    <a:pt x="-5149" y="1166468"/>
                    <a:pt x="1519" y="1074075"/>
                  </a:cubicBezTo>
                  <a:close/>
                </a:path>
              </a:pathLst>
            </a:custGeom>
            <a:solidFill>
              <a:srgbClr val="FBB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5D138B-E0F9-4FDF-80F0-6FFFD7B92883}"/>
                </a:ext>
              </a:extLst>
            </p:cNvPr>
            <p:cNvSpPr/>
            <p:nvPr/>
          </p:nvSpPr>
          <p:spPr>
            <a:xfrm>
              <a:off x="5911182" y="4022547"/>
              <a:ext cx="304800" cy="200025"/>
            </a:xfrm>
            <a:custGeom>
              <a:avLst/>
              <a:gdLst>
                <a:gd name="connsiteX0" fmla="*/ 218155 w 304800"/>
                <a:gd name="connsiteY0" fmla="*/ 99872 h 200025"/>
                <a:gd name="connsiteX1" fmla="*/ 296260 w 304800"/>
                <a:gd name="connsiteY1" fmla="*/ 85585 h 200025"/>
                <a:gd name="connsiteX2" fmla="*/ 284830 w 304800"/>
                <a:gd name="connsiteY2" fmla="*/ 14147 h 200025"/>
                <a:gd name="connsiteX3" fmla="*/ 205772 w 304800"/>
                <a:gd name="connsiteY3" fmla="*/ 23672 h 200025"/>
                <a:gd name="connsiteX4" fmla="*/ 181008 w 304800"/>
                <a:gd name="connsiteY4" fmla="*/ 29387 h 200025"/>
                <a:gd name="connsiteX5" fmla="*/ 91472 w 304800"/>
                <a:gd name="connsiteY5" fmla="*/ 29387 h 200025"/>
                <a:gd name="connsiteX6" fmla="*/ 83852 w 304800"/>
                <a:gd name="connsiteY6" fmla="*/ 119875 h 200025"/>
                <a:gd name="connsiteX7" fmla="*/ 51468 w 304800"/>
                <a:gd name="connsiteY7" fmla="*/ 116065 h 200025"/>
                <a:gd name="connsiteX8" fmla="*/ 33 w 304800"/>
                <a:gd name="connsiteY8" fmla="*/ 162737 h 200025"/>
                <a:gd name="connsiteX9" fmla="*/ 48610 w 304800"/>
                <a:gd name="connsiteY9" fmla="*/ 209410 h 200025"/>
                <a:gd name="connsiteX10" fmla="*/ 93377 w 304800"/>
                <a:gd name="connsiteY10" fmla="*/ 154165 h 200025"/>
                <a:gd name="connsiteX11" fmla="*/ 85758 w 304800"/>
                <a:gd name="connsiteY11" fmla="*/ 121780 h 200025"/>
                <a:gd name="connsiteX12" fmla="*/ 83852 w 304800"/>
                <a:gd name="connsiteY12" fmla="*/ 118922 h 200025"/>
                <a:gd name="connsiteX13" fmla="*/ 85758 w 304800"/>
                <a:gd name="connsiteY13" fmla="*/ 120827 h 200025"/>
                <a:gd name="connsiteX14" fmla="*/ 132430 w 304800"/>
                <a:gd name="connsiteY14" fmla="*/ 141782 h 200025"/>
                <a:gd name="connsiteX15" fmla="*/ 155290 w 304800"/>
                <a:gd name="connsiteY15" fmla="*/ 161785 h 200025"/>
                <a:gd name="connsiteX16" fmla="*/ 204820 w 304800"/>
                <a:gd name="connsiteY16" fmla="*/ 207505 h 200025"/>
                <a:gd name="connsiteX17" fmla="*/ 248635 w 304800"/>
                <a:gd name="connsiteY17" fmla="*/ 170357 h 200025"/>
                <a:gd name="connsiteX18" fmla="*/ 211488 w 304800"/>
                <a:gd name="connsiteY18" fmla="*/ 114160 h 200025"/>
                <a:gd name="connsiteX19" fmla="*/ 197200 w 304800"/>
                <a:gd name="connsiteY19" fmla="*/ 101777 h 200025"/>
                <a:gd name="connsiteX20" fmla="*/ 218155 w 304800"/>
                <a:gd name="connsiteY20" fmla="*/ 9987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800" h="200025">
                  <a:moveTo>
                    <a:pt x="218155" y="99872"/>
                  </a:moveTo>
                  <a:cubicBezTo>
                    <a:pt x="248635" y="119875"/>
                    <a:pt x="276258" y="114160"/>
                    <a:pt x="296260" y="85585"/>
                  </a:cubicBezTo>
                  <a:cubicBezTo>
                    <a:pt x="314358" y="59867"/>
                    <a:pt x="309595" y="33197"/>
                    <a:pt x="284830" y="14147"/>
                  </a:cubicBezTo>
                  <a:cubicBezTo>
                    <a:pt x="257208" y="-7760"/>
                    <a:pt x="228633" y="-3950"/>
                    <a:pt x="205772" y="23672"/>
                  </a:cubicBezTo>
                  <a:cubicBezTo>
                    <a:pt x="198152" y="33197"/>
                    <a:pt x="194343" y="39865"/>
                    <a:pt x="181008" y="29387"/>
                  </a:cubicBezTo>
                  <a:cubicBezTo>
                    <a:pt x="152433" y="4622"/>
                    <a:pt x="120047" y="2717"/>
                    <a:pt x="91472" y="29387"/>
                  </a:cubicBezTo>
                  <a:cubicBezTo>
                    <a:pt x="61945" y="56057"/>
                    <a:pt x="63850" y="87490"/>
                    <a:pt x="83852" y="119875"/>
                  </a:cubicBezTo>
                  <a:cubicBezTo>
                    <a:pt x="73375" y="118922"/>
                    <a:pt x="61945" y="116065"/>
                    <a:pt x="51468" y="116065"/>
                  </a:cubicBezTo>
                  <a:cubicBezTo>
                    <a:pt x="19083" y="114160"/>
                    <a:pt x="-920" y="129400"/>
                    <a:pt x="33" y="162737"/>
                  </a:cubicBezTo>
                  <a:cubicBezTo>
                    <a:pt x="33" y="193217"/>
                    <a:pt x="19083" y="211315"/>
                    <a:pt x="48610" y="209410"/>
                  </a:cubicBezTo>
                  <a:cubicBezTo>
                    <a:pt x="79090" y="207505"/>
                    <a:pt x="96235" y="186550"/>
                    <a:pt x="93377" y="154165"/>
                  </a:cubicBezTo>
                  <a:cubicBezTo>
                    <a:pt x="92425" y="143687"/>
                    <a:pt x="88615" y="133210"/>
                    <a:pt x="85758" y="121780"/>
                  </a:cubicBezTo>
                  <a:cubicBezTo>
                    <a:pt x="85758" y="121780"/>
                    <a:pt x="84805" y="119875"/>
                    <a:pt x="83852" y="118922"/>
                  </a:cubicBezTo>
                  <a:lnTo>
                    <a:pt x="85758" y="120827"/>
                  </a:lnTo>
                  <a:cubicBezTo>
                    <a:pt x="100045" y="131305"/>
                    <a:pt x="114333" y="141782"/>
                    <a:pt x="132430" y="141782"/>
                  </a:cubicBezTo>
                  <a:cubicBezTo>
                    <a:pt x="146718" y="141782"/>
                    <a:pt x="154338" y="143687"/>
                    <a:pt x="155290" y="161785"/>
                  </a:cubicBezTo>
                  <a:cubicBezTo>
                    <a:pt x="156243" y="191312"/>
                    <a:pt x="176245" y="208457"/>
                    <a:pt x="204820" y="207505"/>
                  </a:cubicBezTo>
                  <a:cubicBezTo>
                    <a:pt x="226727" y="207505"/>
                    <a:pt x="243872" y="193217"/>
                    <a:pt x="248635" y="170357"/>
                  </a:cubicBezTo>
                  <a:cubicBezTo>
                    <a:pt x="254350" y="140830"/>
                    <a:pt x="241968" y="121780"/>
                    <a:pt x="211488" y="114160"/>
                  </a:cubicBezTo>
                  <a:cubicBezTo>
                    <a:pt x="204820" y="112255"/>
                    <a:pt x="193390" y="114160"/>
                    <a:pt x="197200" y="101777"/>
                  </a:cubicBezTo>
                  <a:cubicBezTo>
                    <a:pt x="201963" y="85585"/>
                    <a:pt x="209583" y="94157"/>
                    <a:pt x="218155" y="9987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1ABB25-157F-4EEB-9C93-6FD2E5C6124B}"/>
                </a:ext>
              </a:extLst>
            </p:cNvPr>
            <p:cNvSpPr/>
            <p:nvPr/>
          </p:nvSpPr>
          <p:spPr>
            <a:xfrm>
              <a:off x="6007320" y="3727132"/>
              <a:ext cx="152400" cy="123825"/>
            </a:xfrm>
            <a:custGeom>
              <a:avLst/>
              <a:gdLst>
                <a:gd name="connsiteX0" fmla="*/ 20100 w 152400"/>
                <a:gd name="connsiteY0" fmla="*/ 70485 h 123825"/>
                <a:gd name="connsiteX1" fmla="*/ 75345 w 152400"/>
                <a:gd name="connsiteY1" fmla="*/ 113348 h 123825"/>
                <a:gd name="connsiteX2" fmla="*/ 138210 w 152400"/>
                <a:gd name="connsiteY2" fmla="*/ 111443 h 123825"/>
                <a:gd name="connsiteX3" fmla="*/ 141067 w 152400"/>
                <a:gd name="connsiteY3" fmla="*/ 47625 h 123825"/>
                <a:gd name="connsiteX4" fmla="*/ 45817 w 152400"/>
                <a:gd name="connsiteY4" fmla="*/ 0 h 123825"/>
                <a:gd name="connsiteX5" fmla="*/ 2002 w 152400"/>
                <a:gd name="connsiteY5" fmla="*/ 26670 h 123825"/>
                <a:gd name="connsiteX6" fmla="*/ 20100 w 152400"/>
                <a:gd name="connsiteY6" fmla="*/ 7048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23825">
                  <a:moveTo>
                    <a:pt x="20100" y="70485"/>
                  </a:moveTo>
                  <a:cubicBezTo>
                    <a:pt x="46770" y="77153"/>
                    <a:pt x="59152" y="94298"/>
                    <a:pt x="75345" y="113348"/>
                  </a:cubicBezTo>
                  <a:cubicBezTo>
                    <a:pt x="93442" y="133350"/>
                    <a:pt x="119160" y="131445"/>
                    <a:pt x="138210" y="111443"/>
                  </a:cubicBezTo>
                  <a:cubicBezTo>
                    <a:pt x="157260" y="92393"/>
                    <a:pt x="160117" y="67628"/>
                    <a:pt x="141067" y="47625"/>
                  </a:cubicBezTo>
                  <a:cubicBezTo>
                    <a:pt x="113445" y="19050"/>
                    <a:pt x="63915" y="36195"/>
                    <a:pt x="45817" y="0"/>
                  </a:cubicBezTo>
                  <a:cubicBezTo>
                    <a:pt x="20100" y="0"/>
                    <a:pt x="7717" y="10478"/>
                    <a:pt x="2002" y="26670"/>
                  </a:cubicBezTo>
                  <a:cubicBezTo>
                    <a:pt x="-3713" y="46673"/>
                    <a:pt x="2955" y="66675"/>
                    <a:pt x="20100" y="7048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82FE9E-5E83-43F5-AE9F-055D65C371F6}"/>
                </a:ext>
              </a:extLst>
            </p:cNvPr>
            <p:cNvSpPr/>
            <p:nvPr/>
          </p:nvSpPr>
          <p:spPr>
            <a:xfrm>
              <a:off x="6026436" y="3469005"/>
              <a:ext cx="104775" cy="104775"/>
            </a:xfrm>
            <a:custGeom>
              <a:avLst/>
              <a:gdLst>
                <a:gd name="connsiteX0" fmla="*/ 54324 w 104775"/>
                <a:gd name="connsiteY0" fmla="*/ 113347 h 104775"/>
                <a:gd name="connsiteX1" fmla="*/ 112426 w 104775"/>
                <a:gd name="connsiteY1" fmla="*/ 57150 h 104775"/>
                <a:gd name="connsiteX2" fmla="*/ 54324 w 104775"/>
                <a:gd name="connsiteY2" fmla="*/ 0 h 104775"/>
                <a:gd name="connsiteX3" fmla="*/ 31 w 104775"/>
                <a:gd name="connsiteY3" fmla="*/ 58102 h 104775"/>
                <a:gd name="connsiteX4" fmla="*/ 54324 w 104775"/>
                <a:gd name="connsiteY4" fmla="*/ 11334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324" y="113347"/>
                  </a:moveTo>
                  <a:cubicBezTo>
                    <a:pt x="88614" y="114300"/>
                    <a:pt x="112426" y="92392"/>
                    <a:pt x="112426" y="57150"/>
                  </a:cubicBezTo>
                  <a:cubicBezTo>
                    <a:pt x="112426" y="22860"/>
                    <a:pt x="91471" y="1905"/>
                    <a:pt x="54324" y="0"/>
                  </a:cubicBezTo>
                  <a:cubicBezTo>
                    <a:pt x="20034" y="3810"/>
                    <a:pt x="-921" y="21907"/>
                    <a:pt x="31" y="58102"/>
                  </a:cubicBezTo>
                  <a:cubicBezTo>
                    <a:pt x="984" y="92392"/>
                    <a:pt x="21939" y="112395"/>
                    <a:pt x="54324" y="11334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683BFCF-66D0-4EB7-AD74-08D460A9C8B3}"/>
                </a:ext>
              </a:extLst>
            </p:cNvPr>
            <p:cNvSpPr/>
            <p:nvPr/>
          </p:nvSpPr>
          <p:spPr>
            <a:xfrm>
              <a:off x="6016908" y="4546242"/>
              <a:ext cx="95250" cy="85725"/>
            </a:xfrm>
            <a:custGeom>
              <a:avLst/>
              <a:gdLst>
                <a:gd name="connsiteX0" fmla="*/ 95284 w 95250"/>
                <a:gd name="connsiteY0" fmla="*/ 44807 h 85725"/>
                <a:gd name="connsiteX1" fmla="*/ 45754 w 95250"/>
                <a:gd name="connsiteY1" fmla="*/ 40 h 85725"/>
                <a:gd name="connsiteX2" fmla="*/ 34 w 95250"/>
                <a:gd name="connsiteY2" fmla="*/ 44807 h 85725"/>
                <a:gd name="connsiteX3" fmla="*/ 46707 w 95250"/>
                <a:gd name="connsiteY3" fmla="*/ 93385 h 85725"/>
                <a:gd name="connsiteX4" fmla="*/ 95284 w 95250"/>
                <a:gd name="connsiteY4" fmla="*/ 4480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95284" y="44807"/>
                  </a:moveTo>
                  <a:cubicBezTo>
                    <a:pt x="91474" y="15280"/>
                    <a:pt x="75282" y="-913"/>
                    <a:pt x="45754" y="40"/>
                  </a:cubicBezTo>
                  <a:cubicBezTo>
                    <a:pt x="18132" y="992"/>
                    <a:pt x="987" y="17185"/>
                    <a:pt x="34" y="44807"/>
                  </a:cubicBezTo>
                  <a:cubicBezTo>
                    <a:pt x="-918" y="75287"/>
                    <a:pt x="18132" y="93385"/>
                    <a:pt x="46707" y="93385"/>
                  </a:cubicBezTo>
                  <a:cubicBezTo>
                    <a:pt x="76234" y="93385"/>
                    <a:pt x="93379" y="75287"/>
                    <a:pt x="95284" y="4480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E796542-DDA5-4D60-B412-02C9CD606098}"/>
                </a:ext>
              </a:extLst>
            </p:cNvPr>
            <p:cNvSpPr/>
            <p:nvPr/>
          </p:nvSpPr>
          <p:spPr>
            <a:xfrm>
              <a:off x="5910223" y="3651884"/>
              <a:ext cx="85725" cy="95250"/>
            </a:xfrm>
            <a:custGeom>
              <a:avLst/>
              <a:gdLst>
                <a:gd name="connsiteX0" fmla="*/ 46712 w 85725"/>
                <a:gd name="connsiteY0" fmla="*/ 96203 h 95250"/>
                <a:gd name="connsiteX1" fmla="*/ 93385 w 85725"/>
                <a:gd name="connsiteY1" fmla="*/ 47625 h 95250"/>
                <a:gd name="connsiteX2" fmla="*/ 44807 w 85725"/>
                <a:gd name="connsiteY2" fmla="*/ 0 h 95250"/>
                <a:gd name="connsiteX3" fmla="*/ 40 w 85725"/>
                <a:gd name="connsiteY3" fmla="*/ 44768 h 95250"/>
                <a:gd name="connsiteX4" fmla="*/ 46712 w 85725"/>
                <a:gd name="connsiteY4" fmla="*/ 9620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6712" y="96203"/>
                  </a:moveTo>
                  <a:cubicBezTo>
                    <a:pt x="74335" y="93345"/>
                    <a:pt x="93385" y="77153"/>
                    <a:pt x="93385" y="47625"/>
                  </a:cubicBezTo>
                  <a:cubicBezTo>
                    <a:pt x="93385" y="19050"/>
                    <a:pt x="75287" y="0"/>
                    <a:pt x="44807" y="0"/>
                  </a:cubicBezTo>
                  <a:cubicBezTo>
                    <a:pt x="17185" y="0"/>
                    <a:pt x="992" y="17145"/>
                    <a:pt x="40" y="44768"/>
                  </a:cubicBezTo>
                  <a:cubicBezTo>
                    <a:pt x="-913" y="76200"/>
                    <a:pt x="15280" y="92393"/>
                    <a:pt x="46712" y="9620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9DD140-EFA9-4055-A4DF-0066CEB66A1D}"/>
                </a:ext>
              </a:extLst>
            </p:cNvPr>
            <p:cNvSpPr/>
            <p:nvPr/>
          </p:nvSpPr>
          <p:spPr>
            <a:xfrm>
              <a:off x="5909310" y="4593871"/>
              <a:ext cx="95250" cy="85725"/>
            </a:xfrm>
            <a:custGeom>
              <a:avLst/>
              <a:gdLst>
                <a:gd name="connsiteX0" fmla="*/ 46673 w 95250"/>
                <a:gd name="connsiteY0" fmla="*/ 94334 h 85725"/>
                <a:gd name="connsiteX1" fmla="*/ 95250 w 95250"/>
                <a:gd name="connsiteY1" fmla="*/ 45756 h 85725"/>
                <a:gd name="connsiteX2" fmla="*/ 44768 w 95250"/>
                <a:gd name="connsiteY2" fmla="*/ 36 h 85725"/>
                <a:gd name="connsiteX3" fmla="*/ 0 w 95250"/>
                <a:gd name="connsiteY3" fmla="*/ 44803 h 85725"/>
                <a:gd name="connsiteX4" fmla="*/ 46673 w 95250"/>
                <a:gd name="connsiteY4" fmla="*/ 9433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6673" y="94334"/>
                  </a:moveTo>
                  <a:cubicBezTo>
                    <a:pt x="76200" y="94334"/>
                    <a:pt x="91440" y="75284"/>
                    <a:pt x="95250" y="45756"/>
                  </a:cubicBezTo>
                  <a:cubicBezTo>
                    <a:pt x="90488" y="17181"/>
                    <a:pt x="75248" y="-916"/>
                    <a:pt x="44768" y="36"/>
                  </a:cubicBezTo>
                  <a:cubicBezTo>
                    <a:pt x="17145" y="988"/>
                    <a:pt x="953" y="17181"/>
                    <a:pt x="0" y="44803"/>
                  </a:cubicBezTo>
                  <a:cubicBezTo>
                    <a:pt x="0" y="75284"/>
                    <a:pt x="18098" y="93381"/>
                    <a:pt x="46673" y="9433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ADCB8BA-B1A8-4C3E-B7F1-77DF946478FE}"/>
                </a:ext>
              </a:extLst>
            </p:cNvPr>
            <p:cNvSpPr/>
            <p:nvPr/>
          </p:nvSpPr>
          <p:spPr>
            <a:xfrm>
              <a:off x="5910263" y="3778533"/>
              <a:ext cx="85725" cy="95250"/>
            </a:xfrm>
            <a:custGeom>
              <a:avLst/>
              <a:gdLst>
                <a:gd name="connsiteX0" fmla="*/ 45720 w 85725"/>
                <a:gd name="connsiteY0" fmla="*/ 95284 h 95250"/>
                <a:gd name="connsiteX1" fmla="*/ 93345 w 85725"/>
                <a:gd name="connsiteY1" fmla="*/ 46707 h 95250"/>
                <a:gd name="connsiteX2" fmla="*/ 43815 w 85725"/>
                <a:gd name="connsiteY2" fmla="*/ 34 h 95250"/>
                <a:gd name="connsiteX3" fmla="*/ 0 w 85725"/>
                <a:gd name="connsiteY3" fmla="*/ 45754 h 95250"/>
                <a:gd name="connsiteX4" fmla="*/ 45720 w 85725"/>
                <a:gd name="connsiteY4" fmla="*/ 952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5720" y="95284"/>
                  </a:moveTo>
                  <a:cubicBezTo>
                    <a:pt x="75247" y="92426"/>
                    <a:pt x="94297" y="76234"/>
                    <a:pt x="93345" y="46707"/>
                  </a:cubicBezTo>
                  <a:cubicBezTo>
                    <a:pt x="92392" y="18132"/>
                    <a:pt x="73342" y="-918"/>
                    <a:pt x="43815" y="34"/>
                  </a:cubicBezTo>
                  <a:cubicBezTo>
                    <a:pt x="17145" y="986"/>
                    <a:pt x="0" y="17179"/>
                    <a:pt x="0" y="45754"/>
                  </a:cubicBezTo>
                  <a:cubicBezTo>
                    <a:pt x="0" y="77186"/>
                    <a:pt x="16192" y="92426"/>
                    <a:pt x="45720" y="952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55172C5-2A66-458E-8FD8-76320414A17E}"/>
                </a:ext>
              </a:extLst>
            </p:cNvPr>
            <p:cNvSpPr/>
            <p:nvPr/>
          </p:nvSpPr>
          <p:spPr>
            <a:xfrm>
              <a:off x="5909967" y="3959508"/>
              <a:ext cx="85725" cy="85725"/>
            </a:xfrm>
            <a:custGeom>
              <a:avLst/>
              <a:gdLst>
                <a:gd name="connsiteX0" fmla="*/ 46016 w 85725"/>
                <a:gd name="connsiteY0" fmla="*/ 94332 h 85725"/>
                <a:gd name="connsiteX1" fmla="*/ 94593 w 85725"/>
                <a:gd name="connsiteY1" fmla="*/ 47659 h 85725"/>
                <a:gd name="connsiteX2" fmla="*/ 44111 w 85725"/>
                <a:gd name="connsiteY2" fmla="*/ 34 h 85725"/>
                <a:gd name="connsiteX3" fmla="*/ 296 w 85725"/>
                <a:gd name="connsiteY3" fmla="*/ 50517 h 85725"/>
                <a:gd name="connsiteX4" fmla="*/ 46016 w 85725"/>
                <a:gd name="connsiteY4" fmla="*/ 9433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6016" y="94332"/>
                  </a:moveTo>
                  <a:cubicBezTo>
                    <a:pt x="76496" y="94332"/>
                    <a:pt x="90783" y="75282"/>
                    <a:pt x="94593" y="47659"/>
                  </a:cubicBezTo>
                  <a:cubicBezTo>
                    <a:pt x="89831" y="18132"/>
                    <a:pt x="72686" y="-918"/>
                    <a:pt x="44111" y="34"/>
                  </a:cubicBezTo>
                  <a:cubicBezTo>
                    <a:pt x="15536" y="1939"/>
                    <a:pt x="-2562" y="20036"/>
                    <a:pt x="296" y="50517"/>
                  </a:cubicBezTo>
                  <a:cubicBezTo>
                    <a:pt x="2201" y="79092"/>
                    <a:pt x="18393" y="94332"/>
                    <a:pt x="46016" y="9433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E1DC92A-EB8C-404C-80A9-4EE809626301}"/>
                </a:ext>
              </a:extLst>
            </p:cNvPr>
            <p:cNvSpPr/>
            <p:nvPr/>
          </p:nvSpPr>
          <p:spPr>
            <a:xfrm>
              <a:off x="5910263" y="4448175"/>
              <a:ext cx="95250" cy="85725"/>
            </a:xfrm>
            <a:custGeom>
              <a:avLst/>
              <a:gdLst>
                <a:gd name="connsiteX0" fmla="*/ 43815 w 95250"/>
                <a:gd name="connsiteY0" fmla="*/ 94297 h 85725"/>
                <a:gd name="connsiteX1" fmla="*/ 95250 w 95250"/>
                <a:gd name="connsiteY1" fmla="*/ 48578 h 85725"/>
                <a:gd name="connsiteX2" fmla="*/ 47625 w 95250"/>
                <a:gd name="connsiteY2" fmla="*/ 0 h 85725"/>
                <a:gd name="connsiteX3" fmla="*/ 0 w 95250"/>
                <a:gd name="connsiteY3" fmla="*/ 47625 h 85725"/>
                <a:gd name="connsiteX4" fmla="*/ 43815 w 95250"/>
                <a:gd name="connsiteY4" fmla="*/ 9429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3815" y="94297"/>
                  </a:moveTo>
                  <a:cubicBezTo>
                    <a:pt x="73342" y="96203"/>
                    <a:pt x="89535" y="78105"/>
                    <a:pt x="95250" y="48578"/>
                  </a:cubicBezTo>
                  <a:cubicBezTo>
                    <a:pt x="92392" y="20003"/>
                    <a:pt x="77153" y="0"/>
                    <a:pt x="47625" y="0"/>
                  </a:cubicBezTo>
                  <a:cubicBezTo>
                    <a:pt x="19050" y="0"/>
                    <a:pt x="0" y="17145"/>
                    <a:pt x="0" y="47625"/>
                  </a:cubicBezTo>
                  <a:cubicBezTo>
                    <a:pt x="0" y="76200"/>
                    <a:pt x="16192" y="92393"/>
                    <a:pt x="43815" y="9429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E93F48-B52C-4268-B4B1-AA02B2A8E591}"/>
                </a:ext>
              </a:extLst>
            </p:cNvPr>
            <p:cNvSpPr/>
            <p:nvPr/>
          </p:nvSpPr>
          <p:spPr>
            <a:xfrm>
              <a:off x="5998845" y="4745315"/>
              <a:ext cx="95250" cy="85725"/>
            </a:xfrm>
            <a:custGeom>
              <a:avLst/>
              <a:gdLst>
                <a:gd name="connsiteX0" fmla="*/ 45720 w 95250"/>
                <a:gd name="connsiteY0" fmla="*/ 40 h 85725"/>
                <a:gd name="connsiteX1" fmla="*/ 0 w 95250"/>
                <a:gd name="connsiteY1" fmla="*/ 43855 h 85725"/>
                <a:gd name="connsiteX2" fmla="*/ 46672 w 95250"/>
                <a:gd name="connsiteY2" fmla="*/ 93385 h 85725"/>
                <a:gd name="connsiteX3" fmla="*/ 95250 w 95250"/>
                <a:gd name="connsiteY3" fmla="*/ 45760 h 85725"/>
                <a:gd name="connsiteX4" fmla="*/ 45720 w 95250"/>
                <a:gd name="connsiteY4" fmla="*/ 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5720" y="40"/>
                  </a:moveTo>
                  <a:cubicBezTo>
                    <a:pt x="18097" y="992"/>
                    <a:pt x="952" y="16232"/>
                    <a:pt x="0" y="43855"/>
                  </a:cubicBezTo>
                  <a:cubicBezTo>
                    <a:pt x="0" y="73382"/>
                    <a:pt x="17145" y="92432"/>
                    <a:pt x="46672" y="93385"/>
                  </a:cubicBezTo>
                  <a:cubicBezTo>
                    <a:pt x="75247" y="93385"/>
                    <a:pt x="92392" y="76240"/>
                    <a:pt x="95250" y="45760"/>
                  </a:cubicBezTo>
                  <a:cubicBezTo>
                    <a:pt x="92392" y="15280"/>
                    <a:pt x="76200" y="-913"/>
                    <a:pt x="45720" y="4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9FB3E11-D015-4505-B217-13A83CEA2054}"/>
                </a:ext>
              </a:extLst>
            </p:cNvPr>
            <p:cNvSpPr/>
            <p:nvPr/>
          </p:nvSpPr>
          <p:spPr>
            <a:xfrm>
              <a:off x="5910223" y="4268961"/>
              <a:ext cx="85725" cy="85725"/>
            </a:xfrm>
            <a:custGeom>
              <a:avLst/>
              <a:gdLst>
                <a:gd name="connsiteX0" fmla="*/ 42902 w 85725"/>
                <a:gd name="connsiteY0" fmla="*/ 144 h 85725"/>
                <a:gd name="connsiteX1" fmla="*/ 40 w 85725"/>
                <a:gd name="connsiteY1" fmla="*/ 45864 h 85725"/>
                <a:gd name="connsiteX2" fmla="*/ 47665 w 85725"/>
                <a:gd name="connsiteY2" fmla="*/ 93489 h 85725"/>
                <a:gd name="connsiteX3" fmla="*/ 94337 w 85725"/>
                <a:gd name="connsiteY3" fmla="*/ 44911 h 85725"/>
                <a:gd name="connsiteX4" fmla="*/ 42902 w 85725"/>
                <a:gd name="connsiteY4" fmla="*/ 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2902" y="144"/>
                  </a:moveTo>
                  <a:cubicBezTo>
                    <a:pt x="15280" y="2049"/>
                    <a:pt x="-913" y="18241"/>
                    <a:pt x="40" y="45864"/>
                  </a:cubicBezTo>
                  <a:cubicBezTo>
                    <a:pt x="40" y="76344"/>
                    <a:pt x="19090" y="93489"/>
                    <a:pt x="47665" y="93489"/>
                  </a:cubicBezTo>
                  <a:cubicBezTo>
                    <a:pt x="77192" y="93489"/>
                    <a:pt x="91480" y="72534"/>
                    <a:pt x="94337" y="44911"/>
                  </a:cubicBezTo>
                  <a:cubicBezTo>
                    <a:pt x="89575" y="15384"/>
                    <a:pt x="73382" y="-1761"/>
                    <a:pt x="42902" y="14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628CCB0-4F23-472A-93C8-E5051C117B9A}"/>
                </a:ext>
              </a:extLst>
            </p:cNvPr>
            <p:cNvSpPr/>
            <p:nvPr/>
          </p:nvSpPr>
          <p:spPr>
            <a:xfrm>
              <a:off x="5910223" y="4792948"/>
              <a:ext cx="85725" cy="85725"/>
            </a:xfrm>
            <a:custGeom>
              <a:avLst/>
              <a:gdLst>
                <a:gd name="connsiteX0" fmla="*/ 45760 w 85725"/>
                <a:gd name="connsiteY0" fmla="*/ 31 h 85725"/>
                <a:gd name="connsiteX1" fmla="*/ 40 w 85725"/>
                <a:gd name="connsiteY1" fmla="*/ 48609 h 85725"/>
                <a:gd name="connsiteX2" fmla="*/ 44807 w 85725"/>
                <a:gd name="connsiteY2" fmla="*/ 93376 h 85725"/>
                <a:gd name="connsiteX3" fmla="*/ 94337 w 85725"/>
                <a:gd name="connsiteY3" fmla="*/ 46704 h 85725"/>
                <a:gd name="connsiteX4" fmla="*/ 45760 w 85725"/>
                <a:gd name="connsiteY4" fmla="*/ 3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60" y="31"/>
                  </a:moveTo>
                  <a:cubicBezTo>
                    <a:pt x="15280" y="983"/>
                    <a:pt x="-913" y="18129"/>
                    <a:pt x="40" y="48609"/>
                  </a:cubicBezTo>
                  <a:cubicBezTo>
                    <a:pt x="992" y="77184"/>
                    <a:pt x="18137" y="92424"/>
                    <a:pt x="44807" y="93376"/>
                  </a:cubicBezTo>
                  <a:cubicBezTo>
                    <a:pt x="74335" y="94329"/>
                    <a:pt x="90527" y="76231"/>
                    <a:pt x="94337" y="46704"/>
                  </a:cubicBezTo>
                  <a:cubicBezTo>
                    <a:pt x="88622" y="20034"/>
                    <a:pt x="77192" y="-921"/>
                    <a:pt x="45760" y="31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F1A151A-E062-4429-9144-814F6E680C82}"/>
                </a:ext>
              </a:extLst>
            </p:cNvPr>
            <p:cNvSpPr/>
            <p:nvPr/>
          </p:nvSpPr>
          <p:spPr>
            <a:xfrm>
              <a:off x="6068378" y="4320395"/>
              <a:ext cx="85725" cy="85725"/>
            </a:xfrm>
            <a:custGeom>
              <a:avLst/>
              <a:gdLst>
                <a:gd name="connsiteX0" fmla="*/ 44767 w 85725"/>
                <a:gd name="connsiteY0" fmla="*/ 86822 h 85725"/>
                <a:gd name="connsiteX1" fmla="*/ 90488 w 85725"/>
                <a:gd name="connsiteY1" fmla="*/ 42054 h 85725"/>
                <a:gd name="connsiteX2" fmla="*/ 41910 w 85725"/>
                <a:gd name="connsiteY2" fmla="*/ 144 h 85725"/>
                <a:gd name="connsiteX3" fmla="*/ 0 w 85725"/>
                <a:gd name="connsiteY3" fmla="*/ 43007 h 85725"/>
                <a:gd name="connsiteX4" fmla="*/ 44767 w 85725"/>
                <a:gd name="connsiteY4" fmla="*/ 8682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4767" y="86822"/>
                  </a:moveTo>
                  <a:cubicBezTo>
                    <a:pt x="74295" y="86822"/>
                    <a:pt x="86677" y="67772"/>
                    <a:pt x="90488" y="42054"/>
                  </a:cubicBezTo>
                  <a:cubicBezTo>
                    <a:pt x="84772" y="15384"/>
                    <a:pt x="70485" y="-1761"/>
                    <a:pt x="41910" y="144"/>
                  </a:cubicBezTo>
                  <a:cubicBezTo>
                    <a:pt x="15240" y="1097"/>
                    <a:pt x="0" y="19194"/>
                    <a:pt x="0" y="43007"/>
                  </a:cubicBezTo>
                  <a:cubicBezTo>
                    <a:pt x="0" y="68724"/>
                    <a:pt x="16192" y="86822"/>
                    <a:pt x="44767" y="8682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1FE2C8-9F4C-43DB-8336-3192F92A9644}"/>
                </a:ext>
              </a:extLst>
            </p:cNvPr>
            <p:cNvSpPr/>
            <p:nvPr/>
          </p:nvSpPr>
          <p:spPr>
            <a:xfrm>
              <a:off x="6068378" y="4643437"/>
              <a:ext cx="85725" cy="85725"/>
            </a:xfrm>
            <a:custGeom>
              <a:avLst/>
              <a:gdLst>
                <a:gd name="connsiteX0" fmla="*/ 45720 w 85725"/>
                <a:gd name="connsiteY0" fmla="*/ 0 h 85725"/>
                <a:gd name="connsiteX1" fmla="*/ 0 w 85725"/>
                <a:gd name="connsiteY1" fmla="*/ 45720 h 85725"/>
                <a:gd name="connsiteX2" fmla="*/ 40957 w 85725"/>
                <a:gd name="connsiteY2" fmla="*/ 88582 h 85725"/>
                <a:gd name="connsiteX3" fmla="*/ 88582 w 85725"/>
                <a:gd name="connsiteY3" fmla="*/ 46672 h 85725"/>
                <a:gd name="connsiteX4" fmla="*/ 45720 w 8572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20" y="0"/>
                  </a:moveTo>
                  <a:cubicBezTo>
                    <a:pt x="18097" y="2857"/>
                    <a:pt x="0" y="18097"/>
                    <a:pt x="0" y="45720"/>
                  </a:cubicBezTo>
                  <a:cubicBezTo>
                    <a:pt x="0" y="70485"/>
                    <a:pt x="14288" y="87630"/>
                    <a:pt x="40957" y="88582"/>
                  </a:cubicBezTo>
                  <a:cubicBezTo>
                    <a:pt x="69532" y="90488"/>
                    <a:pt x="86677" y="74295"/>
                    <a:pt x="88582" y="46672"/>
                  </a:cubicBezTo>
                  <a:cubicBezTo>
                    <a:pt x="90488" y="19050"/>
                    <a:pt x="72390" y="3810"/>
                    <a:pt x="4572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98E8A6-B5BE-4B0F-854A-66862EAC5F61}"/>
                </a:ext>
              </a:extLst>
            </p:cNvPr>
            <p:cNvSpPr/>
            <p:nvPr/>
          </p:nvSpPr>
          <p:spPr>
            <a:xfrm>
              <a:off x="6052007" y="3938587"/>
              <a:ext cx="85725" cy="85725"/>
            </a:xfrm>
            <a:custGeom>
              <a:avLst/>
              <a:gdLst>
                <a:gd name="connsiteX0" fmla="*/ 178 w 85725"/>
                <a:gd name="connsiteY0" fmla="*/ 40957 h 85725"/>
                <a:gd name="connsiteX1" fmla="*/ 41136 w 85725"/>
                <a:gd name="connsiteY1" fmla="*/ 87630 h 85725"/>
                <a:gd name="connsiteX2" fmla="*/ 85903 w 85725"/>
                <a:gd name="connsiteY2" fmla="*/ 48578 h 85725"/>
                <a:gd name="connsiteX3" fmla="*/ 43993 w 85725"/>
                <a:gd name="connsiteY3" fmla="*/ 0 h 85725"/>
                <a:gd name="connsiteX4" fmla="*/ 178 w 85725"/>
                <a:gd name="connsiteY4" fmla="*/ 4095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178" y="40957"/>
                  </a:moveTo>
                  <a:cubicBezTo>
                    <a:pt x="-1727" y="69532"/>
                    <a:pt x="11608" y="86678"/>
                    <a:pt x="41136" y="87630"/>
                  </a:cubicBezTo>
                  <a:cubicBezTo>
                    <a:pt x="67806" y="88582"/>
                    <a:pt x="83998" y="73343"/>
                    <a:pt x="85903" y="48578"/>
                  </a:cubicBezTo>
                  <a:cubicBezTo>
                    <a:pt x="88761" y="20955"/>
                    <a:pt x="70663" y="5715"/>
                    <a:pt x="43993" y="0"/>
                  </a:cubicBezTo>
                  <a:cubicBezTo>
                    <a:pt x="20181" y="2857"/>
                    <a:pt x="2083" y="14288"/>
                    <a:pt x="178" y="4095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A50836-6981-4F8D-87BD-611259E8F1CF}"/>
                </a:ext>
              </a:extLst>
            </p:cNvPr>
            <p:cNvSpPr/>
            <p:nvPr/>
          </p:nvSpPr>
          <p:spPr>
            <a:xfrm>
              <a:off x="6159817" y="4228147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9053 h 76200"/>
                <a:gd name="connsiteX2" fmla="*/ 35242 w 76200"/>
                <a:gd name="connsiteY2" fmla="*/ 76200 h 76200"/>
                <a:gd name="connsiteX3" fmla="*/ 76200 w 76200"/>
                <a:gd name="connsiteY3" fmla="*/ 40005 h 76200"/>
                <a:gd name="connsiteX4" fmla="*/ 38100 w 76200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5240" y="2858"/>
                    <a:pt x="0" y="14288"/>
                    <a:pt x="0" y="39053"/>
                  </a:cubicBezTo>
                  <a:cubicBezTo>
                    <a:pt x="0" y="61913"/>
                    <a:pt x="14288" y="75247"/>
                    <a:pt x="35242" y="76200"/>
                  </a:cubicBezTo>
                  <a:cubicBezTo>
                    <a:pt x="59055" y="78105"/>
                    <a:pt x="75248" y="63818"/>
                    <a:pt x="76200" y="40005"/>
                  </a:cubicBezTo>
                  <a:cubicBezTo>
                    <a:pt x="76200" y="16193"/>
                    <a:pt x="60960" y="3810"/>
                    <a:pt x="3810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C3EC780-E950-419C-B060-8F72A09772BF}"/>
                </a:ext>
              </a:extLst>
            </p:cNvPr>
            <p:cNvSpPr/>
            <p:nvPr/>
          </p:nvSpPr>
          <p:spPr>
            <a:xfrm>
              <a:off x="6009162" y="4228737"/>
              <a:ext cx="66675" cy="76200"/>
            </a:xfrm>
            <a:custGeom>
              <a:avLst/>
              <a:gdLst>
                <a:gd name="connsiteX0" fmla="*/ 42070 w 66675"/>
                <a:gd name="connsiteY0" fmla="*/ 362 h 76200"/>
                <a:gd name="connsiteX1" fmla="*/ 160 w 66675"/>
                <a:gd name="connsiteY1" fmla="*/ 34652 h 76200"/>
                <a:gd name="connsiteX2" fmla="*/ 38260 w 66675"/>
                <a:gd name="connsiteY2" fmla="*/ 76562 h 76200"/>
                <a:gd name="connsiteX3" fmla="*/ 75408 w 66675"/>
                <a:gd name="connsiteY3" fmla="*/ 38462 h 76200"/>
                <a:gd name="connsiteX4" fmla="*/ 42070 w 66675"/>
                <a:gd name="connsiteY4" fmla="*/ 36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2070" y="362"/>
                  </a:moveTo>
                  <a:cubicBezTo>
                    <a:pt x="18258" y="-2495"/>
                    <a:pt x="2065" y="11792"/>
                    <a:pt x="160" y="34652"/>
                  </a:cubicBezTo>
                  <a:cubicBezTo>
                    <a:pt x="-1745" y="58465"/>
                    <a:pt x="13495" y="71800"/>
                    <a:pt x="38260" y="76562"/>
                  </a:cubicBezTo>
                  <a:cubicBezTo>
                    <a:pt x="58263" y="72752"/>
                    <a:pt x="75408" y="63227"/>
                    <a:pt x="75408" y="38462"/>
                  </a:cubicBezTo>
                  <a:cubicBezTo>
                    <a:pt x="75408" y="16555"/>
                    <a:pt x="63025" y="2267"/>
                    <a:pt x="42070" y="36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33DDDC-3418-43F5-88EE-0AF1215C1A61}"/>
                </a:ext>
              </a:extLst>
            </p:cNvPr>
            <p:cNvSpPr/>
            <p:nvPr/>
          </p:nvSpPr>
          <p:spPr>
            <a:xfrm>
              <a:off x="6008370" y="3860482"/>
              <a:ext cx="66675" cy="76200"/>
            </a:xfrm>
            <a:custGeom>
              <a:avLst/>
              <a:gdLst>
                <a:gd name="connsiteX0" fmla="*/ 40005 w 66675"/>
                <a:gd name="connsiteY0" fmla="*/ 0 h 76200"/>
                <a:gd name="connsiteX1" fmla="*/ 0 w 66675"/>
                <a:gd name="connsiteY1" fmla="*/ 37148 h 76200"/>
                <a:gd name="connsiteX2" fmla="*/ 38100 w 66675"/>
                <a:gd name="connsiteY2" fmla="*/ 76200 h 76200"/>
                <a:gd name="connsiteX3" fmla="*/ 75247 w 66675"/>
                <a:gd name="connsiteY3" fmla="*/ 40958 h 76200"/>
                <a:gd name="connsiteX4" fmla="*/ 40005 w 66675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0005" y="0"/>
                  </a:moveTo>
                  <a:cubicBezTo>
                    <a:pt x="15240" y="953"/>
                    <a:pt x="0" y="13335"/>
                    <a:pt x="0" y="37148"/>
                  </a:cubicBezTo>
                  <a:cubicBezTo>
                    <a:pt x="0" y="60960"/>
                    <a:pt x="14288" y="76200"/>
                    <a:pt x="38100" y="76200"/>
                  </a:cubicBezTo>
                  <a:cubicBezTo>
                    <a:pt x="59055" y="76200"/>
                    <a:pt x="73342" y="62865"/>
                    <a:pt x="75247" y="40958"/>
                  </a:cubicBezTo>
                  <a:cubicBezTo>
                    <a:pt x="77152" y="17145"/>
                    <a:pt x="63817" y="3810"/>
                    <a:pt x="40005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E1BA06-39C3-4DDA-97F1-526812F84D03}"/>
                </a:ext>
              </a:extLst>
            </p:cNvPr>
            <p:cNvSpPr/>
            <p:nvPr/>
          </p:nvSpPr>
          <p:spPr>
            <a:xfrm>
              <a:off x="6159817" y="3860437"/>
              <a:ext cx="76200" cy="76200"/>
            </a:xfrm>
            <a:custGeom>
              <a:avLst/>
              <a:gdLst>
                <a:gd name="connsiteX0" fmla="*/ 0 w 76200"/>
                <a:gd name="connsiteY0" fmla="*/ 38145 h 76200"/>
                <a:gd name="connsiteX1" fmla="*/ 38100 w 76200"/>
                <a:gd name="connsiteY1" fmla="*/ 76245 h 76200"/>
                <a:gd name="connsiteX2" fmla="*/ 76200 w 76200"/>
                <a:gd name="connsiteY2" fmla="*/ 36240 h 76200"/>
                <a:gd name="connsiteX3" fmla="*/ 34290 w 76200"/>
                <a:gd name="connsiteY3" fmla="*/ 45 h 76200"/>
                <a:gd name="connsiteX4" fmla="*/ 0 w 76200"/>
                <a:gd name="connsiteY4" fmla="*/ 3814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0" y="38145"/>
                  </a:moveTo>
                  <a:cubicBezTo>
                    <a:pt x="0" y="62910"/>
                    <a:pt x="14288" y="77197"/>
                    <a:pt x="38100" y="76245"/>
                  </a:cubicBezTo>
                  <a:cubicBezTo>
                    <a:pt x="61913" y="76245"/>
                    <a:pt x="74295" y="60053"/>
                    <a:pt x="76200" y="36240"/>
                  </a:cubicBezTo>
                  <a:cubicBezTo>
                    <a:pt x="71438" y="13380"/>
                    <a:pt x="59055" y="-907"/>
                    <a:pt x="34290" y="45"/>
                  </a:cubicBezTo>
                  <a:cubicBezTo>
                    <a:pt x="12383" y="2903"/>
                    <a:pt x="0" y="16237"/>
                    <a:pt x="0" y="3814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EDDC4EA-263A-4DFC-A918-5442984519CE}"/>
                </a:ext>
              </a:extLst>
            </p:cNvPr>
            <p:cNvSpPr/>
            <p:nvPr/>
          </p:nvSpPr>
          <p:spPr>
            <a:xfrm>
              <a:off x="6012138" y="4894849"/>
              <a:ext cx="66675" cy="66675"/>
            </a:xfrm>
            <a:custGeom>
              <a:avLst/>
              <a:gdLst>
                <a:gd name="connsiteX0" fmla="*/ 36237 w 66675"/>
                <a:gd name="connsiteY0" fmla="*/ 48 h 66675"/>
                <a:gd name="connsiteX1" fmla="*/ 42 w 66675"/>
                <a:gd name="connsiteY1" fmla="*/ 34338 h 66675"/>
                <a:gd name="connsiteX2" fmla="*/ 38142 w 66675"/>
                <a:gd name="connsiteY2" fmla="*/ 71485 h 66675"/>
                <a:gd name="connsiteX3" fmla="*/ 70527 w 66675"/>
                <a:gd name="connsiteY3" fmla="*/ 34338 h 66675"/>
                <a:gd name="connsiteX4" fmla="*/ 36237 w 66675"/>
                <a:gd name="connsiteY4" fmla="*/ 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6237" y="48"/>
                  </a:moveTo>
                  <a:cubicBezTo>
                    <a:pt x="14330" y="-905"/>
                    <a:pt x="42" y="12431"/>
                    <a:pt x="42" y="34338"/>
                  </a:cubicBezTo>
                  <a:cubicBezTo>
                    <a:pt x="-910" y="56245"/>
                    <a:pt x="14330" y="67675"/>
                    <a:pt x="38142" y="71485"/>
                  </a:cubicBezTo>
                  <a:cubicBezTo>
                    <a:pt x="56240" y="66723"/>
                    <a:pt x="71480" y="56245"/>
                    <a:pt x="70527" y="34338"/>
                  </a:cubicBezTo>
                  <a:cubicBezTo>
                    <a:pt x="68622" y="14335"/>
                    <a:pt x="55287" y="1000"/>
                    <a:pt x="36237" y="4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ECD29-FF9C-4C7C-97AE-22092EF22613}"/>
                </a:ext>
              </a:extLst>
            </p:cNvPr>
            <p:cNvSpPr/>
            <p:nvPr/>
          </p:nvSpPr>
          <p:spPr>
            <a:xfrm>
              <a:off x="5945457" y="3526103"/>
              <a:ext cx="66675" cy="66675"/>
            </a:xfrm>
            <a:custGeom>
              <a:avLst/>
              <a:gdLst>
                <a:gd name="connsiteX0" fmla="*/ 35290 w 66675"/>
                <a:gd name="connsiteY0" fmla="*/ 69584 h 66675"/>
                <a:gd name="connsiteX1" fmla="*/ 70533 w 66675"/>
                <a:gd name="connsiteY1" fmla="*/ 33389 h 66675"/>
                <a:gd name="connsiteX2" fmla="*/ 32433 w 66675"/>
                <a:gd name="connsiteY2" fmla="*/ 51 h 66675"/>
                <a:gd name="connsiteX3" fmla="*/ 48 w 66675"/>
                <a:gd name="connsiteY3" fmla="*/ 33389 h 66675"/>
                <a:gd name="connsiteX4" fmla="*/ 35290 w 66675"/>
                <a:gd name="connsiteY4" fmla="*/ 6958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5290" y="69584"/>
                  </a:moveTo>
                  <a:cubicBezTo>
                    <a:pt x="58150" y="69584"/>
                    <a:pt x="68628" y="55296"/>
                    <a:pt x="70533" y="33389"/>
                  </a:cubicBezTo>
                  <a:cubicBezTo>
                    <a:pt x="66723" y="11481"/>
                    <a:pt x="55293" y="-901"/>
                    <a:pt x="32433" y="51"/>
                  </a:cubicBezTo>
                  <a:cubicBezTo>
                    <a:pt x="12430" y="1003"/>
                    <a:pt x="-905" y="14339"/>
                    <a:pt x="48" y="33389"/>
                  </a:cubicBezTo>
                  <a:cubicBezTo>
                    <a:pt x="48" y="55296"/>
                    <a:pt x="11478" y="70536"/>
                    <a:pt x="35290" y="695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408C0-A696-4CC9-9F72-16195FA7AF1E}"/>
                </a:ext>
              </a:extLst>
            </p:cNvPr>
            <p:cNvSpPr/>
            <p:nvPr/>
          </p:nvSpPr>
          <p:spPr>
            <a:xfrm>
              <a:off x="6007557" y="4407664"/>
              <a:ext cx="180975" cy="133350"/>
            </a:xfrm>
            <a:custGeom>
              <a:avLst/>
              <a:gdLst>
                <a:gd name="connsiteX0" fmla="*/ 114161 w 180975"/>
                <a:gd name="connsiteY0" fmla="*/ 26223 h 133350"/>
                <a:gd name="connsiteX1" fmla="*/ 75108 w 180975"/>
                <a:gd name="connsiteY1" fmla="*/ 44320 h 133350"/>
                <a:gd name="connsiteX2" fmla="*/ 42723 w 180975"/>
                <a:gd name="connsiteY2" fmla="*/ 505 h 133350"/>
                <a:gd name="connsiteX3" fmla="*/ 4623 w 180975"/>
                <a:gd name="connsiteY3" fmla="*/ 22413 h 133350"/>
                <a:gd name="connsiteX4" fmla="*/ 12243 w 180975"/>
                <a:gd name="connsiteY4" fmla="*/ 65275 h 133350"/>
                <a:gd name="connsiteX5" fmla="*/ 65583 w 180975"/>
                <a:gd name="connsiteY5" fmla="*/ 62418 h 133350"/>
                <a:gd name="connsiteX6" fmla="*/ 94158 w 180975"/>
                <a:gd name="connsiteY6" fmla="*/ 121473 h 133350"/>
                <a:gd name="connsiteX7" fmla="*/ 170358 w 180975"/>
                <a:gd name="connsiteY7" fmla="*/ 118616 h 133350"/>
                <a:gd name="connsiteX8" fmla="*/ 183693 w 180975"/>
                <a:gd name="connsiteY8" fmla="*/ 57655 h 133350"/>
                <a:gd name="connsiteX9" fmla="*/ 114161 w 180975"/>
                <a:gd name="connsiteY9" fmla="*/ 26223 h 133350"/>
                <a:gd name="connsiteX10" fmla="*/ 114161 w 180975"/>
                <a:gd name="connsiteY10" fmla="*/ 26223 h 133350"/>
                <a:gd name="connsiteX11" fmla="*/ 119876 w 180975"/>
                <a:gd name="connsiteY11" fmla="*/ 29080 h 133350"/>
                <a:gd name="connsiteX12" fmla="*/ 114161 w 180975"/>
                <a:gd name="connsiteY12" fmla="*/ 2622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5" h="133350">
                  <a:moveTo>
                    <a:pt x="114161" y="26223"/>
                  </a:moveTo>
                  <a:cubicBezTo>
                    <a:pt x="97016" y="24318"/>
                    <a:pt x="92253" y="48130"/>
                    <a:pt x="75108" y="44320"/>
                  </a:cubicBezTo>
                  <a:cubicBezTo>
                    <a:pt x="78918" y="18603"/>
                    <a:pt x="65583" y="5268"/>
                    <a:pt x="42723" y="505"/>
                  </a:cubicBezTo>
                  <a:cubicBezTo>
                    <a:pt x="25578" y="-2352"/>
                    <a:pt x="12243" y="7173"/>
                    <a:pt x="4623" y="22413"/>
                  </a:cubicBezTo>
                  <a:cubicBezTo>
                    <a:pt x="-3949" y="38605"/>
                    <a:pt x="-139" y="54798"/>
                    <a:pt x="12243" y="65275"/>
                  </a:cubicBezTo>
                  <a:cubicBezTo>
                    <a:pt x="29388" y="79563"/>
                    <a:pt x="49391" y="82420"/>
                    <a:pt x="65583" y="62418"/>
                  </a:cubicBezTo>
                  <a:cubicBezTo>
                    <a:pt x="82728" y="78610"/>
                    <a:pt x="72251" y="107185"/>
                    <a:pt x="94158" y="121473"/>
                  </a:cubicBezTo>
                  <a:cubicBezTo>
                    <a:pt x="120828" y="140523"/>
                    <a:pt x="146546" y="139570"/>
                    <a:pt x="170358" y="118616"/>
                  </a:cubicBezTo>
                  <a:cubicBezTo>
                    <a:pt x="188456" y="102423"/>
                    <a:pt x="195123" y="81468"/>
                    <a:pt x="183693" y="57655"/>
                  </a:cubicBezTo>
                  <a:cubicBezTo>
                    <a:pt x="170358" y="28128"/>
                    <a:pt x="146546" y="17650"/>
                    <a:pt x="114161" y="26223"/>
                  </a:cubicBezTo>
                  <a:close/>
                  <a:moveTo>
                    <a:pt x="114161" y="26223"/>
                  </a:moveTo>
                  <a:cubicBezTo>
                    <a:pt x="116066" y="27175"/>
                    <a:pt x="117971" y="28128"/>
                    <a:pt x="119876" y="29080"/>
                  </a:cubicBezTo>
                  <a:cubicBezTo>
                    <a:pt x="117971" y="29080"/>
                    <a:pt x="116066" y="28128"/>
                    <a:pt x="114161" y="2622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E52EF66-6A1C-4E71-9ED3-92C1601B291F}"/>
                </a:ext>
              </a:extLst>
            </p:cNvPr>
            <p:cNvSpPr/>
            <p:nvPr/>
          </p:nvSpPr>
          <p:spPr>
            <a:xfrm>
              <a:off x="6132130" y="3673737"/>
              <a:ext cx="47625" cy="47625"/>
            </a:xfrm>
            <a:custGeom>
              <a:avLst/>
              <a:gdLst>
                <a:gd name="connsiteX0" fmla="*/ 65 w 47625"/>
                <a:gd name="connsiteY0" fmla="*/ 27678 h 47625"/>
                <a:gd name="connsiteX1" fmla="*/ 27688 w 47625"/>
                <a:gd name="connsiteY1" fmla="*/ 53395 h 47625"/>
                <a:gd name="connsiteX2" fmla="*/ 54358 w 47625"/>
                <a:gd name="connsiteY2" fmla="*/ 25773 h 47625"/>
                <a:gd name="connsiteX3" fmla="*/ 25783 w 47625"/>
                <a:gd name="connsiteY3" fmla="*/ 55 h 47625"/>
                <a:gd name="connsiteX4" fmla="*/ 65 w 47625"/>
                <a:gd name="connsiteY4" fmla="*/ 2767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5" y="27678"/>
                  </a:moveTo>
                  <a:cubicBezTo>
                    <a:pt x="1018" y="43870"/>
                    <a:pt x="10543" y="54348"/>
                    <a:pt x="27688" y="53395"/>
                  </a:cubicBezTo>
                  <a:cubicBezTo>
                    <a:pt x="43880" y="52443"/>
                    <a:pt x="51500" y="41013"/>
                    <a:pt x="54358" y="25773"/>
                  </a:cubicBezTo>
                  <a:cubicBezTo>
                    <a:pt x="50548" y="10533"/>
                    <a:pt x="41975" y="-897"/>
                    <a:pt x="25783" y="55"/>
                  </a:cubicBezTo>
                  <a:cubicBezTo>
                    <a:pt x="8638" y="55"/>
                    <a:pt x="-887" y="10533"/>
                    <a:pt x="65" y="2767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67969B-1CF4-4F2C-A3B3-8A4226A3B636}"/>
                </a:ext>
              </a:extLst>
            </p:cNvPr>
            <p:cNvSpPr/>
            <p:nvPr/>
          </p:nvSpPr>
          <p:spPr>
            <a:xfrm>
              <a:off x="6058793" y="3626107"/>
              <a:ext cx="47625" cy="47625"/>
            </a:xfrm>
            <a:custGeom>
              <a:avLst/>
              <a:gdLst>
                <a:gd name="connsiteX0" fmla="*/ 60 w 47625"/>
                <a:gd name="connsiteY0" fmla="*/ 24825 h 47625"/>
                <a:gd name="connsiteX1" fmla="*/ 25777 w 47625"/>
                <a:gd name="connsiteY1" fmla="*/ 52448 h 47625"/>
                <a:gd name="connsiteX2" fmla="*/ 53400 w 47625"/>
                <a:gd name="connsiteY2" fmla="*/ 24825 h 47625"/>
                <a:gd name="connsiteX3" fmla="*/ 27682 w 47625"/>
                <a:gd name="connsiteY3" fmla="*/ 60 h 47625"/>
                <a:gd name="connsiteX4" fmla="*/ 60 w 47625"/>
                <a:gd name="connsiteY4" fmla="*/ 248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0" y="24825"/>
                  </a:moveTo>
                  <a:cubicBezTo>
                    <a:pt x="-893" y="41017"/>
                    <a:pt x="9585" y="51495"/>
                    <a:pt x="25777" y="52448"/>
                  </a:cubicBezTo>
                  <a:cubicBezTo>
                    <a:pt x="41970" y="53400"/>
                    <a:pt x="51495" y="42923"/>
                    <a:pt x="53400" y="24825"/>
                  </a:cubicBezTo>
                  <a:cubicBezTo>
                    <a:pt x="51495" y="11490"/>
                    <a:pt x="44827" y="60"/>
                    <a:pt x="27682" y="60"/>
                  </a:cubicBezTo>
                  <a:cubicBezTo>
                    <a:pt x="11490" y="-893"/>
                    <a:pt x="1012" y="9585"/>
                    <a:pt x="60" y="2482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0" name="Graphic 236">
            <a:extLst>
              <a:ext uri="{FF2B5EF4-FFF2-40B4-BE49-F238E27FC236}">
                <a16:creationId xmlns:a16="http://schemas.microsoft.com/office/drawing/2014/main" id="{7BA41251-0C73-44A4-A994-58F6BDB31F8A}"/>
              </a:ext>
            </a:extLst>
          </p:cNvPr>
          <p:cNvSpPr/>
          <p:nvPr/>
        </p:nvSpPr>
        <p:spPr>
          <a:xfrm>
            <a:off x="2493327" y="5275662"/>
            <a:ext cx="1231580" cy="1413250"/>
          </a:xfrm>
          <a:custGeom>
            <a:avLst/>
            <a:gdLst>
              <a:gd name="connsiteX0" fmla="*/ 1640862 w 1658626"/>
              <a:gd name="connsiteY0" fmla="*/ 1905833 h 1903290"/>
              <a:gd name="connsiteX1" fmla="*/ 26402 w 1658626"/>
              <a:gd name="connsiteY1" fmla="*/ 1905833 h 1903290"/>
              <a:gd name="connsiteX2" fmla="*/ 16234 w 1658626"/>
              <a:gd name="connsiteY2" fmla="*/ 1877871 h 1903290"/>
              <a:gd name="connsiteX3" fmla="*/ 23224 w 1658626"/>
              <a:gd name="connsiteY3" fmla="*/ 1740605 h 1903290"/>
              <a:gd name="connsiteX4" fmla="*/ 28308 w 1658626"/>
              <a:gd name="connsiteY4" fmla="*/ 1627488 h 1903290"/>
              <a:gd name="connsiteX5" fmla="*/ 43878 w 1658626"/>
              <a:gd name="connsiteY5" fmla="*/ 1279240 h 1903290"/>
              <a:gd name="connsiteX6" fmla="*/ 56905 w 1658626"/>
              <a:gd name="connsiteY6" fmla="*/ 995494 h 1903290"/>
              <a:gd name="connsiteX7" fmla="*/ 64849 w 1658626"/>
              <a:gd name="connsiteY7" fmla="*/ 840435 h 1903290"/>
              <a:gd name="connsiteX8" fmla="*/ 46102 w 1658626"/>
              <a:gd name="connsiteY8" fmla="*/ 603715 h 1903290"/>
              <a:gd name="connsiteX9" fmla="*/ 25448 w 1658626"/>
              <a:gd name="connsiteY9" fmla="*/ 384789 h 1903290"/>
              <a:gd name="connsiteX10" fmla="*/ 5748 w 1658626"/>
              <a:gd name="connsiteY10" fmla="*/ 170311 h 1903290"/>
              <a:gd name="connsiteX11" fmla="*/ 6701 w 1658626"/>
              <a:gd name="connsiteY11" fmla="*/ 35905 h 1903290"/>
              <a:gd name="connsiteX12" fmla="*/ 18458 w 1658626"/>
              <a:gd name="connsiteY12" fmla="*/ 15569 h 1903290"/>
              <a:gd name="connsiteX13" fmla="*/ 33074 w 1658626"/>
              <a:gd name="connsiteY13" fmla="*/ 23513 h 1903290"/>
              <a:gd name="connsiteX14" fmla="*/ 62307 w 1658626"/>
              <a:gd name="connsiteY14" fmla="*/ 48615 h 1903290"/>
              <a:gd name="connsiteX15" fmla="*/ 80736 w 1658626"/>
              <a:gd name="connsiteY15" fmla="*/ 45755 h 1903290"/>
              <a:gd name="connsiteX16" fmla="*/ 118230 w 1658626"/>
              <a:gd name="connsiteY16" fmla="*/ 44484 h 1903290"/>
              <a:gd name="connsiteX17" fmla="*/ 147145 w 1658626"/>
              <a:gd name="connsiteY17" fmla="*/ 46073 h 1903290"/>
              <a:gd name="connsiteX18" fmla="*/ 228805 w 1658626"/>
              <a:gd name="connsiteY18" fmla="*/ 44802 h 1903290"/>
              <a:gd name="connsiteX19" fmla="*/ 235160 w 1658626"/>
              <a:gd name="connsiteY19" fmla="*/ 46073 h 1903290"/>
              <a:gd name="connsiteX20" fmla="*/ 360987 w 1658626"/>
              <a:gd name="connsiteY20" fmla="*/ 39400 h 1903290"/>
              <a:gd name="connsiteX21" fmla="*/ 380369 w 1658626"/>
              <a:gd name="connsiteY21" fmla="*/ 42896 h 1903290"/>
              <a:gd name="connsiteX22" fmla="*/ 397209 w 1658626"/>
              <a:gd name="connsiteY22" fmla="*/ 45120 h 1903290"/>
              <a:gd name="connsiteX23" fmla="*/ 443600 w 1658626"/>
              <a:gd name="connsiteY23" fmla="*/ 43213 h 1903290"/>
              <a:gd name="connsiteX24" fmla="*/ 523990 w 1658626"/>
              <a:gd name="connsiteY24" fmla="*/ 44167 h 1903290"/>
              <a:gd name="connsiteX25" fmla="*/ 601837 w 1658626"/>
              <a:gd name="connsiteY25" fmla="*/ 45120 h 1903290"/>
              <a:gd name="connsiteX26" fmla="*/ 675871 w 1658626"/>
              <a:gd name="connsiteY26" fmla="*/ 43213 h 1903290"/>
              <a:gd name="connsiteX27" fmla="*/ 678096 w 1658626"/>
              <a:gd name="connsiteY27" fmla="*/ 42578 h 1903290"/>
              <a:gd name="connsiteX28" fmla="*/ 764204 w 1658626"/>
              <a:gd name="connsiteY28" fmla="*/ 47344 h 1903290"/>
              <a:gd name="connsiteX29" fmla="*/ 770559 w 1658626"/>
              <a:gd name="connsiteY29" fmla="*/ 48933 h 1903290"/>
              <a:gd name="connsiteX30" fmla="*/ 895115 w 1658626"/>
              <a:gd name="connsiteY30" fmla="*/ 49250 h 1903290"/>
              <a:gd name="connsiteX31" fmla="*/ 927843 w 1658626"/>
              <a:gd name="connsiteY31" fmla="*/ 53381 h 1903290"/>
              <a:gd name="connsiteX32" fmla="*/ 968196 w 1658626"/>
              <a:gd name="connsiteY32" fmla="*/ 44484 h 1903290"/>
              <a:gd name="connsiteX33" fmla="*/ 1000606 w 1658626"/>
              <a:gd name="connsiteY33" fmla="*/ 43213 h 1903290"/>
              <a:gd name="connsiteX34" fmla="*/ 1031745 w 1658626"/>
              <a:gd name="connsiteY34" fmla="*/ 45120 h 1903290"/>
              <a:gd name="connsiteX35" fmla="*/ 1069875 w 1658626"/>
              <a:gd name="connsiteY35" fmla="*/ 50204 h 1903290"/>
              <a:gd name="connsiteX36" fmla="*/ 1083856 w 1658626"/>
              <a:gd name="connsiteY36" fmla="*/ 33681 h 1903290"/>
              <a:gd name="connsiteX37" fmla="*/ 1088939 w 1658626"/>
              <a:gd name="connsiteY37" fmla="*/ 3495 h 1903290"/>
              <a:gd name="connsiteX38" fmla="*/ 1094659 w 1658626"/>
              <a:gd name="connsiteY38" fmla="*/ 0 h 1903290"/>
              <a:gd name="connsiteX39" fmla="*/ 1101014 w 1658626"/>
              <a:gd name="connsiteY39" fmla="*/ 1589 h 1903290"/>
              <a:gd name="connsiteX40" fmla="*/ 1108322 w 1658626"/>
              <a:gd name="connsiteY40" fmla="*/ 19382 h 1903290"/>
              <a:gd name="connsiteX41" fmla="*/ 1143274 w 1658626"/>
              <a:gd name="connsiteY41" fmla="*/ 45437 h 1903290"/>
              <a:gd name="connsiteX42" fmla="*/ 1228747 w 1658626"/>
              <a:gd name="connsiteY42" fmla="*/ 41942 h 1903290"/>
              <a:gd name="connsiteX43" fmla="*/ 1304052 w 1658626"/>
              <a:gd name="connsiteY43" fmla="*/ 47026 h 1903290"/>
              <a:gd name="connsiteX44" fmla="*/ 1368237 w 1658626"/>
              <a:gd name="connsiteY44" fmla="*/ 39718 h 1903290"/>
              <a:gd name="connsiteX45" fmla="*/ 1383171 w 1658626"/>
              <a:gd name="connsiteY45" fmla="*/ 36541 h 1903290"/>
              <a:gd name="connsiteX46" fmla="*/ 1472457 w 1658626"/>
              <a:gd name="connsiteY46" fmla="*/ 40036 h 1903290"/>
              <a:gd name="connsiteX47" fmla="*/ 1636096 w 1658626"/>
              <a:gd name="connsiteY47" fmla="*/ 50839 h 1903290"/>
              <a:gd name="connsiteX48" fmla="*/ 1655478 w 1658626"/>
              <a:gd name="connsiteY48" fmla="*/ 67997 h 1903290"/>
              <a:gd name="connsiteX49" fmla="*/ 1660880 w 1658626"/>
              <a:gd name="connsiteY49" fmla="*/ 125191 h 1903290"/>
              <a:gd name="connsiteX50" fmla="*/ 1652618 w 1658626"/>
              <a:gd name="connsiteY50" fmla="*/ 249112 h 1903290"/>
              <a:gd name="connsiteX51" fmla="*/ 1641497 w 1658626"/>
              <a:gd name="connsiteY51" fmla="*/ 477570 h 1903290"/>
              <a:gd name="connsiteX52" fmla="*/ 1625928 w 1658626"/>
              <a:gd name="connsiteY52" fmla="*/ 779110 h 1903290"/>
              <a:gd name="connsiteX53" fmla="*/ 1614807 w 1658626"/>
              <a:gd name="connsiteY53" fmla="*/ 1003120 h 1903290"/>
              <a:gd name="connsiteX54" fmla="*/ 1603368 w 1658626"/>
              <a:gd name="connsiteY54" fmla="*/ 1220457 h 1903290"/>
              <a:gd name="connsiteX55" fmla="*/ 1607816 w 1658626"/>
              <a:gd name="connsiteY55" fmla="*/ 1382507 h 1903290"/>
              <a:gd name="connsiteX56" fmla="*/ 1624021 w 1658626"/>
              <a:gd name="connsiteY56" fmla="*/ 1583957 h 1903290"/>
              <a:gd name="connsiteX57" fmla="*/ 1640544 w 1658626"/>
              <a:gd name="connsiteY57" fmla="*/ 1794304 h 1903290"/>
              <a:gd name="connsiteX58" fmla="*/ 1646899 w 1658626"/>
              <a:gd name="connsiteY58" fmla="*/ 1882955 h 1903290"/>
              <a:gd name="connsiteX59" fmla="*/ 1640862 w 1658626"/>
              <a:gd name="connsiteY59" fmla="*/ 1905833 h 190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58626" h="1903290">
                <a:moveTo>
                  <a:pt x="1640862" y="1905833"/>
                </a:moveTo>
                <a:cubicBezTo>
                  <a:pt x="1102602" y="1905833"/>
                  <a:pt x="564661" y="1905833"/>
                  <a:pt x="26402" y="1905833"/>
                </a:cubicBezTo>
                <a:cubicBezTo>
                  <a:pt x="16869" y="1898525"/>
                  <a:pt x="16234" y="1888357"/>
                  <a:pt x="16234" y="1877871"/>
                </a:cubicBezTo>
                <a:cubicBezTo>
                  <a:pt x="16551" y="1832116"/>
                  <a:pt x="20047" y="1786361"/>
                  <a:pt x="23224" y="1740605"/>
                </a:cubicBezTo>
                <a:cubicBezTo>
                  <a:pt x="25766" y="1702794"/>
                  <a:pt x="27355" y="1664982"/>
                  <a:pt x="28308" y="1627488"/>
                </a:cubicBezTo>
                <a:cubicBezTo>
                  <a:pt x="31168" y="1511194"/>
                  <a:pt x="40382" y="1395535"/>
                  <a:pt x="43878" y="1279240"/>
                </a:cubicBezTo>
                <a:cubicBezTo>
                  <a:pt x="46737" y="1184552"/>
                  <a:pt x="53728" y="1090182"/>
                  <a:pt x="56905" y="995494"/>
                </a:cubicBezTo>
                <a:cubicBezTo>
                  <a:pt x="58494" y="943702"/>
                  <a:pt x="65166" y="892227"/>
                  <a:pt x="64849" y="840435"/>
                </a:cubicBezTo>
                <a:cubicBezTo>
                  <a:pt x="64531" y="760998"/>
                  <a:pt x="53092" y="682516"/>
                  <a:pt x="46102" y="603715"/>
                </a:cubicBezTo>
                <a:cubicBezTo>
                  <a:pt x="39747" y="530634"/>
                  <a:pt x="32439" y="457870"/>
                  <a:pt x="25448" y="384789"/>
                </a:cubicBezTo>
                <a:cubicBezTo>
                  <a:pt x="18140" y="313296"/>
                  <a:pt x="9879" y="241804"/>
                  <a:pt x="5748" y="170311"/>
                </a:cubicBezTo>
                <a:cubicBezTo>
                  <a:pt x="3206" y="125827"/>
                  <a:pt x="-6326" y="80707"/>
                  <a:pt x="6701" y="35905"/>
                </a:cubicBezTo>
                <a:cubicBezTo>
                  <a:pt x="8926" y="27962"/>
                  <a:pt x="10514" y="20018"/>
                  <a:pt x="18458" y="15569"/>
                </a:cubicBezTo>
                <a:cubicBezTo>
                  <a:pt x="27037" y="11439"/>
                  <a:pt x="31803" y="16840"/>
                  <a:pt x="33074" y="23513"/>
                </a:cubicBezTo>
                <a:cubicBezTo>
                  <a:pt x="36569" y="39718"/>
                  <a:pt x="52457" y="40354"/>
                  <a:pt x="62307" y="48615"/>
                </a:cubicBezTo>
                <a:cubicBezTo>
                  <a:pt x="67708" y="53063"/>
                  <a:pt x="75016" y="49886"/>
                  <a:pt x="80736" y="45755"/>
                </a:cubicBezTo>
                <a:cubicBezTo>
                  <a:pt x="92810" y="36858"/>
                  <a:pt x="106155" y="37176"/>
                  <a:pt x="118230" y="44484"/>
                </a:cubicBezTo>
                <a:cubicBezTo>
                  <a:pt x="128398" y="50521"/>
                  <a:pt x="137294" y="46391"/>
                  <a:pt x="147145" y="46073"/>
                </a:cubicBezTo>
                <a:cubicBezTo>
                  <a:pt x="174471" y="45437"/>
                  <a:pt x="201479" y="31139"/>
                  <a:pt x="228805" y="44802"/>
                </a:cubicBezTo>
                <a:cubicBezTo>
                  <a:pt x="230711" y="45755"/>
                  <a:pt x="233253" y="46708"/>
                  <a:pt x="235160" y="46073"/>
                </a:cubicBezTo>
                <a:cubicBezTo>
                  <a:pt x="276467" y="31774"/>
                  <a:pt x="319362" y="50839"/>
                  <a:pt x="360987" y="39400"/>
                </a:cubicBezTo>
                <a:cubicBezTo>
                  <a:pt x="367341" y="37494"/>
                  <a:pt x="374332" y="39718"/>
                  <a:pt x="380369" y="42896"/>
                </a:cubicBezTo>
                <a:cubicBezTo>
                  <a:pt x="385771" y="45755"/>
                  <a:pt x="391490" y="47979"/>
                  <a:pt x="397209" y="45120"/>
                </a:cubicBezTo>
                <a:cubicBezTo>
                  <a:pt x="412779" y="37176"/>
                  <a:pt x="429302" y="44802"/>
                  <a:pt x="443600" y="43213"/>
                </a:cubicBezTo>
                <a:cubicBezTo>
                  <a:pt x="470926" y="39718"/>
                  <a:pt x="497299" y="51792"/>
                  <a:pt x="523990" y="44167"/>
                </a:cubicBezTo>
                <a:cubicBezTo>
                  <a:pt x="549727" y="47979"/>
                  <a:pt x="576100" y="45437"/>
                  <a:pt x="601837" y="45120"/>
                </a:cubicBezTo>
                <a:cubicBezTo>
                  <a:pt x="626303" y="44802"/>
                  <a:pt x="652041" y="59101"/>
                  <a:pt x="675871" y="43213"/>
                </a:cubicBezTo>
                <a:cubicBezTo>
                  <a:pt x="676825" y="42578"/>
                  <a:pt x="677778" y="42578"/>
                  <a:pt x="678096" y="42578"/>
                </a:cubicBezTo>
                <a:cubicBezTo>
                  <a:pt x="706375" y="51475"/>
                  <a:pt x="735925" y="36541"/>
                  <a:pt x="764204" y="47344"/>
                </a:cubicBezTo>
                <a:cubicBezTo>
                  <a:pt x="766429" y="48297"/>
                  <a:pt x="768653" y="49250"/>
                  <a:pt x="770559" y="48933"/>
                </a:cubicBezTo>
                <a:cubicBezTo>
                  <a:pt x="812184" y="40354"/>
                  <a:pt x="853491" y="57830"/>
                  <a:pt x="895115" y="49250"/>
                </a:cubicBezTo>
                <a:cubicBezTo>
                  <a:pt x="905919" y="47026"/>
                  <a:pt x="916404" y="54652"/>
                  <a:pt x="927843" y="53381"/>
                </a:cubicBezTo>
                <a:cubicBezTo>
                  <a:pt x="940553" y="47026"/>
                  <a:pt x="953580" y="42260"/>
                  <a:pt x="968196" y="44484"/>
                </a:cubicBezTo>
                <a:cubicBezTo>
                  <a:pt x="979000" y="47979"/>
                  <a:pt x="988850" y="53381"/>
                  <a:pt x="1000606" y="43213"/>
                </a:cubicBezTo>
                <a:cubicBezTo>
                  <a:pt x="1009503" y="35587"/>
                  <a:pt x="1022531" y="37176"/>
                  <a:pt x="1031745" y="45120"/>
                </a:cubicBezTo>
                <a:cubicBezTo>
                  <a:pt x="1043820" y="55605"/>
                  <a:pt x="1056847" y="50839"/>
                  <a:pt x="1069875" y="50204"/>
                </a:cubicBezTo>
                <a:cubicBezTo>
                  <a:pt x="1080360" y="49568"/>
                  <a:pt x="1083220" y="42896"/>
                  <a:pt x="1083856" y="33681"/>
                </a:cubicBezTo>
                <a:cubicBezTo>
                  <a:pt x="1084491" y="23513"/>
                  <a:pt x="1082267" y="12710"/>
                  <a:pt x="1088939" y="3495"/>
                </a:cubicBezTo>
                <a:cubicBezTo>
                  <a:pt x="1090528" y="1906"/>
                  <a:pt x="1092435" y="635"/>
                  <a:pt x="1094659" y="0"/>
                </a:cubicBezTo>
                <a:cubicBezTo>
                  <a:pt x="1096883" y="0"/>
                  <a:pt x="1099107" y="318"/>
                  <a:pt x="1101014" y="1589"/>
                </a:cubicBezTo>
                <a:cubicBezTo>
                  <a:pt x="1106733" y="6037"/>
                  <a:pt x="1107051" y="13028"/>
                  <a:pt x="1108322" y="19382"/>
                </a:cubicBezTo>
                <a:cubicBezTo>
                  <a:pt x="1111182" y="34316"/>
                  <a:pt x="1129293" y="48933"/>
                  <a:pt x="1143274" y="45437"/>
                </a:cubicBezTo>
                <a:cubicBezTo>
                  <a:pt x="1171553" y="37812"/>
                  <a:pt x="1200468" y="43213"/>
                  <a:pt x="1228747" y="41942"/>
                </a:cubicBezTo>
                <a:cubicBezTo>
                  <a:pt x="1253849" y="40989"/>
                  <a:pt x="1278315" y="40036"/>
                  <a:pt x="1304052" y="47026"/>
                </a:cubicBezTo>
                <a:cubicBezTo>
                  <a:pt x="1322799" y="52110"/>
                  <a:pt x="1347266" y="46708"/>
                  <a:pt x="1368237" y="39718"/>
                </a:cubicBezTo>
                <a:cubicBezTo>
                  <a:pt x="1373003" y="37494"/>
                  <a:pt x="1378405" y="34952"/>
                  <a:pt x="1383171" y="36541"/>
                </a:cubicBezTo>
                <a:cubicBezTo>
                  <a:pt x="1412721" y="47979"/>
                  <a:pt x="1442907" y="39400"/>
                  <a:pt x="1472457" y="40036"/>
                </a:cubicBezTo>
                <a:cubicBezTo>
                  <a:pt x="1527109" y="41625"/>
                  <a:pt x="1581444" y="49568"/>
                  <a:pt x="1636096" y="50839"/>
                </a:cubicBezTo>
                <a:cubicBezTo>
                  <a:pt x="1646581" y="51157"/>
                  <a:pt x="1655796" y="56559"/>
                  <a:pt x="1655478" y="67997"/>
                </a:cubicBezTo>
                <a:cubicBezTo>
                  <a:pt x="1655160" y="87380"/>
                  <a:pt x="1661515" y="105809"/>
                  <a:pt x="1660880" y="125191"/>
                </a:cubicBezTo>
                <a:cubicBezTo>
                  <a:pt x="1651029" y="165863"/>
                  <a:pt x="1654207" y="207805"/>
                  <a:pt x="1652618" y="249112"/>
                </a:cubicBezTo>
                <a:cubicBezTo>
                  <a:pt x="1649759" y="325371"/>
                  <a:pt x="1644675" y="401312"/>
                  <a:pt x="1641497" y="477570"/>
                </a:cubicBezTo>
                <a:cubicBezTo>
                  <a:pt x="1637049" y="577978"/>
                  <a:pt x="1630376" y="678703"/>
                  <a:pt x="1625928" y="779110"/>
                </a:cubicBezTo>
                <a:cubicBezTo>
                  <a:pt x="1622433" y="853780"/>
                  <a:pt x="1618302" y="928450"/>
                  <a:pt x="1614807" y="1003120"/>
                </a:cubicBezTo>
                <a:cubicBezTo>
                  <a:pt x="1611311" y="1075566"/>
                  <a:pt x="1609723" y="1148012"/>
                  <a:pt x="1603368" y="1220457"/>
                </a:cubicBezTo>
                <a:cubicBezTo>
                  <a:pt x="1598602" y="1274474"/>
                  <a:pt x="1603050" y="1328491"/>
                  <a:pt x="1607816" y="1382507"/>
                </a:cubicBezTo>
                <a:cubicBezTo>
                  <a:pt x="1613853" y="1449551"/>
                  <a:pt x="1619255" y="1516595"/>
                  <a:pt x="1624021" y="1583957"/>
                </a:cubicBezTo>
                <a:cubicBezTo>
                  <a:pt x="1628787" y="1654179"/>
                  <a:pt x="1636731" y="1724083"/>
                  <a:pt x="1640544" y="1794304"/>
                </a:cubicBezTo>
                <a:cubicBezTo>
                  <a:pt x="1642133" y="1823855"/>
                  <a:pt x="1646899" y="1853087"/>
                  <a:pt x="1646899" y="1882955"/>
                </a:cubicBezTo>
                <a:cubicBezTo>
                  <a:pt x="1646581" y="1891216"/>
                  <a:pt x="1647534" y="1899478"/>
                  <a:pt x="1640862" y="1905833"/>
                </a:cubicBezTo>
                <a:close/>
              </a:path>
            </a:pathLst>
          </a:custGeom>
          <a:solidFill>
            <a:srgbClr val="D7AD85"/>
          </a:solidFill>
          <a:ln w="31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3BE3DE6-E95A-4B21-8A24-D3C0C2C6BB41}"/>
              </a:ext>
            </a:extLst>
          </p:cNvPr>
          <p:cNvGrpSpPr/>
          <p:nvPr/>
        </p:nvGrpSpPr>
        <p:grpSpPr>
          <a:xfrm>
            <a:off x="5406929" y="5722740"/>
            <a:ext cx="1814012" cy="855860"/>
            <a:chOff x="9393601" y="2578331"/>
            <a:chExt cx="1713698" cy="80853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1E7530-1A80-485C-9DD1-075E77F32787}"/>
                </a:ext>
              </a:extLst>
            </p:cNvPr>
            <p:cNvSpPr/>
            <p:nvPr/>
          </p:nvSpPr>
          <p:spPr>
            <a:xfrm>
              <a:off x="9393601" y="2578331"/>
              <a:ext cx="1713698" cy="808531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8FDB25-CBEA-432C-8C53-883FB1A8E483}"/>
                </a:ext>
              </a:extLst>
            </p:cNvPr>
            <p:cNvSpPr/>
            <p:nvPr/>
          </p:nvSpPr>
          <p:spPr>
            <a:xfrm>
              <a:off x="9482828" y="2578331"/>
              <a:ext cx="1536529" cy="715115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76F735-1391-4142-8AB2-44E65B9F629C}"/>
                </a:ext>
              </a:extLst>
            </p:cNvPr>
            <p:cNvSpPr/>
            <p:nvPr/>
          </p:nvSpPr>
          <p:spPr>
            <a:xfrm>
              <a:off x="9512141" y="2578331"/>
              <a:ext cx="1475326" cy="682903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E0052-70CD-4155-9F47-AB4CE2234350}"/>
                </a:ext>
              </a:extLst>
            </p:cNvPr>
            <p:cNvSpPr/>
            <p:nvPr/>
          </p:nvSpPr>
          <p:spPr>
            <a:xfrm>
              <a:off x="10002414" y="2578626"/>
              <a:ext cx="985698" cy="682903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AFFFA9-E496-4E0C-A265-BA9420223AB0}"/>
                </a:ext>
              </a:extLst>
            </p:cNvPr>
            <p:cNvSpPr/>
            <p:nvPr/>
          </p:nvSpPr>
          <p:spPr>
            <a:xfrm>
              <a:off x="9892391" y="2646049"/>
              <a:ext cx="25770" cy="57982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8C14519-6F22-470F-9826-FD2C9E92430D}"/>
                </a:ext>
              </a:extLst>
            </p:cNvPr>
            <p:cNvSpPr/>
            <p:nvPr/>
          </p:nvSpPr>
          <p:spPr>
            <a:xfrm>
              <a:off x="10591352" y="2644122"/>
              <a:ext cx="22549" cy="57982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475BC9E-659F-49CC-B77A-7511891773FF}"/>
                </a:ext>
              </a:extLst>
            </p:cNvPr>
            <p:cNvSpPr/>
            <p:nvPr/>
          </p:nvSpPr>
          <p:spPr>
            <a:xfrm>
              <a:off x="10265348" y="2664401"/>
              <a:ext cx="25770" cy="61203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35C6C8-36F7-4050-BD97-C5253F3A9519}"/>
                </a:ext>
              </a:extLst>
            </p:cNvPr>
            <p:cNvSpPr/>
            <p:nvPr/>
          </p:nvSpPr>
          <p:spPr>
            <a:xfrm>
              <a:off x="10075154" y="2805810"/>
              <a:ext cx="25770" cy="61203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65EF70-1B3E-4FBF-93E6-643AB62EE741}"/>
                </a:ext>
              </a:extLst>
            </p:cNvPr>
            <p:cNvSpPr/>
            <p:nvPr/>
          </p:nvSpPr>
          <p:spPr>
            <a:xfrm>
              <a:off x="10329651" y="2927572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CBE899-A8DD-4009-A03C-86FBDB34DB12}"/>
                </a:ext>
              </a:extLst>
            </p:cNvPr>
            <p:cNvSpPr/>
            <p:nvPr/>
          </p:nvSpPr>
          <p:spPr>
            <a:xfrm>
              <a:off x="9670736" y="2697249"/>
              <a:ext cx="22549" cy="57982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DCF43DC-DE94-454A-8389-76D7FEA443F5}"/>
                </a:ext>
              </a:extLst>
            </p:cNvPr>
            <p:cNvSpPr/>
            <p:nvPr/>
          </p:nvSpPr>
          <p:spPr>
            <a:xfrm>
              <a:off x="9826876" y="2896333"/>
              <a:ext cx="22549" cy="61203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C4F8C3-E195-4E59-9890-57F7F9B6E895}"/>
                </a:ext>
              </a:extLst>
            </p:cNvPr>
            <p:cNvSpPr/>
            <p:nvPr/>
          </p:nvSpPr>
          <p:spPr>
            <a:xfrm>
              <a:off x="10851887" y="2792923"/>
              <a:ext cx="22549" cy="61203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C872CB-FB77-43EC-B3D7-4C1D7461BBA4}"/>
                </a:ext>
              </a:extLst>
            </p:cNvPr>
            <p:cNvSpPr/>
            <p:nvPr/>
          </p:nvSpPr>
          <p:spPr>
            <a:xfrm>
              <a:off x="10658580" y="3029396"/>
              <a:ext cx="22549" cy="57982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58CAA69-94EC-4D5D-B733-90015D460A99}"/>
                </a:ext>
              </a:extLst>
            </p:cNvPr>
            <p:cNvSpPr/>
            <p:nvPr/>
          </p:nvSpPr>
          <p:spPr>
            <a:xfrm>
              <a:off x="10876658" y="2644722"/>
              <a:ext cx="22549" cy="61203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F5DE74E-0182-4AF7-8103-B4337C5194CA}"/>
                </a:ext>
              </a:extLst>
            </p:cNvPr>
            <p:cNvSpPr/>
            <p:nvPr/>
          </p:nvSpPr>
          <p:spPr>
            <a:xfrm>
              <a:off x="10565918" y="2847331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191C5A-D7E0-4677-8992-428AD35F60BA}"/>
                </a:ext>
              </a:extLst>
            </p:cNvPr>
            <p:cNvSpPr/>
            <p:nvPr/>
          </p:nvSpPr>
          <p:spPr>
            <a:xfrm>
              <a:off x="10342821" y="3121182"/>
              <a:ext cx="22549" cy="57982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ADAD59-2604-4EE6-A94F-016A1BFC8B50}"/>
                </a:ext>
              </a:extLst>
            </p:cNvPr>
            <p:cNvSpPr/>
            <p:nvPr/>
          </p:nvSpPr>
          <p:spPr>
            <a:xfrm>
              <a:off x="9892205" y="3090247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E9D19C-B6CD-4A3C-941E-FC4D2889B926}"/>
                </a:ext>
              </a:extLst>
            </p:cNvPr>
            <p:cNvSpPr/>
            <p:nvPr/>
          </p:nvSpPr>
          <p:spPr>
            <a:xfrm>
              <a:off x="10075001" y="3019346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910EA7D-5516-415F-8124-0A1380B5B4BC}"/>
                </a:ext>
              </a:extLst>
            </p:cNvPr>
            <p:cNvSpPr/>
            <p:nvPr/>
          </p:nvSpPr>
          <p:spPr>
            <a:xfrm>
              <a:off x="9608113" y="3238570"/>
              <a:ext cx="9961" cy="26562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0983578-E73B-49CD-BB79-1DF85B57F8BE}"/>
              </a:ext>
            </a:extLst>
          </p:cNvPr>
          <p:cNvGrpSpPr/>
          <p:nvPr/>
        </p:nvGrpSpPr>
        <p:grpSpPr>
          <a:xfrm>
            <a:off x="2111284" y="1292478"/>
            <a:ext cx="937972" cy="1329851"/>
            <a:chOff x="8373887" y="2298328"/>
            <a:chExt cx="611302" cy="8667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975D49-3E64-45E7-A2F7-CA6E8A8C3343}"/>
                </a:ext>
              </a:extLst>
            </p:cNvPr>
            <p:cNvSpPr/>
            <p:nvPr/>
          </p:nvSpPr>
          <p:spPr>
            <a:xfrm>
              <a:off x="8373887" y="2569946"/>
              <a:ext cx="608160" cy="595082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217F92-2DCE-407D-98F9-DADFF641C617}"/>
                </a:ext>
              </a:extLst>
            </p:cNvPr>
            <p:cNvSpPr/>
            <p:nvPr/>
          </p:nvSpPr>
          <p:spPr>
            <a:xfrm>
              <a:off x="8703997" y="2599140"/>
              <a:ext cx="281192" cy="555846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0D76A34-27F5-417B-BFC2-2168937EE38C}"/>
                </a:ext>
              </a:extLst>
            </p:cNvPr>
            <p:cNvSpPr/>
            <p:nvPr/>
          </p:nvSpPr>
          <p:spPr>
            <a:xfrm>
              <a:off x="8530964" y="2298328"/>
              <a:ext cx="366203" cy="359665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EF085BC-2853-4143-96B3-D31CDD0DA101}"/>
              </a:ext>
            </a:extLst>
          </p:cNvPr>
          <p:cNvGrpSpPr/>
          <p:nvPr/>
        </p:nvGrpSpPr>
        <p:grpSpPr>
          <a:xfrm>
            <a:off x="6729860" y="1118101"/>
            <a:ext cx="779710" cy="1545666"/>
            <a:chOff x="4513211" y="4124289"/>
            <a:chExt cx="227247" cy="45048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98FE85-83CD-4AE6-BA49-3B9836F8BDC5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B3642AA-34A3-469A-B472-ED62F433BFA9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0594BB6-CFAD-4A77-AA90-04411C286E92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9" name="Graphic 207">
            <a:extLst>
              <a:ext uri="{FF2B5EF4-FFF2-40B4-BE49-F238E27FC236}">
                <a16:creationId xmlns:a16="http://schemas.microsoft.com/office/drawing/2014/main" id="{D63A80A7-BB9D-4D1A-BAC6-203B19CB03B8}"/>
              </a:ext>
            </a:extLst>
          </p:cNvPr>
          <p:cNvGrpSpPr/>
          <p:nvPr/>
        </p:nvGrpSpPr>
        <p:grpSpPr>
          <a:xfrm>
            <a:off x="7699557" y="1405363"/>
            <a:ext cx="734852" cy="1288258"/>
            <a:chOff x="5324475" y="2076450"/>
            <a:chExt cx="1543050" cy="270510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195B070-C3E1-4108-A39F-D45459DCC6D8}"/>
                </a:ext>
              </a:extLst>
            </p:cNvPr>
            <p:cNvSpPr/>
            <p:nvPr/>
          </p:nvSpPr>
          <p:spPr>
            <a:xfrm>
              <a:off x="5325153" y="2354448"/>
              <a:ext cx="1533525" cy="2419350"/>
            </a:xfrm>
            <a:custGeom>
              <a:avLst/>
              <a:gdLst>
                <a:gd name="connsiteX0" fmla="*/ 102192 w 1533525"/>
                <a:gd name="connsiteY0" fmla="*/ 2111824 h 2419350"/>
                <a:gd name="connsiteX1" fmla="*/ 14562 w 1533525"/>
                <a:gd name="connsiteY1" fmla="*/ 1887987 h 2419350"/>
                <a:gd name="connsiteX2" fmla="*/ 120290 w 1533525"/>
                <a:gd name="connsiteY2" fmla="*/ 1329822 h 2419350"/>
                <a:gd name="connsiteX3" fmla="*/ 302217 w 1533525"/>
                <a:gd name="connsiteY3" fmla="*/ 981207 h 2419350"/>
                <a:gd name="connsiteX4" fmla="*/ 443187 w 1533525"/>
                <a:gd name="connsiteY4" fmla="*/ 598302 h 2419350"/>
                <a:gd name="connsiteX5" fmla="*/ 600350 w 1533525"/>
                <a:gd name="connsiteY5" fmla="*/ 154437 h 2419350"/>
                <a:gd name="connsiteX6" fmla="*/ 731795 w 1533525"/>
                <a:gd name="connsiteY6" fmla="*/ 9657 h 2419350"/>
                <a:gd name="connsiteX7" fmla="*/ 770847 w 1533525"/>
                <a:gd name="connsiteY7" fmla="*/ 7752 h 2419350"/>
                <a:gd name="connsiteX8" fmla="*/ 854668 w 1533525"/>
                <a:gd name="connsiteY8" fmla="*/ 29659 h 2419350"/>
                <a:gd name="connsiteX9" fmla="*/ 892768 w 1533525"/>
                <a:gd name="connsiteY9" fmla="*/ 57282 h 2419350"/>
                <a:gd name="connsiteX10" fmla="*/ 997543 w 1533525"/>
                <a:gd name="connsiteY10" fmla="*/ 315409 h 2419350"/>
                <a:gd name="connsiteX11" fmla="*/ 1264243 w 1533525"/>
                <a:gd name="connsiteY11" fmla="*/ 1042167 h 2419350"/>
                <a:gd name="connsiteX12" fmla="*/ 1404260 w 1533525"/>
                <a:gd name="connsiteY12" fmla="*/ 1300294 h 2419350"/>
                <a:gd name="connsiteX13" fmla="*/ 1531895 w 1533525"/>
                <a:gd name="connsiteY13" fmla="*/ 1865127 h 2419350"/>
                <a:gd name="connsiteX14" fmla="*/ 1529038 w 1533525"/>
                <a:gd name="connsiteY14" fmla="*/ 1903227 h 2419350"/>
                <a:gd name="connsiteX15" fmla="*/ 1420452 w 1533525"/>
                <a:gd name="connsiteY15" fmla="*/ 2150877 h 2419350"/>
                <a:gd name="connsiteX16" fmla="*/ 835618 w 1533525"/>
                <a:gd name="connsiteY16" fmla="*/ 2423292 h 2419350"/>
                <a:gd name="connsiteX17" fmla="*/ 389847 w 1533525"/>
                <a:gd name="connsiteY17" fmla="*/ 2353759 h 2419350"/>
                <a:gd name="connsiteX18" fmla="*/ 143150 w 1533525"/>
                <a:gd name="connsiteY18" fmla="*/ 2179452 h 2419350"/>
                <a:gd name="connsiteX19" fmla="*/ 102192 w 1533525"/>
                <a:gd name="connsiteY19" fmla="*/ 2111824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3525" h="2419350">
                  <a:moveTo>
                    <a:pt x="102192" y="2111824"/>
                  </a:moveTo>
                  <a:cubicBezTo>
                    <a:pt x="65997" y="2039434"/>
                    <a:pt x="29802" y="1968949"/>
                    <a:pt x="14562" y="1887987"/>
                  </a:cubicBezTo>
                  <a:cubicBezTo>
                    <a:pt x="-23538" y="1687009"/>
                    <a:pt x="13610" y="1502224"/>
                    <a:pt x="120290" y="1329822"/>
                  </a:cubicBezTo>
                  <a:cubicBezTo>
                    <a:pt x="188870" y="1218379"/>
                    <a:pt x="259355" y="1106937"/>
                    <a:pt x="302217" y="981207"/>
                  </a:cubicBezTo>
                  <a:cubicBezTo>
                    <a:pt x="356510" y="856429"/>
                    <a:pt x="396515" y="725937"/>
                    <a:pt x="443187" y="598302"/>
                  </a:cubicBezTo>
                  <a:cubicBezTo>
                    <a:pt x="497480" y="450664"/>
                    <a:pt x="550820" y="303027"/>
                    <a:pt x="600350" y="154437"/>
                  </a:cubicBezTo>
                  <a:cubicBezTo>
                    <a:pt x="623210" y="84904"/>
                    <a:pt x="661310" y="33469"/>
                    <a:pt x="731795" y="9657"/>
                  </a:cubicBezTo>
                  <a:cubicBezTo>
                    <a:pt x="744177" y="-821"/>
                    <a:pt x="757512" y="-4631"/>
                    <a:pt x="770847" y="7752"/>
                  </a:cubicBezTo>
                  <a:cubicBezTo>
                    <a:pt x="800375" y="8704"/>
                    <a:pt x="827997" y="16324"/>
                    <a:pt x="854668" y="29659"/>
                  </a:cubicBezTo>
                  <a:cubicBezTo>
                    <a:pt x="868955" y="36327"/>
                    <a:pt x="889910" y="34422"/>
                    <a:pt x="892768" y="57282"/>
                  </a:cubicBezTo>
                  <a:cubicBezTo>
                    <a:pt x="946107" y="136339"/>
                    <a:pt x="965157" y="228732"/>
                    <a:pt x="997543" y="315409"/>
                  </a:cubicBezTo>
                  <a:cubicBezTo>
                    <a:pt x="1088030" y="557344"/>
                    <a:pt x="1164230" y="804042"/>
                    <a:pt x="1264243" y="1042167"/>
                  </a:cubicBezTo>
                  <a:cubicBezTo>
                    <a:pt x="1302343" y="1132654"/>
                    <a:pt x="1350920" y="1218379"/>
                    <a:pt x="1404260" y="1300294"/>
                  </a:cubicBezTo>
                  <a:cubicBezTo>
                    <a:pt x="1518560" y="1472697"/>
                    <a:pt x="1563327" y="1660339"/>
                    <a:pt x="1531895" y="1865127"/>
                  </a:cubicBezTo>
                  <a:cubicBezTo>
                    <a:pt x="1529990" y="1877509"/>
                    <a:pt x="1529990" y="1890844"/>
                    <a:pt x="1529038" y="1903227"/>
                  </a:cubicBezTo>
                  <a:cubicBezTo>
                    <a:pt x="1528085" y="2001334"/>
                    <a:pt x="1478555" y="2080392"/>
                    <a:pt x="1420452" y="2150877"/>
                  </a:cubicBezTo>
                  <a:cubicBezTo>
                    <a:pt x="1269957" y="2333757"/>
                    <a:pt x="1067075" y="2411862"/>
                    <a:pt x="835618" y="2423292"/>
                  </a:cubicBezTo>
                  <a:cubicBezTo>
                    <a:pt x="682265" y="2431864"/>
                    <a:pt x="532722" y="2417577"/>
                    <a:pt x="389847" y="2353759"/>
                  </a:cubicBezTo>
                  <a:cubicBezTo>
                    <a:pt x="295550" y="2311849"/>
                    <a:pt x="212682" y="2255652"/>
                    <a:pt x="143150" y="2179452"/>
                  </a:cubicBezTo>
                  <a:cubicBezTo>
                    <a:pt x="125052" y="2160402"/>
                    <a:pt x="104097" y="2141352"/>
                    <a:pt x="102192" y="2111824"/>
                  </a:cubicBezTo>
                  <a:close/>
                </a:path>
              </a:pathLst>
            </a:custGeom>
            <a:solidFill>
              <a:srgbClr val="DED6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DE06F2-DCA2-4D5B-A52B-1C1645A38EB1}"/>
                </a:ext>
              </a:extLst>
            </p:cNvPr>
            <p:cNvSpPr/>
            <p:nvPr/>
          </p:nvSpPr>
          <p:spPr>
            <a:xfrm>
              <a:off x="6056948" y="2076114"/>
              <a:ext cx="266700" cy="285750"/>
            </a:xfrm>
            <a:custGeom>
              <a:avLst/>
              <a:gdLst>
                <a:gd name="connsiteX0" fmla="*/ 39052 w 266700"/>
                <a:gd name="connsiteY0" fmla="*/ 286086 h 285750"/>
                <a:gd name="connsiteX1" fmla="*/ 0 w 266700"/>
                <a:gd name="connsiteY1" fmla="*/ 287991 h 285750"/>
                <a:gd name="connsiteX2" fmla="*/ 100013 w 266700"/>
                <a:gd name="connsiteY2" fmla="*/ 80346 h 285750"/>
                <a:gd name="connsiteX3" fmla="*/ 251460 w 266700"/>
                <a:gd name="connsiteY3" fmla="*/ 336 h 285750"/>
                <a:gd name="connsiteX4" fmla="*/ 275273 w 266700"/>
                <a:gd name="connsiteY4" fmla="*/ 15576 h 285750"/>
                <a:gd name="connsiteX5" fmla="*/ 257175 w 266700"/>
                <a:gd name="connsiteY5" fmla="*/ 37483 h 285750"/>
                <a:gd name="connsiteX6" fmla="*/ 66675 w 266700"/>
                <a:gd name="connsiteY6" fmla="*/ 209886 h 285750"/>
                <a:gd name="connsiteX7" fmla="*/ 39052 w 266700"/>
                <a:gd name="connsiteY7" fmla="*/ 28608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85750">
                  <a:moveTo>
                    <a:pt x="39052" y="286086"/>
                  </a:moveTo>
                  <a:cubicBezTo>
                    <a:pt x="25717" y="287038"/>
                    <a:pt x="13335" y="287991"/>
                    <a:pt x="0" y="287991"/>
                  </a:cubicBezTo>
                  <a:cubicBezTo>
                    <a:pt x="18098" y="211791"/>
                    <a:pt x="47625" y="140353"/>
                    <a:pt x="100013" y="80346"/>
                  </a:cubicBezTo>
                  <a:cubicBezTo>
                    <a:pt x="140017" y="34626"/>
                    <a:pt x="189548" y="6051"/>
                    <a:pt x="251460" y="336"/>
                  </a:cubicBezTo>
                  <a:cubicBezTo>
                    <a:pt x="262890" y="-617"/>
                    <a:pt x="274320" y="-617"/>
                    <a:pt x="275273" y="15576"/>
                  </a:cubicBezTo>
                  <a:cubicBezTo>
                    <a:pt x="276225" y="28911"/>
                    <a:pt x="270510" y="35578"/>
                    <a:pt x="257175" y="37483"/>
                  </a:cubicBezTo>
                  <a:cubicBezTo>
                    <a:pt x="153352" y="49866"/>
                    <a:pt x="104775" y="124161"/>
                    <a:pt x="66675" y="209886"/>
                  </a:cubicBezTo>
                  <a:cubicBezTo>
                    <a:pt x="54292" y="234651"/>
                    <a:pt x="47625" y="260368"/>
                    <a:pt x="39052" y="286086"/>
                  </a:cubicBezTo>
                  <a:close/>
                </a:path>
              </a:pathLst>
            </a:custGeom>
            <a:solidFill>
              <a:srgbClr val="58B9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FF6CAB-760D-468C-9E58-66127E34E14E}"/>
                </a:ext>
              </a:extLst>
            </p:cNvPr>
            <p:cNvSpPr/>
            <p:nvPr/>
          </p:nvSpPr>
          <p:spPr>
            <a:xfrm>
              <a:off x="5408295" y="2486025"/>
              <a:ext cx="1381125" cy="2152650"/>
            </a:xfrm>
            <a:custGeom>
              <a:avLst/>
              <a:gdLst>
                <a:gd name="connsiteX0" fmla="*/ 952 w 1381125"/>
                <a:gd name="connsiteY0" fmla="*/ 1487805 h 2152650"/>
                <a:gd name="connsiteX1" fmla="*/ 80010 w 1381125"/>
                <a:gd name="connsiteY1" fmla="*/ 1226820 h 2152650"/>
                <a:gd name="connsiteX2" fmla="*/ 394335 w 1381125"/>
                <a:gd name="connsiteY2" fmla="*/ 525780 h 2152650"/>
                <a:gd name="connsiteX3" fmla="*/ 540068 w 1381125"/>
                <a:gd name="connsiteY3" fmla="*/ 118110 h 2152650"/>
                <a:gd name="connsiteX4" fmla="*/ 687705 w 1381125"/>
                <a:gd name="connsiteY4" fmla="*/ 0 h 2152650"/>
                <a:gd name="connsiteX5" fmla="*/ 837248 w 1381125"/>
                <a:gd name="connsiteY5" fmla="*/ 117157 h 2152650"/>
                <a:gd name="connsiteX6" fmla="*/ 1085850 w 1381125"/>
                <a:gd name="connsiteY6" fmla="*/ 816293 h 2152650"/>
                <a:gd name="connsiteX7" fmla="*/ 1281113 w 1381125"/>
                <a:gd name="connsiteY7" fmla="*/ 1201103 h 2152650"/>
                <a:gd name="connsiteX8" fmla="*/ 1340168 w 1381125"/>
                <a:gd name="connsiteY8" fmla="*/ 1776413 h 2152650"/>
                <a:gd name="connsiteX9" fmla="*/ 902018 w 1381125"/>
                <a:gd name="connsiteY9" fmla="*/ 2133600 h 2152650"/>
                <a:gd name="connsiteX10" fmla="*/ 770573 w 1381125"/>
                <a:gd name="connsiteY10" fmla="*/ 2152650 h 2152650"/>
                <a:gd name="connsiteX11" fmla="*/ 600075 w 1381125"/>
                <a:gd name="connsiteY11" fmla="*/ 2152650 h 2152650"/>
                <a:gd name="connsiteX12" fmla="*/ 3810 w 1381125"/>
                <a:gd name="connsiteY12" fmla="*/ 1666875 h 2152650"/>
                <a:gd name="connsiteX13" fmla="*/ 0 w 1381125"/>
                <a:gd name="connsiteY13" fmla="*/ 1619250 h 2152650"/>
                <a:gd name="connsiteX14" fmla="*/ 952 w 1381125"/>
                <a:gd name="connsiteY14" fmla="*/ 148780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1125" h="2152650">
                  <a:moveTo>
                    <a:pt x="952" y="1487805"/>
                  </a:moveTo>
                  <a:cubicBezTo>
                    <a:pt x="3810" y="1393508"/>
                    <a:pt x="29527" y="1303020"/>
                    <a:pt x="80010" y="1226820"/>
                  </a:cubicBezTo>
                  <a:cubicBezTo>
                    <a:pt x="223837" y="1009650"/>
                    <a:pt x="310515" y="768668"/>
                    <a:pt x="394335" y="525780"/>
                  </a:cubicBezTo>
                  <a:cubicBezTo>
                    <a:pt x="441960" y="389573"/>
                    <a:pt x="491490" y="254317"/>
                    <a:pt x="540068" y="118110"/>
                  </a:cubicBezTo>
                  <a:cubicBezTo>
                    <a:pt x="569595" y="36195"/>
                    <a:pt x="614363" y="0"/>
                    <a:pt x="687705" y="0"/>
                  </a:cubicBezTo>
                  <a:cubicBezTo>
                    <a:pt x="758190" y="0"/>
                    <a:pt x="809625" y="40005"/>
                    <a:pt x="837248" y="117157"/>
                  </a:cubicBezTo>
                  <a:cubicBezTo>
                    <a:pt x="920115" y="349567"/>
                    <a:pt x="1002983" y="582930"/>
                    <a:pt x="1085850" y="816293"/>
                  </a:cubicBezTo>
                  <a:cubicBezTo>
                    <a:pt x="1134428" y="953453"/>
                    <a:pt x="1207770" y="1077278"/>
                    <a:pt x="1281113" y="1201103"/>
                  </a:cubicBezTo>
                  <a:cubicBezTo>
                    <a:pt x="1388745" y="1382078"/>
                    <a:pt x="1416368" y="1576388"/>
                    <a:pt x="1340168" y="1776413"/>
                  </a:cubicBezTo>
                  <a:cubicBezTo>
                    <a:pt x="1263968" y="1977390"/>
                    <a:pt x="1102995" y="2082165"/>
                    <a:pt x="902018" y="2133600"/>
                  </a:cubicBezTo>
                  <a:cubicBezTo>
                    <a:pt x="859155" y="2144078"/>
                    <a:pt x="816293" y="2156460"/>
                    <a:pt x="770573" y="2152650"/>
                  </a:cubicBezTo>
                  <a:cubicBezTo>
                    <a:pt x="713423" y="2145983"/>
                    <a:pt x="657225" y="2145983"/>
                    <a:pt x="600075" y="2152650"/>
                  </a:cubicBezTo>
                  <a:cubicBezTo>
                    <a:pt x="337185" y="2138363"/>
                    <a:pt x="55245" y="1978343"/>
                    <a:pt x="3810" y="1666875"/>
                  </a:cubicBezTo>
                  <a:cubicBezTo>
                    <a:pt x="952" y="1651635"/>
                    <a:pt x="952" y="1635443"/>
                    <a:pt x="0" y="1619250"/>
                  </a:cubicBezTo>
                  <a:cubicBezTo>
                    <a:pt x="7620" y="1576388"/>
                    <a:pt x="6667" y="1531620"/>
                    <a:pt x="952" y="1487805"/>
                  </a:cubicBezTo>
                  <a:close/>
                </a:path>
              </a:pathLst>
            </a:custGeom>
            <a:solidFill>
              <a:srgbClr val="FBF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482FC3-6AB3-458A-8800-0D6F52C2B0CA}"/>
                </a:ext>
              </a:extLst>
            </p:cNvPr>
            <p:cNvSpPr/>
            <p:nvPr/>
          </p:nvSpPr>
          <p:spPr>
            <a:xfrm>
              <a:off x="5806763" y="3679442"/>
              <a:ext cx="581025" cy="581025"/>
            </a:xfrm>
            <a:custGeom>
              <a:avLst/>
              <a:gdLst>
                <a:gd name="connsiteX0" fmla="*/ 1582 w 581025"/>
                <a:gd name="connsiteY0" fmla="*/ 250573 h 581025"/>
                <a:gd name="connsiteX1" fmla="*/ 296857 w 581025"/>
                <a:gd name="connsiteY1" fmla="*/ 1018 h 581025"/>
                <a:gd name="connsiteX2" fmla="*/ 484500 w 581025"/>
                <a:gd name="connsiteY2" fmla="*/ 61025 h 581025"/>
                <a:gd name="connsiteX3" fmla="*/ 573082 w 581025"/>
                <a:gd name="connsiteY3" fmla="*/ 316295 h 581025"/>
                <a:gd name="connsiteX4" fmla="*/ 329242 w 581025"/>
                <a:gd name="connsiteY4" fmla="*/ 576328 h 581025"/>
                <a:gd name="connsiteX5" fmla="*/ 21585 w 581025"/>
                <a:gd name="connsiteY5" fmla="*/ 371540 h 581025"/>
                <a:gd name="connsiteX6" fmla="*/ 1582 w 581025"/>
                <a:gd name="connsiteY6" fmla="*/ 25057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581025">
                  <a:moveTo>
                    <a:pt x="1582" y="250573"/>
                  </a:moveTo>
                  <a:cubicBezTo>
                    <a:pt x="-13658" y="60073"/>
                    <a:pt x="159697" y="-9460"/>
                    <a:pt x="296857" y="1018"/>
                  </a:cubicBezTo>
                  <a:cubicBezTo>
                    <a:pt x="363532" y="5780"/>
                    <a:pt x="429255" y="20068"/>
                    <a:pt x="484500" y="61025"/>
                  </a:cubicBezTo>
                  <a:cubicBezTo>
                    <a:pt x="572130" y="124843"/>
                    <a:pt x="599752" y="211520"/>
                    <a:pt x="573082" y="316295"/>
                  </a:cubicBezTo>
                  <a:cubicBezTo>
                    <a:pt x="539745" y="447740"/>
                    <a:pt x="463545" y="540133"/>
                    <a:pt x="329242" y="576328"/>
                  </a:cubicBezTo>
                  <a:cubicBezTo>
                    <a:pt x="217800" y="605855"/>
                    <a:pt x="73020" y="507748"/>
                    <a:pt x="21585" y="371540"/>
                  </a:cubicBezTo>
                  <a:cubicBezTo>
                    <a:pt x="6345" y="330583"/>
                    <a:pt x="-4133" y="289625"/>
                    <a:pt x="1582" y="250573"/>
                  </a:cubicBezTo>
                  <a:close/>
                </a:path>
              </a:pathLst>
            </a:custGeom>
            <a:solidFill>
              <a:srgbClr val="FBF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058A0-D0A3-41EB-8F07-3BDF1B378441}"/>
                </a:ext>
              </a:extLst>
            </p:cNvPr>
            <p:cNvSpPr/>
            <p:nvPr/>
          </p:nvSpPr>
          <p:spPr>
            <a:xfrm>
              <a:off x="6118881" y="3877980"/>
              <a:ext cx="66675" cy="171450"/>
            </a:xfrm>
            <a:custGeom>
              <a:avLst/>
              <a:gdLst>
                <a:gd name="connsiteX0" fmla="*/ 67607 w 66675"/>
                <a:gd name="connsiteY0" fmla="*/ 160620 h 171450"/>
                <a:gd name="connsiteX1" fmla="*/ 28554 w 66675"/>
                <a:gd name="connsiteY1" fmla="*/ 151095 h 171450"/>
                <a:gd name="connsiteX2" fmla="*/ 932 w 66675"/>
                <a:gd name="connsiteY2" fmla="*/ 28222 h 171450"/>
                <a:gd name="connsiteX3" fmla="*/ 20934 w 66675"/>
                <a:gd name="connsiteY3" fmla="*/ 600 h 171450"/>
                <a:gd name="connsiteX4" fmla="*/ 51414 w 66675"/>
                <a:gd name="connsiteY4" fmla="*/ 17745 h 171450"/>
                <a:gd name="connsiteX5" fmla="*/ 70464 w 66675"/>
                <a:gd name="connsiteY5" fmla="*/ 75847 h 171450"/>
                <a:gd name="connsiteX6" fmla="*/ 67607 w 66675"/>
                <a:gd name="connsiteY6" fmla="*/ 1606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71450">
                  <a:moveTo>
                    <a:pt x="67607" y="160620"/>
                  </a:moveTo>
                  <a:cubicBezTo>
                    <a:pt x="48557" y="184432"/>
                    <a:pt x="37127" y="164430"/>
                    <a:pt x="28554" y="151095"/>
                  </a:cubicBezTo>
                  <a:cubicBezTo>
                    <a:pt x="4742" y="113947"/>
                    <a:pt x="-2878" y="72037"/>
                    <a:pt x="932" y="28222"/>
                  </a:cubicBezTo>
                  <a:cubicBezTo>
                    <a:pt x="1884" y="15840"/>
                    <a:pt x="2837" y="3457"/>
                    <a:pt x="20934" y="600"/>
                  </a:cubicBezTo>
                  <a:cubicBezTo>
                    <a:pt x="37127" y="-2258"/>
                    <a:pt x="44747" y="5362"/>
                    <a:pt x="51414" y="17745"/>
                  </a:cubicBezTo>
                  <a:cubicBezTo>
                    <a:pt x="60939" y="35842"/>
                    <a:pt x="71417" y="53940"/>
                    <a:pt x="70464" y="75847"/>
                  </a:cubicBezTo>
                  <a:cubicBezTo>
                    <a:pt x="66654" y="104422"/>
                    <a:pt x="71417" y="132997"/>
                    <a:pt x="67607" y="16062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00D10FA-D997-4B4D-9CA0-236F9D171847}"/>
                </a:ext>
              </a:extLst>
            </p:cNvPr>
            <p:cNvSpPr/>
            <p:nvPr/>
          </p:nvSpPr>
          <p:spPr>
            <a:xfrm>
              <a:off x="5961698" y="3878580"/>
              <a:ext cx="66675" cy="152400"/>
            </a:xfrm>
            <a:custGeom>
              <a:avLst/>
              <a:gdLst>
                <a:gd name="connsiteX0" fmla="*/ 0 w 66675"/>
                <a:gd name="connsiteY0" fmla="*/ 95250 h 152400"/>
                <a:gd name="connsiteX1" fmla="*/ 56198 w 66675"/>
                <a:gd name="connsiteY1" fmla="*/ 0 h 152400"/>
                <a:gd name="connsiteX2" fmla="*/ 74295 w 66675"/>
                <a:gd name="connsiteY2" fmla="*/ 75248 h 152400"/>
                <a:gd name="connsiteX3" fmla="*/ 27623 w 66675"/>
                <a:gd name="connsiteY3" fmla="*/ 160973 h 152400"/>
                <a:gd name="connsiteX4" fmla="*/ 0 w 66675"/>
                <a:gd name="connsiteY4" fmla="*/ 952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0" y="95250"/>
                  </a:moveTo>
                  <a:cubicBezTo>
                    <a:pt x="7620" y="57150"/>
                    <a:pt x="18098" y="20955"/>
                    <a:pt x="56198" y="0"/>
                  </a:cubicBezTo>
                  <a:cubicBezTo>
                    <a:pt x="90488" y="18098"/>
                    <a:pt x="64770" y="51435"/>
                    <a:pt x="74295" y="75248"/>
                  </a:cubicBezTo>
                  <a:cubicBezTo>
                    <a:pt x="68580" y="108585"/>
                    <a:pt x="57150" y="140017"/>
                    <a:pt x="27623" y="160973"/>
                  </a:cubicBezTo>
                  <a:cubicBezTo>
                    <a:pt x="-16193" y="152400"/>
                    <a:pt x="14288" y="115253"/>
                    <a:pt x="0" y="9525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0762914-6410-4297-A4F6-5C098E3CAC9E}"/>
                </a:ext>
              </a:extLst>
            </p:cNvPr>
            <p:cNvSpPr/>
            <p:nvPr/>
          </p:nvSpPr>
          <p:spPr>
            <a:xfrm>
              <a:off x="6017895" y="3878580"/>
              <a:ext cx="19050" cy="66675"/>
            </a:xfrm>
            <a:custGeom>
              <a:avLst/>
              <a:gdLst>
                <a:gd name="connsiteX0" fmla="*/ 18097 w 19050"/>
                <a:gd name="connsiteY0" fmla="*/ 75248 h 66675"/>
                <a:gd name="connsiteX1" fmla="*/ 0 w 19050"/>
                <a:gd name="connsiteY1" fmla="*/ 0 h 66675"/>
                <a:gd name="connsiteX2" fmla="*/ 18097 w 19050"/>
                <a:gd name="connsiteY2" fmla="*/ 752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66675">
                  <a:moveTo>
                    <a:pt x="18097" y="75248"/>
                  </a:moveTo>
                  <a:cubicBezTo>
                    <a:pt x="0" y="53340"/>
                    <a:pt x="18097" y="21908"/>
                    <a:pt x="0" y="0"/>
                  </a:cubicBezTo>
                  <a:cubicBezTo>
                    <a:pt x="46672" y="15240"/>
                    <a:pt x="20955" y="47625"/>
                    <a:pt x="18097" y="75248"/>
                  </a:cubicBezTo>
                  <a:close/>
                </a:path>
              </a:pathLst>
            </a:custGeom>
            <a:solidFill>
              <a:srgbClr val="3738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46CA48-12FE-4A1D-9CBC-859FF7504360}"/>
                </a:ext>
              </a:extLst>
            </p:cNvPr>
            <p:cNvSpPr/>
            <p:nvPr/>
          </p:nvSpPr>
          <p:spPr>
            <a:xfrm>
              <a:off x="6178139" y="3953828"/>
              <a:ext cx="9525" cy="76200"/>
            </a:xfrm>
            <a:custGeom>
              <a:avLst/>
              <a:gdLst>
                <a:gd name="connsiteX0" fmla="*/ 8348 w 9525"/>
                <a:gd name="connsiteY0" fmla="*/ 84772 h 76200"/>
                <a:gd name="connsiteX1" fmla="*/ 10253 w 9525"/>
                <a:gd name="connsiteY1" fmla="*/ 0 h 76200"/>
                <a:gd name="connsiteX2" fmla="*/ 8348 w 9525"/>
                <a:gd name="connsiteY2" fmla="*/ 847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6200">
                  <a:moveTo>
                    <a:pt x="8348" y="84772"/>
                  </a:moveTo>
                  <a:cubicBezTo>
                    <a:pt x="-1177" y="56197"/>
                    <a:pt x="-4987" y="27622"/>
                    <a:pt x="10253" y="0"/>
                  </a:cubicBezTo>
                  <a:cubicBezTo>
                    <a:pt x="19778" y="28575"/>
                    <a:pt x="22636" y="57150"/>
                    <a:pt x="8348" y="84772"/>
                  </a:cubicBezTo>
                  <a:close/>
                </a:path>
              </a:pathLst>
            </a:custGeom>
            <a:solidFill>
              <a:srgbClr val="3939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A249AFC-BEA7-4812-92FA-87E850E614BD}"/>
                </a:ext>
              </a:extLst>
            </p:cNvPr>
            <p:cNvSpPr/>
            <p:nvPr/>
          </p:nvSpPr>
          <p:spPr>
            <a:xfrm>
              <a:off x="5955795" y="3973830"/>
              <a:ext cx="28575" cy="66675"/>
            </a:xfrm>
            <a:custGeom>
              <a:avLst/>
              <a:gdLst>
                <a:gd name="connsiteX0" fmla="*/ 5903 w 28575"/>
                <a:gd name="connsiteY0" fmla="*/ 0 h 66675"/>
                <a:gd name="connsiteX1" fmla="*/ 32573 w 28575"/>
                <a:gd name="connsiteY1" fmla="*/ 65723 h 66675"/>
                <a:gd name="connsiteX2" fmla="*/ 1140 w 28575"/>
                <a:gd name="connsiteY2" fmla="*/ 51435 h 66675"/>
                <a:gd name="connsiteX3" fmla="*/ 5903 w 28575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6675">
                  <a:moveTo>
                    <a:pt x="5903" y="0"/>
                  </a:moveTo>
                  <a:cubicBezTo>
                    <a:pt x="21143" y="19050"/>
                    <a:pt x="5903" y="51435"/>
                    <a:pt x="32573" y="65723"/>
                  </a:cubicBezTo>
                  <a:cubicBezTo>
                    <a:pt x="11618" y="82867"/>
                    <a:pt x="4950" y="68580"/>
                    <a:pt x="1140" y="51435"/>
                  </a:cubicBezTo>
                  <a:cubicBezTo>
                    <a:pt x="-1717" y="33338"/>
                    <a:pt x="1140" y="16192"/>
                    <a:pt x="5903" y="0"/>
                  </a:cubicBezTo>
                  <a:close/>
                </a:path>
              </a:pathLst>
            </a:custGeom>
            <a:solidFill>
              <a:srgbClr val="3F3F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D5C921-E730-40B7-89F8-F11C607E8398}"/>
              </a:ext>
            </a:extLst>
          </p:cNvPr>
          <p:cNvGrpSpPr/>
          <p:nvPr/>
        </p:nvGrpSpPr>
        <p:grpSpPr>
          <a:xfrm>
            <a:off x="3312551" y="1483519"/>
            <a:ext cx="860955" cy="1048222"/>
            <a:chOff x="4818669" y="3159645"/>
            <a:chExt cx="721116" cy="877967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7F36A41-4AE9-4AAD-9DEF-EAC8AB08F84F}"/>
                </a:ext>
              </a:extLst>
            </p:cNvPr>
            <p:cNvSpPr/>
            <p:nvPr/>
          </p:nvSpPr>
          <p:spPr>
            <a:xfrm>
              <a:off x="4818669" y="3320763"/>
              <a:ext cx="721116" cy="716849"/>
            </a:xfrm>
            <a:custGeom>
              <a:avLst/>
              <a:gdLst>
                <a:gd name="connsiteX0" fmla="*/ 1041225 w 1062187"/>
                <a:gd name="connsiteY0" fmla="*/ 305109 h 1055901"/>
                <a:gd name="connsiteX1" fmla="*/ 862728 w 1062187"/>
                <a:gd name="connsiteY1" fmla="*/ 914766 h 1055901"/>
                <a:gd name="connsiteX2" fmla="*/ 469278 w 1062187"/>
                <a:gd name="connsiteY2" fmla="*/ 1054296 h 1055901"/>
                <a:gd name="connsiteX3" fmla="*/ 288895 w 1062187"/>
                <a:gd name="connsiteY3" fmla="*/ 983903 h 1055901"/>
                <a:gd name="connsiteX4" fmla="*/ 7950 w 1062187"/>
                <a:gd name="connsiteY4" fmla="*/ 353504 h 1055901"/>
                <a:gd name="connsiteX5" fmla="*/ 301465 w 1062187"/>
                <a:gd name="connsiteY5" fmla="*/ 32963 h 1055901"/>
                <a:gd name="connsiteX6" fmla="*/ 402656 w 1062187"/>
                <a:gd name="connsiteY6" fmla="*/ 7822 h 1055901"/>
                <a:gd name="connsiteX7" fmla="*/ 596238 w 1062187"/>
                <a:gd name="connsiteY7" fmla="*/ 7822 h 1055901"/>
                <a:gd name="connsiteX8" fmla="*/ 860213 w 1062187"/>
                <a:gd name="connsiteY8" fmla="*/ 97071 h 1055901"/>
                <a:gd name="connsiteX9" fmla="*/ 1041225 w 1062187"/>
                <a:gd name="connsiteY9" fmla="*/ 305109 h 105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187" h="1055901">
                  <a:moveTo>
                    <a:pt x="1041225" y="305109"/>
                  </a:moveTo>
                  <a:cubicBezTo>
                    <a:pt x="1131103" y="611195"/>
                    <a:pt x="923693" y="846887"/>
                    <a:pt x="862728" y="914766"/>
                  </a:cubicBezTo>
                  <a:cubicBezTo>
                    <a:pt x="752109" y="1018471"/>
                    <a:pt x="624521" y="1076923"/>
                    <a:pt x="469278" y="1054296"/>
                  </a:cubicBezTo>
                  <a:cubicBezTo>
                    <a:pt x="403913" y="1044869"/>
                    <a:pt x="344204" y="1019100"/>
                    <a:pt x="288895" y="983903"/>
                  </a:cubicBezTo>
                  <a:cubicBezTo>
                    <a:pt x="87142" y="854429"/>
                    <a:pt x="-32904" y="585426"/>
                    <a:pt x="7950" y="353504"/>
                  </a:cubicBezTo>
                  <a:cubicBezTo>
                    <a:pt x="37490" y="184434"/>
                    <a:pt x="141195" y="82615"/>
                    <a:pt x="301465" y="32963"/>
                  </a:cubicBezTo>
                  <a:cubicBezTo>
                    <a:pt x="315293" y="28563"/>
                    <a:pt x="381915" y="10336"/>
                    <a:pt x="402656" y="7822"/>
                  </a:cubicBezTo>
                  <a:cubicBezTo>
                    <a:pt x="477449" y="-4120"/>
                    <a:pt x="545957" y="-977"/>
                    <a:pt x="596238" y="7822"/>
                  </a:cubicBezTo>
                  <a:cubicBezTo>
                    <a:pt x="623893" y="12222"/>
                    <a:pt x="803647" y="63131"/>
                    <a:pt x="860213" y="97071"/>
                  </a:cubicBezTo>
                  <a:cubicBezTo>
                    <a:pt x="943177" y="147352"/>
                    <a:pt x="1004771" y="215231"/>
                    <a:pt x="1041225" y="30510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AF6E339-5860-44DB-B880-30D698253EE6}"/>
                </a:ext>
              </a:extLst>
            </p:cNvPr>
            <p:cNvSpPr/>
            <p:nvPr/>
          </p:nvSpPr>
          <p:spPr>
            <a:xfrm>
              <a:off x="4839820" y="3339429"/>
              <a:ext cx="682713" cy="678446"/>
            </a:xfrm>
            <a:custGeom>
              <a:avLst/>
              <a:gdLst>
                <a:gd name="connsiteX0" fmla="*/ 986815 w 1005620"/>
                <a:gd name="connsiteY0" fmla="*/ 289556 h 999335"/>
                <a:gd name="connsiteX1" fmla="*/ 817745 w 1005620"/>
                <a:gd name="connsiteY1" fmla="*/ 867159 h 999335"/>
                <a:gd name="connsiteX2" fmla="*/ 445037 w 1005620"/>
                <a:gd name="connsiteY2" fmla="*/ 999776 h 999335"/>
                <a:gd name="connsiteX3" fmla="*/ 274081 w 1005620"/>
                <a:gd name="connsiteY3" fmla="*/ 933153 h 999335"/>
                <a:gd name="connsiteX4" fmla="*/ 7591 w 1005620"/>
                <a:gd name="connsiteY4" fmla="*/ 334809 h 999335"/>
                <a:gd name="connsiteX5" fmla="*/ 286023 w 1005620"/>
                <a:gd name="connsiteY5" fmla="*/ 31237 h 999335"/>
                <a:gd name="connsiteX6" fmla="*/ 381557 w 1005620"/>
                <a:gd name="connsiteY6" fmla="*/ 7353 h 999335"/>
                <a:gd name="connsiteX7" fmla="*/ 565083 w 1005620"/>
                <a:gd name="connsiteY7" fmla="*/ 7353 h 999335"/>
                <a:gd name="connsiteX8" fmla="*/ 815231 w 1005620"/>
                <a:gd name="connsiteY8" fmla="*/ 92203 h 999335"/>
                <a:gd name="connsiteX9" fmla="*/ 986815 w 1005620"/>
                <a:gd name="connsiteY9" fmla="*/ 289556 h 99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620" h="999335">
                  <a:moveTo>
                    <a:pt x="986815" y="289556"/>
                  </a:moveTo>
                  <a:cubicBezTo>
                    <a:pt x="1071664" y="579300"/>
                    <a:pt x="875568" y="802422"/>
                    <a:pt x="817745" y="867159"/>
                  </a:cubicBezTo>
                  <a:cubicBezTo>
                    <a:pt x="712783" y="965836"/>
                    <a:pt x="592109" y="1021145"/>
                    <a:pt x="445037" y="999776"/>
                  </a:cubicBezTo>
                  <a:cubicBezTo>
                    <a:pt x="382814" y="990976"/>
                    <a:pt x="326876" y="966464"/>
                    <a:pt x="274081" y="933153"/>
                  </a:cubicBezTo>
                  <a:cubicBezTo>
                    <a:pt x="83013" y="809965"/>
                    <a:pt x="-31376" y="554788"/>
                    <a:pt x="7591" y="334809"/>
                  </a:cubicBezTo>
                  <a:cubicBezTo>
                    <a:pt x="35875" y="175166"/>
                    <a:pt x="133923" y="78375"/>
                    <a:pt x="286023" y="31237"/>
                  </a:cubicBezTo>
                  <a:cubicBezTo>
                    <a:pt x="299222" y="27466"/>
                    <a:pt x="362073" y="9867"/>
                    <a:pt x="381557" y="7353"/>
                  </a:cubicBezTo>
                  <a:cubicBezTo>
                    <a:pt x="452579" y="-3960"/>
                    <a:pt x="517316" y="-817"/>
                    <a:pt x="565083" y="7353"/>
                  </a:cubicBezTo>
                  <a:cubicBezTo>
                    <a:pt x="591480" y="11124"/>
                    <a:pt x="761179" y="59520"/>
                    <a:pt x="815231" y="92203"/>
                  </a:cubicBezTo>
                  <a:cubicBezTo>
                    <a:pt x="893795" y="139970"/>
                    <a:pt x="952247" y="204078"/>
                    <a:pt x="986815" y="289556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D28DBD8-B5AE-4EB7-9BFB-1E21D8563988}"/>
                </a:ext>
              </a:extLst>
            </p:cNvPr>
            <p:cNvSpPr/>
            <p:nvPr/>
          </p:nvSpPr>
          <p:spPr>
            <a:xfrm>
              <a:off x="5066429" y="3569526"/>
              <a:ext cx="230416" cy="226149"/>
            </a:xfrm>
            <a:custGeom>
              <a:avLst/>
              <a:gdLst>
                <a:gd name="connsiteX0" fmla="*/ 157757 w 339397"/>
                <a:gd name="connsiteY0" fmla="*/ 279 h 333111"/>
                <a:gd name="connsiteX1" fmla="*/ 277803 w 339397"/>
                <a:gd name="connsiteY1" fmla="*/ 27934 h 333111"/>
                <a:gd name="connsiteX2" fmla="*/ 335627 w 339397"/>
                <a:gd name="connsiteY2" fmla="*/ 188833 h 333111"/>
                <a:gd name="connsiteX3" fmla="*/ 159643 w 339397"/>
                <a:gd name="connsiteY3" fmla="*/ 334648 h 333111"/>
                <a:gd name="connsiteX4" fmla="*/ 55310 w 339397"/>
                <a:gd name="connsiteY4" fmla="*/ 278082 h 333111"/>
                <a:gd name="connsiteX5" fmla="*/ 2515 w 339397"/>
                <a:gd name="connsiteY5" fmla="*/ 107755 h 333111"/>
                <a:gd name="connsiteX6" fmla="*/ 130103 w 339397"/>
                <a:gd name="connsiteY6" fmla="*/ 279 h 333111"/>
                <a:gd name="connsiteX7" fmla="*/ 157757 w 339397"/>
                <a:gd name="connsiteY7" fmla="*/ 279 h 3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97" h="333111">
                  <a:moveTo>
                    <a:pt x="157757" y="279"/>
                  </a:moveTo>
                  <a:cubicBezTo>
                    <a:pt x="202382" y="-978"/>
                    <a:pt x="242607" y="4050"/>
                    <a:pt x="277803" y="27934"/>
                  </a:cubicBezTo>
                  <a:cubicBezTo>
                    <a:pt x="334370" y="65645"/>
                    <a:pt x="353853" y="122839"/>
                    <a:pt x="335627" y="188833"/>
                  </a:cubicBezTo>
                  <a:cubicBezTo>
                    <a:pt x="315514" y="263626"/>
                    <a:pt x="243235" y="343448"/>
                    <a:pt x="159643" y="334648"/>
                  </a:cubicBezTo>
                  <a:cubicBezTo>
                    <a:pt x="115647" y="329620"/>
                    <a:pt x="83593" y="308251"/>
                    <a:pt x="55310" y="278082"/>
                  </a:cubicBezTo>
                  <a:cubicBezTo>
                    <a:pt x="10057" y="230315"/>
                    <a:pt x="-6913" y="172492"/>
                    <a:pt x="2515" y="107755"/>
                  </a:cubicBezTo>
                  <a:cubicBezTo>
                    <a:pt x="11314" y="46161"/>
                    <a:pt x="64737" y="2793"/>
                    <a:pt x="130103" y="279"/>
                  </a:cubicBezTo>
                  <a:cubicBezTo>
                    <a:pt x="140159" y="-349"/>
                    <a:pt x="150844" y="279"/>
                    <a:pt x="157757" y="279"/>
                  </a:cubicBezTo>
                  <a:close/>
                </a:path>
              </a:pathLst>
            </a:custGeom>
            <a:solidFill>
              <a:srgbClr val="FBF1AB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42D7CBA-9E9C-4153-BFAC-E7D2DFBA595A}"/>
                </a:ext>
              </a:extLst>
            </p:cNvPr>
            <p:cNvSpPr/>
            <p:nvPr/>
          </p:nvSpPr>
          <p:spPr>
            <a:xfrm>
              <a:off x="5193678" y="3633691"/>
              <a:ext cx="38403" cy="85339"/>
            </a:xfrm>
            <a:custGeom>
              <a:avLst/>
              <a:gdLst>
                <a:gd name="connsiteX0" fmla="*/ 58943 w 56566"/>
                <a:gd name="connsiteY0" fmla="*/ 92435 h 125702"/>
                <a:gd name="connsiteX1" fmla="*/ 54543 w 56566"/>
                <a:gd name="connsiteY1" fmla="*/ 115690 h 125702"/>
                <a:gd name="connsiteX2" fmla="*/ 25632 w 56566"/>
                <a:gd name="connsiteY2" fmla="*/ 121975 h 125702"/>
                <a:gd name="connsiteX3" fmla="*/ 2377 w 56566"/>
                <a:gd name="connsiteY3" fmla="*/ 15128 h 125702"/>
                <a:gd name="connsiteX4" fmla="*/ 16204 w 56566"/>
                <a:gd name="connsiteY4" fmla="*/ 44 h 125702"/>
                <a:gd name="connsiteX5" fmla="*/ 33803 w 56566"/>
                <a:gd name="connsiteY5" fmla="*/ 11357 h 125702"/>
                <a:gd name="connsiteX6" fmla="*/ 58943 w 56566"/>
                <a:gd name="connsiteY6" fmla="*/ 92435 h 12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25702">
                  <a:moveTo>
                    <a:pt x="58943" y="92435"/>
                  </a:moveTo>
                  <a:cubicBezTo>
                    <a:pt x="57686" y="99977"/>
                    <a:pt x="57058" y="108148"/>
                    <a:pt x="54543" y="115690"/>
                  </a:cubicBezTo>
                  <a:cubicBezTo>
                    <a:pt x="48887" y="133917"/>
                    <a:pt x="37574" y="137688"/>
                    <a:pt x="25632" y="121975"/>
                  </a:cubicBezTo>
                  <a:cubicBezTo>
                    <a:pt x="1748" y="89921"/>
                    <a:pt x="-3908" y="53467"/>
                    <a:pt x="2377" y="15128"/>
                  </a:cubicBezTo>
                  <a:cubicBezTo>
                    <a:pt x="3634" y="7586"/>
                    <a:pt x="7405" y="672"/>
                    <a:pt x="16204" y="44"/>
                  </a:cubicBezTo>
                  <a:cubicBezTo>
                    <a:pt x="24375" y="-585"/>
                    <a:pt x="29403" y="5700"/>
                    <a:pt x="33803" y="11357"/>
                  </a:cubicBezTo>
                  <a:cubicBezTo>
                    <a:pt x="50772" y="35869"/>
                    <a:pt x="55801" y="63523"/>
                    <a:pt x="58943" y="92435"/>
                  </a:cubicBezTo>
                  <a:close/>
                </a:path>
              </a:pathLst>
            </a:custGeom>
            <a:solidFill>
              <a:srgbClr val="4D4C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6D5738-46D7-4A4F-A3A3-18C3527DCB57}"/>
                </a:ext>
              </a:extLst>
            </p:cNvPr>
            <p:cNvSpPr/>
            <p:nvPr/>
          </p:nvSpPr>
          <p:spPr>
            <a:xfrm>
              <a:off x="5114646" y="3635052"/>
              <a:ext cx="38403" cy="81072"/>
            </a:xfrm>
            <a:custGeom>
              <a:avLst/>
              <a:gdLst>
                <a:gd name="connsiteX0" fmla="*/ 0 w 56566"/>
                <a:gd name="connsiteY0" fmla="*/ 74090 h 119417"/>
                <a:gd name="connsiteX1" fmla="*/ 27655 w 56566"/>
                <a:gd name="connsiteY1" fmla="*/ 12495 h 119417"/>
                <a:gd name="connsiteX2" fmla="*/ 50910 w 56566"/>
                <a:gd name="connsiteY2" fmla="*/ 1182 h 119417"/>
                <a:gd name="connsiteX3" fmla="*/ 60966 w 56566"/>
                <a:gd name="connsiteY3" fmla="*/ 22552 h 119417"/>
                <a:gd name="connsiteX4" fmla="*/ 17598 w 56566"/>
                <a:gd name="connsiteY4" fmla="*/ 124371 h 119417"/>
                <a:gd name="connsiteX5" fmla="*/ 0 w 56566"/>
                <a:gd name="connsiteY5" fmla="*/ 101116 h 119417"/>
                <a:gd name="connsiteX6" fmla="*/ 0 w 56566"/>
                <a:gd name="connsiteY6" fmla="*/ 74090 h 11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19417">
                  <a:moveTo>
                    <a:pt x="0" y="74090"/>
                  </a:moveTo>
                  <a:cubicBezTo>
                    <a:pt x="2514" y="50835"/>
                    <a:pt x="13199" y="30722"/>
                    <a:pt x="27655" y="12495"/>
                  </a:cubicBezTo>
                  <a:cubicBezTo>
                    <a:pt x="33311" y="5582"/>
                    <a:pt x="40225" y="-3217"/>
                    <a:pt x="50910" y="1182"/>
                  </a:cubicBezTo>
                  <a:cubicBezTo>
                    <a:pt x="59080" y="4325"/>
                    <a:pt x="61594" y="13752"/>
                    <a:pt x="60966" y="22552"/>
                  </a:cubicBezTo>
                  <a:cubicBezTo>
                    <a:pt x="59080" y="61519"/>
                    <a:pt x="51538" y="98602"/>
                    <a:pt x="17598" y="124371"/>
                  </a:cubicBezTo>
                  <a:cubicBezTo>
                    <a:pt x="2514" y="123114"/>
                    <a:pt x="1257" y="111801"/>
                    <a:pt x="0" y="101116"/>
                  </a:cubicBezTo>
                  <a:cubicBezTo>
                    <a:pt x="0" y="91688"/>
                    <a:pt x="5028" y="82889"/>
                    <a:pt x="0" y="74090"/>
                  </a:cubicBezTo>
                  <a:close/>
                </a:path>
              </a:pathLst>
            </a:custGeom>
            <a:solidFill>
              <a:srgbClr val="4E4D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AEC68-7CD8-451B-8D91-992B04B4BCDA}"/>
                </a:ext>
              </a:extLst>
            </p:cNvPr>
            <p:cNvSpPr/>
            <p:nvPr/>
          </p:nvSpPr>
          <p:spPr>
            <a:xfrm>
              <a:off x="5191025" y="3159645"/>
              <a:ext cx="179212" cy="170678"/>
            </a:xfrm>
            <a:custGeom>
              <a:avLst/>
              <a:gdLst>
                <a:gd name="connsiteX0" fmla="*/ 0 w 263975"/>
                <a:gd name="connsiteY0" fmla="*/ 240116 h 251405"/>
                <a:gd name="connsiteX1" fmla="*/ 66622 w 263975"/>
                <a:gd name="connsiteY1" fmla="*/ 110014 h 251405"/>
                <a:gd name="connsiteX2" fmla="*/ 233178 w 263975"/>
                <a:gd name="connsiteY2" fmla="*/ 3167 h 251405"/>
                <a:gd name="connsiteX3" fmla="*/ 263975 w 263975"/>
                <a:gd name="connsiteY3" fmla="*/ 15737 h 251405"/>
                <a:gd name="connsiteX4" fmla="*/ 238835 w 263975"/>
                <a:gd name="connsiteY4" fmla="*/ 40878 h 251405"/>
                <a:gd name="connsiteX5" fmla="*/ 96791 w 263975"/>
                <a:gd name="connsiteY5" fmla="*/ 134526 h 251405"/>
                <a:gd name="connsiteX6" fmla="*/ 44624 w 263975"/>
                <a:gd name="connsiteY6" fmla="*/ 240745 h 251405"/>
                <a:gd name="connsiteX7" fmla="*/ 0 w 263975"/>
                <a:gd name="connsiteY7" fmla="*/ 240116 h 2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75" h="251405">
                  <a:moveTo>
                    <a:pt x="0" y="240116"/>
                  </a:moveTo>
                  <a:cubicBezTo>
                    <a:pt x="20112" y="195492"/>
                    <a:pt x="37082" y="149610"/>
                    <a:pt x="66622" y="110014"/>
                  </a:cubicBezTo>
                  <a:cubicBezTo>
                    <a:pt x="108733" y="53448"/>
                    <a:pt x="160899" y="12595"/>
                    <a:pt x="233178" y="3167"/>
                  </a:cubicBezTo>
                  <a:cubicBezTo>
                    <a:pt x="243863" y="1910"/>
                    <a:pt x="260833" y="-8146"/>
                    <a:pt x="263975" y="15737"/>
                  </a:cubicBezTo>
                  <a:cubicBezTo>
                    <a:pt x="267118" y="37107"/>
                    <a:pt x="255176" y="38364"/>
                    <a:pt x="238835" y="40878"/>
                  </a:cubicBezTo>
                  <a:cubicBezTo>
                    <a:pt x="177241" y="49677"/>
                    <a:pt x="131359" y="84245"/>
                    <a:pt x="96791" y="134526"/>
                  </a:cubicBezTo>
                  <a:cubicBezTo>
                    <a:pt x="74165" y="167209"/>
                    <a:pt x="54681" y="201777"/>
                    <a:pt x="44624" y="240745"/>
                  </a:cubicBezTo>
                  <a:cubicBezTo>
                    <a:pt x="29540" y="250801"/>
                    <a:pt x="15084" y="264628"/>
                    <a:pt x="0" y="240116"/>
                  </a:cubicBezTo>
                  <a:close/>
                </a:path>
              </a:pathLst>
            </a:custGeom>
            <a:solidFill>
              <a:srgbClr val="59B97A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106" name="Graphic 105">
            <a:extLst>
              <a:ext uri="{FF2B5EF4-FFF2-40B4-BE49-F238E27FC236}">
                <a16:creationId xmlns:a16="http://schemas.microsoft.com/office/drawing/2014/main" id="{679777D7-D1F9-4CFE-9261-B50D01F9F23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26275" y="3213872"/>
            <a:ext cx="991583" cy="506455"/>
          </a:xfrm>
          <a:prstGeom prst="rect">
            <a:avLst/>
          </a:prstGeom>
        </p:spPr>
      </p:pic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5AD0E5C-C67F-4CCB-8463-353C452FFD51}"/>
              </a:ext>
            </a:extLst>
          </p:cNvPr>
          <p:cNvGrpSpPr/>
          <p:nvPr/>
        </p:nvGrpSpPr>
        <p:grpSpPr>
          <a:xfrm>
            <a:off x="4435189" y="1585407"/>
            <a:ext cx="871294" cy="977707"/>
            <a:chOff x="6463812" y="2951406"/>
            <a:chExt cx="898103" cy="100779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496791-C60B-4AA0-AD09-1A282B09D156}"/>
                </a:ext>
              </a:extLst>
            </p:cNvPr>
            <p:cNvSpPr/>
            <p:nvPr/>
          </p:nvSpPr>
          <p:spPr>
            <a:xfrm>
              <a:off x="6773796" y="3381422"/>
              <a:ext cx="297113" cy="28340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5AFDA0E-FFFC-4240-906D-7A4E0BB72F27}"/>
                </a:ext>
              </a:extLst>
            </p:cNvPr>
            <p:cNvSpPr/>
            <p:nvPr/>
          </p:nvSpPr>
          <p:spPr>
            <a:xfrm>
              <a:off x="6897617" y="3423659"/>
              <a:ext cx="173697" cy="246832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16EDC8-709B-4CD4-A3B3-22256086180E}"/>
                </a:ext>
              </a:extLst>
            </p:cNvPr>
            <p:cNvSpPr/>
            <p:nvPr/>
          </p:nvSpPr>
          <p:spPr>
            <a:xfrm>
              <a:off x="6463812" y="3566429"/>
              <a:ext cx="402245" cy="383961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3AD50D3-512C-4F36-A713-A5B922240B44}"/>
                </a:ext>
              </a:extLst>
            </p:cNvPr>
            <p:cNvSpPr/>
            <p:nvPr/>
          </p:nvSpPr>
          <p:spPr>
            <a:xfrm>
              <a:off x="6659814" y="3596388"/>
              <a:ext cx="210265" cy="351964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23B2C32-66D1-445C-8F25-121AC4C842D2}"/>
                </a:ext>
              </a:extLst>
            </p:cNvPr>
            <p:cNvSpPr/>
            <p:nvPr/>
          </p:nvSpPr>
          <p:spPr>
            <a:xfrm>
              <a:off x="6955369" y="3584377"/>
              <a:ext cx="402245" cy="374819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CD66C0E-2418-4DEE-9D9B-EDD9BD469677}"/>
                </a:ext>
              </a:extLst>
            </p:cNvPr>
            <p:cNvSpPr/>
            <p:nvPr/>
          </p:nvSpPr>
          <p:spPr>
            <a:xfrm>
              <a:off x="7197360" y="3584960"/>
              <a:ext cx="164555" cy="370248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9BD3AF2-694D-4210-ADDF-5C3B179822DC}"/>
                </a:ext>
              </a:extLst>
            </p:cNvPr>
            <p:cNvSpPr/>
            <p:nvPr/>
          </p:nvSpPr>
          <p:spPr>
            <a:xfrm>
              <a:off x="6680318" y="2951406"/>
              <a:ext cx="479952" cy="690216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5" name="Text Placeholder 70">
            <a:extLst>
              <a:ext uri="{FF2B5EF4-FFF2-40B4-BE49-F238E27FC236}">
                <a16:creationId xmlns:a16="http://schemas.microsoft.com/office/drawing/2014/main" id="{6FB12EED-26AF-476E-A625-77D1762AD256}"/>
              </a:ext>
            </a:extLst>
          </p:cNvPr>
          <p:cNvSpPr txBox="1">
            <a:spLocks/>
          </p:cNvSpPr>
          <p:nvPr/>
        </p:nvSpPr>
        <p:spPr>
          <a:xfrm>
            <a:off x="639377" y="2150687"/>
            <a:ext cx="767179" cy="484377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400" dirty="0">
                <a:solidFill>
                  <a:schemeClr val="accent2"/>
                </a:solidFill>
              </a:rPr>
              <a:t>FLASH MILK</a:t>
            </a:r>
            <a:endParaRPr lang="ko-KR" altLang="en-US" sz="1400" dirty="0">
              <a:solidFill>
                <a:schemeClr val="accent2"/>
              </a:solidFill>
            </a:endParaRPr>
          </a:p>
        </p:txBody>
      </p:sp>
      <p:grpSp>
        <p:nvGrpSpPr>
          <p:cNvPr id="116" name="Graphic 220">
            <a:extLst>
              <a:ext uri="{FF2B5EF4-FFF2-40B4-BE49-F238E27FC236}">
                <a16:creationId xmlns:a16="http://schemas.microsoft.com/office/drawing/2014/main" id="{E226D427-E7A6-428A-B827-C1E03B8469F5}"/>
              </a:ext>
            </a:extLst>
          </p:cNvPr>
          <p:cNvGrpSpPr/>
          <p:nvPr/>
        </p:nvGrpSpPr>
        <p:grpSpPr>
          <a:xfrm>
            <a:off x="10324478" y="2824881"/>
            <a:ext cx="944489" cy="1181961"/>
            <a:chOff x="5262562" y="2386012"/>
            <a:chExt cx="1666875" cy="2085975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54F7719-8475-41CF-85AB-3E08DF7C96C8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8726837-76F1-4530-98FE-47A7774F842D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556C7DC-B878-4E8C-843F-23C3106E9F11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3A05C22-0E27-4941-A5E5-E908DFCECC99}"/>
              </a:ext>
            </a:extLst>
          </p:cNvPr>
          <p:cNvGrpSpPr/>
          <p:nvPr/>
        </p:nvGrpSpPr>
        <p:grpSpPr>
          <a:xfrm rot="21199518">
            <a:off x="8737981" y="1686261"/>
            <a:ext cx="647029" cy="918360"/>
            <a:chOff x="9785838" y="2102760"/>
            <a:chExt cx="1758462" cy="249586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80AF5F-4728-4BF9-ABA2-2DF5365E525E}"/>
                </a:ext>
              </a:extLst>
            </p:cNvPr>
            <p:cNvSpPr/>
            <p:nvPr/>
          </p:nvSpPr>
          <p:spPr>
            <a:xfrm>
              <a:off x="9785838" y="2102760"/>
              <a:ext cx="1758462" cy="2495868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9FAB9D2-4C2C-4367-B345-40BD18832C2F}"/>
                </a:ext>
              </a:extLst>
            </p:cNvPr>
            <p:cNvSpPr/>
            <p:nvPr/>
          </p:nvSpPr>
          <p:spPr>
            <a:xfrm>
              <a:off x="9841768" y="2182144"/>
              <a:ext cx="1646602" cy="23371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2A96737-788D-4F38-844C-EC82A6268E62}"/>
                </a:ext>
              </a:extLst>
            </p:cNvPr>
            <p:cNvSpPr/>
            <p:nvPr/>
          </p:nvSpPr>
          <p:spPr>
            <a:xfrm>
              <a:off x="9895455" y="2258344"/>
              <a:ext cx="1539229" cy="21847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B345904-6375-40C1-9608-86E5F8162275}"/>
                </a:ext>
              </a:extLst>
            </p:cNvPr>
            <p:cNvSpPr/>
            <p:nvPr/>
          </p:nvSpPr>
          <p:spPr>
            <a:xfrm>
              <a:off x="10647543" y="2182144"/>
              <a:ext cx="844579" cy="2331993"/>
            </a:xfrm>
            <a:custGeom>
              <a:avLst/>
              <a:gdLst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84503 w 844579"/>
                <a:gd name="connsiteY7" fmla="*/ 1416877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05372 w 844579"/>
                <a:gd name="connsiteY7" fmla="*/ 1241031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79" h="2331993">
                  <a:moveTo>
                    <a:pt x="27885" y="0"/>
                  </a:moveTo>
                  <a:lnTo>
                    <a:pt x="27885" y="128"/>
                  </a:lnTo>
                  <a:lnTo>
                    <a:pt x="29403" y="0"/>
                  </a:lnTo>
                  <a:cubicBezTo>
                    <a:pt x="428806" y="3274"/>
                    <a:pt x="828209" y="743156"/>
                    <a:pt x="844579" y="1198215"/>
                  </a:cubicBezTo>
                  <a:cubicBezTo>
                    <a:pt x="838867" y="1812180"/>
                    <a:pt x="608975" y="2209437"/>
                    <a:pt x="200521" y="2311609"/>
                  </a:cubicBezTo>
                  <a:lnTo>
                    <a:pt x="51918" y="2331993"/>
                  </a:lnTo>
                  <a:lnTo>
                    <a:pt x="146692" y="2236295"/>
                  </a:lnTo>
                  <a:cubicBezTo>
                    <a:pt x="307152" y="2042249"/>
                    <a:pt x="369790" y="1633872"/>
                    <a:pt x="405372" y="1241031"/>
                  </a:cubicBezTo>
                  <a:cubicBezTo>
                    <a:pt x="408189" y="808841"/>
                    <a:pt x="343780" y="307701"/>
                    <a:pt x="24704" y="22450"/>
                  </a:cubicBezTo>
                  <a:lnTo>
                    <a:pt x="0" y="3401"/>
                  </a:lnTo>
                  <a:lnTo>
                    <a:pt x="14670" y="1612"/>
                  </a:lnTo>
                  <a:lnTo>
                    <a:pt x="14670" y="1238"/>
                  </a:lnTo>
                  <a:lnTo>
                    <a:pt x="24526" y="410"/>
                  </a:lnTo>
                  <a:lnTo>
                    <a:pt x="27885" y="0"/>
                  </a:lnTo>
                  <a:close/>
                </a:path>
              </a:pathLst>
            </a:custGeom>
            <a:solidFill>
              <a:schemeClr val="bg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25" name="Graphic 3">
            <a:extLst>
              <a:ext uri="{FF2B5EF4-FFF2-40B4-BE49-F238E27FC236}">
                <a16:creationId xmlns:a16="http://schemas.microsoft.com/office/drawing/2014/main" id="{C686C4F4-DDDB-45D1-9C20-5FC352D93261}"/>
              </a:ext>
            </a:extLst>
          </p:cNvPr>
          <p:cNvGrpSpPr/>
          <p:nvPr/>
        </p:nvGrpSpPr>
        <p:grpSpPr>
          <a:xfrm>
            <a:off x="9726886" y="1448471"/>
            <a:ext cx="1049655" cy="1155949"/>
            <a:chOff x="4214812" y="1357312"/>
            <a:chExt cx="3762375" cy="41433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2607AF4-560D-4C91-9D12-38F4D16F8FF2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16FA14-272C-4129-B3C6-AE679497744C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9DB1077-79D9-4062-B607-95877894787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F671E85-31A7-47C9-9663-1A09D64FA393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C34F69D-6487-4193-8715-E24630987AD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7F20AEB-0D95-434B-B638-09963A99379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09AB12-269D-4E5D-93D6-4FD3AC7F9A23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278B1A8-52AF-4D04-A7FC-2C0FDBF379FF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208C12-61B1-4CF1-BA9E-6B1E7979CBE3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761C52-D22D-4433-AF6B-7AB09EE14223}"/>
              </a:ext>
            </a:extLst>
          </p:cNvPr>
          <p:cNvSpPr/>
          <p:nvPr/>
        </p:nvSpPr>
        <p:spPr>
          <a:xfrm>
            <a:off x="10855624" y="781801"/>
            <a:ext cx="935662" cy="2382166"/>
          </a:xfrm>
          <a:custGeom>
            <a:avLst/>
            <a:gdLst>
              <a:gd name="connsiteX0" fmla="*/ 479172 w 935662"/>
              <a:gd name="connsiteY0" fmla="*/ 1200106 h 2382166"/>
              <a:gd name="connsiteX1" fmla="*/ 483528 w 935662"/>
              <a:gd name="connsiteY1" fmla="*/ 1206952 h 2382166"/>
              <a:gd name="connsiteX2" fmla="*/ 505621 w 935662"/>
              <a:gd name="connsiteY2" fmla="*/ 1267937 h 2382166"/>
              <a:gd name="connsiteX3" fmla="*/ 488506 w 935662"/>
              <a:gd name="connsiteY3" fmla="*/ 1337945 h 2382166"/>
              <a:gd name="connsiteX4" fmla="*/ 459258 w 935662"/>
              <a:gd name="connsiteY4" fmla="*/ 1367816 h 2382166"/>
              <a:gd name="connsiteX5" fmla="*/ 426586 w 935662"/>
              <a:gd name="connsiteY5" fmla="*/ 1407955 h 2382166"/>
              <a:gd name="connsiteX6" fmla="*/ 411339 w 935662"/>
              <a:gd name="connsiteY6" fmla="*/ 1343546 h 2382166"/>
              <a:gd name="connsiteX7" fmla="*/ 410718 w 935662"/>
              <a:gd name="connsiteY7" fmla="*/ 1320522 h 2382166"/>
              <a:gd name="connsiteX8" fmla="*/ 441522 w 935662"/>
              <a:gd name="connsiteY8" fmla="*/ 1251135 h 2382166"/>
              <a:gd name="connsiteX9" fmla="*/ 479172 w 935662"/>
              <a:gd name="connsiteY9" fmla="*/ 1200106 h 2382166"/>
              <a:gd name="connsiteX10" fmla="*/ 0 w 935662"/>
              <a:gd name="connsiteY10" fmla="*/ 1198861 h 2382166"/>
              <a:gd name="connsiteX11" fmla="*/ 42005 w 935662"/>
              <a:gd name="connsiteY11" fmla="*/ 1234333 h 2382166"/>
              <a:gd name="connsiteX12" fmla="*/ 252033 w 935662"/>
              <a:gd name="connsiteY12" fmla="*/ 1450893 h 2382166"/>
              <a:gd name="connsiteX13" fmla="*/ 439969 w 935662"/>
              <a:gd name="connsiteY13" fmla="*/ 1844809 h 2382166"/>
              <a:gd name="connsiteX14" fmla="*/ 444325 w 935662"/>
              <a:gd name="connsiteY14" fmla="*/ 1865035 h 2382166"/>
              <a:gd name="connsiteX15" fmla="*/ 444012 w 935662"/>
              <a:gd name="connsiteY15" fmla="*/ 1865346 h 2382166"/>
              <a:gd name="connsiteX16" fmla="*/ 395473 w 935662"/>
              <a:gd name="connsiteY16" fmla="*/ 1757686 h 2382166"/>
              <a:gd name="connsiteX17" fmla="*/ 251722 w 935662"/>
              <a:gd name="connsiteY17" fmla="*/ 1529303 h 2382166"/>
              <a:gd name="connsiteX18" fmla="*/ 4356 w 935662"/>
              <a:gd name="connsiteY18" fmla="*/ 1207574 h 2382166"/>
              <a:gd name="connsiteX19" fmla="*/ 0 w 935662"/>
              <a:gd name="connsiteY19" fmla="*/ 1198861 h 2382166"/>
              <a:gd name="connsiteX20" fmla="*/ 440901 w 935662"/>
              <a:gd name="connsiteY20" fmla="*/ 1077824 h 2382166"/>
              <a:gd name="connsiteX21" fmla="*/ 471394 w 935662"/>
              <a:gd name="connsiteY21" fmla="*/ 1163080 h 2382166"/>
              <a:gd name="connsiteX22" fmla="*/ 455837 w 935662"/>
              <a:gd name="connsiteY22" fmla="*/ 1213796 h 2382166"/>
              <a:gd name="connsiteX23" fmla="*/ 431256 w 935662"/>
              <a:gd name="connsiteY23" fmla="*/ 1240866 h 2382166"/>
              <a:gd name="connsiteX24" fmla="*/ 392672 w 935662"/>
              <a:gd name="connsiteY24" fmla="*/ 1288784 h 2382166"/>
              <a:gd name="connsiteX25" fmla="*/ 376180 w 935662"/>
              <a:gd name="connsiteY25" fmla="*/ 1183615 h 2382166"/>
              <a:gd name="connsiteX26" fmla="*/ 401074 w 935662"/>
              <a:gd name="connsiteY26" fmla="*/ 1135386 h 2382166"/>
              <a:gd name="connsiteX27" fmla="*/ 440901 w 935662"/>
              <a:gd name="connsiteY27" fmla="*/ 1077824 h 2382166"/>
              <a:gd name="connsiteX28" fmla="*/ 925984 w 935662"/>
              <a:gd name="connsiteY28" fmla="*/ 976077 h 2382166"/>
              <a:gd name="connsiteX29" fmla="*/ 930028 w 935662"/>
              <a:gd name="connsiteY29" fmla="*/ 1017459 h 2382166"/>
              <a:gd name="connsiteX30" fmla="*/ 929406 w 935662"/>
              <a:gd name="connsiteY30" fmla="*/ 1089646 h 2382166"/>
              <a:gd name="connsiteX31" fmla="*/ 883979 w 935662"/>
              <a:gd name="connsiteY31" fmla="*/ 1159346 h 2382166"/>
              <a:gd name="connsiteX32" fmla="*/ 862197 w 935662"/>
              <a:gd name="connsiteY32" fmla="*/ 1171791 h 2382166"/>
              <a:gd name="connsiteX33" fmla="*/ 768230 w 935662"/>
              <a:gd name="connsiteY33" fmla="*/ 1232776 h 2382166"/>
              <a:gd name="connsiteX34" fmla="*/ 774453 w 935662"/>
              <a:gd name="connsiteY34" fmla="*/ 1139743 h 2382166"/>
              <a:gd name="connsiteX35" fmla="*/ 777253 w 935662"/>
              <a:gd name="connsiteY35" fmla="*/ 1128541 h 2382166"/>
              <a:gd name="connsiteX36" fmla="*/ 869977 w 935662"/>
              <a:gd name="connsiteY36" fmla="*/ 1020883 h 2382166"/>
              <a:gd name="connsiteX37" fmla="*/ 916650 w 935662"/>
              <a:gd name="connsiteY37" fmla="*/ 986035 h 2382166"/>
              <a:gd name="connsiteX38" fmla="*/ 925984 w 935662"/>
              <a:gd name="connsiteY38" fmla="*/ 976077 h 2382166"/>
              <a:gd name="connsiteX39" fmla="*/ 602076 w 935662"/>
              <a:gd name="connsiteY39" fmla="*/ 975455 h 2382166"/>
              <a:gd name="connsiteX40" fmla="*/ 611099 w 935662"/>
              <a:gd name="connsiteY40" fmla="*/ 985723 h 2382166"/>
              <a:gd name="connsiteX41" fmla="*/ 653416 w 935662"/>
              <a:gd name="connsiteY41" fmla="*/ 1020572 h 2382166"/>
              <a:gd name="connsiteX42" fmla="*/ 748317 w 935662"/>
              <a:gd name="connsiteY42" fmla="*/ 1149700 h 2382166"/>
              <a:gd name="connsiteX43" fmla="*/ 750183 w 935662"/>
              <a:gd name="connsiteY43" fmla="*/ 1237755 h 2382166"/>
              <a:gd name="connsiteX44" fmla="*/ 666172 w 935662"/>
              <a:gd name="connsiteY44" fmla="*/ 1177703 h 2382166"/>
              <a:gd name="connsiteX45" fmla="*/ 661505 w 935662"/>
              <a:gd name="connsiteY45" fmla="*/ 1175213 h 2382166"/>
              <a:gd name="connsiteX46" fmla="*/ 593674 w 935662"/>
              <a:gd name="connsiteY46" fmla="*/ 1052620 h 2382166"/>
              <a:gd name="connsiteX47" fmla="*/ 602076 w 935662"/>
              <a:gd name="connsiteY47" fmla="*/ 975455 h 2382166"/>
              <a:gd name="connsiteX48" fmla="*/ 406363 w 935662"/>
              <a:gd name="connsiteY48" fmla="*/ 966742 h 2382166"/>
              <a:gd name="connsiteX49" fmla="*/ 436235 w 935662"/>
              <a:gd name="connsiteY49" fmla="*/ 1046708 h 2382166"/>
              <a:gd name="connsiteX50" fmla="*/ 416632 w 935662"/>
              <a:gd name="connsiteY50" fmla="*/ 1104270 h 2382166"/>
              <a:gd name="connsiteX51" fmla="*/ 381472 w 935662"/>
              <a:gd name="connsiteY51" fmla="*/ 1142854 h 2382166"/>
              <a:gd name="connsiteX52" fmla="*/ 358757 w 935662"/>
              <a:gd name="connsiteY52" fmla="*/ 1174902 h 2382166"/>
              <a:gd name="connsiteX53" fmla="*/ 341955 w 935662"/>
              <a:gd name="connsiteY53" fmla="*/ 1111427 h 2382166"/>
              <a:gd name="connsiteX54" fmla="*/ 340399 w 935662"/>
              <a:gd name="connsiteY54" fmla="*/ 1089646 h 2382166"/>
              <a:gd name="connsiteX55" fmla="*/ 370271 w 935662"/>
              <a:gd name="connsiteY55" fmla="*/ 1016837 h 2382166"/>
              <a:gd name="connsiteX56" fmla="*/ 406363 w 935662"/>
              <a:gd name="connsiteY56" fmla="*/ 966742 h 2382166"/>
              <a:gd name="connsiteX57" fmla="*/ 371204 w 935662"/>
              <a:gd name="connsiteY57" fmla="*/ 848817 h 2382166"/>
              <a:gd name="connsiteX58" fmla="*/ 394850 w 935662"/>
              <a:gd name="connsiteY58" fmla="*/ 909802 h 2382166"/>
              <a:gd name="connsiteX59" fmla="*/ 376492 w 935662"/>
              <a:gd name="connsiteY59" fmla="*/ 994747 h 2382166"/>
              <a:gd name="connsiteX60" fmla="*/ 319863 w 935662"/>
              <a:gd name="connsiteY60" fmla="*/ 1059777 h 2382166"/>
              <a:gd name="connsiteX61" fmla="*/ 306483 w 935662"/>
              <a:gd name="connsiteY61" fmla="*/ 1004702 h 2382166"/>
              <a:gd name="connsiteX62" fmla="*/ 304304 w 935662"/>
              <a:gd name="connsiteY62" fmla="*/ 985100 h 2382166"/>
              <a:gd name="connsiteX63" fmla="*/ 339777 w 935662"/>
              <a:gd name="connsiteY63" fmla="*/ 895800 h 2382166"/>
              <a:gd name="connsiteX64" fmla="*/ 365292 w 935662"/>
              <a:gd name="connsiteY64" fmla="*/ 860641 h 2382166"/>
              <a:gd name="connsiteX65" fmla="*/ 371204 w 935662"/>
              <a:gd name="connsiteY65" fmla="*/ 848817 h 2382166"/>
              <a:gd name="connsiteX66" fmla="*/ 925670 w 935662"/>
              <a:gd name="connsiteY66" fmla="*/ 804321 h 2382166"/>
              <a:gd name="connsiteX67" fmla="*/ 930027 w 935662"/>
              <a:gd name="connsiteY67" fmla="*/ 838548 h 2382166"/>
              <a:gd name="connsiteX68" fmla="*/ 931582 w 935662"/>
              <a:gd name="connsiteY68" fmla="*/ 913847 h 2382166"/>
              <a:gd name="connsiteX69" fmla="*/ 888021 w 935662"/>
              <a:gd name="connsiteY69" fmla="*/ 985721 h 2382166"/>
              <a:gd name="connsiteX70" fmla="*/ 871843 w 935662"/>
              <a:gd name="connsiteY70" fmla="*/ 995678 h 2382166"/>
              <a:gd name="connsiteX71" fmla="*/ 774141 w 935662"/>
              <a:gd name="connsiteY71" fmla="*/ 1062575 h 2382166"/>
              <a:gd name="connsiteX72" fmla="*/ 795610 w 935662"/>
              <a:gd name="connsiteY72" fmla="*/ 912602 h 2382166"/>
              <a:gd name="connsiteX73" fmla="*/ 852240 w 935662"/>
              <a:gd name="connsiteY73" fmla="*/ 857527 h 2382166"/>
              <a:gd name="connsiteX74" fmla="*/ 925670 w 935662"/>
              <a:gd name="connsiteY74" fmla="*/ 804321 h 2382166"/>
              <a:gd name="connsiteX75" fmla="*/ 334798 w 935662"/>
              <a:gd name="connsiteY75" fmla="*/ 734624 h 2382166"/>
              <a:gd name="connsiteX76" fmla="*/ 360626 w 935662"/>
              <a:gd name="connsiteY76" fmla="*/ 804321 h 2382166"/>
              <a:gd name="connsiteX77" fmla="*/ 343511 w 935662"/>
              <a:gd name="connsiteY77" fmla="*/ 877130 h 2382166"/>
              <a:gd name="connsiteX78" fmla="*/ 303060 w 935662"/>
              <a:gd name="connsiteY78" fmla="*/ 922247 h 2382166"/>
              <a:gd name="connsiteX79" fmla="*/ 286258 w 935662"/>
              <a:gd name="connsiteY79" fmla="*/ 947451 h 2382166"/>
              <a:gd name="connsiteX80" fmla="*/ 268521 w 935662"/>
              <a:gd name="connsiteY80" fmla="*/ 877754 h 2382166"/>
              <a:gd name="connsiteX81" fmla="*/ 307416 w 935662"/>
              <a:gd name="connsiteY81" fmla="*/ 778496 h 2382166"/>
              <a:gd name="connsiteX82" fmla="*/ 328886 w 935662"/>
              <a:gd name="connsiteY82" fmla="*/ 748004 h 2382166"/>
              <a:gd name="connsiteX83" fmla="*/ 334798 w 935662"/>
              <a:gd name="connsiteY83" fmla="*/ 734624 h 2382166"/>
              <a:gd name="connsiteX84" fmla="*/ 350355 w 935662"/>
              <a:gd name="connsiteY84" fmla="*/ 650927 h 2382166"/>
              <a:gd name="connsiteX85" fmla="*/ 403872 w 935662"/>
              <a:gd name="connsiteY85" fmla="*/ 737115 h 2382166"/>
              <a:gd name="connsiteX86" fmla="*/ 607677 w 935662"/>
              <a:gd name="connsiteY86" fmla="*/ 1171792 h 2382166"/>
              <a:gd name="connsiteX87" fmla="*/ 667106 w 935662"/>
              <a:gd name="connsiteY87" fmla="*/ 1614560 h 2382166"/>
              <a:gd name="connsiteX88" fmla="*/ 660261 w 935662"/>
              <a:gd name="connsiteY88" fmla="*/ 1715061 h 2382166"/>
              <a:gd name="connsiteX89" fmla="*/ 658082 w 935662"/>
              <a:gd name="connsiteY89" fmla="*/ 1725329 h 2382166"/>
              <a:gd name="connsiteX90" fmla="*/ 650925 w 935662"/>
              <a:gd name="connsiteY90" fmla="*/ 1643497 h 2382166"/>
              <a:gd name="connsiteX91" fmla="*/ 576250 w 935662"/>
              <a:gd name="connsiteY91" fmla="*/ 1287230 h 2382166"/>
              <a:gd name="connsiteX92" fmla="*/ 355333 w 935662"/>
              <a:gd name="connsiteY92" fmla="*/ 671151 h 2382166"/>
              <a:gd name="connsiteX93" fmla="*/ 350355 w 935662"/>
              <a:gd name="connsiteY93" fmla="*/ 650927 h 2382166"/>
              <a:gd name="connsiteX94" fmla="*/ 605500 w 935662"/>
              <a:gd name="connsiteY94" fmla="*/ 643770 h 2382166"/>
              <a:gd name="connsiteX95" fmla="*/ 614523 w 935662"/>
              <a:gd name="connsiteY95" fmla="*/ 653727 h 2382166"/>
              <a:gd name="connsiteX96" fmla="*/ 663684 w 935662"/>
              <a:gd name="connsiteY96" fmla="*/ 690131 h 2382166"/>
              <a:gd name="connsiteX97" fmla="*/ 704445 w 935662"/>
              <a:gd name="connsiteY97" fmla="*/ 713466 h 2382166"/>
              <a:gd name="connsiteX98" fmla="*/ 742405 w 935662"/>
              <a:gd name="connsiteY98" fmla="*/ 771029 h 2382166"/>
              <a:gd name="connsiteX99" fmla="*/ 757653 w 935662"/>
              <a:gd name="connsiteY99" fmla="*/ 892068 h 2382166"/>
              <a:gd name="connsiteX100" fmla="*/ 756719 w 935662"/>
              <a:gd name="connsiteY100" fmla="*/ 900468 h 2382166"/>
              <a:gd name="connsiteX101" fmla="*/ 751117 w 935662"/>
              <a:gd name="connsiteY101" fmla="*/ 895801 h 2382166"/>
              <a:gd name="connsiteX102" fmla="*/ 688888 w 935662"/>
              <a:gd name="connsiteY102" fmla="*/ 851929 h 2382166"/>
              <a:gd name="connsiteX103" fmla="*/ 666795 w 935662"/>
              <a:gd name="connsiteY103" fmla="*/ 840105 h 2382166"/>
              <a:gd name="connsiteX104" fmla="*/ 596787 w 935662"/>
              <a:gd name="connsiteY104" fmla="*/ 713156 h 2382166"/>
              <a:gd name="connsiteX105" fmla="*/ 603010 w 935662"/>
              <a:gd name="connsiteY105" fmla="*/ 644391 h 2382166"/>
              <a:gd name="connsiteX106" fmla="*/ 605500 w 935662"/>
              <a:gd name="connsiteY106" fmla="*/ 643770 h 2382166"/>
              <a:gd name="connsiteX107" fmla="*/ 926605 w 935662"/>
              <a:gd name="connsiteY107" fmla="*/ 634745 h 2382166"/>
              <a:gd name="connsiteX108" fmla="*/ 929094 w 935662"/>
              <a:gd name="connsiteY108" fmla="*/ 643147 h 2382166"/>
              <a:gd name="connsiteX109" fmla="*/ 935628 w 935662"/>
              <a:gd name="connsiteY109" fmla="*/ 729646 h 2382166"/>
              <a:gd name="connsiteX110" fmla="*/ 882733 w 935662"/>
              <a:gd name="connsiteY110" fmla="*/ 823302 h 2382166"/>
              <a:gd name="connsiteX111" fmla="*/ 857218 w 935662"/>
              <a:gd name="connsiteY111" fmla="*/ 837614 h 2382166"/>
              <a:gd name="connsiteX112" fmla="*/ 776942 w 935662"/>
              <a:gd name="connsiteY112" fmla="*/ 894244 h 2382166"/>
              <a:gd name="connsiteX113" fmla="*/ 790322 w 935662"/>
              <a:gd name="connsiteY113" fmla="*/ 765429 h 2382166"/>
              <a:gd name="connsiteX114" fmla="*/ 852862 w 935662"/>
              <a:gd name="connsiteY114" fmla="*/ 690752 h 2382166"/>
              <a:gd name="connsiteX115" fmla="*/ 926605 w 935662"/>
              <a:gd name="connsiteY115" fmla="*/ 634745 h 2382166"/>
              <a:gd name="connsiteX116" fmla="*/ 299016 w 935662"/>
              <a:gd name="connsiteY116" fmla="*/ 626344 h 2382166"/>
              <a:gd name="connsiteX117" fmla="*/ 324220 w 935662"/>
              <a:gd name="connsiteY117" fmla="*/ 723735 h 2382166"/>
              <a:gd name="connsiteX118" fmla="*/ 296839 w 935662"/>
              <a:gd name="connsiteY118" fmla="*/ 775385 h 2382166"/>
              <a:gd name="connsiteX119" fmla="*/ 252964 w 935662"/>
              <a:gd name="connsiteY119" fmla="*/ 842905 h 2382166"/>
              <a:gd name="connsiteX120" fmla="*/ 275368 w 935662"/>
              <a:gd name="connsiteY120" fmla="*/ 660571 h 2382166"/>
              <a:gd name="connsiteX121" fmla="*/ 299016 w 935662"/>
              <a:gd name="connsiteY121" fmla="*/ 626344 h 2382166"/>
              <a:gd name="connsiteX122" fmla="*/ 148729 w 935662"/>
              <a:gd name="connsiteY122" fmla="*/ 563493 h 2382166"/>
              <a:gd name="connsiteX123" fmla="*/ 204426 w 935662"/>
              <a:gd name="connsiteY123" fmla="*/ 606431 h 2382166"/>
              <a:gd name="connsiteX124" fmla="*/ 229319 w 935662"/>
              <a:gd name="connsiteY124" fmla="*/ 699154 h 2382166"/>
              <a:gd name="connsiteX125" fmla="*/ 216871 w 935662"/>
              <a:gd name="connsiteY125" fmla="*/ 742404 h 2382166"/>
              <a:gd name="connsiteX126" fmla="*/ 216560 w 935662"/>
              <a:gd name="connsiteY126" fmla="*/ 763250 h 2382166"/>
              <a:gd name="connsiteX127" fmla="*/ 434367 w 935662"/>
              <a:gd name="connsiteY127" fmla="*/ 1467694 h 2382166"/>
              <a:gd name="connsiteX128" fmla="*/ 493486 w 935662"/>
              <a:gd name="connsiteY128" fmla="*/ 1757064 h 2382166"/>
              <a:gd name="connsiteX129" fmla="*/ 504376 w 935662"/>
              <a:gd name="connsiteY129" fmla="*/ 2087816 h 2382166"/>
              <a:gd name="connsiteX130" fmla="*/ 503754 w 935662"/>
              <a:gd name="connsiteY130" fmla="*/ 2141334 h 2382166"/>
              <a:gd name="connsiteX131" fmla="*/ 489751 w 935662"/>
              <a:gd name="connsiteY131" fmla="*/ 2257394 h 2382166"/>
              <a:gd name="connsiteX132" fmla="*/ 488195 w 935662"/>
              <a:gd name="connsiteY132" fmla="*/ 2262371 h 2382166"/>
              <a:gd name="connsiteX133" fmla="*/ 482283 w 935662"/>
              <a:gd name="connsiteY133" fmla="*/ 2269528 h 2382166"/>
              <a:gd name="connsiteX134" fmla="*/ 453036 w 935662"/>
              <a:gd name="connsiteY134" fmla="*/ 1891793 h 2382166"/>
              <a:gd name="connsiteX135" fmla="*/ 472017 w 935662"/>
              <a:gd name="connsiteY135" fmla="*/ 1951222 h 2382166"/>
              <a:gd name="connsiteX136" fmla="*/ 487574 w 935662"/>
              <a:gd name="connsiteY136" fmla="*/ 2012206 h 2382166"/>
              <a:gd name="connsiteX137" fmla="*/ 499398 w 935662"/>
              <a:gd name="connsiteY137" fmla="*/ 2074749 h 2382166"/>
              <a:gd name="connsiteX138" fmla="*/ 502509 w 935662"/>
              <a:gd name="connsiteY138" fmla="*/ 2074749 h 2382166"/>
              <a:gd name="connsiteX139" fmla="*/ 502509 w 935662"/>
              <a:gd name="connsiteY139" fmla="*/ 1982025 h 2382166"/>
              <a:gd name="connsiteX140" fmla="*/ 433122 w 935662"/>
              <a:gd name="connsiteY140" fmla="*/ 1478896 h 2382166"/>
              <a:gd name="connsiteX141" fmla="*/ 419121 w 935662"/>
              <a:gd name="connsiteY141" fmla="*/ 1427246 h 2382166"/>
              <a:gd name="connsiteX142" fmla="*/ 408542 w 935662"/>
              <a:gd name="connsiteY142" fmla="*/ 1414798 h 2382166"/>
              <a:gd name="connsiteX143" fmla="*/ 342578 w 935662"/>
              <a:gd name="connsiteY143" fmla="*/ 1394885 h 2382166"/>
              <a:gd name="connsiteX144" fmla="*/ 267900 w 935662"/>
              <a:gd name="connsiteY144" fmla="*/ 1323632 h 2382166"/>
              <a:gd name="connsiteX145" fmla="*/ 256700 w 935662"/>
              <a:gd name="connsiteY145" fmla="*/ 1269492 h 2382166"/>
              <a:gd name="connsiteX146" fmla="*/ 268524 w 935662"/>
              <a:gd name="connsiteY146" fmla="*/ 1276649 h 2382166"/>
              <a:gd name="connsiteX147" fmla="*/ 306484 w 935662"/>
              <a:gd name="connsiteY147" fmla="*/ 1290028 h 2382166"/>
              <a:gd name="connsiteX148" fmla="*/ 392051 w 935662"/>
              <a:gd name="connsiteY148" fmla="*/ 1350702 h 2382166"/>
              <a:gd name="connsiteX149" fmla="*/ 402007 w 935662"/>
              <a:gd name="connsiteY149" fmla="*/ 1367193 h 2382166"/>
              <a:gd name="connsiteX150" fmla="*/ 401385 w 935662"/>
              <a:gd name="connsiteY150" fmla="*/ 1361281 h 2382166"/>
              <a:gd name="connsiteX151" fmla="*/ 387695 w 935662"/>
              <a:gd name="connsiteY151" fmla="*/ 1311808 h 2382166"/>
              <a:gd name="connsiteX152" fmla="*/ 371825 w 935662"/>
              <a:gd name="connsiteY152" fmla="*/ 1294385 h 2382166"/>
              <a:gd name="connsiteX153" fmla="*/ 307105 w 935662"/>
              <a:gd name="connsiteY153" fmla="*/ 1277581 h 2382166"/>
              <a:gd name="connsiteX154" fmla="*/ 233986 w 935662"/>
              <a:gd name="connsiteY154" fmla="*/ 1212551 h 2382166"/>
              <a:gd name="connsiteX155" fmla="*/ 220917 w 935662"/>
              <a:gd name="connsiteY155" fmla="*/ 1157789 h 2382166"/>
              <a:gd name="connsiteX156" fmla="*/ 223717 w 935662"/>
              <a:gd name="connsiteY156" fmla="*/ 1155922 h 2382166"/>
              <a:gd name="connsiteX157" fmla="*/ 286571 w 935662"/>
              <a:gd name="connsiteY157" fmla="*/ 1177081 h 2382166"/>
              <a:gd name="connsiteX158" fmla="*/ 345689 w 935662"/>
              <a:gd name="connsiteY158" fmla="*/ 1214419 h 2382166"/>
              <a:gd name="connsiteX159" fmla="*/ 371514 w 935662"/>
              <a:gd name="connsiteY159" fmla="*/ 1257046 h 2382166"/>
              <a:gd name="connsiteX160" fmla="*/ 348490 w 935662"/>
              <a:gd name="connsiteY160" fmla="*/ 1182682 h 2382166"/>
              <a:gd name="connsiteX161" fmla="*/ 341643 w 935662"/>
              <a:gd name="connsiteY161" fmla="*/ 1181124 h 2382166"/>
              <a:gd name="connsiteX162" fmla="*/ 262922 w 935662"/>
              <a:gd name="connsiteY162" fmla="*/ 1159966 h 2382166"/>
              <a:gd name="connsiteX163" fmla="*/ 200069 w 935662"/>
              <a:gd name="connsiteY163" fmla="*/ 1103959 h 2382166"/>
              <a:gd name="connsiteX164" fmla="*/ 185757 w 935662"/>
              <a:gd name="connsiteY164" fmla="*/ 1040485 h 2382166"/>
              <a:gd name="connsiteX165" fmla="*/ 252654 w 935662"/>
              <a:gd name="connsiteY165" fmla="*/ 1061643 h 2382166"/>
              <a:gd name="connsiteX166" fmla="*/ 308350 w 935662"/>
              <a:gd name="connsiteY166" fmla="*/ 1097426 h 2382166"/>
              <a:gd name="connsiteX167" fmla="*/ 335731 w 935662"/>
              <a:gd name="connsiteY167" fmla="*/ 1142543 h 2382166"/>
              <a:gd name="connsiteX168" fmla="*/ 333865 w 935662"/>
              <a:gd name="connsiteY168" fmla="*/ 1134141 h 2382166"/>
              <a:gd name="connsiteX169" fmla="*/ 320174 w 935662"/>
              <a:gd name="connsiteY169" fmla="*/ 1089024 h 2382166"/>
              <a:gd name="connsiteX170" fmla="*/ 294971 w 935662"/>
              <a:gd name="connsiteY170" fmla="*/ 1062888 h 2382166"/>
              <a:gd name="connsiteX171" fmla="*/ 229940 w 935662"/>
              <a:gd name="connsiteY171" fmla="*/ 1047020 h 2382166"/>
              <a:gd name="connsiteX172" fmla="*/ 163976 w 935662"/>
              <a:gd name="connsiteY172" fmla="*/ 987589 h 2382166"/>
              <a:gd name="connsiteX173" fmla="*/ 151219 w 935662"/>
              <a:gd name="connsiteY173" fmla="*/ 933449 h 2382166"/>
              <a:gd name="connsiteX174" fmla="*/ 151219 w 935662"/>
              <a:gd name="connsiteY174" fmla="*/ 924736 h 2382166"/>
              <a:gd name="connsiteX175" fmla="*/ 210961 w 935662"/>
              <a:gd name="connsiteY175" fmla="*/ 947140 h 2382166"/>
              <a:gd name="connsiteX176" fmla="*/ 278479 w 935662"/>
              <a:gd name="connsiteY176" fmla="*/ 991324 h 2382166"/>
              <a:gd name="connsiteX177" fmla="*/ 298393 w 935662"/>
              <a:gd name="connsiteY177" fmla="*/ 1021817 h 2382166"/>
              <a:gd name="connsiteX178" fmla="*/ 278479 w 935662"/>
              <a:gd name="connsiteY178" fmla="*/ 960519 h 2382166"/>
              <a:gd name="connsiteX179" fmla="*/ 272257 w 935662"/>
              <a:gd name="connsiteY179" fmla="*/ 955852 h 2382166"/>
              <a:gd name="connsiteX180" fmla="*/ 201938 w 935662"/>
              <a:gd name="connsiteY180" fmla="*/ 935939 h 2382166"/>
              <a:gd name="connsiteX181" fmla="*/ 125083 w 935662"/>
              <a:gd name="connsiteY181" fmla="*/ 865618 h 2382166"/>
              <a:gd name="connsiteX182" fmla="*/ 115436 w 935662"/>
              <a:gd name="connsiteY182" fmla="*/ 822680 h 2382166"/>
              <a:gd name="connsiteX183" fmla="*/ 114191 w 935662"/>
              <a:gd name="connsiteY183" fmla="*/ 810546 h 2382166"/>
              <a:gd name="connsiteX184" fmla="*/ 169266 w 935662"/>
              <a:gd name="connsiteY184" fmla="*/ 832949 h 2382166"/>
              <a:gd name="connsiteX185" fmla="*/ 242698 w 935662"/>
              <a:gd name="connsiteY185" fmla="*/ 878687 h 2382166"/>
              <a:gd name="connsiteX186" fmla="*/ 261678 w 935662"/>
              <a:gd name="connsiteY186" fmla="*/ 909180 h 2382166"/>
              <a:gd name="connsiteX187" fmla="*/ 243009 w 935662"/>
              <a:gd name="connsiteY187" fmla="*/ 854107 h 2382166"/>
              <a:gd name="connsiteX188" fmla="*/ 233675 w 935662"/>
              <a:gd name="connsiteY188" fmla="*/ 846950 h 2382166"/>
              <a:gd name="connsiteX189" fmla="*/ 174867 w 935662"/>
              <a:gd name="connsiteY189" fmla="*/ 823613 h 2382166"/>
              <a:gd name="connsiteX190" fmla="*/ 88055 w 935662"/>
              <a:gd name="connsiteY190" fmla="*/ 747693 h 2382166"/>
              <a:gd name="connsiteX191" fmla="*/ 77476 w 935662"/>
              <a:gd name="connsiteY191" fmla="*/ 702265 h 2382166"/>
              <a:gd name="connsiteX192" fmla="*/ 134107 w 935662"/>
              <a:gd name="connsiteY192" fmla="*/ 720312 h 2382166"/>
              <a:gd name="connsiteX193" fmla="*/ 219983 w 935662"/>
              <a:gd name="connsiteY193" fmla="*/ 795610 h 2382166"/>
              <a:gd name="connsiteX194" fmla="*/ 226829 w 935662"/>
              <a:gd name="connsiteY194" fmla="*/ 804944 h 2382166"/>
              <a:gd name="connsiteX195" fmla="*/ 207848 w 935662"/>
              <a:gd name="connsiteY195" fmla="*/ 750804 h 2382166"/>
              <a:gd name="connsiteX196" fmla="*/ 202248 w 935662"/>
              <a:gd name="connsiteY196" fmla="*/ 744892 h 2382166"/>
              <a:gd name="connsiteX197" fmla="*/ 191046 w 935662"/>
              <a:gd name="connsiteY197" fmla="*/ 737114 h 2382166"/>
              <a:gd name="connsiteX198" fmla="*/ 138774 w 935662"/>
              <a:gd name="connsiteY198" fmla="*/ 610166 h 2382166"/>
              <a:gd name="connsiteX199" fmla="*/ 148729 w 935662"/>
              <a:gd name="connsiteY199" fmla="*/ 563493 h 2382166"/>
              <a:gd name="connsiteX200" fmla="*/ 605187 w 935662"/>
              <a:gd name="connsiteY200" fmla="*/ 473881 h 2382166"/>
              <a:gd name="connsiteX201" fmla="*/ 612966 w 935662"/>
              <a:gd name="connsiteY201" fmla="*/ 485081 h 2382166"/>
              <a:gd name="connsiteX202" fmla="*/ 660262 w 935662"/>
              <a:gd name="connsiteY202" fmla="*/ 522109 h 2382166"/>
              <a:gd name="connsiteX203" fmla="*/ 751117 w 935662"/>
              <a:gd name="connsiteY203" fmla="*/ 632878 h 2382166"/>
              <a:gd name="connsiteX204" fmla="*/ 758585 w 935662"/>
              <a:gd name="connsiteY204" fmla="*/ 726535 h 2382166"/>
              <a:gd name="connsiteX205" fmla="*/ 758274 w 935662"/>
              <a:gd name="connsiteY205" fmla="*/ 735246 h 2382166"/>
              <a:gd name="connsiteX206" fmla="*/ 750807 w 935662"/>
              <a:gd name="connsiteY206" fmla="*/ 729023 h 2382166"/>
              <a:gd name="connsiteX207" fmla="*/ 687953 w 935662"/>
              <a:gd name="connsiteY207" fmla="*/ 685462 h 2382166"/>
              <a:gd name="connsiteX208" fmla="*/ 649372 w 935662"/>
              <a:gd name="connsiteY208" fmla="*/ 663993 h 2382166"/>
              <a:gd name="connsiteX209" fmla="*/ 598343 w 935662"/>
              <a:gd name="connsiteY209" fmla="*/ 584339 h 2382166"/>
              <a:gd name="connsiteX210" fmla="*/ 605187 w 935662"/>
              <a:gd name="connsiteY210" fmla="*/ 473881 h 2382166"/>
              <a:gd name="connsiteX211" fmla="*/ 927539 w 935662"/>
              <a:gd name="connsiteY211" fmla="*/ 469836 h 2382166"/>
              <a:gd name="connsiteX212" fmla="*/ 932830 w 935662"/>
              <a:gd name="connsiteY212" fmla="*/ 584029 h 2382166"/>
              <a:gd name="connsiteX213" fmla="*/ 890824 w 935662"/>
              <a:gd name="connsiteY213" fmla="*/ 650304 h 2382166"/>
              <a:gd name="connsiteX214" fmla="*/ 847574 w 935662"/>
              <a:gd name="connsiteY214" fmla="*/ 675819 h 2382166"/>
              <a:gd name="connsiteX215" fmla="*/ 780988 w 935662"/>
              <a:gd name="connsiteY215" fmla="*/ 722802 h 2382166"/>
              <a:gd name="connsiteX216" fmla="*/ 776942 w 935662"/>
              <a:gd name="connsiteY216" fmla="*/ 725913 h 2382166"/>
              <a:gd name="connsiteX217" fmla="*/ 773520 w 935662"/>
              <a:gd name="connsiteY217" fmla="*/ 725290 h 2382166"/>
              <a:gd name="connsiteX218" fmla="*/ 776942 w 935662"/>
              <a:gd name="connsiteY218" fmla="*/ 655593 h 2382166"/>
              <a:gd name="connsiteX219" fmla="*/ 789077 w 935662"/>
              <a:gd name="connsiteY219" fmla="*/ 599275 h 2382166"/>
              <a:gd name="connsiteX220" fmla="*/ 850374 w 935662"/>
              <a:gd name="connsiteY220" fmla="*/ 524911 h 2382166"/>
              <a:gd name="connsiteX221" fmla="*/ 924739 w 935662"/>
              <a:gd name="connsiteY221" fmla="*/ 470458 h 2382166"/>
              <a:gd name="connsiteX222" fmla="*/ 927539 w 935662"/>
              <a:gd name="connsiteY222" fmla="*/ 469836 h 2382166"/>
              <a:gd name="connsiteX223" fmla="*/ 606743 w 935662"/>
              <a:gd name="connsiteY223" fmla="*/ 311149 h 2382166"/>
              <a:gd name="connsiteX224" fmla="*/ 659328 w 935662"/>
              <a:gd name="connsiteY224" fmla="*/ 357200 h 2382166"/>
              <a:gd name="connsiteX225" fmla="*/ 671773 w 935662"/>
              <a:gd name="connsiteY225" fmla="*/ 362799 h 2382166"/>
              <a:gd name="connsiteX226" fmla="*/ 746761 w 935662"/>
              <a:gd name="connsiteY226" fmla="*/ 451166 h 2382166"/>
              <a:gd name="connsiteX227" fmla="*/ 759206 w 935662"/>
              <a:gd name="connsiteY227" fmla="*/ 556957 h 2382166"/>
              <a:gd name="connsiteX228" fmla="*/ 757962 w 935662"/>
              <a:gd name="connsiteY228" fmla="*/ 570337 h 2382166"/>
              <a:gd name="connsiteX229" fmla="*/ 751428 w 935662"/>
              <a:gd name="connsiteY229" fmla="*/ 565046 h 2382166"/>
              <a:gd name="connsiteX230" fmla="*/ 689820 w 935662"/>
              <a:gd name="connsiteY230" fmla="*/ 521798 h 2382166"/>
              <a:gd name="connsiteX231" fmla="*/ 651237 w 935662"/>
              <a:gd name="connsiteY231" fmla="*/ 500640 h 2382166"/>
              <a:gd name="connsiteX232" fmla="*/ 598654 w 935662"/>
              <a:gd name="connsiteY232" fmla="*/ 416629 h 2382166"/>
              <a:gd name="connsiteX233" fmla="*/ 604877 w 935662"/>
              <a:gd name="connsiteY233" fmla="*/ 314260 h 2382166"/>
              <a:gd name="connsiteX234" fmla="*/ 606743 w 935662"/>
              <a:gd name="connsiteY234" fmla="*/ 311149 h 2382166"/>
              <a:gd name="connsiteX235" fmla="*/ 930029 w 935662"/>
              <a:gd name="connsiteY235" fmla="*/ 304926 h 2382166"/>
              <a:gd name="connsiteX236" fmla="*/ 933140 w 935662"/>
              <a:gd name="connsiteY236" fmla="*/ 414139 h 2382166"/>
              <a:gd name="connsiteX237" fmla="*/ 894557 w 935662"/>
              <a:gd name="connsiteY237" fmla="*/ 484149 h 2382166"/>
              <a:gd name="connsiteX238" fmla="*/ 874333 w 935662"/>
              <a:gd name="connsiteY238" fmla="*/ 497216 h 2382166"/>
              <a:gd name="connsiteX239" fmla="*/ 776010 w 935662"/>
              <a:gd name="connsiteY239" fmla="*/ 563804 h 2382166"/>
              <a:gd name="connsiteX240" fmla="*/ 774142 w 935662"/>
              <a:gd name="connsiteY240" fmla="*/ 546379 h 2382166"/>
              <a:gd name="connsiteX241" fmla="*/ 791256 w 935662"/>
              <a:gd name="connsiteY241" fmla="*/ 427830 h 2382166"/>
              <a:gd name="connsiteX242" fmla="*/ 850685 w 935662"/>
              <a:gd name="connsiteY242" fmla="*/ 360933 h 2382166"/>
              <a:gd name="connsiteX243" fmla="*/ 924117 w 935662"/>
              <a:gd name="connsiteY243" fmla="*/ 307104 h 2382166"/>
              <a:gd name="connsiteX244" fmla="*/ 930029 w 935662"/>
              <a:gd name="connsiteY244" fmla="*/ 304926 h 2382166"/>
              <a:gd name="connsiteX245" fmla="*/ 602386 w 935662"/>
              <a:gd name="connsiteY245" fmla="*/ 148729 h 2382166"/>
              <a:gd name="connsiteX246" fmla="*/ 663062 w 935662"/>
              <a:gd name="connsiteY246" fmla="*/ 196336 h 2382166"/>
              <a:gd name="connsiteX247" fmla="*/ 750495 w 935662"/>
              <a:gd name="connsiteY247" fmla="*/ 343198 h 2382166"/>
              <a:gd name="connsiteX248" fmla="*/ 755473 w 935662"/>
              <a:gd name="connsiteY248" fmla="*/ 414762 h 2382166"/>
              <a:gd name="connsiteX249" fmla="*/ 751116 w 935662"/>
              <a:gd name="connsiteY249" fmla="*/ 415696 h 2382166"/>
              <a:gd name="connsiteX250" fmla="*/ 667418 w 935662"/>
              <a:gd name="connsiteY250" fmla="*/ 346620 h 2382166"/>
              <a:gd name="connsiteX251" fmla="*/ 596163 w 935662"/>
              <a:gd name="connsiteY251" fmla="*/ 229317 h 2382166"/>
              <a:gd name="connsiteX252" fmla="*/ 602386 w 935662"/>
              <a:gd name="connsiteY252" fmla="*/ 148729 h 2382166"/>
              <a:gd name="connsiteX253" fmla="*/ 925671 w 935662"/>
              <a:gd name="connsiteY253" fmla="*/ 140017 h 2382166"/>
              <a:gd name="connsiteX254" fmla="*/ 927540 w 935662"/>
              <a:gd name="connsiteY254" fmla="*/ 159309 h 2382166"/>
              <a:gd name="connsiteX255" fmla="*/ 931273 w 935662"/>
              <a:gd name="connsiteY255" fmla="*/ 221849 h 2382166"/>
              <a:gd name="connsiteX256" fmla="*/ 857841 w 935662"/>
              <a:gd name="connsiteY256" fmla="*/ 341020 h 2382166"/>
              <a:gd name="connsiteX257" fmla="*/ 794055 w 935662"/>
              <a:gd name="connsiteY257" fmla="*/ 385826 h 2382166"/>
              <a:gd name="connsiteX258" fmla="*/ 774453 w 935662"/>
              <a:gd name="connsiteY258" fmla="*/ 410717 h 2382166"/>
              <a:gd name="connsiteX259" fmla="*/ 801212 w 935662"/>
              <a:gd name="connsiteY259" fmla="*/ 259188 h 2382166"/>
              <a:gd name="connsiteX260" fmla="*/ 865308 w 935662"/>
              <a:gd name="connsiteY260" fmla="*/ 188867 h 2382166"/>
              <a:gd name="connsiteX261" fmla="*/ 925671 w 935662"/>
              <a:gd name="connsiteY261" fmla="*/ 140017 h 2382166"/>
              <a:gd name="connsiteX262" fmla="*/ 754851 w 935662"/>
              <a:gd name="connsiteY262" fmla="*/ 0 h 2382166"/>
              <a:gd name="connsiteX263" fmla="*/ 766054 w 935662"/>
              <a:gd name="connsiteY263" fmla="*/ 12134 h 2382166"/>
              <a:gd name="connsiteX264" fmla="*/ 820816 w 935662"/>
              <a:gd name="connsiteY264" fmla="*/ 107657 h 2382166"/>
              <a:gd name="connsiteX265" fmla="*/ 816459 w 935662"/>
              <a:gd name="connsiteY265" fmla="*/ 188557 h 2382166"/>
              <a:gd name="connsiteX266" fmla="*/ 765430 w 935662"/>
              <a:gd name="connsiteY266" fmla="*/ 271324 h 2382166"/>
              <a:gd name="connsiteX267" fmla="*/ 760763 w 935662"/>
              <a:gd name="connsiteY267" fmla="*/ 284080 h 2382166"/>
              <a:gd name="connsiteX268" fmla="*/ 764809 w 935662"/>
              <a:gd name="connsiteY268" fmla="*/ 971100 h 2382166"/>
              <a:gd name="connsiteX269" fmla="*/ 749873 w 935662"/>
              <a:gd name="connsiteY269" fmla="*/ 1387109 h 2382166"/>
              <a:gd name="connsiteX270" fmla="*/ 653105 w 935662"/>
              <a:gd name="connsiteY270" fmla="*/ 1961491 h 2382166"/>
              <a:gd name="connsiteX271" fmla="*/ 637236 w 935662"/>
              <a:gd name="connsiteY271" fmla="*/ 2047058 h 2382166"/>
              <a:gd name="connsiteX272" fmla="*/ 577806 w 935662"/>
              <a:gd name="connsiteY272" fmla="*/ 2214146 h 2382166"/>
              <a:gd name="connsiteX273" fmla="*/ 498773 w 935662"/>
              <a:gd name="connsiteY273" fmla="*/ 2372211 h 2382166"/>
              <a:gd name="connsiteX274" fmla="*/ 492239 w 935662"/>
              <a:gd name="connsiteY274" fmla="*/ 2382166 h 2382166"/>
              <a:gd name="connsiteX275" fmla="*/ 659639 w 935662"/>
              <a:gd name="connsiteY275" fmla="*/ 1748664 h 2382166"/>
              <a:gd name="connsiteX276" fmla="*/ 659328 w 935662"/>
              <a:gd name="connsiteY276" fmla="*/ 1840454 h 2382166"/>
              <a:gd name="connsiteX277" fmla="*/ 655906 w 935662"/>
              <a:gd name="connsiteY277" fmla="*/ 1932865 h 2382166"/>
              <a:gd name="connsiteX278" fmla="*/ 661816 w 935662"/>
              <a:gd name="connsiteY278" fmla="*/ 1912330 h 2382166"/>
              <a:gd name="connsiteX279" fmla="*/ 739916 w 935662"/>
              <a:gd name="connsiteY279" fmla="*/ 1458672 h 2382166"/>
              <a:gd name="connsiteX280" fmla="*/ 758586 w 935662"/>
              <a:gd name="connsiteY280" fmla="*/ 1076269 h 2382166"/>
              <a:gd name="connsiteX281" fmla="*/ 758586 w 935662"/>
              <a:gd name="connsiteY281" fmla="*/ 1058533 h 2382166"/>
              <a:gd name="connsiteX282" fmla="*/ 755785 w 935662"/>
              <a:gd name="connsiteY282" fmla="*/ 1067867 h 2382166"/>
              <a:gd name="connsiteX283" fmla="*/ 731826 w 935662"/>
              <a:gd name="connsiteY283" fmla="*/ 1047954 h 2382166"/>
              <a:gd name="connsiteX284" fmla="*/ 669907 w 935662"/>
              <a:gd name="connsiteY284" fmla="*/ 1010616 h 2382166"/>
              <a:gd name="connsiteX285" fmla="*/ 596164 w 935662"/>
              <a:gd name="connsiteY285" fmla="*/ 877444 h 2382166"/>
              <a:gd name="connsiteX286" fmla="*/ 602387 w 935662"/>
              <a:gd name="connsiteY286" fmla="*/ 810235 h 2382166"/>
              <a:gd name="connsiteX287" fmla="*/ 607365 w 935662"/>
              <a:gd name="connsiteY287" fmla="*/ 814280 h 2382166"/>
              <a:gd name="connsiteX288" fmla="*/ 671152 w 935662"/>
              <a:gd name="connsiteY288" fmla="*/ 861885 h 2382166"/>
              <a:gd name="connsiteX289" fmla="*/ 736493 w 935662"/>
              <a:gd name="connsiteY289" fmla="*/ 925049 h 2382166"/>
              <a:gd name="connsiteX290" fmla="*/ 752050 w 935662"/>
              <a:gd name="connsiteY290" fmla="*/ 981368 h 2382166"/>
              <a:gd name="connsiteX291" fmla="*/ 758897 w 935662"/>
              <a:gd name="connsiteY291" fmla="*/ 1026173 h 2382166"/>
              <a:gd name="connsiteX292" fmla="*/ 759829 w 935662"/>
              <a:gd name="connsiteY292" fmla="*/ 1017773 h 2382166"/>
              <a:gd name="connsiteX293" fmla="*/ 760142 w 935662"/>
              <a:gd name="connsiteY293" fmla="*/ 544824 h 2382166"/>
              <a:gd name="connsiteX294" fmla="*/ 756096 w 935662"/>
              <a:gd name="connsiteY294" fmla="*/ 283769 h 2382166"/>
              <a:gd name="connsiteX295" fmla="*/ 746762 w 935662"/>
              <a:gd name="connsiteY295" fmla="*/ 257010 h 2382166"/>
              <a:gd name="connsiteX296" fmla="*/ 709734 w 935662"/>
              <a:gd name="connsiteY296" fmla="*/ 197581 h 2382166"/>
              <a:gd name="connsiteX297" fmla="*/ 702890 w 935662"/>
              <a:gd name="connsiteY297" fmla="*/ 104858 h 2382166"/>
              <a:gd name="connsiteX298" fmla="*/ 752361 w 935662"/>
              <a:gd name="connsiteY298" fmla="*/ 4667 h 2382166"/>
              <a:gd name="connsiteX299" fmla="*/ 754851 w 935662"/>
              <a:gd name="connsiteY299" fmla="*/ 0 h 238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6">
                <a:moveTo>
                  <a:pt x="479172" y="1200106"/>
                </a:moveTo>
                <a:cubicBezTo>
                  <a:pt x="481040" y="1203217"/>
                  <a:pt x="482907" y="1204773"/>
                  <a:pt x="483528" y="1206952"/>
                </a:cubicBezTo>
                <a:cubicBezTo>
                  <a:pt x="490996" y="1227176"/>
                  <a:pt x="499709" y="1247090"/>
                  <a:pt x="505621" y="1267937"/>
                </a:cubicBezTo>
                <a:cubicBezTo>
                  <a:pt x="513089" y="1294073"/>
                  <a:pt x="507177" y="1317721"/>
                  <a:pt x="488506" y="1337945"/>
                </a:cubicBezTo>
                <a:cubicBezTo>
                  <a:pt x="478861" y="1348213"/>
                  <a:pt x="468282" y="1357547"/>
                  <a:pt x="459258" y="1367816"/>
                </a:cubicBezTo>
                <a:cubicBezTo>
                  <a:pt x="447434" y="1380885"/>
                  <a:pt x="437478" y="1394264"/>
                  <a:pt x="426586" y="1407955"/>
                </a:cubicBezTo>
                <a:cubicBezTo>
                  <a:pt x="417875" y="1387418"/>
                  <a:pt x="413519" y="1365949"/>
                  <a:pt x="411339" y="1343546"/>
                </a:cubicBezTo>
                <a:cubicBezTo>
                  <a:pt x="410718" y="1335768"/>
                  <a:pt x="411029" y="1328300"/>
                  <a:pt x="410718" y="1320522"/>
                </a:cubicBezTo>
                <a:cubicBezTo>
                  <a:pt x="409473" y="1292206"/>
                  <a:pt x="420052" y="1269182"/>
                  <a:pt x="441522" y="1251135"/>
                </a:cubicBezTo>
                <a:cubicBezTo>
                  <a:pt x="458013" y="1237445"/>
                  <a:pt x="471393" y="1221886"/>
                  <a:pt x="479172" y="1200106"/>
                </a:cubicBezTo>
                <a:close/>
                <a:moveTo>
                  <a:pt x="0" y="1198861"/>
                </a:moveTo>
                <a:cubicBezTo>
                  <a:pt x="14001" y="1210685"/>
                  <a:pt x="28004" y="1222196"/>
                  <a:pt x="42005" y="1234333"/>
                </a:cubicBezTo>
                <a:cubicBezTo>
                  <a:pt x="117926" y="1300606"/>
                  <a:pt x="187936" y="1372794"/>
                  <a:pt x="252033" y="1450893"/>
                </a:cubicBezTo>
                <a:cubicBezTo>
                  <a:pt x="347245" y="1566952"/>
                  <a:pt x="410719" y="1697636"/>
                  <a:pt x="439969" y="1844809"/>
                </a:cubicBezTo>
                <a:cubicBezTo>
                  <a:pt x="441214" y="1851655"/>
                  <a:pt x="443080" y="1858189"/>
                  <a:pt x="444325" y="1865035"/>
                </a:cubicBezTo>
                <a:cubicBezTo>
                  <a:pt x="444325" y="1865035"/>
                  <a:pt x="444325" y="1865346"/>
                  <a:pt x="444012" y="1865346"/>
                </a:cubicBezTo>
                <a:cubicBezTo>
                  <a:pt x="427834" y="1829563"/>
                  <a:pt x="412275" y="1793158"/>
                  <a:pt x="395473" y="1757686"/>
                </a:cubicBezTo>
                <a:cubicBezTo>
                  <a:pt x="357202" y="1675543"/>
                  <a:pt x="305862" y="1601179"/>
                  <a:pt x="251722" y="1529303"/>
                </a:cubicBezTo>
                <a:cubicBezTo>
                  <a:pt x="170511" y="1421333"/>
                  <a:pt x="87123" y="1314920"/>
                  <a:pt x="4356" y="1207574"/>
                </a:cubicBezTo>
                <a:cubicBezTo>
                  <a:pt x="2490" y="1205084"/>
                  <a:pt x="621" y="1202907"/>
                  <a:pt x="0" y="1198861"/>
                </a:cubicBezTo>
                <a:close/>
                <a:moveTo>
                  <a:pt x="440901" y="1077824"/>
                </a:moveTo>
                <a:cubicBezTo>
                  <a:pt x="454592" y="1107384"/>
                  <a:pt x="467972" y="1133520"/>
                  <a:pt x="471394" y="1163080"/>
                </a:cubicBezTo>
                <a:cubicBezTo>
                  <a:pt x="473573" y="1182059"/>
                  <a:pt x="467972" y="1199172"/>
                  <a:pt x="455837" y="1213796"/>
                </a:cubicBezTo>
                <a:cubicBezTo>
                  <a:pt x="448058" y="1223130"/>
                  <a:pt x="439034" y="1231532"/>
                  <a:pt x="431256" y="1240866"/>
                </a:cubicBezTo>
                <a:cubicBezTo>
                  <a:pt x="418497" y="1256423"/>
                  <a:pt x="406052" y="1272293"/>
                  <a:pt x="392672" y="1288784"/>
                </a:cubicBezTo>
                <a:cubicBezTo>
                  <a:pt x="379292" y="1255180"/>
                  <a:pt x="372758" y="1220019"/>
                  <a:pt x="376180" y="1183615"/>
                </a:cubicBezTo>
                <a:cubicBezTo>
                  <a:pt x="378047" y="1164323"/>
                  <a:pt x="387070" y="1148145"/>
                  <a:pt x="401074" y="1135386"/>
                </a:cubicBezTo>
                <a:cubicBezTo>
                  <a:pt x="417876" y="1119830"/>
                  <a:pt x="433744" y="1103960"/>
                  <a:pt x="440901" y="1077824"/>
                </a:cubicBezTo>
                <a:close/>
                <a:moveTo>
                  <a:pt x="925984" y="976077"/>
                </a:moveTo>
                <a:cubicBezTo>
                  <a:pt x="927540" y="991323"/>
                  <a:pt x="929717" y="1004392"/>
                  <a:pt x="930028" y="1017459"/>
                </a:cubicBezTo>
                <a:cubicBezTo>
                  <a:pt x="930651" y="1041418"/>
                  <a:pt x="931584" y="1065688"/>
                  <a:pt x="929406" y="1089646"/>
                </a:cubicBezTo>
                <a:cubicBezTo>
                  <a:pt x="926606" y="1119828"/>
                  <a:pt x="909804" y="1142854"/>
                  <a:pt x="883979" y="1159346"/>
                </a:cubicBezTo>
                <a:cubicBezTo>
                  <a:pt x="876822" y="1163700"/>
                  <a:pt x="869665" y="1168056"/>
                  <a:pt x="862197" y="1171791"/>
                </a:cubicBezTo>
                <a:cubicBezTo>
                  <a:pt x="829217" y="1187659"/>
                  <a:pt x="796856" y="1204773"/>
                  <a:pt x="768230" y="1232776"/>
                </a:cubicBezTo>
                <a:cubicBezTo>
                  <a:pt x="765429" y="1199483"/>
                  <a:pt x="768230" y="1169612"/>
                  <a:pt x="774453" y="1139743"/>
                </a:cubicBezTo>
                <a:cubicBezTo>
                  <a:pt x="775387" y="1136008"/>
                  <a:pt x="776319" y="1132275"/>
                  <a:pt x="777253" y="1128541"/>
                </a:cubicBezTo>
                <a:cubicBezTo>
                  <a:pt x="787522" y="1074711"/>
                  <a:pt x="818325" y="1038617"/>
                  <a:pt x="869977" y="1020883"/>
                </a:cubicBezTo>
                <a:cubicBezTo>
                  <a:pt x="888957" y="1014348"/>
                  <a:pt x="903270" y="1000347"/>
                  <a:pt x="916650" y="986035"/>
                </a:cubicBezTo>
                <a:cubicBezTo>
                  <a:pt x="919138" y="983234"/>
                  <a:pt x="921628" y="980433"/>
                  <a:pt x="925984" y="976077"/>
                </a:cubicBezTo>
                <a:close/>
                <a:moveTo>
                  <a:pt x="602076" y="975455"/>
                </a:moveTo>
                <a:cubicBezTo>
                  <a:pt x="606432" y="980744"/>
                  <a:pt x="608610" y="983544"/>
                  <a:pt x="611099" y="985723"/>
                </a:cubicBezTo>
                <a:cubicBezTo>
                  <a:pt x="625101" y="997858"/>
                  <a:pt x="637235" y="1014039"/>
                  <a:pt x="653416" y="1020572"/>
                </a:cubicBezTo>
                <a:cubicBezTo>
                  <a:pt x="712845" y="1044220"/>
                  <a:pt x="740849" y="1088714"/>
                  <a:pt x="748317" y="1149700"/>
                </a:cubicBezTo>
                <a:cubicBezTo>
                  <a:pt x="752049" y="1178324"/>
                  <a:pt x="755473" y="1206950"/>
                  <a:pt x="750183" y="1237755"/>
                </a:cubicBezTo>
                <a:cubicBezTo>
                  <a:pt x="724979" y="1211619"/>
                  <a:pt x="696354" y="1193572"/>
                  <a:pt x="666172" y="1177703"/>
                </a:cubicBezTo>
                <a:cubicBezTo>
                  <a:pt x="664616" y="1176769"/>
                  <a:pt x="663061" y="1175836"/>
                  <a:pt x="661505" y="1175213"/>
                </a:cubicBezTo>
                <a:cubicBezTo>
                  <a:pt x="609855" y="1150322"/>
                  <a:pt x="588075" y="1108938"/>
                  <a:pt x="593674" y="1052620"/>
                </a:cubicBezTo>
                <a:cubicBezTo>
                  <a:pt x="596164" y="1028040"/>
                  <a:pt x="598965" y="1003459"/>
                  <a:pt x="602076" y="975455"/>
                </a:cubicBezTo>
                <a:close/>
                <a:moveTo>
                  <a:pt x="406363" y="966742"/>
                </a:moveTo>
                <a:cubicBezTo>
                  <a:pt x="419432" y="992567"/>
                  <a:pt x="432502" y="1017771"/>
                  <a:pt x="436235" y="1046708"/>
                </a:cubicBezTo>
                <a:cubicBezTo>
                  <a:pt x="439035" y="1068800"/>
                  <a:pt x="431257" y="1088090"/>
                  <a:pt x="416632" y="1104270"/>
                </a:cubicBezTo>
                <a:cubicBezTo>
                  <a:pt x="405120" y="1117339"/>
                  <a:pt x="392672" y="1129474"/>
                  <a:pt x="381472" y="1142854"/>
                </a:cubicBezTo>
                <a:cubicBezTo>
                  <a:pt x="373382" y="1152809"/>
                  <a:pt x="366536" y="1163701"/>
                  <a:pt x="358757" y="1174902"/>
                </a:cubicBezTo>
                <a:cubicBezTo>
                  <a:pt x="349423" y="1154678"/>
                  <a:pt x="344756" y="1133207"/>
                  <a:pt x="341955" y="1111427"/>
                </a:cubicBezTo>
                <a:cubicBezTo>
                  <a:pt x="341021" y="1104270"/>
                  <a:pt x="340710" y="1096803"/>
                  <a:pt x="340399" y="1089646"/>
                </a:cubicBezTo>
                <a:cubicBezTo>
                  <a:pt x="338533" y="1060398"/>
                  <a:pt x="348178" y="1035818"/>
                  <a:pt x="370271" y="1016837"/>
                </a:cubicBezTo>
                <a:cubicBezTo>
                  <a:pt x="386139" y="1003146"/>
                  <a:pt x="398585" y="987279"/>
                  <a:pt x="406363" y="966742"/>
                </a:cubicBezTo>
                <a:close/>
                <a:moveTo>
                  <a:pt x="371204" y="848817"/>
                </a:moveTo>
                <a:cubicBezTo>
                  <a:pt x="379604" y="870286"/>
                  <a:pt x="387695" y="889888"/>
                  <a:pt x="394850" y="909802"/>
                </a:cubicBezTo>
                <a:cubicBezTo>
                  <a:pt x="406364" y="941851"/>
                  <a:pt x="399519" y="969543"/>
                  <a:pt x="376492" y="994747"/>
                </a:cubicBezTo>
                <a:cubicBezTo>
                  <a:pt x="357513" y="1015282"/>
                  <a:pt x="339466" y="1037063"/>
                  <a:pt x="319863" y="1059777"/>
                </a:cubicBezTo>
                <a:cubicBezTo>
                  <a:pt x="315506" y="1042041"/>
                  <a:pt x="310839" y="1023373"/>
                  <a:pt x="306483" y="1004702"/>
                </a:cubicBezTo>
                <a:cubicBezTo>
                  <a:pt x="304927" y="998169"/>
                  <a:pt x="304927" y="991635"/>
                  <a:pt x="304304" y="985100"/>
                </a:cubicBezTo>
                <a:cubicBezTo>
                  <a:pt x="299949" y="949007"/>
                  <a:pt x="312395" y="920070"/>
                  <a:pt x="339777" y="895800"/>
                </a:cubicBezTo>
                <a:cubicBezTo>
                  <a:pt x="350356" y="886466"/>
                  <a:pt x="357200" y="872776"/>
                  <a:pt x="365292" y="860641"/>
                </a:cubicBezTo>
                <a:cubicBezTo>
                  <a:pt x="367469" y="857530"/>
                  <a:pt x="368714" y="853795"/>
                  <a:pt x="371204" y="848817"/>
                </a:cubicBezTo>
                <a:close/>
                <a:moveTo>
                  <a:pt x="925670" y="804321"/>
                </a:moveTo>
                <a:cubicBezTo>
                  <a:pt x="927226" y="815834"/>
                  <a:pt x="929405" y="827035"/>
                  <a:pt x="930027" y="838548"/>
                </a:cubicBezTo>
                <a:cubicBezTo>
                  <a:pt x="931272" y="863750"/>
                  <a:pt x="933138" y="888954"/>
                  <a:pt x="931582" y="913847"/>
                </a:cubicBezTo>
                <a:cubicBezTo>
                  <a:pt x="929716" y="944650"/>
                  <a:pt x="913536" y="968298"/>
                  <a:pt x="888021" y="985721"/>
                </a:cubicBezTo>
                <a:cubicBezTo>
                  <a:pt x="882733" y="989145"/>
                  <a:pt x="877442" y="992567"/>
                  <a:pt x="871843" y="995678"/>
                </a:cubicBezTo>
                <a:cubicBezTo>
                  <a:pt x="837927" y="1014347"/>
                  <a:pt x="803389" y="1031772"/>
                  <a:pt x="774141" y="1062575"/>
                </a:cubicBezTo>
                <a:cubicBezTo>
                  <a:pt x="769474" y="1008746"/>
                  <a:pt x="776008" y="959585"/>
                  <a:pt x="795610" y="912602"/>
                </a:cubicBezTo>
                <a:cubicBezTo>
                  <a:pt x="806500" y="886464"/>
                  <a:pt x="827037" y="868730"/>
                  <a:pt x="852240" y="857527"/>
                </a:cubicBezTo>
                <a:cubicBezTo>
                  <a:pt x="880243" y="845082"/>
                  <a:pt x="905447" y="829836"/>
                  <a:pt x="925670" y="804321"/>
                </a:cubicBezTo>
                <a:close/>
                <a:moveTo>
                  <a:pt x="334798" y="734624"/>
                </a:moveTo>
                <a:cubicBezTo>
                  <a:pt x="344134" y="759517"/>
                  <a:pt x="353158" y="781608"/>
                  <a:pt x="360626" y="804321"/>
                </a:cubicBezTo>
                <a:cubicBezTo>
                  <a:pt x="369337" y="831702"/>
                  <a:pt x="362181" y="855972"/>
                  <a:pt x="343511" y="877130"/>
                </a:cubicBezTo>
                <a:cubicBezTo>
                  <a:pt x="330131" y="892066"/>
                  <a:pt x="316129" y="907001"/>
                  <a:pt x="303060" y="922247"/>
                </a:cubicBezTo>
                <a:cubicBezTo>
                  <a:pt x="296837" y="929715"/>
                  <a:pt x="292170" y="938428"/>
                  <a:pt x="286258" y="947451"/>
                </a:cubicBezTo>
                <a:cubicBezTo>
                  <a:pt x="275678" y="924737"/>
                  <a:pt x="271635" y="901402"/>
                  <a:pt x="268521" y="877754"/>
                </a:cubicBezTo>
                <a:cubicBezTo>
                  <a:pt x="262922" y="837304"/>
                  <a:pt x="275368" y="804632"/>
                  <a:pt x="307416" y="778496"/>
                </a:cubicBezTo>
                <a:cubicBezTo>
                  <a:pt x="316751" y="771028"/>
                  <a:pt x="322041" y="758583"/>
                  <a:pt x="328886" y="748004"/>
                </a:cubicBezTo>
                <a:cubicBezTo>
                  <a:pt x="331065" y="744892"/>
                  <a:pt x="332310" y="740847"/>
                  <a:pt x="334798" y="734624"/>
                </a:cubicBezTo>
                <a:close/>
                <a:moveTo>
                  <a:pt x="350355" y="650927"/>
                </a:moveTo>
                <a:cubicBezTo>
                  <a:pt x="368402" y="679552"/>
                  <a:pt x="386760" y="708178"/>
                  <a:pt x="403872" y="737115"/>
                </a:cubicBezTo>
                <a:cubicBezTo>
                  <a:pt x="486327" y="875266"/>
                  <a:pt x="556337" y="1019017"/>
                  <a:pt x="607677" y="1171792"/>
                </a:cubicBezTo>
                <a:cubicBezTo>
                  <a:pt x="656216" y="1315545"/>
                  <a:pt x="677996" y="1462718"/>
                  <a:pt x="667106" y="1614560"/>
                </a:cubicBezTo>
                <a:cubicBezTo>
                  <a:pt x="664616" y="1648164"/>
                  <a:pt x="662749" y="1681457"/>
                  <a:pt x="660261" y="1715061"/>
                </a:cubicBezTo>
                <a:cubicBezTo>
                  <a:pt x="659949" y="1717240"/>
                  <a:pt x="659016" y="1720041"/>
                  <a:pt x="658082" y="1725329"/>
                </a:cubicBezTo>
                <a:cubicBezTo>
                  <a:pt x="655592" y="1696082"/>
                  <a:pt x="653104" y="1669633"/>
                  <a:pt x="650925" y="1643497"/>
                </a:cubicBezTo>
                <a:cubicBezTo>
                  <a:pt x="640346" y="1521836"/>
                  <a:pt x="612965" y="1403600"/>
                  <a:pt x="576250" y="1287230"/>
                </a:cubicBezTo>
                <a:cubicBezTo>
                  <a:pt x="510908" y="1078759"/>
                  <a:pt x="434366" y="874643"/>
                  <a:pt x="355333" y="671151"/>
                </a:cubicBezTo>
                <a:cubicBezTo>
                  <a:pt x="352845" y="664928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3"/>
                  <a:pt x="614523" y="653727"/>
                </a:cubicBezTo>
                <a:cubicBezTo>
                  <a:pt x="628214" y="669284"/>
                  <a:pt x="644392" y="681729"/>
                  <a:pt x="663684" y="690131"/>
                </a:cubicBezTo>
                <a:cubicBezTo>
                  <a:pt x="677998" y="696354"/>
                  <a:pt x="691688" y="704443"/>
                  <a:pt x="704445" y="713466"/>
                </a:cubicBezTo>
                <a:cubicBezTo>
                  <a:pt x="724047" y="727468"/>
                  <a:pt x="735560" y="748004"/>
                  <a:pt x="742405" y="771029"/>
                </a:cubicBezTo>
                <a:cubicBezTo>
                  <a:pt x="754541" y="810546"/>
                  <a:pt x="760764" y="850684"/>
                  <a:pt x="757653" y="892068"/>
                </a:cubicBezTo>
                <a:cubicBezTo>
                  <a:pt x="757340" y="894245"/>
                  <a:pt x="757029" y="896735"/>
                  <a:pt x="756719" y="900468"/>
                </a:cubicBezTo>
                <a:cubicBezTo>
                  <a:pt x="754229" y="898291"/>
                  <a:pt x="752673" y="897046"/>
                  <a:pt x="751117" y="895801"/>
                </a:cubicBezTo>
                <a:cubicBezTo>
                  <a:pt x="730270" y="881176"/>
                  <a:pt x="709735" y="866241"/>
                  <a:pt x="688888" y="851929"/>
                </a:cubicBezTo>
                <a:cubicBezTo>
                  <a:pt x="682042" y="847262"/>
                  <a:pt x="674263" y="843839"/>
                  <a:pt x="666795" y="840105"/>
                </a:cubicBezTo>
                <a:cubicBezTo>
                  <a:pt x="612033" y="814901"/>
                  <a:pt x="591497" y="771341"/>
                  <a:pt x="596787" y="713156"/>
                </a:cubicBezTo>
                <a:cubicBezTo>
                  <a:pt x="598964" y="690131"/>
                  <a:pt x="600833" y="667418"/>
                  <a:pt x="603010" y="644391"/>
                </a:cubicBezTo>
                <a:cubicBezTo>
                  <a:pt x="603631" y="644080"/>
                  <a:pt x="604566" y="644080"/>
                  <a:pt x="605500" y="643770"/>
                </a:cubicBezTo>
                <a:close/>
                <a:moveTo>
                  <a:pt x="926605" y="634745"/>
                </a:moveTo>
                <a:cubicBezTo>
                  <a:pt x="927849" y="638791"/>
                  <a:pt x="928782" y="640968"/>
                  <a:pt x="929094" y="643147"/>
                </a:cubicBezTo>
                <a:cubicBezTo>
                  <a:pt x="931272" y="672084"/>
                  <a:pt x="934694" y="700709"/>
                  <a:pt x="935628" y="729646"/>
                </a:cubicBezTo>
                <a:cubicBezTo>
                  <a:pt x="936562" y="770717"/>
                  <a:pt x="918515" y="802144"/>
                  <a:pt x="882733" y="823302"/>
                </a:cubicBezTo>
                <a:cubicBezTo>
                  <a:pt x="874331" y="828280"/>
                  <a:pt x="865931" y="832947"/>
                  <a:pt x="857218" y="837614"/>
                </a:cubicBezTo>
                <a:cubicBezTo>
                  <a:pt x="828592" y="852549"/>
                  <a:pt x="801522" y="869664"/>
                  <a:pt x="776942" y="894244"/>
                </a:cubicBezTo>
                <a:cubicBezTo>
                  <a:pt x="772896" y="848506"/>
                  <a:pt x="778185" y="806811"/>
                  <a:pt x="790322" y="765429"/>
                </a:cubicBezTo>
                <a:cubicBezTo>
                  <a:pt x="800277" y="731202"/>
                  <a:pt x="820814" y="705687"/>
                  <a:pt x="852862" y="690752"/>
                </a:cubicBezTo>
                <a:cubicBezTo>
                  <a:pt x="881177" y="677683"/>
                  <a:pt x="907624" y="663061"/>
                  <a:pt x="926605" y="634745"/>
                </a:cubicBezTo>
                <a:close/>
                <a:moveTo>
                  <a:pt x="299016" y="626344"/>
                </a:moveTo>
                <a:cubicBezTo>
                  <a:pt x="311462" y="657771"/>
                  <a:pt x="329198" y="687641"/>
                  <a:pt x="324220" y="723735"/>
                </a:cubicBezTo>
                <a:cubicBezTo>
                  <a:pt x="321109" y="744270"/>
                  <a:pt x="311773" y="761695"/>
                  <a:pt x="296839" y="775385"/>
                </a:cubicBezTo>
                <a:cubicBezTo>
                  <a:pt x="276302" y="793743"/>
                  <a:pt x="260745" y="814590"/>
                  <a:pt x="252964" y="842905"/>
                </a:cubicBezTo>
                <a:cubicBezTo>
                  <a:pt x="226206" y="777873"/>
                  <a:pt x="227762" y="709110"/>
                  <a:pt x="275368" y="660571"/>
                </a:cubicBezTo>
                <a:cubicBezTo>
                  <a:pt x="284702" y="651237"/>
                  <a:pt x="290614" y="638479"/>
                  <a:pt x="299016" y="626344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6" y="606431"/>
                </a:cubicBezTo>
                <a:cubicBezTo>
                  <a:pt x="229319" y="633190"/>
                  <a:pt x="238342" y="663683"/>
                  <a:pt x="229319" y="699154"/>
                </a:cubicBezTo>
                <a:cubicBezTo>
                  <a:pt x="225584" y="713778"/>
                  <a:pt x="221851" y="728401"/>
                  <a:pt x="216871" y="742404"/>
                </a:cubicBezTo>
                <a:cubicBezTo>
                  <a:pt x="214383" y="749872"/>
                  <a:pt x="214072" y="755782"/>
                  <a:pt x="216560" y="763250"/>
                </a:cubicBezTo>
                <a:cubicBezTo>
                  <a:pt x="296215" y="995991"/>
                  <a:pt x="372136" y="1229665"/>
                  <a:pt x="434367" y="1467694"/>
                </a:cubicBezTo>
                <a:cubicBezTo>
                  <a:pt x="459259" y="1562907"/>
                  <a:pt x="481662" y="1659051"/>
                  <a:pt x="493486" y="1757064"/>
                </a:cubicBezTo>
                <a:cubicBezTo>
                  <a:pt x="506555" y="1866900"/>
                  <a:pt x="509353" y="1977358"/>
                  <a:pt x="504376" y="2087816"/>
                </a:cubicBezTo>
                <a:cubicBezTo>
                  <a:pt x="503441" y="2105552"/>
                  <a:pt x="503441" y="2123598"/>
                  <a:pt x="503754" y="2141334"/>
                </a:cubicBezTo>
                <a:cubicBezTo>
                  <a:pt x="504686" y="2180850"/>
                  <a:pt x="500643" y="2219434"/>
                  <a:pt x="489751" y="2257394"/>
                </a:cubicBezTo>
                <a:cubicBezTo>
                  <a:pt x="489129" y="2258949"/>
                  <a:pt x="489129" y="2260816"/>
                  <a:pt x="488195" y="2262371"/>
                </a:cubicBezTo>
                <a:cubicBezTo>
                  <a:pt x="486640" y="2264861"/>
                  <a:pt x="485084" y="2267351"/>
                  <a:pt x="482283" y="2269528"/>
                </a:cubicBezTo>
                <a:cubicBezTo>
                  <a:pt x="485395" y="2142579"/>
                  <a:pt x="475128" y="2016874"/>
                  <a:pt x="453036" y="1891793"/>
                </a:cubicBezTo>
                <a:cubicBezTo>
                  <a:pt x="459259" y="1911706"/>
                  <a:pt x="466105" y="1931309"/>
                  <a:pt x="472017" y="1951222"/>
                </a:cubicBezTo>
                <a:cubicBezTo>
                  <a:pt x="477929" y="1971446"/>
                  <a:pt x="483217" y="1991672"/>
                  <a:pt x="487574" y="2012206"/>
                </a:cubicBezTo>
                <a:cubicBezTo>
                  <a:pt x="492241" y="2032743"/>
                  <a:pt x="495663" y="2053901"/>
                  <a:pt x="499398" y="2074749"/>
                </a:cubicBezTo>
                <a:cubicBezTo>
                  <a:pt x="500330" y="2074749"/>
                  <a:pt x="501575" y="2074749"/>
                  <a:pt x="502509" y="2074749"/>
                </a:cubicBezTo>
                <a:cubicBezTo>
                  <a:pt x="502509" y="2043944"/>
                  <a:pt x="502509" y="2012830"/>
                  <a:pt x="502509" y="1982025"/>
                </a:cubicBezTo>
                <a:cubicBezTo>
                  <a:pt x="503441" y="1810893"/>
                  <a:pt x="477929" y="1643494"/>
                  <a:pt x="433122" y="1478896"/>
                </a:cubicBezTo>
                <a:cubicBezTo>
                  <a:pt x="428455" y="1461783"/>
                  <a:pt x="424410" y="1444358"/>
                  <a:pt x="419121" y="1427246"/>
                </a:cubicBezTo>
                <a:cubicBezTo>
                  <a:pt x="417565" y="1422266"/>
                  <a:pt x="413209" y="1416354"/>
                  <a:pt x="408542" y="1414798"/>
                </a:cubicBezTo>
                <a:cubicBezTo>
                  <a:pt x="386760" y="1407330"/>
                  <a:pt x="364981" y="1398930"/>
                  <a:pt x="342578" y="1394885"/>
                </a:cubicBezTo>
                <a:cubicBezTo>
                  <a:pt x="301193" y="1387417"/>
                  <a:pt x="276302" y="1364703"/>
                  <a:pt x="267900" y="1323632"/>
                </a:cubicBezTo>
                <a:cubicBezTo>
                  <a:pt x="264478" y="1306207"/>
                  <a:pt x="260745" y="1288783"/>
                  <a:pt x="256700" y="1269492"/>
                </a:cubicBezTo>
                <a:cubicBezTo>
                  <a:pt x="261988" y="1272603"/>
                  <a:pt x="265100" y="1275093"/>
                  <a:pt x="268524" y="1276649"/>
                </a:cubicBezTo>
                <a:cubicBezTo>
                  <a:pt x="280969" y="1281626"/>
                  <a:pt x="293415" y="1288783"/>
                  <a:pt x="306484" y="1290028"/>
                </a:cubicBezTo>
                <a:cubicBezTo>
                  <a:pt x="346934" y="1294072"/>
                  <a:pt x="374626" y="1314609"/>
                  <a:pt x="392051" y="1350702"/>
                </a:cubicBezTo>
                <a:cubicBezTo>
                  <a:pt x="394850" y="1356303"/>
                  <a:pt x="397650" y="1361903"/>
                  <a:pt x="402007" y="1367193"/>
                </a:cubicBezTo>
                <a:cubicBezTo>
                  <a:pt x="401696" y="1365327"/>
                  <a:pt x="401696" y="1363148"/>
                  <a:pt x="401385" y="1361281"/>
                </a:cubicBezTo>
                <a:cubicBezTo>
                  <a:pt x="396718" y="1344790"/>
                  <a:pt x="391428" y="1328610"/>
                  <a:pt x="387695" y="1311808"/>
                </a:cubicBezTo>
                <a:cubicBezTo>
                  <a:pt x="385516" y="1302474"/>
                  <a:pt x="380848" y="1296873"/>
                  <a:pt x="371825" y="1294385"/>
                </a:cubicBezTo>
                <a:cubicBezTo>
                  <a:pt x="350356" y="1288473"/>
                  <a:pt x="328887" y="1281316"/>
                  <a:pt x="307105" y="1277581"/>
                </a:cubicBezTo>
                <a:cubicBezTo>
                  <a:pt x="268211" y="1271047"/>
                  <a:pt x="243320" y="1250823"/>
                  <a:pt x="233986" y="1212551"/>
                </a:cubicBezTo>
                <a:cubicBezTo>
                  <a:pt x="229629" y="1194193"/>
                  <a:pt x="225273" y="1176146"/>
                  <a:pt x="220917" y="1157789"/>
                </a:cubicBezTo>
                <a:cubicBezTo>
                  <a:pt x="221851" y="1156855"/>
                  <a:pt x="222783" y="1156544"/>
                  <a:pt x="223717" y="1155922"/>
                </a:cubicBezTo>
                <a:cubicBezTo>
                  <a:pt x="242386" y="1169924"/>
                  <a:pt x="263857" y="1174280"/>
                  <a:pt x="286571" y="1177081"/>
                </a:cubicBezTo>
                <a:cubicBezTo>
                  <a:pt x="311772" y="1180192"/>
                  <a:pt x="331998" y="1192948"/>
                  <a:pt x="345689" y="1214419"/>
                </a:cubicBezTo>
                <a:cubicBezTo>
                  <a:pt x="354089" y="1227486"/>
                  <a:pt x="361869" y="1241177"/>
                  <a:pt x="371514" y="1257046"/>
                </a:cubicBezTo>
                <a:cubicBezTo>
                  <a:pt x="363425" y="1230598"/>
                  <a:pt x="356268" y="1206639"/>
                  <a:pt x="348490" y="1182682"/>
                </a:cubicBezTo>
                <a:cubicBezTo>
                  <a:pt x="348179" y="1181437"/>
                  <a:pt x="344133" y="1181748"/>
                  <a:pt x="341643" y="1181124"/>
                </a:cubicBezTo>
                <a:cubicBezTo>
                  <a:pt x="315507" y="1173969"/>
                  <a:pt x="289371" y="1165878"/>
                  <a:pt x="262922" y="1159966"/>
                </a:cubicBezTo>
                <a:cubicBezTo>
                  <a:pt x="230874" y="1153122"/>
                  <a:pt x="209093" y="1135386"/>
                  <a:pt x="200069" y="1103959"/>
                </a:cubicBezTo>
                <a:cubicBezTo>
                  <a:pt x="194157" y="1083425"/>
                  <a:pt x="189490" y="1062266"/>
                  <a:pt x="185757" y="1040485"/>
                </a:cubicBezTo>
                <a:cubicBezTo>
                  <a:pt x="206292" y="1055109"/>
                  <a:pt x="229319" y="1058221"/>
                  <a:pt x="252654" y="1061643"/>
                </a:cubicBezTo>
                <a:cubicBezTo>
                  <a:pt x="276302" y="1065067"/>
                  <a:pt x="295281" y="1077202"/>
                  <a:pt x="308350" y="1097426"/>
                </a:cubicBezTo>
                <a:cubicBezTo>
                  <a:pt x="317684" y="1111738"/>
                  <a:pt x="326086" y="1126673"/>
                  <a:pt x="335731" y="1142543"/>
                </a:cubicBezTo>
                <a:cubicBezTo>
                  <a:pt x="334799" y="1138808"/>
                  <a:pt x="334486" y="1136631"/>
                  <a:pt x="333865" y="1134141"/>
                </a:cubicBezTo>
                <a:cubicBezTo>
                  <a:pt x="329198" y="1119205"/>
                  <a:pt x="323286" y="1104272"/>
                  <a:pt x="320174" y="1089024"/>
                </a:cubicBezTo>
                <a:cubicBezTo>
                  <a:pt x="317063" y="1074089"/>
                  <a:pt x="308972" y="1066310"/>
                  <a:pt x="294971" y="1062888"/>
                </a:cubicBezTo>
                <a:cubicBezTo>
                  <a:pt x="273191" y="1057599"/>
                  <a:pt x="251722" y="1051064"/>
                  <a:pt x="229940" y="1047020"/>
                </a:cubicBezTo>
                <a:cubicBezTo>
                  <a:pt x="195402" y="1040485"/>
                  <a:pt x="173312" y="1021193"/>
                  <a:pt x="163976" y="987589"/>
                </a:cubicBezTo>
                <a:cubicBezTo>
                  <a:pt x="158998" y="969853"/>
                  <a:pt x="155265" y="951496"/>
                  <a:pt x="151219" y="933449"/>
                </a:cubicBezTo>
                <a:cubicBezTo>
                  <a:pt x="150596" y="931272"/>
                  <a:pt x="151219" y="928782"/>
                  <a:pt x="151219" y="924736"/>
                </a:cubicBezTo>
                <a:cubicBezTo>
                  <a:pt x="169266" y="940295"/>
                  <a:pt x="189490" y="944962"/>
                  <a:pt x="210961" y="947140"/>
                </a:cubicBezTo>
                <a:cubicBezTo>
                  <a:pt x="240830" y="950251"/>
                  <a:pt x="263233" y="965497"/>
                  <a:pt x="278479" y="991324"/>
                </a:cubicBezTo>
                <a:cubicBezTo>
                  <a:pt x="284702" y="1001591"/>
                  <a:pt x="290614" y="1012170"/>
                  <a:pt x="298393" y="1021817"/>
                </a:cubicBezTo>
                <a:cubicBezTo>
                  <a:pt x="291859" y="1001280"/>
                  <a:pt x="285326" y="980745"/>
                  <a:pt x="278479" y="960519"/>
                </a:cubicBezTo>
                <a:cubicBezTo>
                  <a:pt x="277858" y="958653"/>
                  <a:pt x="274746" y="956786"/>
                  <a:pt x="272257" y="955852"/>
                </a:cubicBezTo>
                <a:cubicBezTo>
                  <a:pt x="248921" y="949008"/>
                  <a:pt x="225895" y="939672"/>
                  <a:pt x="201938" y="935939"/>
                </a:cubicBezTo>
                <a:cubicBezTo>
                  <a:pt x="159932" y="929093"/>
                  <a:pt x="134107" y="907002"/>
                  <a:pt x="125083" y="865618"/>
                </a:cubicBezTo>
                <a:cubicBezTo>
                  <a:pt x="121972" y="851306"/>
                  <a:pt x="118548" y="836992"/>
                  <a:pt x="115436" y="822680"/>
                </a:cubicBezTo>
                <a:cubicBezTo>
                  <a:pt x="114815" y="819569"/>
                  <a:pt x="114815" y="816145"/>
                  <a:pt x="114191" y="810546"/>
                </a:cubicBezTo>
                <a:cubicBezTo>
                  <a:pt x="131306" y="825481"/>
                  <a:pt x="149040" y="831393"/>
                  <a:pt x="169266" y="832949"/>
                </a:cubicBezTo>
                <a:cubicBezTo>
                  <a:pt x="201314" y="835749"/>
                  <a:pt x="226207" y="850372"/>
                  <a:pt x="242698" y="878687"/>
                </a:cubicBezTo>
                <a:cubicBezTo>
                  <a:pt x="248609" y="888956"/>
                  <a:pt x="254521" y="899224"/>
                  <a:pt x="261678" y="909180"/>
                </a:cubicBezTo>
                <a:cubicBezTo>
                  <a:pt x="255455" y="890822"/>
                  <a:pt x="249853" y="872154"/>
                  <a:pt x="243009" y="854107"/>
                </a:cubicBezTo>
                <a:cubicBezTo>
                  <a:pt x="241764" y="850996"/>
                  <a:pt x="236786" y="849440"/>
                  <a:pt x="233675" y="846950"/>
                </a:cubicBezTo>
                <a:cubicBezTo>
                  <a:pt x="215939" y="834192"/>
                  <a:pt x="196647" y="826103"/>
                  <a:pt x="174867" y="823613"/>
                </a:cubicBezTo>
                <a:cubicBezTo>
                  <a:pt x="128816" y="818324"/>
                  <a:pt x="99569" y="793120"/>
                  <a:pt x="88055" y="747693"/>
                </a:cubicBezTo>
                <a:cubicBezTo>
                  <a:pt x="84322" y="732136"/>
                  <a:pt x="80898" y="716577"/>
                  <a:pt x="77476" y="702265"/>
                </a:cubicBezTo>
                <a:cubicBezTo>
                  <a:pt x="96457" y="708488"/>
                  <a:pt x="115126" y="714400"/>
                  <a:pt x="134107" y="720312"/>
                </a:cubicBezTo>
                <a:cubicBezTo>
                  <a:pt x="173933" y="732757"/>
                  <a:pt x="201003" y="759517"/>
                  <a:pt x="219983" y="795610"/>
                </a:cubicBezTo>
                <a:cubicBezTo>
                  <a:pt x="221851" y="799032"/>
                  <a:pt x="223407" y="802144"/>
                  <a:pt x="226829" y="804944"/>
                </a:cubicBezTo>
                <a:cubicBezTo>
                  <a:pt x="220606" y="786898"/>
                  <a:pt x="214383" y="768851"/>
                  <a:pt x="207848" y="750804"/>
                </a:cubicBezTo>
                <a:cubicBezTo>
                  <a:pt x="206915" y="748627"/>
                  <a:pt x="204426" y="746760"/>
                  <a:pt x="202248" y="744892"/>
                </a:cubicBezTo>
                <a:cubicBezTo>
                  <a:pt x="198514" y="742091"/>
                  <a:pt x="194781" y="739604"/>
                  <a:pt x="191046" y="737114"/>
                </a:cubicBezTo>
                <a:cubicBezTo>
                  <a:pt x="145618" y="706311"/>
                  <a:pt x="127571" y="664306"/>
                  <a:pt x="138774" y="610166"/>
                </a:cubicBezTo>
                <a:cubicBezTo>
                  <a:pt x="141885" y="594919"/>
                  <a:pt x="145307" y="579673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8" y="482282"/>
                  <a:pt x="612966" y="485081"/>
                </a:cubicBezTo>
                <a:cubicBezTo>
                  <a:pt x="626345" y="500329"/>
                  <a:pt x="640659" y="514952"/>
                  <a:pt x="660262" y="522109"/>
                </a:cubicBezTo>
                <a:cubicBezTo>
                  <a:pt x="712536" y="541090"/>
                  <a:pt x="741162" y="578739"/>
                  <a:pt x="751117" y="632878"/>
                </a:cubicBezTo>
                <a:cubicBezTo>
                  <a:pt x="757029" y="663993"/>
                  <a:pt x="760451" y="695109"/>
                  <a:pt x="758585" y="726535"/>
                </a:cubicBezTo>
                <a:cubicBezTo>
                  <a:pt x="758896" y="729334"/>
                  <a:pt x="758585" y="731513"/>
                  <a:pt x="758274" y="735246"/>
                </a:cubicBezTo>
                <a:cubicBezTo>
                  <a:pt x="754852" y="732445"/>
                  <a:pt x="752984" y="730579"/>
                  <a:pt x="750807" y="729023"/>
                </a:cubicBezTo>
                <a:cubicBezTo>
                  <a:pt x="729959" y="714399"/>
                  <a:pt x="709422" y="699465"/>
                  <a:pt x="687953" y="685462"/>
                </a:cubicBezTo>
                <a:cubicBezTo>
                  <a:pt x="675819" y="677373"/>
                  <a:pt x="662128" y="671461"/>
                  <a:pt x="649372" y="663993"/>
                </a:cubicBezTo>
                <a:cubicBezTo>
                  <a:pt x="619190" y="645947"/>
                  <a:pt x="601454" y="619811"/>
                  <a:pt x="598343" y="584339"/>
                </a:cubicBezTo>
                <a:cubicBezTo>
                  <a:pt x="594921" y="548245"/>
                  <a:pt x="600209" y="512775"/>
                  <a:pt x="605187" y="473881"/>
                </a:cubicBezTo>
                <a:close/>
                <a:moveTo>
                  <a:pt x="927539" y="469836"/>
                </a:moveTo>
                <a:cubicBezTo>
                  <a:pt x="931585" y="507796"/>
                  <a:pt x="938429" y="545757"/>
                  <a:pt x="932830" y="584029"/>
                </a:cubicBezTo>
                <a:cubicBezTo>
                  <a:pt x="928784" y="612032"/>
                  <a:pt x="914783" y="634745"/>
                  <a:pt x="890824" y="650304"/>
                </a:cubicBezTo>
                <a:cubicBezTo>
                  <a:pt x="876823" y="659638"/>
                  <a:pt x="861264" y="666483"/>
                  <a:pt x="847574" y="675819"/>
                </a:cubicBezTo>
                <a:cubicBezTo>
                  <a:pt x="824860" y="690752"/>
                  <a:pt x="803080" y="706932"/>
                  <a:pt x="780988" y="722802"/>
                </a:cubicBezTo>
                <a:cubicBezTo>
                  <a:pt x="779743" y="723734"/>
                  <a:pt x="778498" y="724979"/>
                  <a:pt x="776942" y="725913"/>
                </a:cubicBezTo>
                <a:cubicBezTo>
                  <a:pt x="775697" y="725602"/>
                  <a:pt x="774765" y="725602"/>
                  <a:pt x="773520" y="725290"/>
                </a:cubicBezTo>
                <a:cubicBezTo>
                  <a:pt x="774454" y="701954"/>
                  <a:pt x="774454" y="678617"/>
                  <a:pt x="776942" y="655593"/>
                </a:cubicBezTo>
                <a:cubicBezTo>
                  <a:pt x="779121" y="636614"/>
                  <a:pt x="784099" y="617944"/>
                  <a:pt x="789077" y="599275"/>
                </a:cubicBezTo>
                <a:cubicBezTo>
                  <a:pt x="798101" y="565048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9" y="470458"/>
                </a:cubicBezTo>
                <a:cubicBezTo>
                  <a:pt x="925049" y="470147"/>
                  <a:pt x="925983" y="470147"/>
                  <a:pt x="927539" y="469836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6"/>
                </a:cubicBezTo>
                <a:cubicBezTo>
                  <a:pt x="755472" y="486015"/>
                  <a:pt x="761073" y="520864"/>
                  <a:pt x="759206" y="556957"/>
                </a:cubicBezTo>
                <a:cubicBezTo>
                  <a:pt x="758896" y="561003"/>
                  <a:pt x="758585" y="565046"/>
                  <a:pt x="757962" y="570337"/>
                </a:cubicBezTo>
                <a:cubicBezTo>
                  <a:pt x="755161" y="567847"/>
                  <a:pt x="753294" y="566291"/>
                  <a:pt x="751428" y="565046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7" y="500640"/>
                </a:cubicBezTo>
                <a:cubicBezTo>
                  <a:pt x="618878" y="481969"/>
                  <a:pt x="598965" y="454278"/>
                  <a:pt x="598654" y="416629"/>
                </a:cubicBezTo>
                <a:cubicBezTo>
                  <a:pt x="598341" y="382402"/>
                  <a:pt x="602698" y="348487"/>
                  <a:pt x="604877" y="314260"/>
                </a:cubicBezTo>
                <a:cubicBezTo>
                  <a:pt x="605188" y="313326"/>
                  <a:pt x="606120" y="312394"/>
                  <a:pt x="606743" y="311149"/>
                </a:cubicBezTo>
                <a:close/>
                <a:moveTo>
                  <a:pt x="930029" y="304926"/>
                </a:moveTo>
                <a:cubicBezTo>
                  <a:pt x="931272" y="342265"/>
                  <a:pt x="934073" y="378358"/>
                  <a:pt x="933140" y="414139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3"/>
                  <a:pt x="874333" y="497216"/>
                </a:cubicBezTo>
                <a:cubicBezTo>
                  <a:pt x="840106" y="515886"/>
                  <a:pt x="804947" y="533310"/>
                  <a:pt x="776010" y="563804"/>
                </a:cubicBezTo>
                <a:cubicBezTo>
                  <a:pt x="775076" y="556336"/>
                  <a:pt x="774452" y="551356"/>
                  <a:pt x="774142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3" y="396716"/>
                  <a:pt x="821748" y="374313"/>
                  <a:pt x="850685" y="360933"/>
                </a:cubicBezTo>
                <a:cubicBezTo>
                  <a:pt x="879000" y="347864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6"/>
                </a:cubicBezTo>
                <a:close/>
                <a:moveTo>
                  <a:pt x="602386" y="148729"/>
                </a:moveTo>
                <a:cubicBezTo>
                  <a:pt x="619501" y="169577"/>
                  <a:pt x="641280" y="182644"/>
                  <a:pt x="663062" y="196336"/>
                </a:cubicBezTo>
                <a:cubicBezTo>
                  <a:pt x="716579" y="230561"/>
                  <a:pt x="742093" y="282212"/>
                  <a:pt x="750495" y="343198"/>
                </a:cubicBezTo>
                <a:cubicBezTo>
                  <a:pt x="753606" y="366846"/>
                  <a:pt x="753917" y="390803"/>
                  <a:pt x="755473" y="414762"/>
                </a:cubicBezTo>
                <a:cubicBezTo>
                  <a:pt x="754228" y="415075"/>
                  <a:pt x="752672" y="415385"/>
                  <a:pt x="751116" y="415696"/>
                </a:cubicBezTo>
                <a:cubicBezTo>
                  <a:pt x="730580" y="383648"/>
                  <a:pt x="701022" y="363422"/>
                  <a:pt x="667418" y="346620"/>
                </a:cubicBezTo>
                <a:cubicBezTo>
                  <a:pt x="619501" y="322974"/>
                  <a:pt x="595542" y="282835"/>
                  <a:pt x="596163" y="229317"/>
                </a:cubicBezTo>
                <a:cubicBezTo>
                  <a:pt x="596476" y="202559"/>
                  <a:pt x="599275" y="175799"/>
                  <a:pt x="602386" y="148729"/>
                </a:cubicBezTo>
                <a:close/>
                <a:moveTo>
                  <a:pt x="925671" y="140017"/>
                </a:moveTo>
                <a:cubicBezTo>
                  <a:pt x="926606" y="148106"/>
                  <a:pt x="927227" y="153708"/>
                  <a:pt x="927540" y="159309"/>
                </a:cubicBezTo>
                <a:cubicBezTo>
                  <a:pt x="928783" y="180156"/>
                  <a:pt x="930962" y="201002"/>
                  <a:pt x="931273" y="221849"/>
                </a:cubicBezTo>
                <a:cubicBezTo>
                  <a:pt x="932207" y="276924"/>
                  <a:pt x="907003" y="316750"/>
                  <a:pt x="857841" y="341020"/>
                </a:cubicBezTo>
                <a:cubicBezTo>
                  <a:pt x="834194" y="352844"/>
                  <a:pt x="811791" y="365602"/>
                  <a:pt x="794055" y="385826"/>
                </a:cubicBezTo>
                <a:cubicBezTo>
                  <a:pt x="788454" y="393294"/>
                  <a:pt x="782544" y="401072"/>
                  <a:pt x="774453" y="410717"/>
                </a:cubicBezTo>
                <a:cubicBezTo>
                  <a:pt x="772276" y="356266"/>
                  <a:pt x="777253" y="306171"/>
                  <a:pt x="801212" y="259188"/>
                </a:cubicBezTo>
                <a:cubicBezTo>
                  <a:pt x="816148" y="229941"/>
                  <a:pt x="837306" y="205982"/>
                  <a:pt x="865308" y="188867"/>
                </a:cubicBezTo>
                <a:cubicBezTo>
                  <a:pt x="886779" y="175800"/>
                  <a:pt x="907625" y="162110"/>
                  <a:pt x="925671" y="140017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4" y="12134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8"/>
                  <a:pt x="816459" y="188557"/>
                </a:cubicBezTo>
                <a:cubicBezTo>
                  <a:pt x="803390" y="218739"/>
                  <a:pt x="785656" y="245498"/>
                  <a:pt x="765430" y="271324"/>
                </a:cubicBezTo>
                <a:cubicBezTo>
                  <a:pt x="762630" y="274746"/>
                  <a:pt x="760452" y="279723"/>
                  <a:pt x="760763" y="284080"/>
                </a:cubicBezTo>
                <a:cubicBezTo>
                  <a:pt x="766054" y="513087"/>
                  <a:pt x="769787" y="742093"/>
                  <a:pt x="764809" y="971100"/>
                </a:cubicBezTo>
                <a:cubicBezTo>
                  <a:pt x="762008" y="1109873"/>
                  <a:pt x="756718" y="1248646"/>
                  <a:pt x="749873" y="1387109"/>
                </a:cubicBezTo>
                <a:cubicBezTo>
                  <a:pt x="740226" y="1582199"/>
                  <a:pt x="708802" y="1773868"/>
                  <a:pt x="653105" y="1961491"/>
                </a:cubicBezTo>
                <a:cubicBezTo>
                  <a:pt x="645014" y="1989184"/>
                  <a:pt x="643148" y="2018432"/>
                  <a:pt x="637236" y="2047058"/>
                </a:cubicBezTo>
                <a:cubicBezTo>
                  <a:pt x="625101" y="2105554"/>
                  <a:pt x="609855" y="2163738"/>
                  <a:pt x="577806" y="2214146"/>
                </a:cubicBezTo>
                <a:cubicBezTo>
                  <a:pt x="546069" y="2264552"/>
                  <a:pt x="523977" y="2319003"/>
                  <a:pt x="498773" y="2372211"/>
                </a:cubicBezTo>
                <a:cubicBezTo>
                  <a:pt x="497217" y="2375633"/>
                  <a:pt x="495040" y="2379366"/>
                  <a:pt x="492239" y="2382166"/>
                </a:cubicBezTo>
                <a:cubicBezTo>
                  <a:pt x="582163" y="2179608"/>
                  <a:pt x="630702" y="1966781"/>
                  <a:pt x="659639" y="1748664"/>
                </a:cubicBezTo>
                <a:cubicBezTo>
                  <a:pt x="659639" y="1779158"/>
                  <a:pt x="660260" y="1809961"/>
                  <a:pt x="659328" y="1840454"/>
                </a:cubicBezTo>
                <a:cubicBezTo>
                  <a:pt x="658705" y="1871259"/>
                  <a:pt x="656528" y="1901751"/>
                  <a:pt x="655906" y="1932865"/>
                </a:cubicBezTo>
                <a:cubicBezTo>
                  <a:pt x="657772" y="1926021"/>
                  <a:pt x="659950" y="1919175"/>
                  <a:pt x="661816" y="1912330"/>
                </a:cubicBezTo>
                <a:cubicBezTo>
                  <a:pt x="702890" y="1763600"/>
                  <a:pt x="730581" y="1612692"/>
                  <a:pt x="739916" y="1458672"/>
                </a:cubicBezTo>
                <a:cubicBezTo>
                  <a:pt x="747694" y="1331412"/>
                  <a:pt x="752674" y="1203840"/>
                  <a:pt x="758586" y="1076269"/>
                </a:cubicBezTo>
                <a:cubicBezTo>
                  <a:pt x="758897" y="1071290"/>
                  <a:pt x="758586" y="1066623"/>
                  <a:pt x="758586" y="1058533"/>
                </a:cubicBezTo>
                <a:cubicBezTo>
                  <a:pt x="757341" y="1063200"/>
                  <a:pt x="756718" y="1065067"/>
                  <a:pt x="755785" y="1067867"/>
                </a:cubicBezTo>
                <a:cubicBezTo>
                  <a:pt x="747694" y="1061021"/>
                  <a:pt x="740226" y="1053243"/>
                  <a:pt x="731826" y="1047954"/>
                </a:cubicBezTo>
                <a:cubicBezTo>
                  <a:pt x="711600" y="1034885"/>
                  <a:pt x="691687" y="1020573"/>
                  <a:pt x="669907" y="1010616"/>
                </a:cubicBezTo>
                <a:cubicBezTo>
                  <a:pt x="612032" y="983856"/>
                  <a:pt x="589631" y="939363"/>
                  <a:pt x="596164" y="877444"/>
                </a:cubicBezTo>
                <a:cubicBezTo>
                  <a:pt x="598654" y="855662"/>
                  <a:pt x="600210" y="833883"/>
                  <a:pt x="602387" y="810235"/>
                </a:cubicBezTo>
                <a:cubicBezTo>
                  <a:pt x="605188" y="812414"/>
                  <a:pt x="606432" y="813346"/>
                  <a:pt x="607365" y="814280"/>
                </a:cubicBezTo>
                <a:cubicBezTo>
                  <a:pt x="624479" y="835749"/>
                  <a:pt x="645638" y="851306"/>
                  <a:pt x="671152" y="861885"/>
                </a:cubicBezTo>
                <a:cubicBezTo>
                  <a:pt x="701021" y="874020"/>
                  <a:pt x="724980" y="893935"/>
                  <a:pt x="736493" y="925049"/>
                </a:cubicBezTo>
                <a:cubicBezTo>
                  <a:pt x="743338" y="943406"/>
                  <a:pt x="748007" y="962387"/>
                  <a:pt x="752050" y="981368"/>
                </a:cubicBezTo>
                <a:cubicBezTo>
                  <a:pt x="755162" y="995991"/>
                  <a:pt x="756096" y="1010927"/>
                  <a:pt x="758897" y="1026173"/>
                </a:cubicBezTo>
                <a:cubicBezTo>
                  <a:pt x="759207" y="1023372"/>
                  <a:pt x="759829" y="1020573"/>
                  <a:pt x="759829" y="1017773"/>
                </a:cubicBezTo>
                <a:cubicBezTo>
                  <a:pt x="760142" y="860019"/>
                  <a:pt x="760763" y="702266"/>
                  <a:pt x="760142" y="544824"/>
                </a:cubicBezTo>
                <a:cubicBezTo>
                  <a:pt x="759829" y="457701"/>
                  <a:pt x="757341" y="370892"/>
                  <a:pt x="756096" y="283769"/>
                </a:cubicBezTo>
                <a:cubicBezTo>
                  <a:pt x="756096" y="273501"/>
                  <a:pt x="752674" y="265722"/>
                  <a:pt x="746762" y="257010"/>
                </a:cubicBezTo>
                <a:cubicBezTo>
                  <a:pt x="733382" y="238031"/>
                  <a:pt x="720313" y="218428"/>
                  <a:pt x="709734" y="197581"/>
                </a:cubicBezTo>
                <a:cubicBezTo>
                  <a:pt x="694488" y="168020"/>
                  <a:pt x="692932" y="136596"/>
                  <a:pt x="702890" y="104858"/>
                </a:cubicBezTo>
                <a:cubicBezTo>
                  <a:pt x="713780" y="68765"/>
                  <a:pt x="731516" y="35783"/>
                  <a:pt x="752361" y="4667"/>
                </a:cubicBezTo>
                <a:cubicBezTo>
                  <a:pt x="752985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3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73C3A4-A8C9-4244-9CAE-79E68B99D039}"/>
              </a:ext>
            </a:extLst>
          </p:cNvPr>
          <p:cNvSpPr/>
          <p:nvPr/>
        </p:nvSpPr>
        <p:spPr>
          <a:xfrm>
            <a:off x="6559453" y="3858548"/>
            <a:ext cx="984603" cy="1340384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F9145421-131D-4B1A-88B8-8D6DDF1E4F8D}"/>
              </a:ext>
            </a:extLst>
          </p:cNvPr>
          <p:cNvGrpSpPr/>
          <p:nvPr/>
        </p:nvGrpSpPr>
        <p:grpSpPr>
          <a:xfrm>
            <a:off x="9122459" y="4206496"/>
            <a:ext cx="2741615" cy="2280449"/>
            <a:chOff x="2236886" y="-235563"/>
            <a:chExt cx="4340165" cy="3610108"/>
          </a:xfrm>
          <a:solidFill>
            <a:schemeClr val="accent2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A6E323-3A88-4014-98E4-5E7EA9696DD7}"/>
                </a:ext>
              </a:extLst>
            </p:cNvPr>
            <p:cNvSpPr/>
            <p:nvPr/>
          </p:nvSpPr>
          <p:spPr>
            <a:xfrm>
              <a:off x="2575317" y="2175675"/>
              <a:ext cx="3337030" cy="767703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8FBA27A-6E78-47F1-B179-1F8E6683FC02}"/>
                </a:ext>
              </a:extLst>
            </p:cNvPr>
            <p:cNvSpPr/>
            <p:nvPr/>
          </p:nvSpPr>
          <p:spPr>
            <a:xfrm>
              <a:off x="2841974" y="-235563"/>
              <a:ext cx="2554471" cy="2526906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7BF16B60-3007-4B2A-9A37-1C09ADD006AB}"/>
                </a:ext>
              </a:extLst>
            </p:cNvPr>
            <p:cNvGrpSpPr/>
            <p:nvPr/>
          </p:nvGrpSpPr>
          <p:grpSpPr>
            <a:xfrm>
              <a:off x="2236886" y="1828142"/>
              <a:ext cx="4340165" cy="1546403"/>
              <a:chOff x="2927563" y="2451189"/>
              <a:chExt cx="4340165" cy="1546403"/>
            </a:xfrm>
            <a:grpFill/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07BFFA4-E027-44AD-AFBE-046E2E181EAB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992501F-36C8-4958-8CD2-A6A907AFA65C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B7F8BE6-A566-4182-9238-C796DBE1CB70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BD066CC-22F8-47D5-8584-8A6F74C4B94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08D40CD-E7C8-46DC-B7DA-68DFA9733CC4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5264D5-DFDD-4213-A1B0-92EFC4A9066C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87B41-5185-4E55-8A10-025302E78AA9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8F3AC77-1CB1-4AF7-954A-448BFE1B5A8F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ECBD3C7-FEAA-4288-89AC-4640410E5739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BF0FD20F-E80F-4EC6-812F-A0268FD21C6A}"/>
                </a:ext>
              </a:extLst>
            </p:cNvPr>
            <p:cNvGrpSpPr/>
            <p:nvPr/>
          </p:nvGrpSpPr>
          <p:grpSpPr>
            <a:xfrm>
              <a:off x="2322786" y="-14698"/>
              <a:ext cx="4123863" cy="2334574"/>
              <a:chOff x="3013463" y="608349"/>
              <a:chExt cx="4123863" cy="2334574"/>
            </a:xfrm>
            <a:grpFill/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F8510CF-3A7F-47C5-A6AC-000E974D3F22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650D4-AE2F-4526-8BB2-55C544A5E885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F18AA4-CA90-498A-ACAE-EEA94B022E83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DCDCB7-7A3D-45A9-A984-407246A1E12C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42F82FD-BB9F-464D-8A3C-99CBB8DAFED4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43BC4F2-AAC8-497C-B1CB-4911C86B3FF2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0D80AEC-09E1-46BE-B191-0E344B34A57B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FE2FEC5-D769-4DE4-A969-BB0D4A0D2A28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72B4BB3-6E99-4357-AA73-14387E921637}"/>
              </a:ext>
            </a:extLst>
          </p:cNvPr>
          <p:cNvSpPr/>
          <p:nvPr/>
        </p:nvSpPr>
        <p:spPr>
          <a:xfrm>
            <a:off x="4077117" y="5331314"/>
            <a:ext cx="1329169" cy="1350525"/>
          </a:xfrm>
          <a:custGeom>
            <a:avLst/>
            <a:gdLst>
              <a:gd name="connsiteX0" fmla="*/ 201909 w 999744"/>
              <a:gd name="connsiteY0" fmla="*/ 703893 h 1015807"/>
              <a:gd name="connsiteX1" fmla="*/ 229926 w 999744"/>
              <a:gd name="connsiteY1" fmla="*/ 747652 h 1015807"/>
              <a:gd name="connsiteX2" fmla="*/ 253322 w 999744"/>
              <a:gd name="connsiteY2" fmla="*/ 775669 h 1015807"/>
              <a:gd name="connsiteX3" fmla="*/ 283361 w 999744"/>
              <a:gd name="connsiteY3" fmla="*/ 785923 h 1015807"/>
              <a:gd name="connsiteX4" fmla="*/ 308345 w 999744"/>
              <a:gd name="connsiteY4" fmla="*/ 806285 h 1015807"/>
              <a:gd name="connsiteX5" fmla="*/ 189633 w 999744"/>
              <a:gd name="connsiteY5" fmla="*/ 820439 h 1015807"/>
              <a:gd name="connsiteX6" fmla="*/ 254622 w 999744"/>
              <a:gd name="connsiteY6" fmla="*/ 818995 h 1015807"/>
              <a:gd name="connsiteX7" fmla="*/ 205086 w 999744"/>
              <a:gd name="connsiteY7" fmla="*/ 860443 h 1015807"/>
              <a:gd name="connsiteX8" fmla="*/ 202342 w 999744"/>
              <a:gd name="connsiteY8" fmla="*/ 862176 h 1015807"/>
              <a:gd name="connsiteX9" fmla="*/ 202484 w 999744"/>
              <a:gd name="connsiteY9" fmla="*/ 862139 h 1015807"/>
              <a:gd name="connsiteX10" fmla="*/ 204943 w 999744"/>
              <a:gd name="connsiteY10" fmla="*/ 860586 h 1015807"/>
              <a:gd name="connsiteX11" fmla="*/ 205461 w 999744"/>
              <a:gd name="connsiteY11" fmla="*/ 861362 h 1015807"/>
              <a:gd name="connsiteX12" fmla="*/ 205664 w 999744"/>
              <a:gd name="connsiteY12" fmla="*/ 861309 h 1015807"/>
              <a:gd name="connsiteX13" fmla="*/ 272096 w 999744"/>
              <a:gd name="connsiteY13" fmla="*/ 826215 h 1015807"/>
              <a:gd name="connsiteX14" fmla="*/ 280328 w 999744"/>
              <a:gd name="connsiteY14" fmla="*/ 823327 h 1015807"/>
              <a:gd name="connsiteX15" fmla="*/ 331019 w 999744"/>
              <a:gd name="connsiteY15" fmla="*/ 829826 h 1015807"/>
              <a:gd name="connsiteX16" fmla="*/ 365535 w 999744"/>
              <a:gd name="connsiteY16" fmla="*/ 839791 h 1015807"/>
              <a:gd name="connsiteX17" fmla="*/ 397596 w 999744"/>
              <a:gd name="connsiteY17" fmla="*/ 844123 h 1015807"/>
              <a:gd name="connsiteX18" fmla="*/ 406694 w 999744"/>
              <a:gd name="connsiteY18" fmla="*/ 851777 h 1015807"/>
              <a:gd name="connsiteX19" fmla="*/ 416804 w 999744"/>
              <a:gd name="connsiteY19" fmla="*/ 893081 h 1015807"/>
              <a:gd name="connsiteX20" fmla="*/ 414349 w 999744"/>
              <a:gd name="connsiteY20" fmla="*/ 901891 h 1015807"/>
              <a:gd name="connsiteX21" fmla="*/ 380266 w 999744"/>
              <a:gd name="connsiteY21" fmla="*/ 972078 h 1015807"/>
              <a:gd name="connsiteX22" fmla="*/ 421570 w 999744"/>
              <a:gd name="connsiteY22" fmla="*/ 919799 h 1015807"/>
              <a:gd name="connsiteX23" fmla="*/ 421281 w 999744"/>
              <a:gd name="connsiteY23" fmla="*/ 983343 h 1015807"/>
              <a:gd name="connsiteX24" fmla="*/ 420992 w 999744"/>
              <a:gd name="connsiteY24" fmla="*/ 985798 h 1015807"/>
              <a:gd name="connsiteX25" fmla="*/ 421010 w 999744"/>
              <a:gd name="connsiteY25" fmla="*/ 985783 h 1015807"/>
              <a:gd name="connsiteX26" fmla="*/ 421280 w 999744"/>
              <a:gd name="connsiteY26" fmla="*/ 983486 h 1015807"/>
              <a:gd name="connsiteX27" fmla="*/ 422580 w 999744"/>
              <a:gd name="connsiteY27" fmla="*/ 984497 h 1015807"/>
              <a:gd name="connsiteX28" fmla="*/ 422563 w 999744"/>
              <a:gd name="connsiteY28" fmla="*/ 984513 h 1015807"/>
              <a:gd name="connsiteX29" fmla="*/ 422580 w 999744"/>
              <a:gd name="connsiteY29" fmla="*/ 984498 h 1015807"/>
              <a:gd name="connsiteX30" fmla="*/ 436444 w 999744"/>
              <a:gd name="connsiteY30" fmla="*/ 940306 h 1015807"/>
              <a:gd name="connsiteX31" fmla="*/ 431101 w 999744"/>
              <a:gd name="connsiteY31" fmla="*/ 861598 h 1015807"/>
              <a:gd name="connsiteX32" fmla="*/ 436878 w 999744"/>
              <a:gd name="connsiteY32" fmla="*/ 854955 h 1015807"/>
              <a:gd name="connsiteX33" fmla="*/ 470672 w 999744"/>
              <a:gd name="connsiteY33" fmla="*/ 853221 h 1015807"/>
              <a:gd name="connsiteX34" fmla="*/ 523240 w 999744"/>
              <a:gd name="connsiteY34" fmla="*/ 860298 h 1015807"/>
              <a:gd name="connsiteX35" fmla="*/ 530894 w 999744"/>
              <a:gd name="connsiteY35" fmla="*/ 866508 h 1015807"/>
              <a:gd name="connsiteX36" fmla="*/ 582018 w 999744"/>
              <a:gd name="connsiteY36" fmla="*/ 930486 h 1015807"/>
              <a:gd name="connsiteX37" fmla="*/ 584473 w 999744"/>
              <a:gd name="connsiteY37" fmla="*/ 932507 h 1015807"/>
              <a:gd name="connsiteX38" fmla="*/ 570176 w 999744"/>
              <a:gd name="connsiteY38" fmla="*/ 888604 h 1015807"/>
              <a:gd name="connsiteX39" fmla="*/ 680800 w 999744"/>
              <a:gd name="connsiteY39" fmla="*/ 916910 h 1015807"/>
              <a:gd name="connsiteX40" fmla="*/ 679067 w 999744"/>
              <a:gd name="connsiteY40" fmla="*/ 921099 h 1015807"/>
              <a:gd name="connsiteX41" fmla="*/ 630254 w 999744"/>
              <a:gd name="connsiteY41" fmla="*/ 977999 h 1015807"/>
              <a:gd name="connsiteX42" fmla="*/ 570609 w 999744"/>
              <a:gd name="connsiteY42" fmla="*/ 986809 h 1015807"/>
              <a:gd name="connsiteX43" fmla="*/ 541292 w 999744"/>
              <a:gd name="connsiteY43" fmla="*/ 969912 h 1015807"/>
              <a:gd name="connsiteX44" fmla="*/ 495223 w 999744"/>
              <a:gd name="connsiteY44" fmla="*/ 960380 h 1015807"/>
              <a:gd name="connsiteX45" fmla="*/ 474716 w 999744"/>
              <a:gd name="connsiteY45" fmla="*/ 970779 h 1015807"/>
              <a:gd name="connsiteX46" fmla="*/ 439622 w 999744"/>
              <a:gd name="connsiteY46" fmla="*/ 998507 h 1015807"/>
              <a:gd name="connsiteX47" fmla="*/ 422291 w 999744"/>
              <a:gd name="connsiteY47" fmla="*/ 1010205 h 1015807"/>
              <a:gd name="connsiteX48" fmla="*/ 375355 w 999744"/>
              <a:gd name="connsiteY48" fmla="*/ 1004139 h 1015807"/>
              <a:gd name="connsiteX49" fmla="*/ 346038 w 999744"/>
              <a:gd name="connsiteY49" fmla="*/ 964280 h 1015807"/>
              <a:gd name="connsiteX50" fmla="*/ 323654 w 999744"/>
              <a:gd name="connsiteY50" fmla="*/ 929763 h 1015807"/>
              <a:gd name="connsiteX51" fmla="*/ 265742 w 999744"/>
              <a:gd name="connsiteY51" fmla="*/ 907812 h 1015807"/>
              <a:gd name="connsiteX52" fmla="*/ 216351 w 999744"/>
              <a:gd name="connsiteY52" fmla="*/ 910411 h 1015807"/>
              <a:gd name="connsiteX53" fmla="*/ 171148 w 999744"/>
              <a:gd name="connsiteY53" fmla="*/ 873296 h 1015807"/>
              <a:gd name="connsiteX54" fmla="*/ 162627 w 999744"/>
              <a:gd name="connsiteY54" fmla="*/ 800075 h 1015807"/>
              <a:gd name="connsiteX55" fmla="*/ 178080 w 999744"/>
              <a:gd name="connsiteY55" fmla="*/ 732199 h 1015807"/>
              <a:gd name="connsiteX56" fmla="*/ 194688 w 999744"/>
              <a:gd name="connsiteY56" fmla="*/ 704470 h 1015807"/>
              <a:gd name="connsiteX57" fmla="*/ 201909 w 999744"/>
              <a:gd name="connsiteY57" fmla="*/ 703893 h 1015807"/>
              <a:gd name="connsiteX58" fmla="*/ 882119 w 999744"/>
              <a:gd name="connsiteY58" fmla="*/ 613487 h 1015807"/>
              <a:gd name="connsiteX59" fmla="*/ 881109 w 999744"/>
              <a:gd name="connsiteY59" fmla="*/ 614063 h 1015807"/>
              <a:gd name="connsiteX60" fmla="*/ 882066 w 999744"/>
              <a:gd name="connsiteY60" fmla="*/ 613696 h 1015807"/>
              <a:gd name="connsiteX61" fmla="*/ 168548 w 999744"/>
              <a:gd name="connsiteY61" fmla="*/ 516148 h 1015807"/>
              <a:gd name="connsiteX62" fmla="*/ 196565 w 999744"/>
              <a:gd name="connsiteY62" fmla="*/ 520914 h 1015807"/>
              <a:gd name="connsiteX63" fmla="*/ 247978 w 999744"/>
              <a:gd name="connsiteY63" fmla="*/ 560774 h 1015807"/>
              <a:gd name="connsiteX64" fmla="*/ 262275 w 999744"/>
              <a:gd name="connsiteY64" fmla="*/ 588935 h 1015807"/>
              <a:gd name="connsiteX65" fmla="*/ 285382 w 999744"/>
              <a:gd name="connsiteY65" fmla="*/ 617241 h 1015807"/>
              <a:gd name="connsiteX66" fmla="*/ 321920 w 999744"/>
              <a:gd name="connsiteY66" fmla="*/ 620273 h 1015807"/>
              <a:gd name="connsiteX67" fmla="*/ 362068 w 999744"/>
              <a:gd name="connsiteY67" fmla="*/ 604821 h 1015807"/>
              <a:gd name="connsiteX68" fmla="*/ 391819 w 999744"/>
              <a:gd name="connsiteY68" fmla="*/ 609442 h 1015807"/>
              <a:gd name="connsiteX69" fmla="*/ 418536 w 999744"/>
              <a:gd name="connsiteY69" fmla="*/ 629083 h 1015807"/>
              <a:gd name="connsiteX70" fmla="*/ 447420 w 999744"/>
              <a:gd name="connsiteY70" fmla="*/ 646413 h 1015807"/>
              <a:gd name="connsiteX71" fmla="*/ 484824 w 999744"/>
              <a:gd name="connsiteY71" fmla="*/ 645114 h 1015807"/>
              <a:gd name="connsiteX72" fmla="*/ 509231 w 999744"/>
              <a:gd name="connsiteY72" fmla="*/ 654645 h 1015807"/>
              <a:gd name="connsiteX73" fmla="*/ 523239 w 999744"/>
              <a:gd name="connsiteY73" fmla="*/ 703459 h 1015807"/>
              <a:gd name="connsiteX74" fmla="*/ 544036 w 999744"/>
              <a:gd name="connsiteY74" fmla="*/ 772346 h 1015807"/>
              <a:gd name="connsiteX75" fmla="*/ 589961 w 999744"/>
              <a:gd name="connsiteY75" fmla="*/ 831991 h 1015807"/>
              <a:gd name="connsiteX76" fmla="*/ 543169 w 999744"/>
              <a:gd name="connsiteY76" fmla="*/ 840512 h 1015807"/>
              <a:gd name="connsiteX77" fmla="*/ 461140 w 999744"/>
              <a:gd name="connsiteY77" fmla="*/ 833290 h 1015807"/>
              <a:gd name="connsiteX78" fmla="*/ 420991 w 999744"/>
              <a:gd name="connsiteY78" fmla="*/ 829391 h 1015807"/>
              <a:gd name="connsiteX79" fmla="*/ 370300 w 999744"/>
              <a:gd name="connsiteY79" fmla="*/ 820871 h 1015807"/>
              <a:gd name="connsiteX80" fmla="*/ 336506 w 999744"/>
              <a:gd name="connsiteY80" fmla="*/ 808884 h 1015807"/>
              <a:gd name="connsiteX81" fmla="*/ 313688 w 999744"/>
              <a:gd name="connsiteY81" fmla="*/ 781300 h 1015807"/>
              <a:gd name="connsiteX82" fmla="*/ 299391 w 999744"/>
              <a:gd name="connsiteY82" fmla="*/ 770758 h 1015807"/>
              <a:gd name="connsiteX83" fmla="*/ 274262 w 999744"/>
              <a:gd name="connsiteY83" fmla="*/ 760504 h 1015807"/>
              <a:gd name="connsiteX84" fmla="*/ 246678 w 999744"/>
              <a:gd name="connsiteY84" fmla="*/ 728876 h 1015807"/>
              <a:gd name="connsiteX85" fmla="*/ 214617 w 999744"/>
              <a:gd name="connsiteY85" fmla="*/ 684829 h 1015807"/>
              <a:gd name="connsiteX86" fmla="*/ 187466 w 999744"/>
              <a:gd name="connsiteY86" fmla="*/ 654790 h 1015807"/>
              <a:gd name="connsiteX87" fmla="*/ 159594 w 999744"/>
              <a:gd name="connsiteY87" fmla="*/ 555286 h 1015807"/>
              <a:gd name="connsiteX88" fmla="*/ 163926 w 999744"/>
              <a:gd name="connsiteY88" fmla="*/ 518170 h 1015807"/>
              <a:gd name="connsiteX89" fmla="*/ 168548 w 999744"/>
              <a:gd name="connsiteY89" fmla="*/ 516148 h 1015807"/>
              <a:gd name="connsiteX90" fmla="*/ 473993 w 999744"/>
              <a:gd name="connsiteY90" fmla="*/ 489576 h 1015807"/>
              <a:gd name="connsiteX91" fmla="*/ 484391 w 999744"/>
              <a:gd name="connsiteY91" fmla="*/ 506184 h 1015807"/>
              <a:gd name="connsiteX92" fmla="*/ 524106 w 999744"/>
              <a:gd name="connsiteY92" fmla="*/ 524814 h 1015807"/>
              <a:gd name="connsiteX93" fmla="*/ 568154 w 999744"/>
              <a:gd name="connsiteY93" fmla="*/ 538678 h 1015807"/>
              <a:gd name="connsiteX94" fmla="*/ 593860 w 999744"/>
              <a:gd name="connsiteY94" fmla="*/ 577671 h 1015807"/>
              <a:gd name="connsiteX95" fmla="*/ 600503 w 999744"/>
              <a:gd name="connsiteY95" fmla="*/ 598612 h 1015807"/>
              <a:gd name="connsiteX96" fmla="*/ 584040 w 999744"/>
              <a:gd name="connsiteY96" fmla="*/ 610743 h 1015807"/>
              <a:gd name="connsiteX97" fmla="*/ 567143 w 999744"/>
              <a:gd name="connsiteY97" fmla="*/ 640349 h 1015807"/>
              <a:gd name="connsiteX98" fmla="*/ 570898 w 999744"/>
              <a:gd name="connsiteY98" fmla="*/ 663167 h 1015807"/>
              <a:gd name="connsiteX99" fmla="*/ 557034 w 999744"/>
              <a:gd name="connsiteY99" fmla="*/ 729022 h 1015807"/>
              <a:gd name="connsiteX100" fmla="*/ 546346 w 999744"/>
              <a:gd name="connsiteY100" fmla="*/ 692629 h 1015807"/>
              <a:gd name="connsiteX101" fmla="*/ 531905 w 999744"/>
              <a:gd name="connsiteY101" fmla="*/ 631106 h 1015807"/>
              <a:gd name="connsiteX102" fmla="*/ 495656 w 999744"/>
              <a:gd name="connsiteY102" fmla="*/ 614498 h 1015807"/>
              <a:gd name="connsiteX103" fmla="*/ 486558 w 999744"/>
              <a:gd name="connsiteY103" fmla="*/ 618830 h 1015807"/>
              <a:gd name="connsiteX104" fmla="*/ 438322 w 999744"/>
              <a:gd name="connsiteY104" fmla="*/ 613632 h 1015807"/>
              <a:gd name="connsiteX105" fmla="*/ 422147 w 999744"/>
              <a:gd name="connsiteY105" fmla="*/ 600345 h 1015807"/>
              <a:gd name="connsiteX106" fmla="*/ 353837 w 999744"/>
              <a:gd name="connsiteY106" fmla="*/ 588069 h 1015807"/>
              <a:gd name="connsiteX107" fmla="*/ 346472 w 999744"/>
              <a:gd name="connsiteY107" fmla="*/ 590525 h 1015807"/>
              <a:gd name="connsiteX108" fmla="*/ 364813 w 999744"/>
              <a:gd name="connsiteY108" fmla="*/ 547344 h 1015807"/>
              <a:gd name="connsiteX109" fmla="*/ 385031 w 999744"/>
              <a:gd name="connsiteY109" fmla="*/ 540411 h 1015807"/>
              <a:gd name="connsiteX110" fmla="*/ 429224 w 999744"/>
              <a:gd name="connsiteY110" fmla="*/ 535357 h 1015807"/>
              <a:gd name="connsiteX111" fmla="*/ 473993 w 999744"/>
              <a:gd name="connsiteY111" fmla="*/ 489576 h 1015807"/>
              <a:gd name="connsiteX112" fmla="*/ 795593 w 999744"/>
              <a:gd name="connsiteY112" fmla="*/ 468852 h 1015807"/>
              <a:gd name="connsiteX113" fmla="*/ 834171 w 999744"/>
              <a:gd name="connsiteY113" fmla="*/ 491164 h 1015807"/>
              <a:gd name="connsiteX114" fmla="*/ 836193 w 999744"/>
              <a:gd name="connsiteY114" fmla="*/ 495641 h 1015807"/>
              <a:gd name="connsiteX115" fmla="*/ 839659 w 999744"/>
              <a:gd name="connsiteY115" fmla="*/ 536078 h 1015807"/>
              <a:gd name="connsiteX116" fmla="*/ 827239 w 999744"/>
              <a:gd name="connsiteY116" fmla="*/ 580270 h 1015807"/>
              <a:gd name="connsiteX117" fmla="*/ 816263 w 999744"/>
              <a:gd name="connsiteY117" fmla="*/ 622296 h 1015807"/>
              <a:gd name="connsiteX118" fmla="*/ 815685 w 999744"/>
              <a:gd name="connsiteY118" fmla="*/ 635294 h 1015807"/>
              <a:gd name="connsiteX119" fmla="*/ 791279 w 999744"/>
              <a:gd name="connsiteY119" fmla="*/ 681507 h 1015807"/>
              <a:gd name="connsiteX120" fmla="*/ 779725 w 999744"/>
              <a:gd name="connsiteY120" fmla="*/ 694361 h 1015807"/>
              <a:gd name="connsiteX121" fmla="*/ 694086 w 999744"/>
              <a:gd name="connsiteY121" fmla="*/ 772635 h 1015807"/>
              <a:gd name="connsiteX122" fmla="*/ 637618 w 999744"/>
              <a:gd name="connsiteY122" fmla="*/ 811051 h 1015807"/>
              <a:gd name="connsiteX123" fmla="*/ 625632 w 999744"/>
              <a:gd name="connsiteY123" fmla="*/ 819716 h 1015807"/>
              <a:gd name="connsiteX124" fmla="*/ 618844 w 999744"/>
              <a:gd name="connsiteY124" fmla="*/ 820149 h 1015807"/>
              <a:gd name="connsiteX125" fmla="*/ 578985 w 999744"/>
              <a:gd name="connsiteY125" fmla="*/ 790688 h 1015807"/>
              <a:gd name="connsiteX126" fmla="*/ 577396 w 999744"/>
              <a:gd name="connsiteY126" fmla="*/ 749529 h 1015807"/>
              <a:gd name="connsiteX127" fmla="*/ 599059 w 999744"/>
              <a:gd name="connsiteY127" fmla="*/ 698982 h 1015807"/>
              <a:gd name="connsiteX128" fmla="*/ 594726 w 999744"/>
              <a:gd name="connsiteY128" fmla="*/ 662733 h 1015807"/>
              <a:gd name="connsiteX129" fmla="*/ 612201 w 999744"/>
              <a:gd name="connsiteY129" fmla="*/ 621574 h 1015807"/>
              <a:gd name="connsiteX130" fmla="*/ 639640 w 999744"/>
              <a:gd name="connsiteY130" fmla="*/ 608721 h 1015807"/>
              <a:gd name="connsiteX131" fmla="*/ 664480 w 999744"/>
              <a:gd name="connsiteY131" fmla="*/ 595723 h 1015807"/>
              <a:gd name="connsiteX132" fmla="*/ 682243 w 999744"/>
              <a:gd name="connsiteY132" fmla="*/ 563374 h 1015807"/>
              <a:gd name="connsiteX133" fmla="*/ 677045 w 999744"/>
              <a:gd name="connsiteY133" fmla="*/ 509794 h 1015807"/>
              <a:gd name="connsiteX134" fmla="*/ 683544 w 999744"/>
              <a:gd name="connsiteY134" fmla="*/ 502573 h 1015807"/>
              <a:gd name="connsiteX135" fmla="*/ 750842 w 999744"/>
              <a:gd name="connsiteY135" fmla="*/ 482066 h 1015807"/>
              <a:gd name="connsiteX136" fmla="*/ 795593 w 999744"/>
              <a:gd name="connsiteY136" fmla="*/ 468852 h 1015807"/>
              <a:gd name="connsiteX137" fmla="*/ 905966 w 999744"/>
              <a:gd name="connsiteY137" fmla="*/ 445366 h 1015807"/>
              <a:gd name="connsiteX138" fmla="*/ 942630 w 999744"/>
              <a:gd name="connsiteY138" fmla="*/ 450149 h 1015807"/>
              <a:gd name="connsiteX139" fmla="*/ 999386 w 999744"/>
              <a:gd name="connsiteY139" fmla="*/ 524092 h 1015807"/>
              <a:gd name="connsiteX140" fmla="*/ 967326 w 999744"/>
              <a:gd name="connsiteY140" fmla="*/ 594568 h 1015807"/>
              <a:gd name="connsiteX141" fmla="*/ 942919 w 999744"/>
              <a:gd name="connsiteY141" fmla="*/ 612620 h 1015807"/>
              <a:gd name="connsiteX142" fmla="*/ 924000 w 999744"/>
              <a:gd name="connsiteY142" fmla="*/ 650458 h 1015807"/>
              <a:gd name="connsiteX143" fmla="*/ 932087 w 999744"/>
              <a:gd name="connsiteY143" fmla="*/ 702737 h 1015807"/>
              <a:gd name="connsiteX144" fmla="*/ 937576 w 999744"/>
              <a:gd name="connsiteY144" fmla="*/ 752562 h 1015807"/>
              <a:gd name="connsiteX145" fmla="*/ 903059 w 999744"/>
              <a:gd name="connsiteY145" fmla="*/ 787366 h 1015807"/>
              <a:gd name="connsiteX146" fmla="*/ 859301 w 999744"/>
              <a:gd name="connsiteY146" fmla="*/ 791844 h 1015807"/>
              <a:gd name="connsiteX147" fmla="*/ 835905 w 999744"/>
              <a:gd name="connsiteY147" fmla="*/ 795309 h 1015807"/>
              <a:gd name="connsiteX148" fmla="*/ 801533 w 999744"/>
              <a:gd name="connsiteY148" fmla="*/ 825637 h 1015807"/>
              <a:gd name="connsiteX149" fmla="*/ 791280 w 999744"/>
              <a:gd name="connsiteY149" fmla="*/ 857843 h 1015807"/>
              <a:gd name="connsiteX150" fmla="*/ 779726 w 999744"/>
              <a:gd name="connsiteY150" fmla="*/ 886438 h 1015807"/>
              <a:gd name="connsiteX151" fmla="*/ 748965 w 999744"/>
              <a:gd name="connsiteY151" fmla="*/ 904201 h 1015807"/>
              <a:gd name="connsiteX152" fmla="*/ 634731 w 999744"/>
              <a:gd name="connsiteY152" fmla="*/ 891348 h 1015807"/>
              <a:gd name="connsiteX153" fmla="*/ 567287 w 999744"/>
              <a:gd name="connsiteY153" fmla="*/ 871418 h 1015807"/>
              <a:gd name="connsiteX154" fmla="*/ 561799 w 999744"/>
              <a:gd name="connsiteY154" fmla="*/ 869251 h 1015807"/>
              <a:gd name="connsiteX155" fmla="*/ 615523 w 999744"/>
              <a:gd name="connsiteY155" fmla="*/ 847011 h 1015807"/>
              <a:gd name="connsiteX156" fmla="*/ 674301 w 999744"/>
              <a:gd name="connsiteY156" fmla="*/ 810040 h 1015807"/>
              <a:gd name="connsiteX157" fmla="*/ 714160 w 999744"/>
              <a:gd name="connsiteY157" fmla="*/ 784767 h 1015807"/>
              <a:gd name="connsiteX158" fmla="*/ 745211 w 999744"/>
              <a:gd name="connsiteY158" fmla="*/ 766137 h 1015807"/>
              <a:gd name="connsiteX159" fmla="*/ 756475 w 999744"/>
              <a:gd name="connsiteY159" fmla="*/ 882538 h 1015807"/>
              <a:gd name="connsiteX160" fmla="*/ 756475 w 999744"/>
              <a:gd name="connsiteY160" fmla="*/ 878206 h 1015807"/>
              <a:gd name="connsiteX161" fmla="*/ 755608 w 999744"/>
              <a:gd name="connsiteY161" fmla="*/ 873295 h 1015807"/>
              <a:gd name="connsiteX162" fmla="*/ 758352 w 999744"/>
              <a:gd name="connsiteY162" fmla="*/ 809463 h 1015807"/>
              <a:gd name="connsiteX163" fmla="*/ 783914 w 999744"/>
              <a:gd name="connsiteY163" fmla="*/ 723389 h 1015807"/>
              <a:gd name="connsiteX164" fmla="*/ 810487 w 999744"/>
              <a:gd name="connsiteY164" fmla="*/ 691906 h 1015807"/>
              <a:gd name="connsiteX165" fmla="*/ 858001 w 999744"/>
              <a:gd name="connsiteY165" fmla="*/ 653491 h 1015807"/>
              <a:gd name="connsiteX166" fmla="*/ 881685 w 999744"/>
              <a:gd name="connsiteY166" fmla="*/ 615219 h 1015807"/>
              <a:gd name="connsiteX167" fmla="*/ 881865 w 999744"/>
              <a:gd name="connsiteY167" fmla="*/ 614500 h 1015807"/>
              <a:gd name="connsiteX168" fmla="*/ 881108 w 999744"/>
              <a:gd name="connsiteY168" fmla="*/ 614065 h 1015807"/>
              <a:gd name="connsiteX169" fmla="*/ 835616 w 999744"/>
              <a:gd name="connsiteY169" fmla="*/ 652479 h 1015807"/>
              <a:gd name="connsiteX170" fmla="*/ 851791 w 999744"/>
              <a:gd name="connsiteY170" fmla="*/ 586914 h 1015807"/>
              <a:gd name="connsiteX171" fmla="*/ 890495 w 999744"/>
              <a:gd name="connsiteY171" fmla="*/ 540555 h 1015807"/>
              <a:gd name="connsiteX172" fmla="*/ 951729 w 999744"/>
              <a:gd name="connsiteY172" fmla="*/ 493619 h 1015807"/>
              <a:gd name="connsiteX173" fmla="*/ 954906 w 999744"/>
              <a:gd name="connsiteY173" fmla="*/ 492175 h 1015807"/>
              <a:gd name="connsiteX174" fmla="*/ 890495 w 999744"/>
              <a:gd name="connsiteY174" fmla="*/ 514705 h 1015807"/>
              <a:gd name="connsiteX175" fmla="*/ 903755 w 999744"/>
              <a:gd name="connsiteY175" fmla="*/ 454749 h 1015807"/>
              <a:gd name="connsiteX176" fmla="*/ 902625 w 999744"/>
              <a:gd name="connsiteY176" fmla="*/ 453760 h 1015807"/>
              <a:gd name="connsiteX177" fmla="*/ 904185 w 999744"/>
              <a:gd name="connsiteY177" fmla="*/ 452342 h 1015807"/>
              <a:gd name="connsiteX178" fmla="*/ 904215 w 999744"/>
              <a:gd name="connsiteY178" fmla="*/ 452171 h 1015807"/>
              <a:gd name="connsiteX179" fmla="*/ 902626 w 999744"/>
              <a:gd name="connsiteY179" fmla="*/ 453616 h 1015807"/>
              <a:gd name="connsiteX180" fmla="*/ 870999 w 999744"/>
              <a:gd name="connsiteY180" fmla="*/ 528136 h 1015807"/>
              <a:gd name="connsiteX181" fmla="*/ 862911 w 999744"/>
              <a:gd name="connsiteY181" fmla="*/ 539400 h 1015807"/>
              <a:gd name="connsiteX182" fmla="*/ 858434 w 999744"/>
              <a:gd name="connsiteY182" fmla="*/ 478022 h 1015807"/>
              <a:gd name="connsiteX183" fmla="*/ 865366 w 999744"/>
              <a:gd name="connsiteY183" fmla="*/ 449861 h 1015807"/>
              <a:gd name="connsiteX184" fmla="*/ 868977 w 999744"/>
              <a:gd name="connsiteY184" fmla="*/ 446106 h 1015807"/>
              <a:gd name="connsiteX185" fmla="*/ 905966 w 999744"/>
              <a:gd name="connsiteY185" fmla="*/ 445366 h 1015807"/>
              <a:gd name="connsiteX186" fmla="*/ 464317 w 999744"/>
              <a:gd name="connsiteY186" fmla="*/ 337215 h 1015807"/>
              <a:gd name="connsiteX187" fmla="*/ 475437 w 999744"/>
              <a:gd name="connsiteY187" fmla="*/ 342558 h 1015807"/>
              <a:gd name="connsiteX188" fmla="*/ 533782 w 999744"/>
              <a:gd name="connsiteY188" fmla="*/ 373031 h 1015807"/>
              <a:gd name="connsiteX189" fmla="*/ 545047 w 999744"/>
              <a:gd name="connsiteY189" fmla="*/ 375630 h 1015807"/>
              <a:gd name="connsiteX190" fmla="*/ 558334 w 999744"/>
              <a:gd name="connsiteY190" fmla="*/ 392672 h 1015807"/>
              <a:gd name="connsiteX191" fmla="*/ 578552 w 999744"/>
              <a:gd name="connsiteY191" fmla="*/ 423577 h 1015807"/>
              <a:gd name="connsiteX192" fmla="*/ 629243 w 999744"/>
              <a:gd name="connsiteY192" fmla="*/ 436575 h 1015807"/>
              <a:gd name="connsiteX193" fmla="*/ 649750 w 999744"/>
              <a:gd name="connsiteY193" fmla="*/ 440330 h 1015807"/>
              <a:gd name="connsiteX194" fmla="*/ 653361 w 999744"/>
              <a:gd name="connsiteY194" fmla="*/ 453472 h 1015807"/>
              <a:gd name="connsiteX195" fmla="*/ 642963 w 999744"/>
              <a:gd name="connsiteY195" fmla="*/ 469358 h 1015807"/>
              <a:gd name="connsiteX196" fmla="*/ 651194 w 999744"/>
              <a:gd name="connsiteY196" fmla="*/ 494920 h 1015807"/>
              <a:gd name="connsiteX197" fmla="*/ 657693 w 999744"/>
              <a:gd name="connsiteY197" fmla="*/ 504307 h 1015807"/>
              <a:gd name="connsiteX198" fmla="*/ 663903 w 999744"/>
              <a:gd name="connsiteY198" fmla="*/ 538967 h 1015807"/>
              <a:gd name="connsiteX199" fmla="*/ 626788 w 999744"/>
              <a:gd name="connsiteY199" fmla="*/ 589948 h 1015807"/>
              <a:gd name="connsiteX200" fmla="*/ 621589 w 999744"/>
              <a:gd name="connsiteY200" fmla="*/ 586481 h 1015807"/>
              <a:gd name="connsiteX201" fmla="*/ 604114 w 999744"/>
              <a:gd name="connsiteY201" fmla="*/ 549366 h 1015807"/>
              <a:gd name="connsiteX202" fmla="*/ 554290 w 999744"/>
              <a:gd name="connsiteY202" fmla="*/ 506040 h 1015807"/>
              <a:gd name="connsiteX203" fmla="*/ 517175 w 999744"/>
              <a:gd name="connsiteY203" fmla="*/ 497375 h 1015807"/>
              <a:gd name="connsiteX204" fmla="*/ 487713 w 999744"/>
              <a:gd name="connsiteY204" fmla="*/ 465892 h 1015807"/>
              <a:gd name="connsiteX205" fmla="*/ 441788 w 999744"/>
              <a:gd name="connsiteY205" fmla="*/ 360755 h 1015807"/>
              <a:gd name="connsiteX206" fmla="*/ 440488 w 999744"/>
              <a:gd name="connsiteY206" fmla="*/ 355845 h 1015807"/>
              <a:gd name="connsiteX207" fmla="*/ 460995 w 999744"/>
              <a:gd name="connsiteY207" fmla="*/ 338226 h 1015807"/>
              <a:gd name="connsiteX208" fmla="*/ 464317 w 999744"/>
              <a:gd name="connsiteY208" fmla="*/ 337215 h 1015807"/>
              <a:gd name="connsiteX209" fmla="*/ 103416 w 999744"/>
              <a:gd name="connsiteY209" fmla="*/ 306598 h 1015807"/>
              <a:gd name="connsiteX210" fmla="*/ 182268 w 999744"/>
              <a:gd name="connsiteY210" fmla="*/ 328983 h 1015807"/>
              <a:gd name="connsiteX211" fmla="*/ 150496 w 999744"/>
              <a:gd name="connsiteY211" fmla="*/ 401770 h 1015807"/>
              <a:gd name="connsiteX212" fmla="*/ 137643 w 999744"/>
              <a:gd name="connsiteY212" fmla="*/ 443796 h 1015807"/>
              <a:gd name="connsiteX213" fmla="*/ 118291 w 999744"/>
              <a:gd name="connsiteY213" fmla="*/ 423577 h 1015807"/>
              <a:gd name="connsiteX214" fmla="*/ 115981 w 999744"/>
              <a:gd name="connsiteY214" fmla="*/ 416356 h 1015807"/>
              <a:gd name="connsiteX215" fmla="*/ 82620 w 999744"/>
              <a:gd name="connsiteY215" fmla="*/ 341980 h 1015807"/>
              <a:gd name="connsiteX216" fmla="*/ 96917 w 999744"/>
              <a:gd name="connsiteY216" fmla="*/ 404947 h 1015807"/>
              <a:gd name="connsiteX217" fmla="*/ 32651 w 999744"/>
              <a:gd name="connsiteY217" fmla="*/ 380396 h 1015807"/>
              <a:gd name="connsiteX218" fmla="*/ 39872 w 999744"/>
              <a:gd name="connsiteY218" fmla="*/ 385161 h 1015807"/>
              <a:gd name="connsiteX219" fmla="*/ 101250 w 999744"/>
              <a:gd name="connsiteY219" fmla="*/ 434986 h 1015807"/>
              <a:gd name="connsiteX220" fmla="*/ 136632 w 999744"/>
              <a:gd name="connsiteY220" fmla="*/ 477734 h 1015807"/>
              <a:gd name="connsiteX221" fmla="*/ 146019 w 999744"/>
              <a:gd name="connsiteY221" fmla="*/ 529869 h 1015807"/>
              <a:gd name="connsiteX222" fmla="*/ 135766 w 999744"/>
              <a:gd name="connsiteY222" fmla="*/ 556009 h 1015807"/>
              <a:gd name="connsiteX223" fmla="*/ 129845 w 999744"/>
              <a:gd name="connsiteY223" fmla="*/ 560774 h 1015807"/>
              <a:gd name="connsiteX224" fmla="*/ 58068 w 999744"/>
              <a:gd name="connsiteY224" fmla="*/ 587492 h 1015807"/>
              <a:gd name="connsiteX225" fmla="*/ 55469 w 999744"/>
              <a:gd name="connsiteY225" fmla="*/ 588358 h 1015807"/>
              <a:gd name="connsiteX226" fmla="*/ 134755 w 999744"/>
              <a:gd name="connsiteY226" fmla="*/ 580126 h 1015807"/>
              <a:gd name="connsiteX227" fmla="*/ 141543 w 999744"/>
              <a:gd name="connsiteY227" fmla="*/ 583448 h 1015807"/>
              <a:gd name="connsiteX228" fmla="*/ 159162 w 999744"/>
              <a:gd name="connsiteY228" fmla="*/ 639771 h 1015807"/>
              <a:gd name="connsiteX229" fmla="*/ 180969 w 999744"/>
              <a:gd name="connsiteY229" fmla="*/ 689163 h 1015807"/>
              <a:gd name="connsiteX230" fmla="*/ 179524 w 999744"/>
              <a:gd name="connsiteY230" fmla="*/ 695228 h 1015807"/>
              <a:gd name="connsiteX231" fmla="*/ 152518 w 999744"/>
              <a:gd name="connsiteY231" fmla="*/ 755162 h 1015807"/>
              <a:gd name="connsiteX232" fmla="*/ 148908 w 999744"/>
              <a:gd name="connsiteY232" fmla="*/ 792999 h 1015807"/>
              <a:gd name="connsiteX233" fmla="*/ 127678 w 999744"/>
              <a:gd name="connsiteY233" fmla="*/ 763971 h 1015807"/>
              <a:gd name="connsiteX234" fmla="*/ 125079 w 999744"/>
              <a:gd name="connsiteY234" fmla="*/ 728733 h 1015807"/>
              <a:gd name="connsiteX235" fmla="*/ 123346 w 999744"/>
              <a:gd name="connsiteY235" fmla="*/ 705049 h 1015807"/>
              <a:gd name="connsiteX236" fmla="*/ 90996 w 999744"/>
              <a:gd name="connsiteY236" fmla="*/ 664900 h 1015807"/>
              <a:gd name="connsiteX237" fmla="*/ 47093 w 999744"/>
              <a:gd name="connsiteY237" fmla="*/ 649014 h 1015807"/>
              <a:gd name="connsiteX238" fmla="*/ 33807 w 999744"/>
              <a:gd name="connsiteY238" fmla="*/ 643526 h 1015807"/>
              <a:gd name="connsiteX239" fmla="*/ 9977 w 999744"/>
              <a:gd name="connsiteY239" fmla="*/ 594135 h 1015807"/>
              <a:gd name="connsiteX240" fmla="*/ 27163 w 999744"/>
              <a:gd name="connsiteY240" fmla="*/ 552976 h 1015807"/>
              <a:gd name="connsiteX241" fmla="*/ 42038 w 999744"/>
              <a:gd name="connsiteY241" fmla="*/ 522504 h 1015807"/>
              <a:gd name="connsiteX242" fmla="*/ 31062 w 999744"/>
              <a:gd name="connsiteY242" fmla="*/ 453472 h 1015807"/>
              <a:gd name="connsiteX243" fmla="*/ 11710 w 999744"/>
              <a:gd name="connsiteY243" fmla="*/ 428487 h 1015807"/>
              <a:gd name="connsiteX244" fmla="*/ 17632 w 999744"/>
              <a:gd name="connsiteY244" fmla="*/ 340103 h 1015807"/>
              <a:gd name="connsiteX245" fmla="*/ 103416 w 999744"/>
              <a:gd name="connsiteY245" fmla="*/ 306598 h 1015807"/>
              <a:gd name="connsiteX246" fmla="*/ 293182 w 999744"/>
              <a:gd name="connsiteY246" fmla="*/ 243054 h 1015807"/>
              <a:gd name="connsiteX247" fmla="*/ 299247 w 999744"/>
              <a:gd name="connsiteY247" fmla="*/ 273526 h 1015807"/>
              <a:gd name="connsiteX248" fmla="*/ 331597 w 999744"/>
              <a:gd name="connsiteY248" fmla="*/ 299377 h 1015807"/>
              <a:gd name="connsiteX249" fmla="*/ 356293 w 999744"/>
              <a:gd name="connsiteY249" fmla="*/ 339526 h 1015807"/>
              <a:gd name="connsiteX250" fmla="*/ 357303 w 999744"/>
              <a:gd name="connsiteY250" fmla="*/ 350646 h 1015807"/>
              <a:gd name="connsiteX251" fmla="*/ 365969 w 999744"/>
              <a:gd name="connsiteY251" fmla="*/ 372597 h 1015807"/>
              <a:gd name="connsiteX252" fmla="*/ 422436 w 999744"/>
              <a:gd name="connsiteY252" fmla="*/ 378229 h 1015807"/>
              <a:gd name="connsiteX253" fmla="*/ 430379 w 999744"/>
              <a:gd name="connsiteY253" fmla="*/ 378663 h 1015807"/>
              <a:gd name="connsiteX254" fmla="*/ 462007 w 999744"/>
              <a:gd name="connsiteY254" fmla="*/ 444662 h 1015807"/>
              <a:gd name="connsiteX255" fmla="*/ 392686 w 999744"/>
              <a:gd name="connsiteY255" fmla="*/ 522215 h 1015807"/>
              <a:gd name="connsiteX256" fmla="*/ 380988 w 999744"/>
              <a:gd name="connsiteY256" fmla="*/ 518893 h 1015807"/>
              <a:gd name="connsiteX257" fmla="*/ 344162 w 999744"/>
              <a:gd name="connsiteY257" fmla="*/ 537812 h 1015807"/>
              <a:gd name="connsiteX258" fmla="*/ 328709 w 999744"/>
              <a:gd name="connsiteY258" fmla="*/ 580415 h 1015807"/>
              <a:gd name="connsiteX259" fmla="*/ 323510 w 999744"/>
              <a:gd name="connsiteY259" fmla="*/ 589947 h 1015807"/>
              <a:gd name="connsiteX260" fmla="*/ 301269 w 999744"/>
              <a:gd name="connsiteY260" fmla="*/ 593558 h 1015807"/>
              <a:gd name="connsiteX261" fmla="*/ 283506 w 999744"/>
              <a:gd name="connsiteY261" fmla="*/ 569584 h 1015807"/>
              <a:gd name="connsiteX262" fmla="*/ 277440 w 999744"/>
              <a:gd name="connsiteY262" fmla="*/ 554998 h 1015807"/>
              <a:gd name="connsiteX263" fmla="*/ 227327 w 999744"/>
              <a:gd name="connsiteY263" fmla="*/ 505029 h 1015807"/>
              <a:gd name="connsiteX264" fmla="*/ 168405 w 999744"/>
              <a:gd name="connsiteY264" fmla="*/ 493187 h 1015807"/>
              <a:gd name="connsiteX265" fmla="*/ 161617 w 999744"/>
              <a:gd name="connsiteY265" fmla="*/ 487266 h 1015807"/>
              <a:gd name="connsiteX266" fmla="*/ 159595 w 999744"/>
              <a:gd name="connsiteY266" fmla="*/ 452894 h 1015807"/>
              <a:gd name="connsiteX267" fmla="*/ 178513 w 999744"/>
              <a:gd name="connsiteY267" fmla="*/ 368698 h 1015807"/>
              <a:gd name="connsiteX268" fmla="*/ 189778 w 999744"/>
              <a:gd name="connsiteY268" fmla="*/ 348768 h 1015807"/>
              <a:gd name="connsiteX269" fmla="*/ 206820 w 999744"/>
              <a:gd name="connsiteY269" fmla="*/ 330139 h 1015807"/>
              <a:gd name="connsiteX270" fmla="*/ 246101 w 999744"/>
              <a:gd name="connsiteY270" fmla="*/ 279015 h 1015807"/>
              <a:gd name="connsiteX271" fmla="*/ 293182 w 999744"/>
              <a:gd name="connsiteY271" fmla="*/ 243054 h 1015807"/>
              <a:gd name="connsiteX272" fmla="*/ 874632 w 999744"/>
              <a:gd name="connsiteY272" fmla="*/ 203795 h 1015807"/>
              <a:gd name="connsiteX273" fmla="*/ 874754 w 999744"/>
              <a:gd name="connsiteY273" fmla="*/ 203917 h 1015807"/>
              <a:gd name="connsiteX274" fmla="*/ 874768 w 999744"/>
              <a:gd name="connsiteY274" fmla="*/ 203873 h 1015807"/>
              <a:gd name="connsiteX275" fmla="*/ 874754 w 999744"/>
              <a:gd name="connsiteY275" fmla="*/ 202184 h 1015807"/>
              <a:gd name="connsiteX276" fmla="*/ 874320 w 999744"/>
              <a:gd name="connsiteY276" fmla="*/ 203483 h 1015807"/>
              <a:gd name="connsiteX277" fmla="*/ 874383 w 999744"/>
              <a:gd name="connsiteY277" fmla="*/ 203546 h 1015807"/>
              <a:gd name="connsiteX278" fmla="*/ 874977 w 999744"/>
              <a:gd name="connsiteY278" fmla="*/ 202407 h 1015807"/>
              <a:gd name="connsiteX279" fmla="*/ 483235 w 999744"/>
              <a:gd name="connsiteY279" fmla="*/ 164924 h 1015807"/>
              <a:gd name="connsiteX280" fmla="*/ 536670 w 999744"/>
              <a:gd name="connsiteY280" fmla="*/ 165357 h 1015807"/>
              <a:gd name="connsiteX281" fmla="*/ 567865 w 999744"/>
              <a:gd name="connsiteY281" fmla="*/ 175033 h 1015807"/>
              <a:gd name="connsiteX282" fmla="*/ 581151 w 999744"/>
              <a:gd name="connsiteY282" fmla="*/ 183699 h 1015807"/>
              <a:gd name="connsiteX283" fmla="*/ 626787 w 999744"/>
              <a:gd name="connsiteY283" fmla="*/ 196985 h 1015807"/>
              <a:gd name="connsiteX284" fmla="*/ 694952 w 999744"/>
              <a:gd name="connsiteY284" fmla="*/ 222403 h 1015807"/>
              <a:gd name="connsiteX285" fmla="*/ 722681 w 999744"/>
              <a:gd name="connsiteY285" fmla="*/ 241755 h 1015807"/>
              <a:gd name="connsiteX286" fmla="*/ 738133 w 999744"/>
              <a:gd name="connsiteY286" fmla="*/ 253597 h 1015807"/>
              <a:gd name="connsiteX287" fmla="*/ 749543 w 999744"/>
              <a:gd name="connsiteY287" fmla="*/ 274538 h 1015807"/>
              <a:gd name="connsiteX288" fmla="*/ 777560 w 999744"/>
              <a:gd name="connsiteY288" fmla="*/ 318441 h 1015807"/>
              <a:gd name="connsiteX289" fmla="*/ 799945 w 999744"/>
              <a:gd name="connsiteY289" fmla="*/ 333749 h 1015807"/>
              <a:gd name="connsiteX290" fmla="*/ 816409 w 999744"/>
              <a:gd name="connsiteY290" fmla="*/ 377363 h 1015807"/>
              <a:gd name="connsiteX291" fmla="*/ 828684 w 999744"/>
              <a:gd name="connsiteY291" fmla="*/ 427332 h 1015807"/>
              <a:gd name="connsiteX292" fmla="*/ 835327 w 999744"/>
              <a:gd name="connsiteY292" fmla="*/ 459826 h 1015807"/>
              <a:gd name="connsiteX293" fmla="*/ 828828 w 999744"/>
              <a:gd name="connsiteY293" fmla="*/ 462715 h 1015807"/>
              <a:gd name="connsiteX294" fmla="*/ 796912 w 999744"/>
              <a:gd name="connsiteY294" fmla="*/ 449861 h 1015807"/>
              <a:gd name="connsiteX295" fmla="*/ 748243 w 999744"/>
              <a:gd name="connsiteY295" fmla="*/ 460259 h 1015807"/>
              <a:gd name="connsiteX296" fmla="*/ 690331 w 999744"/>
              <a:gd name="connsiteY296" fmla="*/ 481778 h 1015807"/>
              <a:gd name="connsiteX297" fmla="*/ 689609 w 999744"/>
              <a:gd name="connsiteY297" fmla="*/ 481778 h 1015807"/>
              <a:gd name="connsiteX298" fmla="*/ 668235 w 999744"/>
              <a:gd name="connsiteY298" fmla="*/ 474268 h 1015807"/>
              <a:gd name="connsiteX299" fmla="*/ 673146 w 999744"/>
              <a:gd name="connsiteY299" fmla="*/ 453760 h 1015807"/>
              <a:gd name="connsiteX300" fmla="*/ 682244 w 999744"/>
              <a:gd name="connsiteY300" fmla="*/ 436575 h 1015807"/>
              <a:gd name="connsiteX301" fmla="*/ 671701 w 999744"/>
              <a:gd name="connsiteY301" fmla="*/ 419533 h 1015807"/>
              <a:gd name="connsiteX302" fmla="*/ 636319 w 999744"/>
              <a:gd name="connsiteY302" fmla="*/ 417945 h 1015807"/>
              <a:gd name="connsiteX303" fmla="*/ 608879 w 999744"/>
              <a:gd name="connsiteY303" fmla="*/ 412168 h 1015807"/>
              <a:gd name="connsiteX304" fmla="*/ 584906 w 999744"/>
              <a:gd name="connsiteY304" fmla="*/ 379963 h 1015807"/>
              <a:gd name="connsiteX305" fmla="*/ 558766 w 999744"/>
              <a:gd name="connsiteY305" fmla="*/ 350068 h 1015807"/>
              <a:gd name="connsiteX306" fmla="*/ 523673 w 999744"/>
              <a:gd name="connsiteY306" fmla="*/ 345735 h 1015807"/>
              <a:gd name="connsiteX307" fmla="*/ 507065 w 999744"/>
              <a:gd name="connsiteY307" fmla="*/ 338082 h 1015807"/>
              <a:gd name="connsiteX308" fmla="*/ 481791 w 999744"/>
              <a:gd name="connsiteY308" fmla="*/ 314397 h 1015807"/>
              <a:gd name="connsiteX309" fmla="*/ 448864 w 999744"/>
              <a:gd name="connsiteY309" fmla="*/ 313242 h 1015807"/>
              <a:gd name="connsiteX310" fmla="*/ 428068 w 999744"/>
              <a:gd name="connsiteY310" fmla="*/ 335193 h 1015807"/>
              <a:gd name="connsiteX311" fmla="*/ 407850 w 999744"/>
              <a:gd name="connsiteY311" fmla="*/ 357578 h 1015807"/>
              <a:gd name="connsiteX312" fmla="*/ 381276 w 999744"/>
              <a:gd name="connsiteY312" fmla="*/ 347325 h 1015807"/>
              <a:gd name="connsiteX313" fmla="*/ 382287 w 999744"/>
              <a:gd name="connsiteY313" fmla="*/ 317286 h 1015807"/>
              <a:gd name="connsiteX314" fmla="*/ 369578 w 999744"/>
              <a:gd name="connsiteY314" fmla="*/ 289846 h 1015807"/>
              <a:gd name="connsiteX315" fmla="*/ 347338 w 999744"/>
              <a:gd name="connsiteY315" fmla="*/ 279881 h 1015807"/>
              <a:gd name="connsiteX316" fmla="*/ 310078 w 999744"/>
              <a:gd name="connsiteY316" fmla="*/ 234823 h 1015807"/>
              <a:gd name="connsiteX317" fmla="*/ 311667 w 999744"/>
              <a:gd name="connsiteY317" fmla="*/ 228179 h 1015807"/>
              <a:gd name="connsiteX318" fmla="*/ 366257 w 999744"/>
              <a:gd name="connsiteY318" fmla="*/ 206228 h 1015807"/>
              <a:gd name="connsiteX319" fmla="*/ 386908 w 999744"/>
              <a:gd name="connsiteY319" fmla="*/ 203051 h 1015807"/>
              <a:gd name="connsiteX320" fmla="*/ 414203 w 999744"/>
              <a:gd name="connsiteY320" fmla="*/ 185576 h 1015807"/>
              <a:gd name="connsiteX321" fmla="*/ 483235 w 999744"/>
              <a:gd name="connsiteY321" fmla="*/ 164924 h 1015807"/>
              <a:gd name="connsiteX322" fmla="*/ 700586 w 999744"/>
              <a:gd name="connsiteY322" fmla="*/ 95026 h 1015807"/>
              <a:gd name="connsiteX323" fmla="*/ 698567 w 999744"/>
              <a:gd name="connsiteY323" fmla="*/ 96467 h 1015807"/>
              <a:gd name="connsiteX324" fmla="*/ 700388 w 999744"/>
              <a:gd name="connsiteY324" fmla="*/ 95487 h 1015807"/>
              <a:gd name="connsiteX325" fmla="*/ 664770 w 999744"/>
              <a:gd name="connsiteY325" fmla="*/ 46501 h 1015807"/>
              <a:gd name="connsiteX326" fmla="*/ 707518 w 999744"/>
              <a:gd name="connsiteY326" fmla="*/ 62387 h 1015807"/>
              <a:gd name="connsiteX327" fmla="*/ 722537 w 999744"/>
              <a:gd name="connsiteY327" fmla="*/ 86938 h 1015807"/>
              <a:gd name="connsiteX328" fmla="*/ 748677 w 999744"/>
              <a:gd name="connsiteY328" fmla="*/ 122465 h 1015807"/>
              <a:gd name="connsiteX329" fmla="*/ 781027 w 999744"/>
              <a:gd name="connsiteY329" fmla="*/ 131274 h 1015807"/>
              <a:gd name="connsiteX330" fmla="*/ 833884 w 999744"/>
              <a:gd name="connsiteY330" fmla="*/ 124198 h 1015807"/>
              <a:gd name="connsiteX331" fmla="*/ 889773 w 999744"/>
              <a:gd name="connsiteY331" fmla="*/ 169545 h 1015807"/>
              <a:gd name="connsiteX332" fmla="*/ 891362 w 999744"/>
              <a:gd name="connsiteY332" fmla="*/ 222836 h 1015807"/>
              <a:gd name="connsiteX333" fmla="*/ 893240 w 999744"/>
              <a:gd name="connsiteY333" fmla="*/ 242910 h 1015807"/>
              <a:gd name="connsiteX334" fmla="*/ 928189 w 999744"/>
              <a:gd name="connsiteY334" fmla="*/ 286380 h 1015807"/>
              <a:gd name="connsiteX335" fmla="*/ 966893 w 999744"/>
              <a:gd name="connsiteY335" fmla="*/ 304721 h 1015807"/>
              <a:gd name="connsiteX336" fmla="*/ 989133 w 999744"/>
              <a:gd name="connsiteY336" fmla="*/ 329705 h 1015807"/>
              <a:gd name="connsiteX337" fmla="*/ 990866 w 999744"/>
              <a:gd name="connsiteY337" fmla="*/ 403936 h 1015807"/>
              <a:gd name="connsiteX338" fmla="*/ 975846 w 999744"/>
              <a:gd name="connsiteY338" fmla="*/ 427188 h 1015807"/>
              <a:gd name="connsiteX339" fmla="*/ 954472 w 999744"/>
              <a:gd name="connsiteY339" fmla="*/ 433109 h 1015807"/>
              <a:gd name="connsiteX340" fmla="*/ 879664 w 999744"/>
              <a:gd name="connsiteY340" fmla="*/ 428343 h 1015807"/>
              <a:gd name="connsiteX341" fmla="*/ 863345 w 999744"/>
              <a:gd name="connsiteY341" fmla="*/ 430509 h 1015807"/>
              <a:gd name="connsiteX342" fmla="*/ 858434 w 999744"/>
              <a:gd name="connsiteY342" fmla="*/ 428487 h 1015807"/>
              <a:gd name="connsiteX343" fmla="*/ 839660 w 999744"/>
              <a:gd name="connsiteY343" fmla="*/ 401192 h 1015807"/>
              <a:gd name="connsiteX344" fmla="*/ 833450 w 999744"/>
              <a:gd name="connsiteY344" fmla="*/ 370864 h 1015807"/>
              <a:gd name="connsiteX345" fmla="*/ 828829 w 999744"/>
              <a:gd name="connsiteY345" fmla="*/ 327106 h 1015807"/>
              <a:gd name="connsiteX346" fmla="*/ 825363 w 999744"/>
              <a:gd name="connsiteY346" fmla="*/ 311075 h 1015807"/>
              <a:gd name="connsiteX347" fmla="*/ 827240 w 999744"/>
              <a:gd name="connsiteY347" fmla="*/ 305443 h 1015807"/>
              <a:gd name="connsiteX348" fmla="*/ 874320 w 999744"/>
              <a:gd name="connsiteY348" fmla="*/ 208683 h 1015807"/>
              <a:gd name="connsiteX349" fmla="*/ 873454 w 999744"/>
              <a:gd name="connsiteY349" fmla="*/ 205217 h 1015807"/>
              <a:gd name="connsiteX350" fmla="*/ 820019 w 999744"/>
              <a:gd name="connsiteY350" fmla="*/ 278581 h 1015807"/>
              <a:gd name="connsiteX351" fmla="*/ 820741 w 999744"/>
              <a:gd name="connsiteY351" fmla="*/ 189908 h 1015807"/>
              <a:gd name="connsiteX352" fmla="*/ 799512 w 999744"/>
              <a:gd name="connsiteY352" fmla="*/ 248398 h 1015807"/>
              <a:gd name="connsiteX353" fmla="*/ 804278 w 999744"/>
              <a:gd name="connsiteY353" fmla="*/ 312664 h 1015807"/>
              <a:gd name="connsiteX354" fmla="*/ 776261 w 999744"/>
              <a:gd name="connsiteY354" fmla="*/ 277426 h 1015807"/>
              <a:gd name="connsiteX355" fmla="*/ 773228 w 999744"/>
              <a:gd name="connsiteY355" fmla="*/ 263417 h 1015807"/>
              <a:gd name="connsiteX356" fmla="*/ 761097 w 999744"/>
              <a:gd name="connsiteY356" fmla="*/ 243487 h 1015807"/>
              <a:gd name="connsiteX357" fmla="*/ 711561 w 999744"/>
              <a:gd name="connsiteY357" fmla="*/ 206805 h 1015807"/>
              <a:gd name="connsiteX358" fmla="*/ 686866 w 999744"/>
              <a:gd name="connsiteY358" fmla="*/ 188609 h 1015807"/>
              <a:gd name="connsiteX359" fmla="*/ 645273 w 999744"/>
              <a:gd name="connsiteY359" fmla="*/ 175033 h 1015807"/>
              <a:gd name="connsiteX360" fmla="*/ 612202 w 999744"/>
              <a:gd name="connsiteY360" fmla="*/ 173589 h 1015807"/>
              <a:gd name="connsiteX361" fmla="*/ 590106 w 999744"/>
              <a:gd name="connsiteY361" fmla="*/ 160880 h 1015807"/>
              <a:gd name="connsiteX362" fmla="*/ 636030 w 999744"/>
              <a:gd name="connsiteY362" fmla="*/ 147160 h 1015807"/>
              <a:gd name="connsiteX363" fmla="*/ 695531 w 999744"/>
              <a:gd name="connsiteY363" fmla="*/ 104557 h 1015807"/>
              <a:gd name="connsiteX364" fmla="*/ 699512 w 999744"/>
              <a:gd name="connsiteY364" fmla="*/ 97418 h 1015807"/>
              <a:gd name="connsiteX365" fmla="*/ 698564 w 999744"/>
              <a:gd name="connsiteY365" fmla="*/ 96470 h 1015807"/>
              <a:gd name="connsiteX366" fmla="*/ 653397 w 999744"/>
              <a:gd name="connsiteY366" fmla="*/ 121797 h 1015807"/>
              <a:gd name="connsiteX367" fmla="*/ 603681 w 999744"/>
              <a:gd name="connsiteY367" fmla="*/ 136185 h 1015807"/>
              <a:gd name="connsiteX368" fmla="*/ 571331 w 999744"/>
              <a:gd name="connsiteY368" fmla="*/ 143406 h 1015807"/>
              <a:gd name="connsiteX369" fmla="*/ 537538 w 999744"/>
              <a:gd name="connsiteY369" fmla="*/ 144416 h 1015807"/>
              <a:gd name="connsiteX370" fmla="*/ 477893 w 999744"/>
              <a:gd name="connsiteY370" fmla="*/ 147883 h 1015807"/>
              <a:gd name="connsiteX371" fmla="*/ 468072 w 999744"/>
              <a:gd name="connsiteY371" fmla="*/ 147449 h 1015807"/>
              <a:gd name="connsiteX372" fmla="*/ 474282 w 999744"/>
              <a:gd name="connsiteY372" fmla="*/ 139940 h 1015807"/>
              <a:gd name="connsiteX373" fmla="*/ 540715 w 999744"/>
              <a:gd name="connsiteY373" fmla="*/ 94303 h 1015807"/>
              <a:gd name="connsiteX374" fmla="*/ 664770 w 999744"/>
              <a:gd name="connsiteY374" fmla="*/ 46501 h 1015807"/>
              <a:gd name="connsiteX375" fmla="*/ 355688 w 999744"/>
              <a:gd name="connsiteY375" fmla="*/ 0 h 1015807"/>
              <a:gd name="connsiteX376" fmla="*/ 378533 w 999744"/>
              <a:gd name="connsiteY376" fmla="*/ 3753 h 1015807"/>
              <a:gd name="connsiteX377" fmla="*/ 412038 w 999744"/>
              <a:gd name="connsiteY377" fmla="*/ 16462 h 1015807"/>
              <a:gd name="connsiteX378" fmla="*/ 469083 w 999744"/>
              <a:gd name="connsiteY378" fmla="*/ 38847 h 1015807"/>
              <a:gd name="connsiteX379" fmla="*/ 518185 w 999744"/>
              <a:gd name="connsiteY379" fmla="*/ 34514 h 1015807"/>
              <a:gd name="connsiteX380" fmla="*/ 558622 w 999744"/>
              <a:gd name="connsiteY380" fmla="*/ 25271 h 1015807"/>
              <a:gd name="connsiteX381" fmla="*/ 591983 w 999744"/>
              <a:gd name="connsiteY381" fmla="*/ 44046 h 1015807"/>
              <a:gd name="connsiteX382" fmla="*/ 477026 w 999744"/>
              <a:gd name="connsiteY382" fmla="*/ 112355 h 1015807"/>
              <a:gd name="connsiteX383" fmla="*/ 447421 w 999744"/>
              <a:gd name="connsiteY383" fmla="*/ 139506 h 1015807"/>
              <a:gd name="connsiteX384" fmla="*/ 442655 w 999744"/>
              <a:gd name="connsiteY384" fmla="*/ 143838 h 1015807"/>
              <a:gd name="connsiteX385" fmla="*/ 406839 w 999744"/>
              <a:gd name="connsiteY385" fmla="*/ 164779 h 1015807"/>
              <a:gd name="connsiteX386" fmla="*/ 372756 w 999744"/>
              <a:gd name="connsiteY386" fmla="*/ 177921 h 1015807"/>
              <a:gd name="connsiteX387" fmla="*/ 361636 w 999744"/>
              <a:gd name="connsiteY387" fmla="*/ 176622 h 1015807"/>
              <a:gd name="connsiteX388" fmla="*/ 406694 w 999744"/>
              <a:gd name="connsiteY388" fmla="*/ 54877 h 1015807"/>
              <a:gd name="connsiteX389" fmla="*/ 371601 w 999744"/>
              <a:gd name="connsiteY389" fmla="*/ 127231 h 1015807"/>
              <a:gd name="connsiteX390" fmla="*/ 358314 w 999744"/>
              <a:gd name="connsiteY390" fmla="*/ 37836 h 1015807"/>
              <a:gd name="connsiteX391" fmla="*/ 346905 w 999744"/>
              <a:gd name="connsiteY391" fmla="*/ 114955 h 1015807"/>
              <a:gd name="connsiteX392" fmla="*/ 352393 w 999744"/>
              <a:gd name="connsiteY392" fmla="*/ 146005 h 1015807"/>
              <a:gd name="connsiteX393" fmla="*/ 350227 w 999744"/>
              <a:gd name="connsiteY393" fmla="*/ 155825 h 1015807"/>
              <a:gd name="connsiteX394" fmla="*/ 298380 w 999744"/>
              <a:gd name="connsiteY394" fmla="*/ 211715 h 1015807"/>
              <a:gd name="connsiteX395" fmla="*/ 245523 w 999744"/>
              <a:gd name="connsiteY395" fmla="*/ 231789 h 1015807"/>
              <a:gd name="connsiteX396" fmla="*/ 162628 w 999744"/>
              <a:gd name="connsiteY396" fmla="*/ 218069 h 1015807"/>
              <a:gd name="connsiteX397" fmla="*/ 159595 w 999744"/>
              <a:gd name="connsiteY397" fmla="*/ 217636 h 1015807"/>
              <a:gd name="connsiteX398" fmla="*/ 159618 w 999744"/>
              <a:gd name="connsiteY398" fmla="*/ 217660 h 1015807"/>
              <a:gd name="connsiteX399" fmla="*/ 162483 w 999744"/>
              <a:gd name="connsiteY399" fmla="*/ 218069 h 1015807"/>
              <a:gd name="connsiteX400" fmla="*/ 161328 w 999744"/>
              <a:gd name="connsiteY400" fmla="*/ 219369 h 1015807"/>
              <a:gd name="connsiteX401" fmla="*/ 161320 w 999744"/>
              <a:gd name="connsiteY401" fmla="*/ 219361 h 1015807"/>
              <a:gd name="connsiteX402" fmla="*/ 161328 w 999744"/>
              <a:gd name="connsiteY402" fmla="*/ 219369 h 1015807"/>
              <a:gd name="connsiteX403" fmla="*/ 232526 w 999744"/>
              <a:gd name="connsiteY403" fmla="*/ 254896 h 1015807"/>
              <a:gd name="connsiteX404" fmla="*/ 233537 w 999744"/>
              <a:gd name="connsiteY404" fmla="*/ 259373 h 1015807"/>
              <a:gd name="connsiteX405" fmla="*/ 193244 w 999744"/>
              <a:gd name="connsiteY405" fmla="*/ 309197 h 1015807"/>
              <a:gd name="connsiteX406" fmla="*/ 186745 w 999744"/>
              <a:gd name="connsiteY406" fmla="*/ 309920 h 1015807"/>
              <a:gd name="connsiteX407" fmla="*/ 122335 w 999744"/>
              <a:gd name="connsiteY407" fmla="*/ 286524 h 1015807"/>
              <a:gd name="connsiteX408" fmla="*/ 119013 w 999744"/>
              <a:gd name="connsiteY408" fmla="*/ 279158 h 1015807"/>
              <a:gd name="connsiteX409" fmla="*/ 125945 w 999744"/>
              <a:gd name="connsiteY409" fmla="*/ 227890 h 1015807"/>
              <a:gd name="connsiteX410" fmla="*/ 136055 w 999744"/>
              <a:gd name="connsiteY410" fmla="*/ 155103 h 1015807"/>
              <a:gd name="connsiteX411" fmla="*/ 166671 w 999744"/>
              <a:gd name="connsiteY411" fmla="*/ 101813 h 1015807"/>
              <a:gd name="connsiteX412" fmla="*/ 226027 w 999744"/>
              <a:gd name="connsiteY412" fmla="*/ 88237 h 1015807"/>
              <a:gd name="connsiteX413" fmla="*/ 258954 w 999744"/>
              <a:gd name="connsiteY413" fmla="*/ 91993 h 1015807"/>
              <a:gd name="connsiteX414" fmla="*/ 296936 w 999744"/>
              <a:gd name="connsiteY414" fmla="*/ 72352 h 1015807"/>
              <a:gd name="connsiteX415" fmla="*/ 313689 w 999744"/>
              <a:gd name="connsiteY415" fmla="*/ 36536 h 1015807"/>
              <a:gd name="connsiteX416" fmla="*/ 355688 w 999744"/>
              <a:gd name="connsiteY416" fmla="*/ 0 h 101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999744" h="1015807">
                <a:moveTo>
                  <a:pt x="201909" y="703893"/>
                </a:moveTo>
                <a:cubicBezTo>
                  <a:pt x="216351" y="715302"/>
                  <a:pt x="227760" y="728733"/>
                  <a:pt x="229926" y="747652"/>
                </a:cubicBezTo>
                <a:cubicBezTo>
                  <a:pt x="231515" y="762671"/>
                  <a:pt x="240180" y="770903"/>
                  <a:pt x="253322" y="775669"/>
                </a:cubicBezTo>
                <a:cubicBezTo>
                  <a:pt x="263286" y="779279"/>
                  <a:pt x="273396" y="782312"/>
                  <a:pt x="283361" y="785923"/>
                </a:cubicBezTo>
                <a:cubicBezTo>
                  <a:pt x="293615" y="789822"/>
                  <a:pt x="302857" y="795165"/>
                  <a:pt x="308345" y="806285"/>
                </a:cubicBezTo>
                <a:cubicBezTo>
                  <a:pt x="267042" y="800075"/>
                  <a:pt x="226460" y="794732"/>
                  <a:pt x="189633" y="820439"/>
                </a:cubicBezTo>
                <a:cubicBezTo>
                  <a:pt x="211007" y="816539"/>
                  <a:pt x="232381" y="815384"/>
                  <a:pt x="254622" y="818995"/>
                </a:cubicBezTo>
                <a:cubicBezTo>
                  <a:pt x="239891" y="835747"/>
                  <a:pt x="223716" y="849467"/>
                  <a:pt x="205086" y="860443"/>
                </a:cubicBezTo>
                <a:cubicBezTo>
                  <a:pt x="204220" y="861165"/>
                  <a:pt x="201620" y="860298"/>
                  <a:pt x="202342" y="862176"/>
                </a:cubicBezTo>
                <a:lnTo>
                  <a:pt x="202484" y="862139"/>
                </a:lnTo>
                <a:lnTo>
                  <a:pt x="204943" y="860586"/>
                </a:lnTo>
                <a:lnTo>
                  <a:pt x="205461" y="861362"/>
                </a:lnTo>
                <a:lnTo>
                  <a:pt x="205664" y="861309"/>
                </a:lnTo>
                <a:cubicBezTo>
                  <a:pt x="231081" y="855821"/>
                  <a:pt x="253610" y="844846"/>
                  <a:pt x="272096" y="826215"/>
                </a:cubicBezTo>
                <a:cubicBezTo>
                  <a:pt x="274696" y="823616"/>
                  <a:pt x="276862" y="822749"/>
                  <a:pt x="280328" y="823327"/>
                </a:cubicBezTo>
                <a:cubicBezTo>
                  <a:pt x="297225" y="825637"/>
                  <a:pt x="314267" y="826938"/>
                  <a:pt x="331019" y="829826"/>
                </a:cubicBezTo>
                <a:cubicBezTo>
                  <a:pt x="342717" y="831848"/>
                  <a:pt x="353549" y="838058"/>
                  <a:pt x="365535" y="839791"/>
                </a:cubicBezTo>
                <a:cubicBezTo>
                  <a:pt x="376222" y="841235"/>
                  <a:pt x="386909" y="842968"/>
                  <a:pt x="397596" y="844123"/>
                </a:cubicBezTo>
                <a:cubicBezTo>
                  <a:pt x="402795" y="844701"/>
                  <a:pt x="405539" y="846145"/>
                  <a:pt x="406694" y="851777"/>
                </a:cubicBezTo>
                <a:cubicBezTo>
                  <a:pt x="409583" y="865642"/>
                  <a:pt x="413049" y="879361"/>
                  <a:pt x="416804" y="893081"/>
                </a:cubicBezTo>
                <a:cubicBezTo>
                  <a:pt x="417815" y="896980"/>
                  <a:pt x="416804" y="899291"/>
                  <a:pt x="414349" y="901891"/>
                </a:cubicBezTo>
                <a:cubicBezTo>
                  <a:pt x="395430" y="921532"/>
                  <a:pt x="385898" y="945794"/>
                  <a:pt x="380266" y="972078"/>
                </a:cubicBezTo>
                <a:cubicBezTo>
                  <a:pt x="391097" y="952582"/>
                  <a:pt x="404817" y="935541"/>
                  <a:pt x="421570" y="919799"/>
                </a:cubicBezTo>
                <a:cubicBezTo>
                  <a:pt x="425758" y="941606"/>
                  <a:pt x="425180" y="962547"/>
                  <a:pt x="421281" y="983343"/>
                </a:cubicBezTo>
                <a:cubicBezTo>
                  <a:pt x="420703" y="984210"/>
                  <a:pt x="420126" y="985365"/>
                  <a:pt x="420992" y="985798"/>
                </a:cubicBezTo>
                <a:lnTo>
                  <a:pt x="421010" y="985783"/>
                </a:lnTo>
                <a:lnTo>
                  <a:pt x="421280" y="983486"/>
                </a:lnTo>
                <a:cubicBezTo>
                  <a:pt x="421713" y="983775"/>
                  <a:pt x="422146" y="984064"/>
                  <a:pt x="422580" y="984497"/>
                </a:cubicBezTo>
                <a:lnTo>
                  <a:pt x="422563" y="984513"/>
                </a:lnTo>
                <a:lnTo>
                  <a:pt x="422580" y="984498"/>
                </a:lnTo>
                <a:cubicBezTo>
                  <a:pt x="431679" y="971211"/>
                  <a:pt x="434711" y="955903"/>
                  <a:pt x="436444" y="940306"/>
                </a:cubicBezTo>
                <a:cubicBezTo>
                  <a:pt x="439622" y="913733"/>
                  <a:pt x="436878" y="887593"/>
                  <a:pt x="431101" y="861598"/>
                </a:cubicBezTo>
                <a:cubicBezTo>
                  <a:pt x="429801" y="855821"/>
                  <a:pt x="431246" y="854522"/>
                  <a:pt x="436878" y="854955"/>
                </a:cubicBezTo>
                <a:cubicBezTo>
                  <a:pt x="448142" y="855821"/>
                  <a:pt x="459407" y="854233"/>
                  <a:pt x="470672" y="853221"/>
                </a:cubicBezTo>
                <a:cubicBezTo>
                  <a:pt x="488580" y="851777"/>
                  <a:pt x="505910" y="855821"/>
                  <a:pt x="523240" y="860298"/>
                </a:cubicBezTo>
                <a:cubicBezTo>
                  <a:pt x="526706" y="861165"/>
                  <a:pt x="528439" y="864198"/>
                  <a:pt x="530894" y="866508"/>
                </a:cubicBezTo>
                <a:cubicBezTo>
                  <a:pt x="550535" y="885716"/>
                  <a:pt x="569021" y="905935"/>
                  <a:pt x="582018" y="930486"/>
                </a:cubicBezTo>
                <a:cubicBezTo>
                  <a:pt x="582307" y="931063"/>
                  <a:pt x="583029" y="931352"/>
                  <a:pt x="584473" y="932507"/>
                </a:cubicBezTo>
                <a:cubicBezTo>
                  <a:pt x="581440" y="916910"/>
                  <a:pt x="576097" y="903191"/>
                  <a:pt x="570176" y="888604"/>
                </a:cubicBezTo>
                <a:cubicBezTo>
                  <a:pt x="606858" y="902324"/>
                  <a:pt x="643540" y="910411"/>
                  <a:pt x="680800" y="916910"/>
                </a:cubicBezTo>
                <a:cubicBezTo>
                  <a:pt x="681955" y="919077"/>
                  <a:pt x="679934" y="919943"/>
                  <a:pt x="679067" y="921099"/>
                </a:cubicBezTo>
                <a:cubicBezTo>
                  <a:pt x="664192" y="941173"/>
                  <a:pt x="648162" y="960525"/>
                  <a:pt x="630254" y="977999"/>
                </a:cubicBezTo>
                <a:cubicBezTo>
                  <a:pt x="611190" y="996485"/>
                  <a:pt x="594294" y="999084"/>
                  <a:pt x="570609" y="986809"/>
                </a:cubicBezTo>
                <a:cubicBezTo>
                  <a:pt x="560644" y="981610"/>
                  <a:pt x="551113" y="975400"/>
                  <a:pt x="541292" y="969912"/>
                </a:cubicBezTo>
                <a:cubicBezTo>
                  <a:pt x="526995" y="961969"/>
                  <a:pt x="512120" y="956192"/>
                  <a:pt x="495223" y="960380"/>
                </a:cubicBezTo>
                <a:cubicBezTo>
                  <a:pt x="487568" y="962258"/>
                  <a:pt x="480926" y="966013"/>
                  <a:pt x="474716" y="970779"/>
                </a:cubicBezTo>
                <a:cubicBezTo>
                  <a:pt x="462873" y="979877"/>
                  <a:pt x="451464" y="989408"/>
                  <a:pt x="439622" y="998507"/>
                </a:cubicBezTo>
                <a:cubicBezTo>
                  <a:pt x="434134" y="1002695"/>
                  <a:pt x="428357" y="1006739"/>
                  <a:pt x="422291" y="1010205"/>
                </a:cubicBezTo>
                <a:cubicBezTo>
                  <a:pt x="405683" y="1019448"/>
                  <a:pt x="389219" y="1017137"/>
                  <a:pt x="375355" y="1004139"/>
                </a:cubicBezTo>
                <a:cubicBezTo>
                  <a:pt x="363080" y="992730"/>
                  <a:pt x="354415" y="978577"/>
                  <a:pt x="346038" y="964280"/>
                </a:cubicBezTo>
                <a:cubicBezTo>
                  <a:pt x="339107" y="952437"/>
                  <a:pt x="332174" y="940595"/>
                  <a:pt x="323654" y="929763"/>
                </a:cubicBezTo>
                <a:cubicBezTo>
                  <a:pt x="308778" y="910700"/>
                  <a:pt x="289715" y="903335"/>
                  <a:pt x="265742" y="907812"/>
                </a:cubicBezTo>
                <a:cubicBezTo>
                  <a:pt x="249423" y="910845"/>
                  <a:pt x="232959" y="913444"/>
                  <a:pt x="216351" y="910411"/>
                </a:cubicBezTo>
                <a:cubicBezTo>
                  <a:pt x="194399" y="906368"/>
                  <a:pt x="179380" y="893948"/>
                  <a:pt x="171148" y="873296"/>
                </a:cubicBezTo>
                <a:cubicBezTo>
                  <a:pt x="161616" y="849611"/>
                  <a:pt x="160894" y="824916"/>
                  <a:pt x="162627" y="800075"/>
                </a:cubicBezTo>
                <a:cubicBezTo>
                  <a:pt x="164216" y="776824"/>
                  <a:pt x="168982" y="754006"/>
                  <a:pt x="178080" y="732199"/>
                </a:cubicBezTo>
                <a:cubicBezTo>
                  <a:pt x="182268" y="722234"/>
                  <a:pt x="187323" y="712702"/>
                  <a:pt x="194688" y="704470"/>
                </a:cubicBezTo>
                <a:cubicBezTo>
                  <a:pt x="197143" y="701871"/>
                  <a:pt x="199020" y="701582"/>
                  <a:pt x="201909" y="703893"/>
                </a:cubicBezTo>
                <a:close/>
                <a:moveTo>
                  <a:pt x="882119" y="613487"/>
                </a:moveTo>
                <a:lnTo>
                  <a:pt x="881109" y="614063"/>
                </a:lnTo>
                <a:lnTo>
                  <a:pt x="882066" y="613696"/>
                </a:lnTo>
                <a:close/>
                <a:moveTo>
                  <a:pt x="168548" y="516148"/>
                </a:moveTo>
                <a:cubicBezTo>
                  <a:pt x="178368" y="514704"/>
                  <a:pt x="187611" y="518170"/>
                  <a:pt x="196565" y="520914"/>
                </a:cubicBezTo>
                <a:cubicBezTo>
                  <a:pt x="218516" y="527702"/>
                  <a:pt x="236569" y="540266"/>
                  <a:pt x="247978" y="560774"/>
                </a:cubicBezTo>
                <a:cubicBezTo>
                  <a:pt x="253177" y="569872"/>
                  <a:pt x="257221" y="579692"/>
                  <a:pt x="262275" y="588935"/>
                </a:cubicBezTo>
                <a:cubicBezTo>
                  <a:pt x="268196" y="599766"/>
                  <a:pt x="275129" y="609876"/>
                  <a:pt x="285382" y="617241"/>
                </a:cubicBezTo>
                <a:cubicBezTo>
                  <a:pt x="296935" y="625617"/>
                  <a:pt x="308778" y="626484"/>
                  <a:pt x="321920" y="620273"/>
                </a:cubicBezTo>
                <a:cubicBezTo>
                  <a:pt x="334918" y="614208"/>
                  <a:pt x="348493" y="609442"/>
                  <a:pt x="362068" y="604821"/>
                </a:cubicBezTo>
                <a:cubicBezTo>
                  <a:pt x="372467" y="601210"/>
                  <a:pt x="382432" y="604099"/>
                  <a:pt x="391819" y="609442"/>
                </a:cubicBezTo>
                <a:cubicBezTo>
                  <a:pt x="401495" y="614930"/>
                  <a:pt x="409871" y="622295"/>
                  <a:pt x="418536" y="629083"/>
                </a:cubicBezTo>
                <a:cubicBezTo>
                  <a:pt x="427490" y="636015"/>
                  <a:pt x="436588" y="642659"/>
                  <a:pt x="447420" y="646413"/>
                </a:cubicBezTo>
                <a:cubicBezTo>
                  <a:pt x="460128" y="650746"/>
                  <a:pt x="472404" y="649879"/>
                  <a:pt x="484824" y="645114"/>
                </a:cubicBezTo>
                <a:cubicBezTo>
                  <a:pt x="497388" y="640203"/>
                  <a:pt x="503309" y="642514"/>
                  <a:pt x="509231" y="654645"/>
                </a:cubicBezTo>
                <a:cubicBezTo>
                  <a:pt x="516741" y="670098"/>
                  <a:pt x="519196" y="686995"/>
                  <a:pt x="523239" y="703459"/>
                </a:cubicBezTo>
                <a:cubicBezTo>
                  <a:pt x="528872" y="726854"/>
                  <a:pt x="534504" y="750250"/>
                  <a:pt x="544036" y="772346"/>
                </a:cubicBezTo>
                <a:cubicBezTo>
                  <a:pt x="554001" y="795453"/>
                  <a:pt x="568153" y="816394"/>
                  <a:pt x="589961" y="831991"/>
                </a:cubicBezTo>
                <a:cubicBezTo>
                  <a:pt x="575086" y="842678"/>
                  <a:pt x="559200" y="845422"/>
                  <a:pt x="543169" y="840512"/>
                </a:cubicBezTo>
                <a:cubicBezTo>
                  <a:pt x="516163" y="832135"/>
                  <a:pt x="489012" y="831124"/>
                  <a:pt x="461140" y="833290"/>
                </a:cubicBezTo>
                <a:cubicBezTo>
                  <a:pt x="447564" y="834302"/>
                  <a:pt x="434422" y="831702"/>
                  <a:pt x="420991" y="829391"/>
                </a:cubicBezTo>
                <a:cubicBezTo>
                  <a:pt x="404239" y="826359"/>
                  <a:pt x="387053" y="824770"/>
                  <a:pt x="370300" y="820871"/>
                </a:cubicBezTo>
                <a:cubicBezTo>
                  <a:pt x="358602" y="818127"/>
                  <a:pt x="347193" y="814516"/>
                  <a:pt x="336506" y="808884"/>
                </a:cubicBezTo>
                <a:cubicBezTo>
                  <a:pt x="325097" y="802819"/>
                  <a:pt x="317443" y="793720"/>
                  <a:pt x="313688" y="781300"/>
                </a:cubicBezTo>
                <a:cubicBezTo>
                  <a:pt x="311522" y="774223"/>
                  <a:pt x="304446" y="773646"/>
                  <a:pt x="299391" y="770758"/>
                </a:cubicBezTo>
                <a:cubicBezTo>
                  <a:pt x="291592" y="766280"/>
                  <a:pt x="282783" y="763537"/>
                  <a:pt x="274262" y="760504"/>
                </a:cubicBezTo>
                <a:cubicBezTo>
                  <a:pt x="259098" y="755016"/>
                  <a:pt x="249711" y="745918"/>
                  <a:pt x="246678" y="728876"/>
                </a:cubicBezTo>
                <a:cubicBezTo>
                  <a:pt x="243212" y="709669"/>
                  <a:pt x="231370" y="694794"/>
                  <a:pt x="214617" y="684829"/>
                </a:cubicBezTo>
                <a:cubicBezTo>
                  <a:pt x="202342" y="677319"/>
                  <a:pt x="193676" y="667210"/>
                  <a:pt x="187466" y="654790"/>
                </a:cubicBezTo>
                <a:cubicBezTo>
                  <a:pt x="171580" y="623451"/>
                  <a:pt x="164360" y="589657"/>
                  <a:pt x="159594" y="555286"/>
                </a:cubicBezTo>
                <a:cubicBezTo>
                  <a:pt x="157861" y="542866"/>
                  <a:pt x="163348" y="530734"/>
                  <a:pt x="163926" y="518170"/>
                </a:cubicBezTo>
                <a:cubicBezTo>
                  <a:pt x="164071" y="515282"/>
                  <a:pt x="166815" y="516437"/>
                  <a:pt x="168548" y="516148"/>
                </a:cubicBezTo>
                <a:close/>
                <a:moveTo>
                  <a:pt x="473993" y="489576"/>
                </a:moveTo>
                <a:cubicBezTo>
                  <a:pt x="477748" y="495642"/>
                  <a:pt x="480925" y="500985"/>
                  <a:pt x="484391" y="506184"/>
                </a:cubicBezTo>
                <a:cubicBezTo>
                  <a:pt x="494067" y="520049"/>
                  <a:pt x="508798" y="522937"/>
                  <a:pt x="524106" y="524814"/>
                </a:cubicBezTo>
                <a:cubicBezTo>
                  <a:pt x="539704" y="526692"/>
                  <a:pt x="555301" y="528280"/>
                  <a:pt x="568154" y="538678"/>
                </a:cubicBezTo>
                <a:cubicBezTo>
                  <a:pt x="580863" y="548932"/>
                  <a:pt x="588517" y="562507"/>
                  <a:pt x="593860" y="577671"/>
                </a:cubicBezTo>
                <a:cubicBezTo>
                  <a:pt x="596315" y="584748"/>
                  <a:pt x="601370" y="592113"/>
                  <a:pt x="600503" y="598612"/>
                </a:cubicBezTo>
                <a:cubicBezTo>
                  <a:pt x="599637" y="605400"/>
                  <a:pt x="589527" y="606411"/>
                  <a:pt x="584040" y="610743"/>
                </a:cubicBezTo>
                <a:cubicBezTo>
                  <a:pt x="574075" y="618398"/>
                  <a:pt x="567576" y="628506"/>
                  <a:pt x="567143" y="640349"/>
                </a:cubicBezTo>
                <a:cubicBezTo>
                  <a:pt x="566854" y="647570"/>
                  <a:pt x="568442" y="655658"/>
                  <a:pt x="570898" y="663167"/>
                </a:cubicBezTo>
                <a:cubicBezTo>
                  <a:pt x="578552" y="686563"/>
                  <a:pt x="578841" y="709814"/>
                  <a:pt x="557034" y="729022"/>
                </a:cubicBezTo>
                <a:cubicBezTo>
                  <a:pt x="552268" y="717035"/>
                  <a:pt x="549235" y="704904"/>
                  <a:pt x="546346" y="692629"/>
                </a:cubicBezTo>
                <a:cubicBezTo>
                  <a:pt x="541436" y="672121"/>
                  <a:pt x="537248" y="651469"/>
                  <a:pt x="531905" y="631106"/>
                </a:cubicBezTo>
                <a:cubicBezTo>
                  <a:pt x="525839" y="608144"/>
                  <a:pt x="517030" y="604389"/>
                  <a:pt x="495656" y="614498"/>
                </a:cubicBezTo>
                <a:cubicBezTo>
                  <a:pt x="492623" y="615942"/>
                  <a:pt x="489590" y="617531"/>
                  <a:pt x="486558" y="618830"/>
                </a:cubicBezTo>
                <a:cubicBezTo>
                  <a:pt x="469516" y="626340"/>
                  <a:pt x="453342" y="625185"/>
                  <a:pt x="438322" y="613632"/>
                </a:cubicBezTo>
                <a:cubicBezTo>
                  <a:pt x="432834" y="609443"/>
                  <a:pt x="427202" y="605111"/>
                  <a:pt x="422147" y="600345"/>
                </a:cubicBezTo>
                <a:cubicBezTo>
                  <a:pt x="401929" y="581426"/>
                  <a:pt x="378966" y="579115"/>
                  <a:pt x="353837" y="588069"/>
                </a:cubicBezTo>
                <a:cubicBezTo>
                  <a:pt x="351815" y="588792"/>
                  <a:pt x="349938" y="589369"/>
                  <a:pt x="346472" y="590525"/>
                </a:cubicBezTo>
                <a:cubicBezTo>
                  <a:pt x="353404" y="575505"/>
                  <a:pt x="357303" y="560630"/>
                  <a:pt x="364813" y="547344"/>
                </a:cubicBezTo>
                <a:cubicBezTo>
                  <a:pt x="370012" y="538100"/>
                  <a:pt x="375500" y="535790"/>
                  <a:pt x="385031" y="540411"/>
                </a:cubicBezTo>
                <a:cubicBezTo>
                  <a:pt x="401062" y="548210"/>
                  <a:pt x="415215" y="541855"/>
                  <a:pt x="429224" y="535357"/>
                </a:cubicBezTo>
                <a:cubicBezTo>
                  <a:pt x="449298" y="525825"/>
                  <a:pt x="463884" y="510228"/>
                  <a:pt x="473993" y="489576"/>
                </a:cubicBezTo>
                <a:close/>
                <a:moveTo>
                  <a:pt x="795593" y="468852"/>
                </a:moveTo>
                <a:cubicBezTo>
                  <a:pt x="810053" y="471632"/>
                  <a:pt x="823484" y="480333"/>
                  <a:pt x="834171" y="491164"/>
                </a:cubicBezTo>
                <a:cubicBezTo>
                  <a:pt x="835471" y="492464"/>
                  <a:pt x="836337" y="493908"/>
                  <a:pt x="836193" y="495641"/>
                </a:cubicBezTo>
                <a:cubicBezTo>
                  <a:pt x="835326" y="509217"/>
                  <a:pt x="840381" y="522358"/>
                  <a:pt x="839659" y="536078"/>
                </a:cubicBezTo>
                <a:cubicBezTo>
                  <a:pt x="840381" y="551964"/>
                  <a:pt x="835182" y="566695"/>
                  <a:pt x="827239" y="580270"/>
                </a:cubicBezTo>
                <a:cubicBezTo>
                  <a:pt x="819585" y="593412"/>
                  <a:pt x="816552" y="607421"/>
                  <a:pt x="816263" y="622296"/>
                </a:cubicBezTo>
                <a:cubicBezTo>
                  <a:pt x="816119" y="626628"/>
                  <a:pt x="815396" y="630961"/>
                  <a:pt x="815685" y="635294"/>
                </a:cubicBezTo>
                <a:cubicBezTo>
                  <a:pt x="816841" y="655657"/>
                  <a:pt x="806876" y="670098"/>
                  <a:pt x="791279" y="681507"/>
                </a:cubicBezTo>
                <a:cubicBezTo>
                  <a:pt x="786658" y="684974"/>
                  <a:pt x="782903" y="689306"/>
                  <a:pt x="779725" y="694361"/>
                </a:cubicBezTo>
                <a:cubicBezTo>
                  <a:pt x="758208" y="728010"/>
                  <a:pt x="730768" y="755305"/>
                  <a:pt x="694086" y="772635"/>
                </a:cubicBezTo>
                <a:cubicBezTo>
                  <a:pt x="673290" y="782456"/>
                  <a:pt x="654660" y="795598"/>
                  <a:pt x="637618" y="811051"/>
                </a:cubicBezTo>
                <a:cubicBezTo>
                  <a:pt x="634008" y="814372"/>
                  <a:pt x="629675" y="816972"/>
                  <a:pt x="625632" y="819716"/>
                </a:cubicBezTo>
                <a:cubicBezTo>
                  <a:pt x="623465" y="821160"/>
                  <a:pt x="621299" y="821449"/>
                  <a:pt x="618844" y="820149"/>
                </a:cubicBezTo>
                <a:cubicBezTo>
                  <a:pt x="604113" y="812206"/>
                  <a:pt x="589816" y="803974"/>
                  <a:pt x="578985" y="790688"/>
                </a:cubicBezTo>
                <a:cubicBezTo>
                  <a:pt x="566998" y="775957"/>
                  <a:pt x="566709" y="764981"/>
                  <a:pt x="577396" y="749529"/>
                </a:cubicBezTo>
                <a:cubicBezTo>
                  <a:pt x="588083" y="734220"/>
                  <a:pt x="596748" y="718045"/>
                  <a:pt x="599059" y="698982"/>
                </a:cubicBezTo>
                <a:cubicBezTo>
                  <a:pt x="600648" y="686418"/>
                  <a:pt x="597614" y="674576"/>
                  <a:pt x="594726" y="662733"/>
                </a:cubicBezTo>
                <a:cubicBezTo>
                  <a:pt x="589527" y="641648"/>
                  <a:pt x="593282" y="632550"/>
                  <a:pt x="612201" y="621574"/>
                </a:cubicBezTo>
                <a:cubicBezTo>
                  <a:pt x="620866" y="616519"/>
                  <a:pt x="630253" y="612476"/>
                  <a:pt x="639640" y="608721"/>
                </a:cubicBezTo>
                <a:cubicBezTo>
                  <a:pt x="648305" y="605255"/>
                  <a:pt x="656826" y="601211"/>
                  <a:pt x="664480" y="595723"/>
                </a:cubicBezTo>
                <a:cubicBezTo>
                  <a:pt x="675601" y="587780"/>
                  <a:pt x="681377" y="577093"/>
                  <a:pt x="682243" y="563374"/>
                </a:cubicBezTo>
                <a:cubicBezTo>
                  <a:pt x="683399" y="545177"/>
                  <a:pt x="679644" y="527558"/>
                  <a:pt x="677045" y="509794"/>
                </a:cubicBezTo>
                <a:cubicBezTo>
                  <a:pt x="675889" y="501851"/>
                  <a:pt x="675456" y="502140"/>
                  <a:pt x="683544" y="502573"/>
                </a:cubicBezTo>
                <a:cubicBezTo>
                  <a:pt x="708383" y="503873"/>
                  <a:pt x="731779" y="498674"/>
                  <a:pt x="750842" y="482066"/>
                </a:cubicBezTo>
                <a:cubicBezTo>
                  <a:pt x="765644" y="469213"/>
                  <a:pt x="781133" y="466072"/>
                  <a:pt x="795593" y="468852"/>
                </a:cubicBezTo>
                <a:close/>
                <a:moveTo>
                  <a:pt x="905966" y="445366"/>
                </a:moveTo>
                <a:cubicBezTo>
                  <a:pt x="918259" y="445528"/>
                  <a:pt x="930499" y="446611"/>
                  <a:pt x="942630" y="450149"/>
                </a:cubicBezTo>
                <a:cubicBezTo>
                  <a:pt x="973246" y="459104"/>
                  <a:pt x="996643" y="490442"/>
                  <a:pt x="999386" y="524092"/>
                </a:cubicBezTo>
                <a:cubicBezTo>
                  <a:pt x="1001841" y="553987"/>
                  <a:pt x="991732" y="577238"/>
                  <a:pt x="967326" y="594568"/>
                </a:cubicBezTo>
                <a:cubicBezTo>
                  <a:pt x="959094" y="600489"/>
                  <a:pt x="951006" y="606410"/>
                  <a:pt x="942919" y="612620"/>
                </a:cubicBezTo>
                <a:cubicBezTo>
                  <a:pt x="930643" y="622152"/>
                  <a:pt x="924578" y="634716"/>
                  <a:pt x="924000" y="650458"/>
                </a:cubicBezTo>
                <a:cubicBezTo>
                  <a:pt x="923278" y="668510"/>
                  <a:pt x="928332" y="685552"/>
                  <a:pt x="932087" y="702737"/>
                </a:cubicBezTo>
                <a:cubicBezTo>
                  <a:pt x="935698" y="719201"/>
                  <a:pt x="940464" y="735376"/>
                  <a:pt x="937576" y="752562"/>
                </a:cubicBezTo>
                <a:cubicBezTo>
                  <a:pt x="933965" y="773791"/>
                  <a:pt x="924144" y="783756"/>
                  <a:pt x="903059" y="787366"/>
                </a:cubicBezTo>
                <a:cubicBezTo>
                  <a:pt x="888618" y="789822"/>
                  <a:pt x="874031" y="791121"/>
                  <a:pt x="859301" y="791844"/>
                </a:cubicBezTo>
                <a:cubicBezTo>
                  <a:pt x="851358" y="792276"/>
                  <a:pt x="843559" y="793432"/>
                  <a:pt x="835905" y="795309"/>
                </a:cubicBezTo>
                <a:cubicBezTo>
                  <a:pt x="819152" y="799353"/>
                  <a:pt x="808465" y="810329"/>
                  <a:pt x="801533" y="825637"/>
                </a:cubicBezTo>
                <a:cubicBezTo>
                  <a:pt x="796912" y="836035"/>
                  <a:pt x="794313" y="847011"/>
                  <a:pt x="791280" y="857843"/>
                </a:cubicBezTo>
                <a:cubicBezTo>
                  <a:pt x="788536" y="867807"/>
                  <a:pt x="785503" y="877772"/>
                  <a:pt x="779726" y="886438"/>
                </a:cubicBezTo>
                <a:cubicBezTo>
                  <a:pt x="772361" y="897269"/>
                  <a:pt x="761963" y="903623"/>
                  <a:pt x="748965" y="904201"/>
                </a:cubicBezTo>
                <a:cubicBezTo>
                  <a:pt x="710261" y="905790"/>
                  <a:pt x="672424" y="899580"/>
                  <a:pt x="634731" y="891348"/>
                </a:cubicBezTo>
                <a:cubicBezTo>
                  <a:pt x="611768" y="886293"/>
                  <a:pt x="589094" y="879939"/>
                  <a:pt x="567287" y="871418"/>
                </a:cubicBezTo>
                <a:cubicBezTo>
                  <a:pt x="565987" y="870840"/>
                  <a:pt x="564688" y="870407"/>
                  <a:pt x="561799" y="869251"/>
                </a:cubicBezTo>
                <a:cubicBezTo>
                  <a:pt x="581729" y="864486"/>
                  <a:pt x="597760" y="853943"/>
                  <a:pt x="615523" y="847011"/>
                </a:cubicBezTo>
                <a:cubicBezTo>
                  <a:pt x="637619" y="838491"/>
                  <a:pt x="657115" y="826070"/>
                  <a:pt x="674301" y="810040"/>
                </a:cubicBezTo>
                <a:cubicBezTo>
                  <a:pt x="685999" y="799064"/>
                  <a:pt x="698852" y="790399"/>
                  <a:pt x="714160" y="784767"/>
                </a:cubicBezTo>
                <a:cubicBezTo>
                  <a:pt x="725136" y="780723"/>
                  <a:pt x="735246" y="773647"/>
                  <a:pt x="745211" y="766137"/>
                </a:cubicBezTo>
                <a:cubicBezTo>
                  <a:pt x="739000" y="806285"/>
                  <a:pt x="735246" y="845422"/>
                  <a:pt x="756475" y="882538"/>
                </a:cubicBezTo>
                <a:cubicBezTo>
                  <a:pt x="756475" y="881094"/>
                  <a:pt x="756619" y="879650"/>
                  <a:pt x="756475" y="878206"/>
                </a:cubicBezTo>
                <a:cubicBezTo>
                  <a:pt x="756331" y="876473"/>
                  <a:pt x="755897" y="874884"/>
                  <a:pt x="755608" y="873295"/>
                </a:cubicBezTo>
                <a:cubicBezTo>
                  <a:pt x="752431" y="851921"/>
                  <a:pt x="754020" y="830548"/>
                  <a:pt x="758352" y="809463"/>
                </a:cubicBezTo>
                <a:cubicBezTo>
                  <a:pt x="764563" y="780146"/>
                  <a:pt x="771061" y="750829"/>
                  <a:pt x="783914" y="723389"/>
                </a:cubicBezTo>
                <a:cubicBezTo>
                  <a:pt x="789980" y="710391"/>
                  <a:pt x="798789" y="700427"/>
                  <a:pt x="810487" y="691906"/>
                </a:cubicBezTo>
                <a:cubicBezTo>
                  <a:pt x="826951" y="679919"/>
                  <a:pt x="844714" y="669521"/>
                  <a:pt x="858001" y="653491"/>
                </a:cubicBezTo>
                <a:cubicBezTo>
                  <a:pt x="867677" y="641793"/>
                  <a:pt x="874898" y="628651"/>
                  <a:pt x="881685" y="615219"/>
                </a:cubicBezTo>
                <a:lnTo>
                  <a:pt x="881865" y="614500"/>
                </a:lnTo>
                <a:lnTo>
                  <a:pt x="881108" y="614065"/>
                </a:lnTo>
                <a:lnTo>
                  <a:pt x="835616" y="652479"/>
                </a:lnTo>
                <a:cubicBezTo>
                  <a:pt x="834894" y="628651"/>
                  <a:pt x="833017" y="606121"/>
                  <a:pt x="851791" y="586914"/>
                </a:cubicBezTo>
                <a:cubicBezTo>
                  <a:pt x="865799" y="572616"/>
                  <a:pt x="876776" y="555286"/>
                  <a:pt x="890495" y="540555"/>
                </a:cubicBezTo>
                <a:cubicBezTo>
                  <a:pt x="908259" y="521492"/>
                  <a:pt x="927611" y="504451"/>
                  <a:pt x="951729" y="493619"/>
                </a:cubicBezTo>
                <a:cubicBezTo>
                  <a:pt x="952450" y="493330"/>
                  <a:pt x="953317" y="492898"/>
                  <a:pt x="954906" y="492175"/>
                </a:cubicBezTo>
                <a:cubicBezTo>
                  <a:pt x="939453" y="490009"/>
                  <a:pt x="931799" y="492753"/>
                  <a:pt x="890495" y="514705"/>
                </a:cubicBezTo>
                <a:lnTo>
                  <a:pt x="903755" y="454749"/>
                </a:lnTo>
                <a:lnTo>
                  <a:pt x="902625" y="453760"/>
                </a:lnTo>
                <a:lnTo>
                  <a:pt x="904185" y="452342"/>
                </a:lnTo>
                <a:lnTo>
                  <a:pt x="904215" y="452171"/>
                </a:lnTo>
                <a:cubicBezTo>
                  <a:pt x="902915" y="451594"/>
                  <a:pt x="903059" y="452894"/>
                  <a:pt x="902626" y="453616"/>
                </a:cubicBezTo>
                <a:cubicBezTo>
                  <a:pt x="885296" y="475567"/>
                  <a:pt x="873454" y="499829"/>
                  <a:pt x="870999" y="528136"/>
                </a:cubicBezTo>
                <a:cubicBezTo>
                  <a:pt x="870565" y="532612"/>
                  <a:pt x="870565" y="532612"/>
                  <a:pt x="862911" y="539400"/>
                </a:cubicBezTo>
                <a:cubicBezTo>
                  <a:pt x="855690" y="519037"/>
                  <a:pt x="846736" y="499541"/>
                  <a:pt x="858434" y="478022"/>
                </a:cubicBezTo>
                <a:cubicBezTo>
                  <a:pt x="863200" y="469357"/>
                  <a:pt x="867100" y="460259"/>
                  <a:pt x="865366" y="449861"/>
                </a:cubicBezTo>
                <a:cubicBezTo>
                  <a:pt x="864789" y="446683"/>
                  <a:pt x="866522" y="446106"/>
                  <a:pt x="868977" y="446106"/>
                </a:cubicBezTo>
                <a:cubicBezTo>
                  <a:pt x="881325" y="445961"/>
                  <a:pt x="893672" y="445203"/>
                  <a:pt x="905966" y="445366"/>
                </a:cubicBezTo>
                <a:close/>
                <a:moveTo>
                  <a:pt x="464317" y="337215"/>
                </a:moveTo>
                <a:cubicBezTo>
                  <a:pt x="469083" y="337360"/>
                  <a:pt x="472549" y="339526"/>
                  <a:pt x="475437" y="342558"/>
                </a:cubicBezTo>
                <a:cubicBezTo>
                  <a:pt x="491179" y="359888"/>
                  <a:pt x="511109" y="368987"/>
                  <a:pt x="533782" y="373031"/>
                </a:cubicBezTo>
                <a:cubicBezTo>
                  <a:pt x="537537" y="373753"/>
                  <a:pt x="541292" y="374475"/>
                  <a:pt x="545047" y="375630"/>
                </a:cubicBezTo>
                <a:cubicBezTo>
                  <a:pt x="554868" y="378519"/>
                  <a:pt x="557900" y="382418"/>
                  <a:pt x="558334" y="392672"/>
                </a:cubicBezTo>
                <a:cubicBezTo>
                  <a:pt x="558911" y="407113"/>
                  <a:pt x="565988" y="417078"/>
                  <a:pt x="578552" y="423577"/>
                </a:cubicBezTo>
                <a:cubicBezTo>
                  <a:pt x="594438" y="431809"/>
                  <a:pt x="611913" y="433831"/>
                  <a:pt x="629243" y="436575"/>
                </a:cubicBezTo>
                <a:cubicBezTo>
                  <a:pt x="636175" y="437586"/>
                  <a:pt x="643107" y="438597"/>
                  <a:pt x="649750" y="440330"/>
                </a:cubicBezTo>
                <a:cubicBezTo>
                  <a:pt x="659282" y="442785"/>
                  <a:pt x="660726" y="447262"/>
                  <a:pt x="653361" y="453472"/>
                </a:cubicBezTo>
                <a:cubicBezTo>
                  <a:pt x="648017" y="457949"/>
                  <a:pt x="645562" y="463581"/>
                  <a:pt x="642963" y="469358"/>
                </a:cubicBezTo>
                <a:cubicBezTo>
                  <a:pt x="637908" y="480478"/>
                  <a:pt x="640508" y="488999"/>
                  <a:pt x="651194" y="494920"/>
                </a:cubicBezTo>
                <a:cubicBezTo>
                  <a:pt x="655238" y="497231"/>
                  <a:pt x="656971" y="499974"/>
                  <a:pt x="657693" y="504307"/>
                </a:cubicBezTo>
                <a:cubicBezTo>
                  <a:pt x="659426" y="516005"/>
                  <a:pt x="662604" y="527270"/>
                  <a:pt x="663903" y="538967"/>
                </a:cubicBezTo>
                <a:cubicBezTo>
                  <a:pt x="667369" y="568429"/>
                  <a:pt x="655816" y="584315"/>
                  <a:pt x="626788" y="589948"/>
                </a:cubicBezTo>
                <a:cubicBezTo>
                  <a:pt x="623178" y="590669"/>
                  <a:pt x="622744" y="588503"/>
                  <a:pt x="621589" y="586481"/>
                </a:cubicBezTo>
                <a:cubicBezTo>
                  <a:pt x="614657" y="574639"/>
                  <a:pt x="608736" y="562219"/>
                  <a:pt x="604114" y="549366"/>
                </a:cubicBezTo>
                <a:cubicBezTo>
                  <a:pt x="595594" y="525248"/>
                  <a:pt x="578407" y="511817"/>
                  <a:pt x="554290" y="506040"/>
                </a:cubicBezTo>
                <a:cubicBezTo>
                  <a:pt x="541870" y="503008"/>
                  <a:pt x="529450" y="500552"/>
                  <a:pt x="517175" y="497375"/>
                </a:cubicBezTo>
                <a:cubicBezTo>
                  <a:pt x="500855" y="493187"/>
                  <a:pt x="491324" y="483222"/>
                  <a:pt x="487713" y="465892"/>
                </a:cubicBezTo>
                <a:cubicBezTo>
                  <a:pt x="479626" y="427910"/>
                  <a:pt x="467494" y="391228"/>
                  <a:pt x="441788" y="360755"/>
                </a:cubicBezTo>
                <a:cubicBezTo>
                  <a:pt x="440633" y="359456"/>
                  <a:pt x="438611" y="358011"/>
                  <a:pt x="440488" y="355845"/>
                </a:cubicBezTo>
                <a:cubicBezTo>
                  <a:pt x="446409" y="348913"/>
                  <a:pt x="451897" y="341403"/>
                  <a:pt x="460995" y="338226"/>
                </a:cubicBezTo>
                <a:cubicBezTo>
                  <a:pt x="462007" y="337793"/>
                  <a:pt x="463451" y="337504"/>
                  <a:pt x="464317" y="337215"/>
                </a:cubicBezTo>
                <a:close/>
                <a:moveTo>
                  <a:pt x="103416" y="306598"/>
                </a:moveTo>
                <a:cubicBezTo>
                  <a:pt x="129989" y="311942"/>
                  <a:pt x="156129" y="319740"/>
                  <a:pt x="182268" y="328983"/>
                </a:cubicBezTo>
                <a:cubicBezTo>
                  <a:pt x="161328" y="348913"/>
                  <a:pt x="157718" y="376208"/>
                  <a:pt x="150496" y="401770"/>
                </a:cubicBezTo>
                <a:cubicBezTo>
                  <a:pt x="146597" y="415778"/>
                  <a:pt x="143709" y="430076"/>
                  <a:pt x="137643" y="443796"/>
                </a:cubicBezTo>
                <a:cubicBezTo>
                  <a:pt x="130855" y="436719"/>
                  <a:pt x="124645" y="430076"/>
                  <a:pt x="118291" y="423577"/>
                </a:cubicBezTo>
                <a:cubicBezTo>
                  <a:pt x="116125" y="421411"/>
                  <a:pt x="116269" y="418955"/>
                  <a:pt x="115981" y="416356"/>
                </a:cubicBezTo>
                <a:cubicBezTo>
                  <a:pt x="113525" y="387761"/>
                  <a:pt x="100816" y="363788"/>
                  <a:pt x="82620" y="341980"/>
                </a:cubicBezTo>
                <a:cubicBezTo>
                  <a:pt x="91140" y="361910"/>
                  <a:pt x="95328" y="382562"/>
                  <a:pt x="96917" y="404947"/>
                </a:cubicBezTo>
                <a:cubicBezTo>
                  <a:pt x="77276" y="390938"/>
                  <a:pt x="56913" y="380829"/>
                  <a:pt x="32651" y="380396"/>
                </a:cubicBezTo>
                <a:cubicBezTo>
                  <a:pt x="34095" y="384151"/>
                  <a:pt x="37561" y="383862"/>
                  <a:pt x="39872" y="385161"/>
                </a:cubicBezTo>
                <a:cubicBezTo>
                  <a:pt x="63412" y="398015"/>
                  <a:pt x="83919" y="414623"/>
                  <a:pt x="101250" y="434986"/>
                </a:cubicBezTo>
                <a:cubicBezTo>
                  <a:pt x="113236" y="448995"/>
                  <a:pt x="126667" y="462281"/>
                  <a:pt x="136632" y="477734"/>
                </a:cubicBezTo>
                <a:cubicBezTo>
                  <a:pt x="146597" y="493042"/>
                  <a:pt x="152085" y="510806"/>
                  <a:pt x="146019" y="529869"/>
                </a:cubicBezTo>
                <a:cubicBezTo>
                  <a:pt x="143131" y="538823"/>
                  <a:pt x="137932" y="546766"/>
                  <a:pt x="135766" y="556009"/>
                </a:cubicBezTo>
                <a:cubicBezTo>
                  <a:pt x="135044" y="559041"/>
                  <a:pt x="132011" y="559475"/>
                  <a:pt x="129845" y="560774"/>
                </a:cubicBezTo>
                <a:cubicBezTo>
                  <a:pt x="107171" y="573050"/>
                  <a:pt x="83631" y="583160"/>
                  <a:pt x="58068" y="587492"/>
                </a:cubicBezTo>
                <a:cubicBezTo>
                  <a:pt x="57202" y="587636"/>
                  <a:pt x="56336" y="588069"/>
                  <a:pt x="55469" y="588358"/>
                </a:cubicBezTo>
                <a:cubicBezTo>
                  <a:pt x="82331" y="590525"/>
                  <a:pt x="109193" y="590236"/>
                  <a:pt x="134755" y="580126"/>
                </a:cubicBezTo>
                <a:cubicBezTo>
                  <a:pt x="138798" y="578538"/>
                  <a:pt x="140242" y="579982"/>
                  <a:pt x="141543" y="583448"/>
                </a:cubicBezTo>
                <a:cubicBezTo>
                  <a:pt x="149052" y="601789"/>
                  <a:pt x="153818" y="620853"/>
                  <a:pt x="159162" y="639771"/>
                </a:cubicBezTo>
                <a:cubicBezTo>
                  <a:pt x="164072" y="657246"/>
                  <a:pt x="166382" y="675876"/>
                  <a:pt x="180969" y="689163"/>
                </a:cubicBezTo>
                <a:cubicBezTo>
                  <a:pt x="183857" y="691762"/>
                  <a:pt x="180680" y="693495"/>
                  <a:pt x="179524" y="695228"/>
                </a:cubicBezTo>
                <a:cubicBezTo>
                  <a:pt x="167682" y="714002"/>
                  <a:pt x="156851" y="733066"/>
                  <a:pt x="152518" y="755162"/>
                </a:cubicBezTo>
                <a:cubicBezTo>
                  <a:pt x="150063" y="767437"/>
                  <a:pt x="148619" y="779713"/>
                  <a:pt x="148908" y="792999"/>
                </a:cubicBezTo>
                <a:cubicBezTo>
                  <a:pt x="136343" y="786500"/>
                  <a:pt x="130278" y="776391"/>
                  <a:pt x="127678" y="763971"/>
                </a:cubicBezTo>
                <a:cubicBezTo>
                  <a:pt x="125223" y="752418"/>
                  <a:pt x="125368" y="740576"/>
                  <a:pt x="125079" y="728733"/>
                </a:cubicBezTo>
                <a:cubicBezTo>
                  <a:pt x="124934" y="720790"/>
                  <a:pt x="124790" y="712847"/>
                  <a:pt x="123346" y="705049"/>
                </a:cubicBezTo>
                <a:cubicBezTo>
                  <a:pt x="119735" y="685841"/>
                  <a:pt x="109482" y="671977"/>
                  <a:pt x="90996" y="664900"/>
                </a:cubicBezTo>
                <a:cubicBezTo>
                  <a:pt x="76410" y="659268"/>
                  <a:pt x="61679" y="654358"/>
                  <a:pt x="47093" y="649014"/>
                </a:cubicBezTo>
                <a:cubicBezTo>
                  <a:pt x="42616" y="647426"/>
                  <a:pt x="38139" y="645548"/>
                  <a:pt x="33807" y="643526"/>
                </a:cubicBezTo>
                <a:cubicBezTo>
                  <a:pt x="12288" y="633272"/>
                  <a:pt x="4778" y="617531"/>
                  <a:pt x="9977" y="594135"/>
                </a:cubicBezTo>
                <a:cubicBezTo>
                  <a:pt x="13299" y="579405"/>
                  <a:pt x="20375" y="566262"/>
                  <a:pt x="27163" y="552976"/>
                </a:cubicBezTo>
                <a:cubicBezTo>
                  <a:pt x="32362" y="542866"/>
                  <a:pt x="37417" y="532902"/>
                  <a:pt x="42038" y="522504"/>
                </a:cubicBezTo>
                <a:cubicBezTo>
                  <a:pt x="53014" y="497230"/>
                  <a:pt x="51426" y="473979"/>
                  <a:pt x="31062" y="453472"/>
                </a:cubicBezTo>
                <a:cubicBezTo>
                  <a:pt x="23553" y="445962"/>
                  <a:pt x="17776" y="437152"/>
                  <a:pt x="11710" y="428487"/>
                </a:cubicBezTo>
                <a:cubicBezTo>
                  <a:pt x="-8364" y="399748"/>
                  <a:pt x="-132" y="365088"/>
                  <a:pt x="17632" y="340103"/>
                </a:cubicBezTo>
                <a:cubicBezTo>
                  <a:pt x="38572" y="310642"/>
                  <a:pt x="67889" y="299522"/>
                  <a:pt x="103416" y="306598"/>
                </a:cubicBezTo>
                <a:close/>
                <a:moveTo>
                  <a:pt x="293182" y="243054"/>
                </a:moveTo>
                <a:cubicBezTo>
                  <a:pt x="294048" y="253741"/>
                  <a:pt x="295059" y="263995"/>
                  <a:pt x="299247" y="273526"/>
                </a:cubicBezTo>
                <a:cubicBezTo>
                  <a:pt x="305602" y="287824"/>
                  <a:pt x="316289" y="296345"/>
                  <a:pt x="331597" y="299377"/>
                </a:cubicBezTo>
                <a:cubicBezTo>
                  <a:pt x="352682" y="303565"/>
                  <a:pt x="362503" y="319163"/>
                  <a:pt x="356293" y="339526"/>
                </a:cubicBezTo>
                <a:cubicBezTo>
                  <a:pt x="354993" y="343714"/>
                  <a:pt x="356726" y="347035"/>
                  <a:pt x="357303" y="350646"/>
                </a:cubicBezTo>
                <a:cubicBezTo>
                  <a:pt x="358604" y="358589"/>
                  <a:pt x="361492" y="365954"/>
                  <a:pt x="365969" y="372597"/>
                </a:cubicBezTo>
                <a:cubicBezTo>
                  <a:pt x="380699" y="394116"/>
                  <a:pt x="403951" y="396571"/>
                  <a:pt x="422436" y="378229"/>
                </a:cubicBezTo>
                <a:cubicBezTo>
                  <a:pt x="426047" y="374619"/>
                  <a:pt x="427491" y="374908"/>
                  <a:pt x="430379" y="378663"/>
                </a:cubicBezTo>
                <a:cubicBezTo>
                  <a:pt x="445399" y="398593"/>
                  <a:pt x="459118" y="419100"/>
                  <a:pt x="462007" y="444662"/>
                </a:cubicBezTo>
                <a:cubicBezTo>
                  <a:pt x="466773" y="487555"/>
                  <a:pt x="431246" y="524526"/>
                  <a:pt x="392686" y="522215"/>
                </a:cubicBezTo>
                <a:cubicBezTo>
                  <a:pt x="388498" y="521926"/>
                  <a:pt x="384887" y="520337"/>
                  <a:pt x="380988" y="518893"/>
                </a:cubicBezTo>
                <a:cubicBezTo>
                  <a:pt x="360337" y="511672"/>
                  <a:pt x="350661" y="516727"/>
                  <a:pt x="344162" y="537812"/>
                </a:cubicBezTo>
                <a:cubicBezTo>
                  <a:pt x="339684" y="552254"/>
                  <a:pt x="335352" y="566840"/>
                  <a:pt x="328709" y="580415"/>
                </a:cubicBezTo>
                <a:cubicBezTo>
                  <a:pt x="327120" y="583593"/>
                  <a:pt x="325532" y="586914"/>
                  <a:pt x="323510" y="589947"/>
                </a:cubicBezTo>
                <a:cubicBezTo>
                  <a:pt x="317589" y="598612"/>
                  <a:pt x="309790" y="599912"/>
                  <a:pt x="301269" y="593558"/>
                </a:cubicBezTo>
                <a:cubicBezTo>
                  <a:pt x="293037" y="587348"/>
                  <a:pt x="288849" y="577960"/>
                  <a:pt x="283506" y="569584"/>
                </a:cubicBezTo>
                <a:cubicBezTo>
                  <a:pt x="280762" y="565107"/>
                  <a:pt x="278451" y="560053"/>
                  <a:pt x="277440" y="554998"/>
                </a:cubicBezTo>
                <a:cubicBezTo>
                  <a:pt x="271663" y="527269"/>
                  <a:pt x="251445" y="513983"/>
                  <a:pt x="227327" y="505029"/>
                </a:cubicBezTo>
                <a:cubicBezTo>
                  <a:pt x="208408" y="497952"/>
                  <a:pt x="188623" y="494342"/>
                  <a:pt x="168405" y="493187"/>
                </a:cubicBezTo>
                <a:cubicBezTo>
                  <a:pt x="163927" y="492898"/>
                  <a:pt x="162627" y="490732"/>
                  <a:pt x="161617" y="487266"/>
                </a:cubicBezTo>
                <a:cubicBezTo>
                  <a:pt x="157862" y="476001"/>
                  <a:pt x="158584" y="464303"/>
                  <a:pt x="159595" y="452894"/>
                </a:cubicBezTo>
                <a:cubicBezTo>
                  <a:pt x="162483" y="424155"/>
                  <a:pt x="169415" y="396137"/>
                  <a:pt x="178513" y="368698"/>
                </a:cubicBezTo>
                <a:cubicBezTo>
                  <a:pt x="180969" y="361333"/>
                  <a:pt x="184435" y="354545"/>
                  <a:pt x="189778" y="348768"/>
                </a:cubicBezTo>
                <a:cubicBezTo>
                  <a:pt x="195411" y="342558"/>
                  <a:pt x="200754" y="335915"/>
                  <a:pt x="206820" y="330139"/>
                </a:cubicBezTo>
                <a:cubicBezTo>
                  <a:pt x="222995" y="315408"/>
                  <a:pt x="236570" y="299089"/>
                  <a:pt x="246101" y="279015"/>
                </a:cubicBezTo>
                <a:cubicBezTo>
                  <a:pt x="255344" y="259663"/>
                  <a:pt x="272963" y="249698"/>
                  <a:pt x="293182" y="243054"/>
                </a:cubicBezTo>
                <a:close/>
                <a:moveTo>
                  <a:pt x="874632" y="203795"/>
                </a:moveTo>
                <a:lnTo>
                  <a:pt x="874754" y="203917"/>
                </a:lnTo>
                <a:lnTo>
                  <a:pt x="874768" y="203873"/>
                </a:lnTo>
                <a:close/>
                <a:moveTo>
                  <a:pt x="874754" y="202184"/>
                </a:moveTo>
                <a:cubicBezTo>
                  <a:pt x="874609" y="202617"/>
                  <a:pt x="874320" y="203051"/>
                  <a:pt x="874320" y="203483"/>
                </a:cubicBezTo>
                <a:lnTo>
                  <a:pt x="874383" y="203546"/>
                </a:lnTo>
                <a:lnTo>
                  <a:pt x="874977" y="202407"/>
                </a:lnTo>
                <a:close/>
                <a:moveTo>
                  <a:pt x="483235" y="164924"/>
                </a:moveTo>
                <a:cubicBezTo>
                  <a:pt x="500999" y="166080"/>
                  <a:pt x="518907" y="164635"/>
                  <a:pt x="536670" y="165357"/>
                </a:cubicBezTo>
                <a:cubicBezTo>
                  <a:pt x="547935" y="165791"/>
                  <a:pt x="558478" y="168679"/>
                  <a:pt x="567865" y="175033"/>
                </a:cubicBezTo>
                <a:cubicBezTo>
                  <a:pt x="572197" y="177922"/>
                  <a:pt x="576819" y="180666"/>
                  <a:pt x="581151" y="183699"/>
                </a:cubicBezTo>
                <a:cubicBezTo>
                  <a:pt x="594871" y="193230"/>
                  <a:pt x="610323" y="198140"/>
                  <a:pt x="626787" y="196985"/>
                </a:cubicBezTo>
                <a:cubicBezTo>
                  <a:pt x="653793" y="194963"/>
                  <a:pt x="675312" y="205073"/>
                  <a:pt x="694952" y="222403"/>
                </a:cubicBezTo>
                <a:cubicBezTo>
                  <a:pt x="703329" y="229768"/>
                  <a:pt x="713438" y="235256"/>
                  <a:pt x="722681" y="241755"/>
                </a:cubicBezTo>
                <a:cubicBezTo>
                  <a:pt x="728025" y="245509"/>
                  <a:pt x="733223" y="249409"/>
                  <a:pt x="738133" y="253597"/>
                </a:cubicBezTo>
                <a:cubicBezTo>
                  <a:pt x="744488" y="259085"/>
                  <a:pt x="748965" y="265873"/>
                  <a:pt x="749543" y="274538"/>
                </a:cubicBezTo>
                <a:cubicBezTo>
                  <a:pt x="750987" y="294323"/>
                  <a:pt x="763118" y="307176"/>
                  <a:pt x="777560" y="318441"/>
                </a:cubicBezTo>
                <a:cubicBezTo>
                  <a:pt x="784636" y="323928"/>
                  <a:pt x="792868" y="328261"/>
                  <a:pt x="799945" y="333749"/>
                </a:cubicBezTo>
                <a:cubicBezTo>
                  <a:pt x="812798" y="343425"/>
                  <a:pt x="817419" y="357722"/>
                  <a:pt x="816409" y="377363"/>
                </a:cubicBezTo>
                <a:cubicBezTo>
                  <a:pt x="811354" y="393683"/>
                  <a:pt x="819730" y="410435"/>
                  <a:pt x="828684" y="427332"/>
                </a:cubicBezTo>
                <a:cubicBezTo>
                  <a:pt x="834028" y="437297"/>
                  <a:pt x="838215" y="447839"/>
                  <a:pt x="835327" y="459826"/>
                </a:cubicBezTo>
                <a:cubicBezTo>
                  <a:pt x="834316" y="464303"/>
                  <a:pt x="833161" y="465458"/>
                  <a:pt x="828828" y="462715"/>
                </a:cubicBezTo>
                <a:cubicBezTo>
                  <a:pt x="819008" y="456504"/>
                  <a:pt x="808466" y="452027"/>
                  <a:pt x="796912" y="449861"/>
                </a:cubicBezTo>
                <a:cubicBezTo>
                  <a:pt x="779149" y="446395"/>
                  <a:pt x="763118" y="450150"/>
                  <a:pt x="748243" y="460259"/>
                </a:cubicBezTo>
                <a:cubicBezTo>
                  <a:pt x="730768" y="472102"/>
                  <a:pt x="711850" y="480622"/>
                  <a:pt x="690331" y="481778"/>
                </a:cubicBezTo>
                <a:cubicBezTo>
                  <a:pt x="690042" y="481778"/>
                  <a:pt x="689898" y="481778"/>
                  <a:pt x="689609" y="481778"/>
                </a:cubicBezTo>
                <a:cubicBezTo>
                  <a:pt x="681522" y="481778"/>
                  <a:pt x="673001" y="482211"/>
                  <a:pt x="668235" y="474268"/>
                </a:cubicBezTo>
                <a:cubicBezTo>
                  <a:pt x="663614" y="466469"/>
                  <a:pt x="669390" y="460115"/>
                  <a:pt x="673146" y="453760"/>
                </a:cubicBezTo>
                <a:cubicBezTo>
                  <a:pt x="676467" y="448273"/>
                  <a:pt x="680078" y="442785"/>
                  <a:pt x="682244" y="436575"/>
                </a:cubicBezTo>
                <a:cubicBezTo>
                  <a:pt x="685710" y="426321"/>
                  <a:pt x="682533" y="420544"/>
                  <a:pt x="671701" y="419533"/>
                </a:cubicBezTo>
                <a:cubicBezTo>
                  <a:pt x="660003" y="418522"/>
                  <a:pt x="648161" y="418522"/>
                  <a:pt x="636319" y="417945"/>
                </a:cubicBezTo>
                <a:cubicBezTo>
                  <a:pt x="626932" y="417512"/>
                  <a:pt x="617689" y="416068"/>
                  <a:pt x="608879" y="412168"/>
                </a:cubicBezTo>
                <a:cubicBezTo>
                  <a:pt x="594871" y="405958"/>
                  <a:pt x="586206" y="395993"/>
                  <a:pt x="584906" y="379963"/>
                </a:cubicBezTo>
                <a:cubicBezTo>
                  <a:pt x="583462" y="362344"/>
                  <a:pt x="575952" y="354401"/>
                  <a:pt x="558766" y="350068"/>
                </a:cubicBezTo>
                <a:cubicBezTo>
                  <a:pt x="547213" y="347180"/>
                  <a:pt x="535371" y="347036"/>
                  <a:pt x="523673" y="345735"/>
                </a:cubicBezTo>
                <a:cubicBezTo>
                  <a:pt x="517174" y="345014"/>
                  <a:pt x="511831" y="342703"/>
                  <a:pt x="507065" y="338082"/>
                </a:cubicBezTo>
                <a:cubicBezTo>
                  <a:pt x="498833" y="329994"/>
                  <a:pt x="490457" y="322051"/>
                  <a:pt x="481791" y="314397"/>
                </a:cubicBezTo>
                <a:cubicBezTo>
                  <a:pt x="470382" y="304288"/>
                  <a:pt x="461140" y="304144"/>
                  <a:pt x="448864" y="313242"/>
                </a:cubicBezTo>
                <a:cubicBezTo>
                  <a:pt x="440632" y="319307"/>
                  <a:pt x="434422" y="327250"/>
                  <a:pt x="428068" y="335193"/>
                </a:cubicBezTo>
                <a:cubicBezTo>
                  <a:pt x="421714" y="342992"/>
                  <a:pt x="416225" y="351657"/>
                  <a:pt x="407850" y="357578"/>
                </a:cubicBezTo>
                <a:cubicBezTo>
                  <a:pt x="394274" y="367110"/>
                  <a:pt x="384742" y="363499"/>
                  <a:pt x="381276" y="347325"/>
                </a:cubicBezTo>
                <a:cubicBezTo>
                  <a:pt x="379110" y="337071"/>
                  <a:pt x="380554" y="327106"/>
                  <a:pt x="382287" y="317286"/>
                </a:cubicBezTo>
                <a:cubicBezTo>
                  <a:pt x="384454" y="305010"/>
                  <a:pt x="379977" y="296345"/>
                  <a:pt x="369578" y="289846"/>
                </a:cubicBezTo>
                <a:cubicBezTo>
                  <a:pt x="362646" y="285513"/>
                  <a:pt x="354848" y="282914"/>
                  <a:pt x="347338" y="279881"/>
                </a:cubicBezTo>
                <a:cubicBezTo>
                  <a:pt x="326686" y="271505"/>
                  <a:pt x="314555" y="256341"/>
                  <a:pt x="310078" y="234823"/>
                </a:cubicBezTo>
                <a:cubicBezTo>
                  <a:pt x="309500" y="232223"/>
                  <a:pt x="310078" y="230346"/>
                  <a:pt x="311667" y="228179"/>
                </a:cubicBezTo>
                <a:cubicBezTo>
                  <a:pt x="325531" y="210127"/>
                  <a:pt x="342861" y="200595"/>
                  <a:pt x="366257" y="206228"/>
                </a:cubicBezTo>
                <a:cubicBezTo>
                  <a:pt x="373622" y="207960"/>
                  <a:pt x="380410" y="207383"/>
                  <a:pt x="386908" y="203051"/>
                </a:cubicBezTo>
                <a:cubicBezTo>
                  <a:pt x="395863" y="196985"/>
                  <a:pt x="405539" y="191931"/>
                  <a:pt x="414203" y="185576"/>
                </a:cubicBezTo>
                <a:cubicBezTo>
                  <a:pt x="434856" y="170412"/>
                  <a:pt x="457673" y="163335"/>
                  <a:pt x="483235" y="164924"/>
                </a:cubicBezTo>
                <a:close/>
                <a:moveTo>
                  <a:pt x="700586" y="95026"/>
                </a:moveTo>
                <a:lnTo>
                  <a:pt x="698567" y="96467"/>
                </a:lnTo>
                <a:lnTo>
                  <a:pt x="700388" y="95487"/>
                </a:lnTo>
                <a:close/>
                <a:moveTo>
                  <a:pt x="664770" y="46501"/>
                </a:moveTo>
                <a:cubicBezTo>
                  <a:pt x="682244" y="42746"/>
                  <a:pt x="696542" y="48523"/>
                  <a:pt x="707518" y="62387"/>
                </a:cubicBezTo>
                <a:cubicBezTo>
                  <a:pt x="713583" y="69897"/>
                  <a:pt x="718349" y="78273"/>
                  <a:pt x="722537" y="86938"/>
                </a:cubicBezTo>
                <a:cubicBezTo>
                  <a:pt x="729036" y="100513"/>
                  <a:pt x="737412" y="112789"/>
                  <a:pt x="748677" y="122465"/>
                </a:cubicBezTo>
                <a:cubicBezTo>
                  <a:pt x="757775" y="130264"/>
                  <a:pt x="769329" y="131997"/>
                  <a:pt x="781027" y="131274"/>
                </a:cubicBezTo>
                <a:cubicBezTo>
                  <a:pt x="798790" y="130264"/>
                  <a:pt x="816265" y="126797"/>
                  <a:pt x="833884" y="124198"/>
                </a:cubicBezTo>
                <a:cubicBezTo>
                  <a:pt x="869988" y="118999"/>
                  <a:pt x="885585" y="136040"/>
                  <a:pt x="889773" y="169545"/>
                </a:cubicBezTo>
                <a:cubicBezTo>
                  <a:pt x="891939" y="187309"/>
                  <a:pt x="890640" y="205073"/>
                  <a:pt x="891362" y="222836"/>
                </a:cubicBezTo>
                <a:cubicBezTo>
                  <a:pt x="891651" y="229479"/>
                  <a:pt x="892084" y="236267"/>
                  <a:pt x="893240" y="242910"/>
                </a:cubicBezTo>
                <a:cubicBezTo>
                  <a:pt x="896994" y="263562"/>
                  <a:pt x="907248" y="279159"/>
                  <a:pt x="928189" y="286380"/>
                </a:cubicBezTo>
                <a:cubicBezTo>
                  <a:pt x="941764" y="291146"/>
                  <a:pt x="954617" y="297211"/>
                  <a:pt x="966893" y="304721"/>
                </a:cubicBezTo>
                <a:cubicBezTo>
                  <a:pt x="976713" y="310786"/>
                  <a:pt x="984512" y="319018"/>
                  <a:pt x="989133" y="329705"/>
                </a:cubicBezTo>
                <a:cubicBezTo>
                  <a:pt x="999820" y="354112"/>
                  <a:pt x="1000831" y="378952"/>
                  <a:pt x="990866" y="403936"/>
                </a:cubicBezTo>
                <a:cubicBezTo>
                  <a:pt x="987400" y="412746"/>
                  <a:pt x="981479" y="419822"/>
                  <a:pt x="975846" y="427188"/>
                </a:cubicBezTo>
                <a:cubicBezTo>
                  <a:pt x="970214" y="434408"/>
                  <a:pt x="964582" y="436719"/>
                  <a:pt x="954472" y="433109"/>
                </a:cubicBezTo>
                <a:cubicBezTo>
                  <a:pt x="930355" y="424299"/>
                  <a:pt x="904937" y="425599"/>
                  <a:pt x="879664" y="428343"/>
                </a:cubicBezTo>
                <a:cubicBezTo>
                  <a:pt x="874176" y="428921"/>
                  <a:pt x="868688" y="429787"/>
                  <a:pt x="863345" y="430509"/>
                </a:cubicBezTo>
                <a:cubicBezTo>
                  <a:pt x="861179" y="430798"/>
                  <a:pt x="859735" y="430220"/>
                  <a:pt x="858434" y="428487"/>
                </a:cubicBezTo>
                <a:cubicBezTo>
                  <a:pt x="852224" y="419389"/>
                  <a:pt x="845581" y="410435"/>
                  <a:pt x="839660" y="401192"/>
                </a:cubicBezTo>
                <a:cubicBezTo>
                  <a:pt x="833739" y="391950"/>
                  <a:pt x="830851" y="381840"/>
                  <a:pt x="833450" y="370864"/>
                </a:cubicBezTo>
                <a:cubicBezTo>
                  <a:pt x="836916" y="355700"/>
                  <a:pt x="832439" y="341547"/>
                  <a:pt x="828829" y="327106"/>
                </a:cubicBezTo>
                <a:cubicBezTo>
                  <a:pt x="827529" y="321762"/>
                  <a:pt x="826373" y="316419"/>
                  <a:pt x="825363" y="311075"/>
                </a:cubicBezTo>
                <a:cubicBezTo>
                  <a:pt x="824929" y="308909"/>
                  <a:pt x="825363" y="307176"/>
                  <a:pt x="827240" y="305443"/>
                </a:cubicBezTo>
                <a:cubicBezTo>
                  <a:pt x="854535" y="278870"/>
                  <a:pt x="866377" y="244787"/>
                  <a:pt x="874320" y="208683"/>
                </a:cubicBezTo>
                <a:cubicBezTo>
                  <a:pt x="874465" y="207816"/>
                  <a:pt x="874320" y="206805"/>
                  <a:pt x="873454" y="205217"/>
                </a:cubicBezTo>
                <a:cubicBezTo>
                  <a:pt x="860312" y="232945"/>
                  <a:pt x="841538" y="256341"/>
                  <a:pt x="820019" y="278581"/>
                </a:cubicBezTo>
                <a:cubicBezTo>
                  <a:pt x="814820" y="248398"/>
                  <a:pt x="813087" y="219225"/>
                  <a:pt x="820741" y="189908"/>
                </a:cubicBezTo>
                <a:cubicBezTo>
                  <a:pt x="806011" y="206805"/>
                  <a:pt x="801245" y="227168"/>
                  <a:pt x="799512" y="248398"/>
                </a:cubicBezTo>
                <a:cubicBezTo>
                  <a:pt x="797779" y="269627"/>
                  <a:pt x="800234" y="290568"/>
                  <a:pt x="804278" y="312664"/>
                </a:cubicBezTo>
                <a:cubicBezTo>
                  <a:pt x="789980" y="303565"/>
                  <a:pt x="779294" y="293601"/>
                  <a:pt x="776261" y="277426"/>
                </a:cubicBezTo>
                <a:cubicBezTo>
                  <a:pt x="775394" y="272660"/>
                  <a:pt x="774383" y="268039"/>
                  <a:pt x="773228" y="263417"/>
                </a:cubicBezTo>
                <a:cubicBezTo>
                  <a:pt x="771206" y="255619"/>
                  <a:pt x="767307" y="248975"/>
                  <a:pt x="761097" y="243487"/>
                </a:cubicBezTo>
                <a:cubicBezTo>
                  <a:pt x="745500" y="229912"/>
                  <a:pt x="727736" y="219369"/>
                  <a:pt x="711561" y="206805"/>
                </a:cubicBezTo>
                <a:cubicBezTo>
                  <a:pt x="703474" y="200451"/>
                  <a:pt x="695097" y="194674"/>
                  <a:pt x="686866" y="188609"/>
                </a:cubicBezTo>
                <a:cubicBezTo>
                  <a:pt x="674446" y="179366"/>
                  <a:pt x="660726" y="175033"/>
                  <a:pt x="645273" y="175033"/>
                </a:cubicBezTo>
                <a:cubicBezTo>
                  <a:pt x="634297" y="175178"/>
                  <a:pt x="623177" y="175899"/>
                  <a:pt x="612202" y="173589"/>
                </a:cubicBezTo>
                <a:cubicBezTo>
                  <a:pt x="603681" y="171856"/>
                  <a:pt x="596749" y="167524"/>
                  <a:pt x="590106" y="160880"/>
                </a:cubicBezTo>
                <a:cubicBezTo>
                  <a:pt x="606136" y="157125"/>
                  <a:pt x="621444" y="153082"/>
                  <a:pt x="636030" y="147160"/>
                </a:cubicBezTo>
                <a:cubicBezTo>
                  <a:pt x="659282" y="137773"/>
                  <a:pt x="680656" y="125498"/>
                  <a:pt x="695531" y="104557"/>
                </a:cubicBezTo>
                <a:lnTo>
                  <a:pt x="699512" y="97418"/>
                </a:lnTo>
                <a:lnTo>
                  <a:pt x="698564" y="96470"/>
                </a:lnTo>
                <a:lnTo>
                  <a:pt x="653397" y="121797"/>
                </a:lnTo>
                <a:cubicBezTo>
                  <a:pt x="637366" y="127917"/>
                  <a:pt x="620578" y="132213"/>
                  <a:pt x="603681" y="136185"/>
                </a:cubicBezTo>
                <a:cubicBezTo>
                  <a:pt x="592994" y="138640"/>
                  <a:pt x="582018" y="140517"/>
                  <a:pt x="571331" y="143406"/>
                </a:cubicBezTo>
                <a:cubicBezTo>
                  <a:pt x="560067" y="146438"/>
                  <a:pt x="548802" y="143550"/>
                  <a:pt x="537538" y="144416"/>
                </a:cubicBezTo>
                <a:cubicBezTo>
                  <a:pt x="517608" y="146005"/>
                  <a:pt x="497822" y="149038"/>
                  <a:pt x="477893" y="147883"/>
                </a:cubicBezTo>
                <a:cubicBezTo>
                  <a:pt x="474860" y="147738"/>
                  <a:pt x="471827" y="147594"/>
                  <a:pt x="468072" y="147449"/>
                </a:cubicBezTo>
                <a:cubicBezTo>
                  <a:pt x="469661" y="143839"/>
                  <a:pt x="472116" y="141962"/>
                  <a:pt x="474282" y="139940"/>
                </a:cubicBezTo>
                <a:cubicBezTo>
                  <a:pt x="494068" y="121310"/>
                  <a:pt x="516741" y="106868"/>
                  <a:pt x="540715" y="94303"/>
                </a:cubicBezTo>
                <a:cubicBezTo>
                  <a:pt x="580285" y="73651"/>
                  <a:pt x="621011" y="56032"/>
                  <a:pt x="664770" y="46501"/>
                </a:cubicBezTo>
                <a:close/>
                <a:moveTo>
                  <a:pt x="355688" y="0"/>
                </a:moveTo>
                <a:cubicBezTo>
                  <a:pt x="362358" y="16"/>
                  <a:pt x="369904" y="1298"/>
                  <a:pt x="378533" y="3753"/>
                </a:cubicBezTo>
                <a:cubicBezTo>
                  <a:pt x="390087" y="6930"/>
                  <a:pt x="401062" y="11407"/>
                  <a:pt x="412038" y="16462"/>
                </a:cubicBezTo>
                <a:cubicBezTo>
                  <a:pt x="430523" y="24983"/>
                  <a:pt x="449731" y="32203"/>
                  <a:pt x="469083" y="38847"/>
                </a:cubicBezTo>
                <a:cubicBezTo>
                  <a:pt x="485691" y="44623"/>
                  <a:pt x="502155" y="40435"/>
                  <a:pt x="518185" y="34514"/>
                </a:cubicBezTo>
                <a:cubicBezTo>
                  <a:pt x="531328" y="29748"/>
                  <a:pt x="544180" y="23827"/>
                  <a:pt x="558622" y="25271"/>
                </a:cubicBezTo>
                <a:cubicBezTo>
                  <a:pt x="572487" y="26571"/>
                  <a:pt x="584906" y="30904"/>
                  <a:pt x="591983" y="44046"/>
                </a:cubicBezTo>
                <a:cubicBezTo>
                  <a:pt x="551835" y="64264"/>
                  <a:pt x="512408" y="84916"/>
                  <a:pt x="477026" y="112355"/>
                </a:cubicBezTo>
                <a:cubicBezTo>
                  <a:pt x="466339" y="120587"/>
                  <a:pt x="456519" y="129685"/>
                  <a:pt x="447421" y="139506"/>
                </a:cubicBezTo>
                <a:cubicBezTo>
                  <a:pt x="445976" y="141095"/>
                  <a:pt x="444965" y="143261"/>
                  <a:pt x="442655" y="143838"/>
                </a:cubicBezTo>
                <a:cubicBezTo>
                  <a:pt x="428646" y="147304"/>
                  <a:pt x="418103" y="156692"/>
                  <a:pt x="406839" y="164779"/>
                </a:cubicBezTo>
                <a:cubicBezTo>
                  <a:pt x="396585" y="172145"/>
                  <a:pt x="386043" y="178644"/>
                  <a:pt x="372756" y="177921"/>
                </a:cubicBezTo>
                <a:cubicBezTo>
                  <a:pt x="369290" y="177777"/>
                  <a:pt x="365824" y="177199"/>
                  <a:pt x="361636" y="176622"/>
                </a:cubicBezTo>
                <a:cubicBezTo>
                  <a:pt x="388497" y="140084"/>
                  <a:pt x="413771" y="103546"/>
                  <a:pt x="406694" y="54877"/>
                </a:cubicBezTo>
                <a:cubicBezTo>
                  <a:pt x="400196" y="81305"/>
                  <a:pt x="387920" y="104701"/>
                  <a:pt x="371601" y="127231"/>
                </a:cubicBezTo>
                <a:cubicBezTo>
                  <a:pt x="362503" y="97625"/>
                  <a:pt x="357592" y="68164"/>
                  <a:pt x="358314" y="37836"/>
                </a:cubicBezTo>
                <a:cubicBezTo>
                  <a:pt x="350227" y="62964"/>
                  <a:pt x="345605" y="88526"/>
                  <a:pt x="346905" y="114955"/>
                </a:cubicBezTo>
                <a:cubicBezTo>
                  <a:pt x="347483" y="125642"/>
                  <a:pt x="349794" y="135751"/>
                  <a:pt x="352393" y="146005"/>
                </a:cubicBezTo>
                <a:cubicBezTo>
                  <a:pt x="353404" y="149904"/>
                  <a:pt x="352682" y="152648"/>
                  <a:pt x="350227" y="155825"/>
                </a:cubicBezTo>
                <a:cubicBezTo>
                  <a:pt x="334774" y="176188"/>
                  <a:pt x="317589" y="194818"/>
                  <a:pt x="298380" y="211715"/>
                </a:cubicBezTo>
                <a:cubicBezTo>
                  <a:pt x="283217" y="225146"/>
                  <a:pt x="266609" y="232656"/>
                  <a:pt x="245523" y="231789"/>
                </a:cubicBezTo>
                <a:cubicBezTo>
                  <a:pt x="217218" y="230634"/>
                  <a:pt x="189634" y="226301"/>
                  <a:pt x="162628" y="218069"/>
                </a:cubicBezTo>
                <a:cubicBezTo>
                  <a:pt x="161761" y="217203"/>
                  <a:pt x="160750" y="216625"/>
                  <a:pt x="159595" y="217636"/>
                </a:cubicBezTo>
                <a:lnTo>
                  <a:pt x="159618" y="217660"/>
                </a:lnTo>
                <a:lnTo>
                  <a:pt x="162483" y="218069"/>
                </a:lnTo>
                <a:cubicBezTo>
                  <a:pt x="162195" y="218502"/>
                  <a:pt x="161761" y="218936"/>
                  <a:pt x="161328" y="219369"/>
                </a:cubicBezTo>
                <a:lnTo>
                  <a:pt x="161320" y="219361"/>
                </a:lnTo>
                <a:lnTo>
                  <a:pt x="161328" y="219369"/>
                </a:lnTo>
                <a:cubicBezTo>
                  <a:pt x="183713" y="233811"/>
                  <a:pt x="205809" y="248975"/>
                  <a:pt x="232526" y="254896"/>
                </a:cubicBezTo>
                <a:cubicBezTo>
                  <a:pt x="236714" y="255762"/>
                  <a:pt x="234548" y="257640"/>
                  <a:pt x="233537" y="259373"/>
                </a:cubicBezTo>
                <a:cubicBezTo>
                  <a:pt x="222850" y="278148"/>
                  <a:pt x="208841" y="294322"/>
                  <a:pt x="193244" y="309197"/>
                </a:cubicBezTo>
                <a:cubicBezTo>
                  <a:pt x="191078" y="311364"/>
                  <a:pt x="189200" y="310786"/>
                  <a:pt x="186745" y="309920"/>
                </a:cubicBezTo>
                <a:cubicBezTo>
                  <a:pt x="165516" y="301688"/>
                  <a:pt x="144286" y="293167"/>
                  <a:pt x="122335" y="286524"/>
                </a:cubicBezTo>
                <a:cubicBezTo>
                  <a:pt x="117713" y="285079"/>
                  <a:pt x="118869" y="282191"/>
                  <a:pt x="119013" y="279158"/>
                </a:cubicBezTo>
                <a:cubicBezTo>
                  <a:pt x="120169" y="261973"/>
                  <a:pt x="122913" y="244787"/>
                  <a:pt x="125945" y="227890"/>
                </a:cubicBezTo>
                <a:cubicBezTo>
                  <a:pt x="130278" y="203772"/>
                  <a:pt x="131145" y="179076"/>
                  <a:pt x="136055" y="155103"/>
                </a:cubicBezTo>
                <a:cubicBezTo>
                  <a:pt x="140387" y="134018"/>
                  <a:pt x="149919" y="115966"/>
                  <a:pt x="166671" y="101813"/>
                </a:cubicBezTo>
                <a:cubicBezTo>
                  <a:pt x="184146" y="86938"/>
                  <a:pt x="204653" y="85783"/>
                  <a:pt x="226027" y="88237"/>
                </a:cubicBezTo>
                <a:cubicBezTo>
                  <a:pt x="237003" y="89393"/>
                  <a:pt x="247834" y="91704"/>
                  <a:pt x="258954" y="91993"/>
                </a:cubicBezTo>
                <a:cubicBezTo>
                  <a:pt x="275418" y="92425"/>
                  <a:pt x="287549" y="85060"/>
                  <a:pt x="296936" y="72352"/>
                </a:cubicBezTo>
                <a:cubicBezTo>
                  <a:pt x="304879" y="61520"/>
                  <a:pt x="308923" y="48812"/>
                  <a:pt x="313689" y="36536"/>
                </a:cubicBezTo>
                <a:cubicBezTo>
                  <a:pt x="323546" y="11299"/>
                  <a:pt x="335677" y="-47"/>
                  <a:pt x="355688" y="0"/>
                </a:cubicBezTo>
                <a:close/>
              </a:path>
            </a:pathLst>
          </a:custGeom>
          <a:solidFill>
            <a:srgbClr val="8BC539"/>
          </a:solidFill>
          <a:ln w="25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68" name="Graphic 50">
            <a:extLst>
              <a:ext uri="{FF2B5EF4-FFF2-40B4-BE49-F238E27FC236}">
                <a16:creationId xmlns:a16="http://schemas.microsoft.com/office/drawing/2014/main" id="{C290BF8D-A553-45FF-BAF4-2A8BCB0D36D5}"/>
              </a:ext>
            </a:extLst>
          </p:cNvPr>
          <p:cNvGrpSpPr/>
          <p:nvPr/>
        </p:nvGrpSpPr>
        <p:grpSpPr>
          <a:xfrm>
            <a:off x="7272521" y="4977356"/>
            <a:ext cx="1914556" cy="1504421"/>
            <a:chOff x="1788718" y="86622"/>
            <a:chExt cx="8613218" cy="676809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BE2BCB0-A86E-406F-92F0-6E8EBFEB80BE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E1F704B-A257-48F9-B409-78C1268FC4A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8BAC16-C292-492C-87EE-99FB346FAFDE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33920A4-718D-421B-BCF4-1D4D80F4DFB6}"/>
              </a:ext>
            </a:extLst>
          </p:cNvPr>
          <p:cNvGrpSpPr/>
          <p:nvPr/>
        </p:nvGrpSpPr>
        <p:grpSpPr>
          <a:xfrm>
            <a:off x="7159971" y="2898479"/>
            <a:ext cx="1133941" cy="792691"/>
            <a:chOff x="7045395" y="1346924"/>
            <a:chExt cx="1133941" cy="792691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2D23570-32D0-4AA6-A1E4-916772FDE0F9}"/>
                </a:ext>
              </a:extLst>
            </p:cNvPr>
            <p:cNvSpPr/>
            <p:nvPr/>
          </p:nvSpPr>
          <p:spPr>
            <a:xfrm rot="679691">
              <a:off x="7498191" y="1346924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11D526-89F0-4B1F-BBD0-D5D9841730DF}"/>
                </a:ext>
              </a:extLst>
            </p:cNvPr>
            <p:cNvSpPr/>
            <p:nvPr/>
          </p:nvSpPr>
          <p:spPr>
            <a:xfrm rot="19811027">
              <a:off x="7045395" y="1361771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6268C3F3-7FD5-4C45-9B75-23D5E7A9B463}"/>
              </a:ext>
            </a:extLst>
          </p:cNvPr>
          <p:cNvGrpSpPr/>
          <p:nvPr/>
        </p:nvGrpSpPr>
        <p:grpSpPr>
          <a:xfrm>
            <a:off x="363706" y="3370327"/>
            <a:ext cx="1941348" cy="159260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F8D4EB-64A7-4D70-B958-2B2B75AAAF0C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180" name="Graphic 14">
                <a:extLst>
                  <a:ext uri="{FF2B5EF4-FFF2-40B4-BE49-F238E27FC236}">
                    <a16:creationId xmlns:a16="http://schemas.microsoft.com/office/drawing/2014/main" id="{D2466EA1-088B-4C15-9361-8147F0377E0C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24EB8694-8D52-4D72-9A52-0E20653DAAAF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9EA4BD0-AAC3-45C4-83E9-B36CC1CF169A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319937-1599-4751-B46F-427747710DBD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9F9462B-EA1D-4281-A784-936992FC683D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76E279E2-3953-45D2-AB71-93D3A91536D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58698FD-A3CE-46DE-90A0-4D3F1F64991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483A2E3D-473A-4495-AE59-ED35C4BCEEC7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01A6A9C-E790-41AA-A0C3-698B03220C4C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81" name="Graphic 14">
                <a:extLst>
                  <a:ext uri="{FF2B5EF4-FFF2-40B4-BE49-F238E27FC236}">
                    <a16:creationId xmlns:a16="http://schemas.microsoft.com/office/drawing/2014/main" id="{94175FF1-D62A-43E9-B398-D7C212C4F124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08AF4DB-D2E9-4DB2-B869-4E4CC332A16C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1088D17-8C8E-4C95-A4AF-34E5DEA2F098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20FD11D2-CB12-4A69-BD23-B3A14C501133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D144A781-0243-47FE-8D33-B9B20A18ED1E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CD86242E-53A7-4B91-99CA-5FC95B3AF939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1872DCF-A902-44DD-862F-79B0ACB3D88A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A8CC828-D136-44B9-BEDF-32454B21A98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88547DF-28AA-4E10-8F68-931613F77A57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EAF433A-661A-423A-9B2A-312B8750FC11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C5C6DA6-694F-4D38-8E35-C79026587E54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011D8BB-DEF4-4D97-98EB-44D54A0611FC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D55F8CE-B643-4C9F-AD2C-AD7D3D199B13}"/>
              </a:ext>
            </a:extLst>
          </p:cNvPr>
          <p:cNvGrpSpPr/>
          <p:nvPr/>
        </p:nvGrpSpPr>
        <p:grpSpPr>
          <a:xfrm>
            <a:off x="539665" y="5330587"/>
            <a:ext cx="1651271" cy="1252316"/>
            <a:chOff x="5577947" y="3078454"/>
            <a:chExt cx="2738952" cy="2077208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24F74BB1-604F-44D7-8A07-61502432749D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90378AE-6957-4623-9755-0D21A8ECBDD0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B856D139-C90B-445E-AC36-C470FEFEC916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A2F4526-AD1A-4FD0-82DA-32EDC4D15547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8559D8C-E300-41EC-99DB-4E1920885F45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10922FF-2038-4A80-8CDD-645B0D4E1F02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1F84C52-C72F-4CB0-9D15-DE3CA70D30C1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D1B8D0D-B713-4147-A875-9DD2AEE0D99D}"/>
              </a:ext>
            </a:extLst>
          </p:cNvPr>
          <p:cNvGrpSpPr/>
          <p:nvPr/>
        </p:nvGrpSpPr>
        <p:grpSpPr>
          <a:xfrm>
            <a:off x="3641196" y="2710311"/>
            <a:ext cx="1002430" cy="1944767"/>
            <a:chOff x="1275016" y="1659898"/>
            <a:chExt cx="2555300" cy="4957417"/>
          </a:xfrm>
        </p:grpSpPr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BF31A002-F789-4DB7-96D3-D39D35FAC35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12" name="Graphic 211">
                <a:extLst>
                  <a:ext uri="{FF2B5EF4-FFF2-40B4-BE49-F238E27FC236}">
                    <a16:creationId xmlns:a16="http://schemas.microsoft.com/office/drawing/2014/main" id="{7BCDB1FD-64DC-4D83-BACA-DEF29A503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13" name="Graphic 212">
                <a:extLst>
                  <a:ext uri="{FF2B5EF4-FFF2-40B4-BE49-F238E27FC236}">
                    <a16:creationId xmlns:a16="http://schemas.microsoft.com/office/drawing/2014/main" id="{BCA9FEFC-8AF2-4F37-82F6-8F74A5DEA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FA4BBA9-701D-4166-A468-37FC51260115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D7E39E7-60D0-4CEF-A685-8510CB4DA54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1044944-28E3-4430-A9A2-6E829B016147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7111924-FEA6-4B8B-B891-9654669B21E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4" name="Graphic 55">
            <a:extLst>
              <a:ext uri="{FF2B5EF4-FFF2-40B4-BE49-F238E27FC236}">
                <a16:creationId xmlns:a16="http://schemas.microsoft.com/office/drawing/2014/main" id="{022F49DA-76F2-448B-9ED7-B09DB999E56D}"/>
              </a:ext>
            </a:extLst>
          </p:cNvPr>
          <p:cNvGrpSpPr/>
          <p:nvPr/>
        </p:nvGrpSpPr>
        <p:grpSpPr>
          <a:xfrm>
            <a:off x="2408157" y="3183494"/>
            <a:ext cx="2099379" cy="2078634"/>
            <a:chOff x="2632778" y="0"/>
            <a:chExt cx="6926443" cy="6858000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998E36A-5CB0-4169-9005-64A2EDB2618B}"/>
                </a:ext>
              </a:extLst>
            </p:cNvPr>
            <p:cNvSpPr/>
            <p:nvPr/>
          </p:nvSpPr>
          <p:spPr>
            <a:xfrm>
              <a:off x="2634147" y="684"/>
              <a:ext cx="2073826" cy="6378898"/>
            </a:xfrm>
            <a:custGeom>
              <a:avLst/>
              <a:gdLst>
                <a:gd name="connsiteX0" fmla="*/ 562602 w 2073826"/>
                <a:gd name="connsiteY0" fmla="*/ 6380267 h 6378898"/>
                <a:gd name="connsiteX1" fmla="*/ 750821 w 2073826"/>
                <a:gd name="connsiteY1" fmla="*/ 6167409 h 6378898"/>
                <a:gd name="connsiteX2" fmla="*/ 1279202 w 2073826"/>
                <a:gd name="connsiteY2" fmla="*/ 5229054 h 6378898"/>
                <a:gd name="connsiteX3" fmla="*/ 1288784 w 2073826"/>
                <a:gd name="connsiteY3" fmla="*/ 5170877 h 6378898"/>
                <a:gd name="connsiteX4" fmla="*/ 1307263 w 2073826"/>
                <a:gd name="connsiteY4" fmla="*/ 5090115 h 6378898"/>
                <a:gd name="connsiteX5" fmla="*/ 1358596 w 2073826"/>
                <a:gd name="connsiteY5" fmla="*/ 4937486 h 6378898"/>
                <a:gd name="connsiteX6" fmla="*/ 1410613 w 2073826"/>
                <a:gd name="connsiteY6" fmla="*/ 4461807 h 6378898"/>
                <a:gd name="connsiteX7" fmla="*/ 1375022 w 2073826"/>
                <a:gd name="connsiteY7" fmla="*/ 4335187 h 6378898"/>
                <a:gd name="connsiteX8" fmla="*/ 1084139 w 2073826"/>
                <a:gd name="connsiteY8" fmla="*/ 3935479 h 6378898"/>
                <a:gd name="connsiteX9" fmla="*/ 735763 w 2073826"/>
                <a:gd name="connsiteY9" fmla="*/ 3654178 h 6378898"/>
                <a:gd name="connsiteX10" fmla="*/ 586558 w 2073826"/>
                <a:gd name="connsiteY10" fmla="*/ 3600108 h 6378898"/>
                <a:gd name="connsiteX11" fmla="*/ 379175 w 2073826"/>
                <a:gd name="connsiteY11" fmla="*/ 3693875 h 6378898"/>
                <a:gd name="connsiteX12" fmla="*/ 312101 w 2073826"/>
                <a:gd name="connsiteY12" fmla="*/ 3960119 h 6378898"/>
                <a:gd name="connsiteX13" fmla="*/ 330580 w 2073826"/>
                <a:gd name="connsiteY13" fmla="*/ 3943692 h 6378898"/>
                <a:gd name="connsiteX14" fmla="*/ 561234 w 2073826"/>
                <a:gd name="connsiteY14" fmla="*/ 3943008 h 6378898"/>
                <a:gd name="connsiteX15" fmla="*/ 660476 w 2073826"/>
                <a:gd name="connsiteY15" fmla="*/ 4168870 h 6378898"/>
                <a:gd name="connsiteX16" fmla="*/ 674849 w 2073826"/>
                <a:gd name="connsiteY16" fmla="*/ 4276326 h 6378898"/>
                <a:gd name="connsiteX17" fmla="*/ 655001 w 2073826"/>
                <a:gd name="connsiteY17" fmla="*/ 4297543 h 6378898"/>
                <a:gd name="connsiteX18" fmla="*/ 313469 w 2073826"/>
                <a:gd name="connsiteY18" fmla="*/ 4235945 h 6378898"/>
                <a:gd name="connsiteX19" fmla="*/ 332634 w 2073826"/>
                <a:gd name="connsiteY19" fmla="*/ 4415950 h 6378898"/>
                <a:gd name="connsiteX20" fmla="*/ 390126 w 2073826"/>
                <a:gd name="connsiteY20" fmla="*/ 4766379 h 6378898"/>
                <a:gd name="connsiteX21" fmla="*/ 414081 w 2073826"/>
                <a:gd name="connsiteY21" fmla="*/ 4801969 h 6378898"/>
                <a:gd name="connsiteX22" fmla="*/ 442143 w 2073826"/>
                <a:gd name="connsiteY22" fmla="*/ 4932695 h 6378898"/>
                <a:gd name="connsiteX23" fmla="*/ 433929 w 2073826"/>
                <a:gd name="connsiteY23" fmla="*/ 4977183 h 6378898"/>
                <a:gd name="connsiteX24" fmla="*/ 496213 w 2073826"/>
                <a:gd name="connsiteY24" fmla="*/ 5265329 h 6378898"/>
                <a:gd name="connsiteX25" fmla="*/ 407921 w 2073826"/>
                <a:gd name="connsiteY25" fmla="*/ 4974446 h 6378898"/>
                <a:gd name="connsiteX26" fmla="*/ 84869 w 2073826"/>
                <a:gd name="connsiteY26" fmla="*/ 5055209 h 6378898"/>
                <a:gd name="connsiteX27" fmla="*/ 59546 w 2073826"/>
                <a:gd name="connsiteY27" fmla="*/ 5029885 h 6378898"/>
                <a:gd name="connsiteX28" fmla="*/ 125251 w 2073826"/>
                <a:gd name="connsiteY28" fmla="*/ 4782805 h 6378898"/>
                <a:gd name="connsiteX29" fmla="*/ 186850 w 2073826"/>
                <a:gd name="connsiteY29" fmla="*/ 4708202 h 6378898"/>
                <a:gd name="connsiteX30" fmla="*/ 332634 w 2073826"/>
                <a:gd name="connsiteY30" fmla="*/ 4709571 h 6378898"/>
                <a:gd name="connsiteX31" fmla="*/ 355220 w 2073826"/>
                <a:gd name="connsiteY31" fmla="*/ 4728735 h 6378898"/>
                <a:gd name="connsiteX32" fmla="*/ 328527 w 2073826"/>
                <a:gd name="connsiteY32" fmla="*/ 4576107 h 6378898"/>
                <a:gd name="connsiteX33" fmla="*/ 286777 w 2073826"/>
                <a:gd name="connsiteY33" fmla="*/ 4237314 h 6378898"/>
                <a:gd name="connsiteX34" fmla="*/ 270350 w 2073826"/>
                <a:gd name="connsiteY34" fmla="*/ 4202407 h 6378898"/>
                <a:gd name="connsiteX35" fmla="*/ 238182 w 2073826"/>
                <a:gd name="connsiteY35" fmla="*/ 4166132 h 6378898"/>
                <a:gd name="connsiteX36" fmla="*/ 265559 w 2073826"/>
                <a:gd name="connsiteY36" fmla="*/ 4019664 h 6378898"/>
                <a:gd name="connsiteX37" fmla="*/ 282670 w 2073826"/>
                <a:gd name="connsiteY37" fmla="*/ 3986811 h 6378898"/>
                <a:gd name="connsiteX38" fmla="*/ 331265 w 2073826"/>
                <a:gd name="connsiteY38" fmla="*/ 3732888 h 6378898"/>
                <a:gd name="connsiteX39" fmla="*/ 518799 w 2073826"/>
                <a:gd name="connsiteY39" fmla="*/ 3572730 h 6378898"/>
                <a:gd name="connsiteX40" fmla="*/ 672796 w 2073826"/>
                <a:gd name="connsiteY40" fmla="*/ 3597370 h 6378898"/>
                <a:gd name="connsiteX41" fmla="*/ 952728 w 2073826"/>
                <a:gd name="connsiteY41" fmla="*/ 3775322 h 6378898"/>
                <a:gd name="connsiteX42" fmla="*/ 1383235 w 2073826"/>
                <a:gd name="connsiteY42" fmla="*/ 4297543 h 6378898"/>
                <a:gd name="connsiteX43" fmla="*/ 1403084 w 2073826"/>
                <a:gd name="connsiteY43" fmla="*/ 4332449 h 6378898"/>
                <a:gd name="connsiteX44" fmla="*/ 1368178 w 2073826"/>
                <a:gd name="connsiteY44" fmla="*/ 4151759 h 6378898"/>
                <a:gd name="connsiteX45" fmla="*/ 1124520 w 2073826"/>
                <a:gd name="connsiteY45" fmla="*/ 3667182 h 6378898"/>
                <a:gd name="connsiteX46" fmla="*/ 750821 w 2073826"/>
                <a:gd name="connsiteY46" fmla="*/ 3138801 h 6378898"/>
                <a:gd name="connsiteX47" fmla="*/ 442827 w 2073826"/>
                <a:gd name="connsiteY47" fmla="*/ 2577568 h 6378898"/>
                <a:gd name="connsiteX48" fmla="*/ 407921 w 2073826"/>
                <a:gd name="connsiteY48" fmla="*/ 2472165 h 6378898"/>
                <a:gd name="connsiteX49" fmla="*/ 391495 w 2073826"/>
                <a:gd name="connsiteY49" fmla="*/ 2463268 h 6378898"/>
                <a:gd name="connsiteX50" fmla="*/ 78710 w 2073826"/>
                <a:gd name="connsiteY50" fmla="*/ 2544715 h 6378898"/>
                <a:gd name="connsiteX51" fmla="*/ 0 w 2073826"/>
                <a:gd name="connsiteY51" fmla="*/ 2546084 h 6378898"/>
                <a:gd name="connsiteX52" fmla="*/ 0 w 2073826"/>
                <a:gd name="connsiteY52" fmla="*/ 2486538 h 6378898"/>
                <a:gd name="connsiteX53" fmla="*/ 10951 w 2073826"/>
                <a:gd name="connsiteY53" fmla="*/ 2450264 h 6378898"/>
                <a:gd name="connsiteX54" fmla="*/ 126620 w 2073826"/>
                <a:gd name="connsiteY54" fmla="*/ 2177860 h 6378898"/>
                <a:gd name="connsiteX55" fmla="*/ 180005 w 2073826"/>
                <a:gd name="connsiteY55" fmla="*/ 2140216 h 6378898"/>
                <a:gd name="connsiteX56" fmla="*/ 212858 w 2073826"/>
                <a:gd name="connsiteY56" fmla="*/ 2129950 h 6378898"/>
                <a:gd name="connsiteX57" fmla="*/ 245026 w 2073826"/>
                <a:gd name="connsiteY57" fmla="*/ 2128581 h 6378898"/>
                <a:gd name="connsiteX58" fmla="*/ 282670 w 2073826"/>
                <a:gd name="connsiteY58" fmla="*/ 2139532 h 6378898"/>
                <a:gd name="connsiteX59" fmla="*/ 318945 w 2073826"/>
                <a:gd name="connsiteY59" fmla="*/ 2162118 h 6378898"/>
                <a:gd name="connsiteX60" fmla="*/ 359326 w 2073826"/>
                <a:gd name="connsiteY60" fmla="*/ 2197709 h 6378898"/>
                <a:gd name="connsiteX61" fmla="*/ 355904 w 2073826"/>
                <a:gd name="connsiteY61" fmla="*/ 2014965 h 6378898"/>
                <a:gd name="connsiteX62" fmla="*/ 352482 w 2073826"/>
                <a:gd name="connsiteY62" fmla="*/ 1728189 h 6378898"/>
                <a:gd name="connsiteX63" fmla="*/ 352482 w 2073826"/>
                <a:gd name="connsiteY63" fmla="*/ 1711762 h 6378898"/>
                <a:gd name="connsiteX64" fmla="*/ 348375 w 2073826"/>
                <a:gd name="connsiteY64" fmla="*/ 1565294 h 6378898"/>
                <a:gd name="connsiteX65" fmla="*/ 346322 w 2073826"/>
                <a:gd name="connsiteY65" fmla="*/ 1478371 h 6378898"/>
                <a:gd name="connsiteX66" fmla="*/ 342900 w 2073826"/>
                <a:gd name="connsiteY66" fmla="*/ 1451678 h 6378898"/>
                <a:gd name="connsiteX67" fmla="*/ 260768 w 2073826"/>
                <a:gd name="connsiteY67" fmla="*/ 1473580 h 6378898"/>
                <a:gd name="connsiteX68" fmla="*/ 227916 w 2073826"/>
                <a:gd name="connsiteY68" fmla="*/ 1473580 h 6378898"/>
                <a:gd name="connsiteX69" fmla="*/ 43804 w 2073826"/>
                <a:gd name="connsiteY69" fmla="*/ 1429777 h 6378898"/>
                <a:gd name="connsiteX70" fmla="*/ 30115 w 2073826"/>
                <a:gd name="connsiteY70" fmla="*/ 1414035 h 6378898"/>
                <a:gd name="connsiteX71" fmla="*/ 50648 w 2073826"/>
                <a:gd name="connsiteY71" fmla="*/ 1372969 h 6378898"/>
                <a:gd name="connsiteX72" fmla="*/ 234075 w 2073826"/>
                <a:gd name="connsiteY72" fmla="*/ 1190910 h 6378898"/>
                <a:gd name="connsiteX73" fmla="*/ 298412 w 2073826"/>
                <a:gd name="connsiteY73" fmla="*/ 1197755 h 6378898"/>
                <a:gd name="connsiteX74" fmla="*/ 334002 w 2073826"/>
                <a:gd name="connsiteY74" fmla="*/ 1225816 h 6378898"/>
                <a:gd name="connsiteX75" fmla="*/ 326474 w 2073826"/>
                <a:gd name="connsiteY75" fmla="*/ 1151898 h 6378898"/>
                <a:gd name="connsiteX76" fmla="*/ 324420 w 2073826"/>
                <a:gd name="connsiteY76" fmla="*/ 1119045 h 6378898"/>
                <a:gd name="connsiteX77" fmla="*/ 315523 w 2073826"/>
                <a:gd name="connsiteY77" fmla="*/ 1043073 h 6378898"/>
                <a:gd name="connsiteX78" fmla="*/ 312785 w 2073826"/>
                <a:gd name="connsiteY78" fmla="*/ 1015696 h 6378898"/>
                <a:gd name="connsiteX79" fmla="*/ 303203 w 2073826"/>
                <a:gd name="connsiteY79" fmla="*/ 950675 h 6378898"/>
                <a:gd name="connsiteX80" fmla="*/ 302519 w 2073826"/>
                <a:gd name="connsiteY80" fmla="*/ 945199 h 6378898"/>
                <a:gd name="connsiteX81" fmla="*/ 257346 w 2073826"/>
                <a:gd name="connsiteY81" fmla="*/ 761772 h 6378898"/>
                <a:gd name="connsiteX82" fmla="*/ 160157 w 2073826"/>
                <a:gd name="connsiteY82" fmla="*/ 752190 h 6378898"/>
                <a:gd name="connsiteX83" fmla="*/ 67759 w 2073826"/>
                <a:gd name="connsiteY83" fmla="*/ 949990 h 6378898"/>
                <a:gd name="connsiteX84" fmla="*/ 61599 w 2073826"/>
                <a:gd name="connsiteY84" fmla="*/ 965732 h 6378898"/>
                <a:gd name="connsiteX85" fmla="*/ 58177 w 2073826"/>
                <a:gd name="connsiteY85" fmla="*/ 977368 h 6378898"/>
                <a:gd name="connsiteX86" fmla="*/ 52017 w 2073826"/>
                <a:gd name="connsiteY86" fmla="*/ 993794 h 6378898"/>
                <a:gd name="connsiteX87" fmla="*/ 32853 w 2073826"/>
                <a:gd name="connsiteY87" fmla="*/ 1048549 h 6378898"/>
                <a:gd name="connsiteX88" fmla="*/ 26008 w 2073826"/>
                <a:gd name="connsiteY88" fmla="*/ 1048549 h 6378898"/>
                <a:gd name="connsiteX89" fmla="*/ 30115 w 2073826"/>
                <a:gd name="connsiteY89" fmla="*/ 1022540 h 6378898"/>
                <a:gd name="connsiteX90" fmla="*/ 31484 w 2073826"/>
                <a:gd name="connsiteY90" fmla="*/ 1010905 h 6378898"/>
                <a:gd name="connsiteX91" fmla="*/ 52017 w 2073826"/>
                <a:gd name="connsiteY91" fmla="*/ 936302 h 6378898"/>
                <a:gd name="connsiteX92" fmla="*/ 53386 w 2073826"/>
                <a:gd name="connsiteY92" fmla="*/ 930142 h 6378898"/>
                <a:gd name="connsiteX93" fmla="*/ 59546 w 2073826"/>
                <a:gd name="connsiteY93" fmla="*/ 915769 h 6378898"/>
                <a:gd name="connsiteX94" fmla="*/ 159472 w 2073826"/>
                <a:gd name="connsiteY94" fmla="*/ 713862 h 6378898"/>
                <a:gd name="connsiteX95" fmla="*/ 162895 w 2073826"/>
                <a:gd name="connsiteY95" fmla="*/ 710440 h 6378898"/>
                <a:gd name="connsiteX96" fmla="*/ 232707 w 2073826"/>
                <a:gd name="connsiteY96" fmla="*/ 690591 h 6378898"/>
                <a:gd name="connsiteX97" fmla="*/ 233391 w 2073826"/>
                <a:gd name="connsiteY97" fmla="*/ 691960 h 6378898"/>
                <a:gd name="connsiteX98" fmla="*/ 234760 w 2073826"/>
                <a:gd name="connsiteY98" fmla="*/ 691960 h 6378898"/>
                <a:gd name="connsiteX99" fmla="*/ 264190 w 2073826"/>
                <a:gd name="connsiteY99" fmla="*/ 719337 h 6378898"/>
                <a:gd name="connsiteX100" fmla="*/ 264190 w 2073826"/>
                <a:gd name="connsiteY100" fmla="*/ 719337 h 6378898"/>
                <a:gd name="connsiteX101" fmla="*/ 293621 w 2073826"/>
                <a:gd name="connsiteY101" fmla="*/ 777514 h 6378898"/>
                <a:gd name="connsiteX102" fmla="*/ 294990 w 2073826"/>
                <a:gd name="connsiteY102" fmla="*/ 784358 h 6378898"/>
                <a:gd name="connsiteX103" fmla="*/ 312785 w 2073826"/>
                <a:gd name="connsiteY103" fmla="*/ 843904 h 6378898"/>
                <a:gd name="connsiteX104" fmla="*/ 316207 w 2073826"/>
                <a:gd name="connsiteY104" fmla="*/ 859646 h 6378898"/>
                <a:gd name="connsiteX105" fmla="*/ 325105 w 2073826"/>
                <a:gd name="connsiteY105" fmla="*/ 897974 h 6378898"/>
                <a:gd name="connsiteX106" fmla="*/ 326474 w 2073826"/>
                <a:gd name="connsiteY106" fmla="*/ 908925 h 6378898"/>
                <a:gd name="connsiteX107" fmla="*/ 336056 w 2073826"/>
                <a:gd name="connsiteY107" fmla="*/ 962995 h 6378898"/>
                <a:gd name="connsiteX108" fmla="*/ 337425 w 2073826"/>
                <a:gd name="connsiteY108" fmla="*/ 979421 h 6378898"/>
                <a:gd name="connsiteX109" fmla="*/ 346322 w 2073826"/>
                <a:gd name="connsiteY109" fmla="*/ 1044442 h 6378898"/>
                <a:gd name="connsiteX110" fmla="*/ 348375 w 2073826"/>
                <a:gd name="connsiteY110" fmla="*/ 1071819 h 6378898"/>
                <a:gd name="connsiteX111" fmla="*/ 357273 w 2073826"/>
                <a:gd name="connsiteY111" fmla="*/ 1153267 h 6378898"/>
                <a:gd name="connsiteX112" fmla="*/ 359326 w 2073826"/>
                <a:gd name="connsiteY112" fmla="*/ 1190910 h 6378898"/>
                <a:gd name="connsiteX113" fmla="*/ 367540 w 2073826"/>
                <a:gd name="connsiteY113" fmla="*/ 1299735 h 6378898"/>
                <a:gd name="connsiteX114" fmla="*/ 382597 w 2073826"/>
                <a:gd name="connsiteY114" fmla="*/ 1338747 h 6378898"/>
                <a:gd name="connsiteX115" fmla="*/ 377122 w 2073826"/>
                <a:gd name="connsiteY115" fmla="*/ 1426355 h 6378898"/>
                <a:gd name="connsiteX116" fmla="*/ 373699 w 2073826"/>
                <a:gd name="connsiteY116" fmla="*/ 1441412 h 6378898"/>
                <a:gd name="connsiteX117" fmla="*/ 381913 w 2073826"/>
                <a:gd name="connsiteY117" fmla="*/ 1711762 h 6378898"/>
                <a:gd name="connsiteX118" fmla="*/ 430507 w 2073826"/>
                <a:gd name="connsiteY118" fmla="*/ 1457154 h 6378898"/>
                <a:gd name="connsiteX119" fmla="*/ 433929 w 2073826"/>
                <a:gd name="connsiteY119" fmla="*/ 1440043 h 6378898"/>
                <a:gd name="connsiteX120" fmla="*/ 454462 w 2073826"/>
                <a:gd name="connsiteY120" fmla="*/ 1353805 h 6378898"/>
                <a:gd name="connsiteX121" fmla="*/ 455147 w 2073826"/>
                <a:gd name="connsiteY121" fmla="*/ 1348329 h 6378898"/>
                <a:gd name="connsiteX122" fmla="*/ 475680 w 2073826"/>
                <a:gd name="connsiteY122" fmla="*/ 1266198 h 6378898"/>
                <a:gd name="connsiteX123" fmla="*/ 477733 w 2073826"/>
                <a:gd name="connsiteY123" fmla="*/ 1255247 h 6378898"/>
                <a:gd name="connsiteX124" fmla="*/ 496897 w 2073826"/>
                <a:gd name="connsiteY124" fmla="*/ 1186119 h 6378898"/>
                <a:gd name="connsiteX125" fmla="*/ 501004 w 2073826"/>
                <a:gd name="connsiteY125" fmla="*/ 1169693 h 6378898"/>
                <a:gd name="connsiteX126" fmla="*/ 501004 w 2073826"/>
                <a:gd name="connsiteY126" fmla="*/ 1114254 h 6378898"/>
                <a:gd name="connsiteX127" fmla="*/ 496897 w 2073826"/>
                <a:gd name="connsiteY127" fmla="*/ 1077979 h 6378898"/>
                <a:gd name="connsiteX128" fmla="*/ 499635 w 2073826"/>
                <a:gd name="connsiteY128" fmla="*/ 1066344 h 6378898"/>
                <a:gd name="connsiteX129" fmla="*/ 505110 w 2073826"/>
                <a:gd name="connsiteY129" fmla="*/ 1056077 h 6378898"/>
                <a:gd name="connsiteX130" fmla="*/ 505110 w 2073826"/>
                <a:gd name="connsiteY130" fmla="*/ 1056077 h 6378898"/>
                <a:gd name="connsiteX131" fmla="*/ 517430 w 2073826"/>
                <a:gd name="connsiteY131" fmla="*/ 1041020 h 6378898"/>
                <a:gd name="connsiteX132" fmla="*/ 516061 w 2073826"/>
                <a:gd name="connsiteY132" fmla="*/ 1039651 h 6378898"/>
                <a:gd name="connsiteX133" fmla="*/ 517430 w 2073826"/>
                <a:gd name="connsiteY133" fmla="*/ 1041020 h 6378898"/>
                <a:gd name="connsiteX134" fmla="*/ 548914 w 2073826"/>
                <a:gd name="connsiteY134" fmla="*/ 1010220 h 6378898"/>
                <a:gd name="connsiteX135" fmla="*/ 659107 w 2073826"/>
                <a:gd name="connsiteY135" fmla="*/ 681693 h 6378898"/>
                <a:gd name="connsiteX136" fmla="*/ 662529 w 2073826"/>
                <a:gd name="connsiteY136" fmla="*/ 670058 h 6378898"/>
                <a:gd name="connsiteX137" fmla="*/ 721390 w 2073826"/>
                <a:gd name="connsiteY137" fmla="*/ 520168 h 6378898"/>
                <a:gd name="connsiteX138" fmla="*/ 592033 w 2073826"/>
                <a:gd name="connsiteY138" fmla="*/ 520168 h 6378898"/>
                <a:gd name="connsiteX139" fmla="*/ 569447 w 2073826"/>
                <a:gd name="connsiteY139" fmla="*/ 517430 h 6378898"/>
                <a:gd name="connsiteX140" fmla="*/ 547545 w 2073826"/>
                <a:gd name="connsiteY140" fmla="*/ 512639 h 6378898"/>
                <a:gd name="connsiteX141" fmla="*/ 544807 w 2073826"/>
                <a:gd name="connsiteY141" fmla="*/ 491422 h 6378898"/>
                <a:gd name="connsiteX142" fmla="*/ 625570 w 2073826"/>
                <a:gd name="connsiteY142" fmla="*/ 318945 h 6378898"/>
                <a:gd name="connsiteX143" fmla="*/ 668689 w 2073826"/>
                <a:gd name="connsiteY143" fmla="*/ 281301 h 6378898"/>
                <a:gd name="connsiteX144" fmla="*/ 667320 w 2073826"/>
                <a:gd name="connsiteY144" fmla="*/ 281301 h 6378898"/>
                <a:gd name="connsiteX145" fmla="*/ 668689 w 2073826"/>
                <a:gd name="connsiteY145" fmla="*/ 281301 h 6378898"/>
                <a:gd name="connsiteX146" fmla="*/ 694698 w 2073826"/>
                <a:gd name="connsiteY146" fmla="*/ 270350 h 6378898"/>
                <a:gd name="connsiteX147" fmla="*/ 726181 w 2073826"/>
                <a:gd name="connsiteY147" fmla="*/ 269666 h 6378898"/>
                <a:gd name="connsiteX148" fmla="*/ 741239 w 2073826"/>
                <a:gd name="connsiteY148" fmla="*/ 275141 h 6378898"/>
                <a:gd name="connsiteX149" fmla="*/ 741239 w 2073826"/>
                <a:gd name="connsiteY149" fmla="*/ 275141 h 6378898"/>
                <a:gd name="connsiteX150" fmla="*/ 758350 w 2073826"/>
                <a:gd name="connsiteY150" fmla="*/ 288146 h 6378898"/>
                <a:gd name="connsiteX151" fmla="*/ 761087 w 2073826"/>
                <a:gd name="connsiteY151" fmla="*/ 291568 h 6378898"/>
                <a:gd name="connsiteX152" fmla="*/ 794625 w 2073826"/>
                <a:gd name="connsiteY152" fmla="*/ 343584 h 6378898"/>
                <a:gd name="connsiteX153" fmla="*/ 949306 w 2073826"/>
                <a:gd name="connsiteY153" fmla="*/ 8213 h 6378898"/>
                <a:gd name="connsiteX154" fmla="*/ 955466 w 2073826"/>
                <a:gd name="connsiteY154" fmla="*/ 0 h 6378898"/>
                <a:gd name="connsiteX155" fmla="*/ 958204 w 2073826"/>
                <a:gd name="connsiteY155" fmla="*/ 21902 h 6378898"/>
                <a:gd name="connsiteX156" fmla="*/ 955466 w 2073826"/>
                <a:gd name="connsiteY156" fmla="*/ 19849 h 6378898"/>
                <a:gd name="connsiteX157" fmla="*/ 936986 w 2073826"/>
                <a:gd name="connsiteY157" fmla="*/ 67074 h 6378898"/>
                <a:gd name="connsiteX158" fmla="*/ 812420 w 2073826"/>
                <a:gd name="connsiteY158" fmla="*/ 360695 h 6378898"/>
                <a:gd name="connsiteX159" fmla="*/ 811735 w 2073826"/>
                <a:gd name="connsiteY159" fmla="*/ 377806 h 6378898"/>
                <a:gd name="connsiteX160" fmla="*/ 782305 w 2073826"/>
                <a:gd name="connsiteY160" fmla="*/ 492790 h 6378898"/>
                <a:gd name="connsiteX161" fmla="*/ 735079 w 2073826"/>
                <a:gd name="connsiteY161" fmla="*/ 553705 h 6378898"/>
                <a:gd name="connsiteX162" fmla="*/ 605722 w 2073826"/>
                <a:gd name="connsiteY162" fmla="*/ 921244 h 6378898"/>
                <a:gd name="connsiteX163" fmla="*/ 598877 w 2073826"/>
                <a:gd name="connsiteY163" fmla="*/ 944515 h 6378898"/>
                <a:gd name="connsiteX164" fmla="*/ 703595 w 2073826"/>
                <a:gd name="connsiteY164" fmla="*/ 935617 h 6378898"/>
                <a:gd name="connsiteX165" fmla="*/ 778883 w 2073826"/>
                <a:gd name="connsiteY165" fmla="*/ 1011589 h 6378898"/>
                <a:gd name="connsiteX166" fmla="*/ 839113 w 2073826"/>
                <a:gd name="connsiteY166" fmla="*/ 1198439 h 6378898"/>
                <a:gd name="connsiteX167" fmla="*/ 828846 w 2073826"/>
                <a:gd name="connsiteY167" fmla="*/ 1215550 h 6378898"/>
                <a:gd name="connsiteX168" fmla="*/ 568762 w 2073826"/>
                <a:gd name="connsiteY168" fmla="*/ 1182697 h 6378898"/>
                <a:gd name="connsiteX169" fmla="*/ 533172 w 2073826"/>
                <a:gd name="connsiteY169" fmla="*/ 1160795 h 6378898"/>
                <a:gd name="connsiteX170" fmla="*/ 485262 w 2073826"/>
                <a:gd name="connsiteY170" fmla="*/ 1346960 h 6378898"/>
                <a:gd name="connsiteX171" fmla="*/ 384650 w 2073826"/>
                <a:gd name="connsiteY171" fmla="*/ 2010174 h 6378898"/>
                <a:gd name="connsiteX172" fmla="*/ 388757 w 2073826"/>
                <a:gd name="connsiteY172" fmla="*/ 2231930 h 6378898"/>
                <a:gd name="connsiteX173" fmla="*/ 406552 w 2073826"/>
                <a:gd name="connsiteY173" fmla="*/ 2261361 h 6378898"/>
                <a:gd name="connsiteX174" fmla="*/ 437351 w 2073826"/>
                <a:gd name="connsiteY174" fmla="*/ 2414673 h 6378898"/>
                <a:gd name="connsiteX175" fmla="*/ 431192 w 2073826"/>
                <a:gd name="connsiteY175" fmla="*/ 2454370 h 6378898"/>
                <a:gd name="connsiteX176" fmla="*/ 681693 w 2073826"/>
                <a:gd name="connsiteY176" fmla="*/ 2986173 h 6378898"/>
                <a:gd name="connsiteX177" fmla="*/ 1081401 w 2073826"/>
                <a:gd name="connsiteY177" fmla="*/ 3559042 h 6378898"/>
                <a:gd name="connsiteX178" fmla="*/ 1243611 w 2073826"/>
                <a:gd name="connsiteY178" fmla="*/ 3812281 h 6378898"/>
                <a:gd name="connsiteX179" fmla="*/ 1249087 w 2073826"/>
                <a:gd name="connsiteY179" fmla="*/ 3821864 h 6378898"/>
                <a:gd name="connsiteX180" fmla="*/ 1255931 w 2073826"/>
                <a:gd name="connsiteY180" fmla="*/ 3833499 h 6378898"/>
                <a:gd name="connsiteX181" fmla="*/ 1253878 w 2073826"/>
                <a:gd name="connsiteY181" fmla="*/ 3817757 h 6378898"/>
                <a:gd name="connsiteX182" fmla="*/ 1249771 w 2073826"/>
                <a:gd name="connsiteY182" fmla="*/ 3805437 h 6378898"/>
                <a:gd name="connsiteX183" fmla="*/ 1071819 w 2073826"/>
                <a:gd name="connsiteY183" fmla="*/ 3407783 h 6378898"/>
                <a:gd name="connsiteX184" fmla="*/ 1067028 w 2073826"/>
                <a:gd name="connsiteY184" fmla="*/ 3398201 h 6378898"/>
                <a:gd name="connsiteX185" fmla="*/ 971208 w 2073826"/>
                <a:gd name="connsiteY185" fmla="*/ 3309225 h 6378898"/>
                <a:gd name="connsiteX186" fmla="*/ 918507 w 2073826"/>
                <a:gd name="connsiteY186" fmla="*/ 3283216 h 6378898"/>
                <a:gd name="connsiteX187" fmla="*/ 899343 w 2073826"/>
                <a:gd name="connsiteY187" fmla="*/ 3132641 h 6378898"/>
                <a:gd name="connsiteX188" fmla="*/ 912347 w 2073826"/>
                <a:gd name="connsiteY188" fmla="*/ 3048456 h 6378898"/>
                <a:gd name="connsiteX189" fmla="*/ 827477 w 2073826"/>
                <a:gd name="connsiteY189" fmla="*/ 2755520 h 6378898"/>
                <a:gd name="connsiteX190" fmla="*/ 818580 w 2073826"/>
                <a:gd name="connsiteY190" fmla="*/ 2685708 h 6378898"/>
                <a:gd name="connsiteX191" fmla="*/ 750137 w 2073826"/>
                <a:gd name="connsiteY191" fmla="*/ 2698028 h 6378898"/>
                <a:gd name="connsiteX192" fmla="*/ 615304 w 2073826"/>
                <a:gd name="connsiteY192" fmla="*/ 2688446 h 6378898"/>
                <a:gd name="connsiteX193" fmla="*/ 602299 w 2073826"/>
                <a:gd name="connsiteY193" fmla="*/ 2668597 h 6378898"/>
                <a:gd name="connsiteX194" fmla="*/ 681693 w 2073826"/>
                <a:gd name="connsiteY194" fmla="*/ 2498174 h 6378898"/>
                <a:gd name="connsiteX195" fmla="*/ 712493 w 2073826"/>
                <a:gd name="connsiteY195" fmla="*/ 2468059 h 6378898"/>
                <a:gd name="connsiteX196" fmla="*/ 836375 w 2073826"/>
                <a:gd name="connsiteY196" fmla="*/ 2493383 h 6378898"/>
                <a:gd name="connsiteX197" fmla="*/ 849379 w 2073826"/>
                <a:gd name="connsiteY197" fmla="*/ 2519391 h 6378898"/>
                <a:gd name="connsiteX198" fmla="*/ 1188857 w 2073826"/>
                <a:gd name="connsiteY198" fmla="*/ 2334595 h 6378898"/>
                <a:gd name="connsiteX199" fmla="*/ 1191595 w 2073826"/>
                <a:gd name="connsiteY199" fmla="*/ 2341439 h 6378898"/>
                <a:gd name="connsiteX200" fmla="*/ 1107410 w 2073826"/>
                <a:gd name="connsiteY200" fmla="*/ 2365394 h 6378898"/>
                <a:gd name="connsiteX201" fmla="*/ 944515 w 2073826"/>
                <a:gd name="connsiteY201" fmla="*/ 2442735 h 6378898"/>
                <a:gd name="connsiteX202" fmla="*/ 887023 w 2073826"/>
                <a:gd name="connsiteY202" fmla="*/ 2507071 h 6378898"/>
                <a:gd name="connsiteX203" fmla="*/ 880863 w 2073826"/>
                <a:gd name="connsiteY203" fmla="*/ 2574830 h 6378898"/>
                <a:gd name="connsiteX204" fmla="*/ 863752 w 2073826"/>
                <a:gd name="connsiteY204" fmla="*/ 2650117 h 6378898"/>
                <a:gd name="connsiteX205" fmla="*/ 847326 w 2073826"/>
                <a:gd name="connsiteY205" fmla="*/ 2682286 h 6378898"/>
                <a:gd name="connsiteX206" fmla="*/ 933564 w 2073826"/>
                <a:gd name="connsiteY206" fmla="*/ 3023817 h 6378898"/>
                <a:gd name="connsiteX207" fmla="*/ 941777 w 2073826"/>
                <a:gd name="connsiteY207" fmla="*/ 3013550 h 6378898"/>
                <a:gd name="connsiteX208" fmla="*/ 1130680 w 2073826"/>
                <a:gd name="connsiteY208" fmla="*/ 2954005 h 6378898"/>
                <a:gd name="connsiteX209" fmla="*/ 1231976 w 2073826"/>
                <a:gd name="connsiteY209" fmla="*/ 3025186 h 6378898"/>
                <a:gd name="connsiteX210" fmla="*/ 1372284 w 2073826"/>
                <a:gd name="connsiteY210" fmla="*/ 3229146 h 6378898"/>
                <a:gd name="connsiteX211" fmla="*/ 1377075 w 2073826"/>
                <a:gd name="connsiteY211" fmla="*/ 3246941 h 6378898"/>
                <a:gd name="connsiteX212" fmla="*/ 1205968 w 2073826"/>
                <a:gd name="connsiteY212" fmla="*/ 3305118 h 6378898"/>
                <a:gd name="connsiteX213" fmla="*/ 1088246 w 2073826"/>
                <a:gd name="connsiteY213" fmla="*/ 3322913 h 6378898"/>
                <a:gd name="connsiteX214" fmla="*/ 1073873 w 2073826"/>
                <a:gd name="connsiteY214" fmla="*/ 3346868 h 6378898"/>
                <a:gd name="connsiteX215" fmla="*/ 1266882 w 2073826"/>
                <a:gd name="connsiteY215" fmla="*/ 3773269 h 6378898"/>
                <a:gd name="connsiteX216" fmla="*/ 1422932 w 2073826"/>
                <a:gd name="connsiteY216" fmla="*/ 4279064 h 6378898"/>
                <a:gd name="connsiteX217" fmla="*/ 1429092 w 2073826"/>
                <a:gd name="connsiteY217" fmla="*/ 4611697 h 6378898"/>
                <a:gd name="connsiteX218" fmla="*/ 1403768 w 2073826"/>
                <a:gd name="connsiteY218" fmla="*/ 4823871 h 6378898"/>
                <a:gd name="connsiteX219" fmla="*/ 1404453 w 2073826"/>
                <a:gd name="connsiteY219" fmla="*/ 4844404 h 6378898"/>
                <a:gd name="connsiteX220" fmla="*/ 1418826 w 2073826"/>
                <a:gd name="connsiteY220" fmla="*/ 4830715 h 6378898"/>
                <a:gd name="connsiteX221" fmla="*/ 1626893 w 2073826"/>
                <a:gd name="connsiteY221" fmla="*/ 4753374 h 6378898"/>
                <a:gd name="connsiteX222" fmla="*/ 1809636 w 2073826"/>
                <a:gd name="connsiteY222" fmla="*/ 4849195 h 6378898"/>
                <a:gd name="connsiteX223" fmla="*/ 2071089 w 2073826"/>
                <a:gd name="connsiteY223" fmla="*/ 5209890 h 6378898"/>
                <a:gd name="connsiteX224" fmla="*/ 2060138 w 2073826"/>
                <a:gd name="connsiteY224" fmla="*/ 5233845 h 6378898"/>
                <a:gd name="connsiteX225" fmla="*/ 1858915 w 2073826"/>
                <a:gd name="connsiteY225" fmla="*/ 5309817 h 6378898"/>
                <a:gd name="connsiteX226" fmla="*/ 1544077 w 2073826"/>
                <a:gd name="connsiteY226" fmla="*/ 5349514 h 6378898"/>
                <a:gd name="connsiteX227" fmla="*/ 1364756 w 2073826"/>
                <a:gd name="connsiteY227" fmla="*/ 5292706 h 6378898"/>
                <a:gd name="connsiteX228" fmla="*/ 1303157 w 2073826"/>
                <a:gd name="connsiteY228" fmla="*/ 5228370 h 6378898"/>
                <a:gd name="connsiteX229" fmla="*/ 1294259 w 2073826"/>
                <a:gd name="connsiteY229" fmla="*/ 5245480 h 6378898"/>
                <a:gd name="connsiteX230" fmla="*/ 1175853 w 2073826"/>
                <a:gd name="connsiteY230" fmla="*/ 5530204 h 6378898"/>
                <a:gd name="connsiteX231" fmla="*/ 581766 w 2073826"/>
                <a:gd name="connsiteY231" fmla="*/ 6364525 h 6378898"/>
                <a:gd name="connsiteX232" fmla="*/ 562602 w 2073826"/>
                <a:gd name="connsiteY232" fmla="*/ 6380267 h 6378898"/>
                <a:gd name="connsiteX233" fmla="*/ 562602 w 2073826"/>
                <a:gd name="connsiteY233" fmla="*/ 6380267 h 6378898"/>
                <a:gd name="connsiteX234" fmla="*/ 1398977 w 2073826"/>
                <a:gd name="connsiteY234" fmla="*/ 4850564 h 6378898"/>
                <a:gd name="connsiteX235" fmla="*/ 1398977 w 2073826"/>
                <a:gd name="connsiteY235" fmla="*/ 4857408 h 6378898"/>
                <a:gd name="connsiteX236" fmla="*/ 1401715 w 2073826"/>
                <a:gd name="connsiteY236" fmla="*/ 4857408 h 6378898"/>
                <a:gd name="connsiteX237" fmla="*/ 1403084 w 2073826"/>
                <a:gd name="connsiteY237" fmla="*/ 4852617 h 6378898"/>
                <a:gd name="connsiteX238" fmla="*/ 1398977 w 2073826"/>
                <a:gd name="connsiteY238" fmla="*/ 4850564 h 637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073826" h="6378898">
                  <a:moveTo>
                    <a:pt x="562602" y="6380267"/>
                  </a:moveTo>
                  <a:cubicBezTo>
                    <a:pt x="625570" y="6309771"/>
                    <a:pt x="690591" y="6241328"/>
                    <a:pt x="750821" y="6167409"/>
                  </a:cubicBezTo>
                  <a:cubicBezTo>
                    <a:pt x="980105" y="5884739"/>
                    <a:pt x="1162164" y="5575376"/>
                    <a:pt x="1279202" y="5229054"/>
                  </a:cubicBezTo>
                  <a:cubicBezTo>
                    <a:pt x="1285362" y="5209890"/>
                    <a:pt x="1290837" y="5191410"/>
                    <a:pt x="1288784" y="5170877"/>
                  </a:cubicBezTo>
                  <a:cubicBezTo>
                    <a:pt x="1286046" y="5142132"/>
                    <a:pt x="1291522" y="5113385"/>
                    <a:pt x="1307263" y="5090115"/>
                  </a:cubicBezTo>
                  <a:cubicBezTo>
                    <a:pt x="1340116" y="5043573"/>
                    <a:pt x="1346961" y="4990188"/>
                    <a:pt x="1358596" y="4937486"/>
                  </a:cubicBezTo>
                  <a:cubicBezTo>
                    <a:pt x="1391449" y="4780752"/>
                    <a:pt x="1408559" y="4621964"/>
                    <a:pt x="1410613" y="4461807"/>
                  </a:cubicBezTo>
                  <a:cubicBezTo>
                    <a:pt x="1411297" y="4415950"/>
                    <a:pt x="1394871" y="4374884"/>
                    <a:pt x="1375022" y="4335187"/>
                  </a:cubicBezTo>
                  <a:cubicBezTo>
                    <a:pt x="1301104" y="4185296"/>
                    <a:pt x="1197755" y="4056623"/>
                    <a:pt x="1084139" y="3935479"/>
                  </a:cubicBezTo>
                  <a:cubicBezTo>
                    <a:pt x="980790" y="3825970"/>
                    <a:pt x="869228" y="3726043"/>
                    <a:pt x="735763" y="3654178"/>
                  </a:cubicBezTo>
                  <a:cubicBezTo>
                    <a:pt x="688538" y="3628854"/>
                    <a:pt x="639259" y="3609006"/>
                    <a:pt x="586558" y="3600108"/>
                  </a:cubicBezTo>
                  <a:cubicBezTo>
                    <a:pt x="498266" y="3585051"/>
                    <a:pt x="425716" y="3617219"/>
                    <a:pt x="379175" y="3693875"/>
                  </a:cubicBezTo>
                  <a:cubicBezTo>
                    <a:pt x="341531" y="3756158"/>
                    <a:pt x="313469" y="3866352"/>
                    <a:pt x="312101" y="3960119"/>
                  </a:cubicBezTo>
                  <a:cubicBezTo>
                    <a:pt x="323052" y="3960119"/>
                    <a:pt x="325789" y="3949852"/>
                    <a:pt x="330580" y="3943692"/>
                  </a:cubicBezTo>
                  <a:cubicBezTo>
                    <a:pt x="402446" y="3862929"/>
                    <a:pt x="489368" y="3862245"/>
                    <a:pt x="561234" y="3943008"/>
                  </a:cubicBezTo>
                  <a:cubicBezTo>
                    <a:pt x="618041" y="4007344"/>
                    <a:pt x="642681" y="4086739"/>
                    <a:pt x="660476" y="4168870"/>
                  </a:cubicBezTo>
                  <a:cubicBezTo>
                    <a:pt x="668005" y="4204461"/>
                    <a:pt x="672111" y="4240051"/>
                    <a:pt x="674849" y="4276326"/>
                  </a:cubicBezTo>
                  <a:cubicBezTo>
                    <a:pt x="676218" y="4293437"/>
                    <a:pt x="672111" y="4297543"/>
                    <a:pt x="655001" y="4297543"/>
                  </a:cubicBezTo>
                  <a:cubicBezTo>
                    <a:pt x="538647" y="4298912"/>
                    <a:pt x="423663" y="4290699"/>
                    <a:pt x="313469" y="4235945"/>
                  </a:cubicBezTo>
                  <a:cubicBezTo>
                    <a:pt x="320314" y="4298228"/>
                    <a:pt x="325105" y="4357089"/>
                    <a:pt x="332634" y="4415950"/>
                  </a:cubicBezTo>
                  <a:cubicBezTo>
                    <a:pt x="347691" y="4532988"/>
                    <a:pt x="367540" y="4650025"/>
                    <a:pt x="390126" y="4766379"/>
                  </a:cubicBezTo>
                  <a:cubicBezTo>
                    <a:pt x="392863" y="4782121"/>
                    <a:pt x="399023" y="4793072"/>
                    <a:pt x="414081" y="4801969"/>
                  </a:cubicBezTo>
                  <a:cubicBezTo>
                    <a:pt x="463360" y="4832084"/>
                    <a:pt x="474311" y="4883416"/>
                    <a:pt x="442143" y="4932695"/>
                  </a:cubicBezTo>
                  <a:cubicBezTo>
                    <a:pt x="431876" y="4947753"/>
                    <a:pt x="429823" y="4960073"/>
                    <a:pt x="433929" y="4977183"/>
                  </a:cubicBezTo>
                  <a:cubicBezTo>
                    <a:pt x="456516" y="5073004"/>
                    <a:pt x="477733" y="5168824"/>
                    <a:pt x="496213" y="5265329"/>
                  </a:cubicBezTo>
                  <a:cubicBezTo>
                    <a:pt x="454462" y="5172931"/>
                    <a:pt x="435298" y="5073688"/>
                    <a:pt x="407921" y="4974446"/>
                  </a:cubicBezTo>
                  <a:cubicBezTo>
                    <a:pt x="310047" y="5046311"/>
                    <a:pt x="197801" y="5053156"/>
                    <a:pt x="84869" y="5055209"/>
                  </a:cubicBezTo>
                  <a:cubicBezTo>
                    <a:pt x="66390" y="5055209"/>
                    <a:pt x="57492" y="5052471"/>
                    <a:pt x="59546" y="5029885"/>
                  </a:cubicBezTo>
                  <a:cubicBezTo>
                    <a:pt x="67759" y="4943647"/>
                    <a:pt x="84185" y="4860146"/>
                    <a:pt x="125251" y="4782805"/>
                  </a:cubicBezTo>
                  <a:cubicBezTo>
                    <a:pt x="140993" y="4754059"/>
                    <a:pt x="160157" y="4728051"/>
                    <a:pt x="186850" y="4708202"/>
                  </a:cubicBezTo>
                  <a:cubicBezTo>
                    <a:pt x="235444" y="4671243"/>
                    <a:pt x="286092" y="4671243"/>
                    <a:pt x="332634" y="4709571"/>
                  </a:cubicBezTo>
                  <a:cubicBezTo>
                    <a:pt x="338793" y="4714362"/>
                    <a:pt x="344953" y="4719837"/>
                    <a:pt x="355220" y="4728735"/>
                  </a:cubicBezTo>
                  <a:cubicBezTo>
                    <a:pt x="345638" y="4673980"/>
                    <a:pt x="336740" y="4625386"/>
                    <a:pt x="328527" y="4576107"/>
                  </a:cubicBezTo>
                  <a:cubicBezTo>
                    <a:pt x="310047" y="4463860"/>
                    <a:pt x="294305" y="4350929"/>
                    <a:pt x="286777" y="4237314"/>
                  </a:cubicBezTo>
                  <a:cubicBezTo>
                    <a:pt x="286092" y="4222940"/>
                    <a:pt x="281301" y="4211989"/>
                    <a:pt x="270350" y="4202407"/>
                  </a:cubicBezTo>
                  <a:cubicBezTo>
                    <a:pt x="258031" y="4191456"/>
                    <a:pt x="247080" y="4179137"/>
                    <a:pt x="238182" y="4166132"/>
                  </a:cubicBezTo>
                  <a:cubicBezTo>
                    <a:pt x="199169" y="4110694"/>
                    <a:pt x="209436" y="4056623"/>
                    <a:pt x="265559" y="4019664"/>
                  </a:cubicBezTo>
                  <a:cubicBezTo>
                    <a:pt x="279248" y="4010766"/>
                    <a:pt x="281986" y="4001185"/>
                    <a:pt x="282670" y="3986811"/>
                  </a:cubicBezTo>
                  <a:cubicBezTo>
                    <a:pt x="287461" y="3899889"/>
                    <a:pt x="297728" y="3813650"/>
                    <a:pt x="331265" y="3732888"/>
                  </a:cubicBezTo>
                  <a:cubicBezTo>
                    <a:pt x="366171" y="3648018"/>
                    <a:pt x="420925" y="3584366"/>
                    <a:pt x="518799" y="3572730"/>
                  </a:cubicBezTo>
                  <a:cubicBezTo>
                    <a:pt x="572184" y="3565886"/>
                    <a:pt x="622832" y="3578206"/>
                    <a:pt x="672796" y="3597370"/>
                  </a:cubicBezTo>
                  <a:cubicBezTo>
                    <a:pt x="778198" y="3637751"/>
                    <a:pt x="868543" y="3702088"/>
                    <a:pt x="952728" y="3775322"/>
                  </a:cubicBezTo>
                  <a:cubicBezTo>
                    <a:pt x="1125205" y="3925213"/>
                    <a:pt x="1272358" y="4096320"/>
                    <a:pt x="1383235" y="4297543"/>
                  </a:cubicBezTo>
                  <a:cubicBezTo>
                    <a:pt x="1389395" y="4309179"/>
                    <a:pt x="1395555" y="4321498"/>
                    <a:pt x="1403084" y="4332449"/>
                  </a:cubicBezTo>
                  <a:cubicBezTo>
                    <a:pt x="1398293" y="4270850"/>
                    <a:pt x="1385973" y="4210621"/>
                    <a:pt x="1368178" y="4151759"/>
                  </a:cubicBezTo>
                  <a:cubicBezTo>
                    <a:pt x="1314792" y="3976545"/>
                    <a:pt x="1225132" y="3819126"/>
                    <a:pt x="1124520" y="3667182"/>
                  </a:cubicBezTo>
                  <a:cubicBezTo>
                    <a:pt x="1005429" y="3487177"/>
                    <a:pt x="872650" y="3316754"/>
                    <a:pt x="750821" y="3138801"/>
                  </a:cubicBezTo>
                  <a:cubicBezTo>
                    <a:pt x="628992" y="2962218"/>
                    <a:pt x="517430" y="2780159"/>
                    <a:pt x="442827" y="2577568"/>
                  </a:cubicBezTo>
                  <a:cubicBezTo>
                    <a:pt x="429823" y="2542662"/>
                    <a:pt x="419556" y="2507756"/>
                    <a:pt x="407921" y="2472165"/>
                  </a:cubicBezTo>
                  <a:cubicBezTo>
                    <a:pt x="405183" y="2463268"/>
                    <a:pt x="405868" y="2453001"/>
                    <a:pt x="391495" y="2463268"/>
                  </a:cubicBezTo>
                  <a:cubicBezTo>
                    <a:pt x="297728" y="2528973"/>
                    <a:pt x="188903" y="2539240"/>
                    <a:pt x="78710" y="2544715"/>
                  </a:cubicBezTo>
                  <a:cubicBezTo>
                    <a:pt x="52701" y="2546084"/>
                    <a:pt x="26008" y="2545400"/>
                    <a:pt x="0" y="2546084"/>
                  </a:cubicBezTo>
                  <a:cubicBezTo>
                    <a:pt x="0" y="2526236"/>
                    <a:pt x="0" y="2506387"/>
                    <a:pt x="0" y="2486538"/>
                  </a:cubicBezTo>
                  <a:cubicBezTo>
                    <a:pt x="11635" y="2476956"/>
                    <a:pt x="8213" y="2462583"/>
                    <a:pt x="10951" y="2450264"/>
                  </a:cubicBezTo>
                  <a:cubicBezTo>
                    <a:pt x="28746" y="2351021"/>
                    <a:pt x="56123" y="2255201"/>
                    <a:pt x="126620" y="2177860"/>
                  </a:cubicBezTo>
                  <a:cubicBezTo>
                    <a:pt x="144415" y="2165540"/>
                    <a:pt x="162210" y="2152536"/>
                    <a:pt x="180005" y="2140216"/>
                  </a:cubicBezTo>
                  <a:cubicBezTo>
                    <a:pt x="190956" y="2136794"/>
                    <a:pt x="201907" y="2133372"/>
                    <a:pt x="212858" y="2129950"/>
                  </a:cubicBezTo>
                  <a:cubicBezTo>
                    <a:pt x="223809" y="2129265"/>
                    <a:pt x="234075" y="2128581"/>
                    <a:pt x="245026" y="2128581"/>
                  </a:cubicBezTo>
                  <a:cubicBezTo>
                    <a:pt x="257346" y="2132003"/>
                    <a:pt x="270350" y="2135425"/>
                    <a:pt x="282670" y="2139532"/>
                  </a:cubicBezTo>
                  <a:cubicBezTo>
                    <a:pt x="294990" y="2147061"/>
                    <a:pt x="306625" y="2154589"/>
                    <a:pt x="318945" y="2162118"/>
                  </a:cubicBezTo>
                  <a:cubicBezTo>
                    <a:pt x="331949" y="2173754"/>
                    <a:pt x="344953" y="2185389"/>
                    <a:pt x="359326" y="2197709"/>
                  </a:cubicBezTo>
                  <a:cubicBezTo>
                    <a:pt x="354535" y="2136794"/>
                    <a:pt x="356589" y="2075880"/>
                    <a:pt x="355904" y="2014965"/>
                  </a:cubicBezTo>
                  <a:cubicBezTo>
                    <a:pt x="355904" y="1919145"/>
                    <a:pt x="353851" y="1824009"/>
                    <a:pt x="352482" y="1728189"/>
                  </a:cubicBezTo>
                  <a:cubicBezTo>
                    <a:pt x="352482" y="1722713"/>
                    <a:pt x="352482" y="1717238"/>
                    <a:pt x="352482" y="1711762"/>
                  </a:cubicBezTo>
                  <a:cubicBezTo>
                    <a:pt x="353166" y="1663168"/>
                    <a:pt x="354535" y="1613889"/>
                    <a:pt x="348375" y="1565294"/>
                  </a:cubicBezTo>
                  <a:cubicBezTo>
                    <a:pt x="347691" y="1536548"/>
                    <a:pt x="347007" y="1507117"/>
                    <a:pt x="346322" y="1478371"/>
                  </a:cubicBezTo>
                  <a:cubicBezTo>
                    <a:pt x="347007" y="1470158"/>
                    <a:pt x="349060" y="1461261"/>
                    <a:pt x="342900" y="1451678"/>
                  </a:cubicBezTo>
                  <a:cubicBezTo>
                    <a:pt x="317576" y="1466052"/>
                    <a:pt x="288830" y="1468789"/>
                    <a:pt x="260768" y="1473580"/>
                  </a:cubicBezTo>
                  <a:cubicBezTo>
                    <a:pt x="249817" y="1473580"/>
                    <a:pt x="238866" y="1473580"/>
                    <a:pt x="227916" y="1473580"/>
                  </a:cubicBezTo>
                  <a:cubicBezTo>
                    <a:pt x="164263" y="1468105"/>
                    <a:pt x="103349" y="1450310"/>
                    <a:pt x="43804" y="1429777"/>
                  </a:cubicBezTo>
                  <a:cubicBezTo>
                    <a:pt x="40381" y="1423617"/>
                    <a:pt x="26693" y="1426355"/>
                    <a:pt x="30115" y="1414035"/>
                  </a:cubicBezTo>
                  <a:cubicBezTo>
                    <a:pt x="36959" y="1400346"/>
                    <a:pt x="43119" y="1385973"/>
                    <a:pt x="50648" y="1372969"/>
                  </a:cubicBezTo>
                  <a:cubicBezTo>
                    <a:pt x="94451" y="1294944"/>
                    <a:pt x="142362" y="1221025"/>
                    <a:pt x="234075" y="1190910"/>
                  </a:cubicBezTo>
                  <a:cubicBezTo>
                    <a:pt x="255977" y="1189541"/>
                    <a:pt x="277879" y="1189541"/>
                    <a:pt x="298412" y="1197755"/>
                  </a:cubicBezTo>
                  <a:cubicBezTo>
                    <a:pt x="309363" y="1205968"/>
                    <a:pt x="319629" y="1214865"/>
                    <a:pt x="334002" y="1225816"/>
                  </a:cubicBezTo>
                  <a:cubicBezTo>
                    <a:pt x="330580" y="1198439"/>
                    <a:pt x="333318" y="1175168"/>
                    <a:pt x="326474" y="1151898"/>
                  </a:cubicBezTo>
                  <a:cubicBezTo>
                    <a:pt x="325789" y="1140947"/>
                    <a:pt x="325105" y="1129996"/>
                    <a:pt x="324420" y="1119045"/>
                  </a:cubicBezTo>
                  <a:cubicBezTo>
                    <a:pt x="322367" y="1093721"/>
                    <a:pt x="322367" y="1067713"/>
                    <a:pt x="315523" y="1043073"/>
                  </a:cubicBezTo>
                  <a:cubicBezTo>
                    <a:pt x="314838" y="1034175"/>
                    <a:pt x="314154" y="1025278"/>
                    <a:pt x="312785" y="1015696"/>
                  </a:cubicBezTo>
                  <a:cubicBezTo>
                    <a:pt x="310047" y="993794"/>
                    <a:pt x="310047" y="971892"/>
                    <a:pt x="303203" y="950675"/>
                  </a:cubicBezTo>
                  <a:cubicBezTo>
                    <a:pt x="303203" y="948622"/>
                    <a:pt x="302519" y="947253"/>
                    <a:pt x="302519" y="945199"/>
                  </a:cubicBezTo>
                  <a:cubicBezTo>
                    <a:pt x="294305" y="882232"/>
                    <a:pt x="282670" y="819949"/>
                    <a:pt x="257346" y="761772"/>
                  </a:cubicBezTo>
                  <a:cubicBezTo>
                    <a:pt x="229969" y="698120"/>
                    <a:pt x="199854" y="695382"/>
                    <a:pt x="160157" y="752190"/>
                  </a:cubicBezTo>
                  <a:cubicBezTo>
                    <a:pt x="117722" y="812420"/>
                    <a:pt x="91029" y="880178"/>
                    <a:pt x="67759" y="949990"/>
                  </a:cubicBezTo>
                  <a:cubicBezTo>
                    <a:pt x="65705" y="955466"/>
                    <a:pt x="63652" y="960941"/>
                    <a:pt x="61599" y="965732"/>
                  </a:cubicBezTo>
                  <a:cubicBezTo>
                    <a:pt x="60230" y="969839"/>
                    <a:pt x="59546" y="973261"/>
                    <a:pt x="58177" y="977368"/>
                  </a:cubicBezTo>
                  <a:cubicBezTo>
                    <a:pt x="53386" y="981474"/>
                    <a:pt x="52701" y="987634"/>
                    <a:pt x="52017" y="993794"/>
                  </a:cubicBezTo>
                  <a:cubicBezTo>
                    <a:pt x="45857" y="1012274"/>
                    <a:pt x="39013" y="1030069"/>
                    <a:pt x="32853" y="1048549"/>
                  </a:cubicBezTo>
                  <a:cubicBezTo>
                    <a:pt x="30799" y="1048549"/>
                    <a:pt x="28746" y="1048549"/>
                    <a:pt x="26008" y="1048549"/>
                  </a:cubicBezTo>
                  <a:cubicBezTo>
                    <a:pt x="27377" y="1039651"/>
                    <a:pt x="28746" y="1031438"/>
                    <a:pt x="30115" y="1022540"/>
                  </a:cubicBezTo>
                  <a:cubicBezTo>
                    <a:pt x="30799" y="1018434"/>
                    <a:pt x="31484" y="1014327"/>
                    <a:pt x="31484" y="1010905"/>
                  </a:cubicBezTo>
                  <a:cubicBezTo>
                    <a:pt x="38328" y="986265"/>
                    <a:pt x="45172" y="960941"/>
                    <a:pt x="52017" y="936302"/>
                  </a:cubicBezTo>
                  <a:cubicBezTo>
                    <a:pt x="52701" y="934249"/>
                    <a:pt x="52701" y="932195"/>
                    <a:pt x="53386" y="930142"/>
                  </a:cubicBezTo>
                  <a:cubicBezTo>
                    <a:pt x="55439" y="925351"/>
                    <a:pt x="58177" y="920560"/>
                    <a:pt x="59546" y="915769"/>
                  </a:cubicBezTo>
                  <a:cubicBezTo>
                    <a:pt x="84869" y="844588"/>
                    <a:pt x="110878" y="773407"/>
                    <a:pt x="159472" y="713862"/>
                  </a:cubicBezTo>
                  <a:cubicBezTo>
                    <a:pt x="161526" y="713862"/>
                    <a:pt x="162210" y="712493"/>
                    <a:pt x="162895" y="710440"/>
                  </a:cubicBezTo>
                  <a:cubicBezTo>
                    <a:pt x="183428" y="694013"/>
                    <a:pt x="204645" y="681693"/>
                    <a:pt x="232707" y="690591"/>
                  </a:cubicBezTo>
                  <a:lnTo>
                    <a:pt x="233391" y="691960"/>
                  </a:lnTo>
                  <a:lnTo>
                    <a:pt x="234760" y="691960"/>
                  </a:lnTo>
                  <a:cubicBezTo>
                    <a:pt x="244342" y="700858"/>
                    <a:pt x="254608" y="710440"/>
                    <a:pt x="264190" y="719337"/>
                  </a:cubicBezTo>
                  <a:lnTo>
                    <a:pt x="264190" y="719337"/>
                  </a:lnTo>
                  <a:cubicBezTo>
                    <a:pt x="273772" y="738501"/>
                    <a:pt x="283354" y="758350"/>
                    <a:pt x="293621" y="777514"/>
                  </a:cubicBezTo>
                  <a:cubicBezTo>
                    <a:pt x="294305" y="779567"/>
                    <a:pt x="294305" y="781620"/>
                    <a:pt x="294990" y="784358"/>
                  </a:cubicBezTo>
                  <a:cubicBezTo>
                    <a:pt x="301150" y="804207"/>
                    <a:pt x="306625" y="824055"/>
                    <a:pt x="312785" y="843904"/>
                  </a:cubicBezTo>
                  <a:cubicBezTo>
                    <a:pt x="314154" y="849379"/>
                    <a:pt x="314838" y="854170"/>
                    <a:pt x="316207" y="859646"/>
                  </a:cubicBezTo>
                  <a:cubicBezTo>
                    <a:pt x="318945" y="872650"/>
                    <a:pt x="321683" y="884969"/>
                    <a:pt x="325105" y="897974"/>
                  </a:cubicBezTo>
                  <a:cubicBezTo>
                    <a:pt x="325789" y="901396"/>
                    <a:pt x="326474" y="905502"/>
                    <a:pt x="326474" y="908925"/>
                  </a:cubicBezTo>
                  <a:cubicBezTo>
                    <a:pt x="329896" y="926720"/>
                    <a:pt x="332634" y="945199"/>
                    <a:pt x="336056" y="962995"/>
                  </a:cubicBezTo>
                  <a:cubicBezTo>
                    <a:pt x="336740" y="968470"/>
                    <a:pt x="337425" y="973945"/>
                    <a:pt x="337425" y="979421"/>
                  </a:cubicBezTo>
                  <a:cubicBezTo>
                    <a:pt x="340162" y="1001323"/>
                    <a:pt x="343584" y="1022540"/>
                    <a:pt x="346322" y="1044442"/>
                  </a:cubicBezTo>
                  <a:cubicBezTo>
                    <a:pt x="347007" y="1053340"/>
                    <a:pt x="347691" y="1062237"/>
                    <a:pt x="348375" y="1071819"/>
                  </a:cubicBezTo>
                  <a:cubicBezTo>
                    <a:pt x="351113" y="1099196"/>
                    <a:pt x="350429" y="1126574"/>
                    <a:pt x="357273" y="1153267"/>
                  </a:cubicBezTo>
                  <a:cubicBezTo>
                    <a:pt x="357957" y="1165586"/>
                    <a:pt x="358642" y="1178591"/>
                    <a:pt x="359326" y="1190910"/>
                  </a:cubicBezTo>
                  <a:cubicBezTo>
                    <a:pt x="362064" y="1227185"/>
                    <a:pt x="364802" y="1263460"/>
                    <a:pt x="367540" y="1299735"/>
                  </a:cubicBezTo>
                  <a:cubicBezTo>
                    <a:pt x="363433" y="1316161"/>
                    <a:pt x="370277" y="1328481"/>
                    <a:pt x="382597" y="1338747"/>
                  </a:cubicBezTo>
                  <a:cubicBezTo>
                    <a:pt x="397654" y="1368862"/>
                    <a:pt x="402446" y="1398977"/>
                    <a:pt x="377122" y="1426355"/>
                  </a:cubicBezTo>
                  <a:cubicBezTo>
                    <a:pt x="373015" y="1430461"/>
                    <a:pt x="373015" y="1435937"/>
                    <a:pt x="373699" y="1441412"/>
                  </a:cubicBezTo>
                  <a:cubicBezTo>
                    <a:pt x="376437" y="1531757"/>
                    <a:pt x="379175" y="1622102"/>
                    <a:pt x="381913" y="1711762"/>
                  </a:cubicBezTo>
                  <a:cubicBezTo>
                    <a:pt x="397654" y="1626893"/>
                    <a:pt x="416134" y="1542023"/>
                    <a:pt x="430507" y="1457154"/>
                  </a:cubicBezTo>
                  <a:cubicBezTo>
                    <a:pt x="433929" y="1451678"/>
                    <a:pt x="434614" y="1446203"/>
                    <a:pt x="433929" y="1440043"/>
                  </a:cubicBezTo>
                  <a:cubicBezTo>
                    <a:pt x="440774" y="1411297"/>
                    <a:pt x="447618" y="1382551"/>
                    <a:pt x="454462" y="1353805"/>
                  </a:cubicBezTo>
                  <a:cubicBezTo>
                    <a:pt x="454462" y="1351752"/>
                    <a:pt x="455147" y="1350383"/>
                    <a:pt x="455147" y="1348329"/>
                  </a:cubicBezTo>
                  <a:cubicBezTo>
                    <a:pt x="461991" y="1320952"/>
                    <a:pt x="468835" y="1293575"/>
                    <a:pt x="475680" y="1266198"/>
                  </a:cubicBezTo>
                  <a:cubicBezTo>
                    <a:pt x="476364" y="1262776"/>
                    <a:pt x="477049" y="1258669"/>
                    <a:pt x="477733" y="1255247"/>
                  </a:cubicBezTo>
                  <a:cubicBezTo>
                    <a:pt x="483893" y="1231976"/>
                    <a:pt x="490737" y="1208705"/>
                    <a:pt x="496897" y="1186119"/>
                  </a:cubicBezTo>
                  <a:cubicBezTo>
                    <a:pt x="498266" y="1180644"/>
                    <a:pt x="499635" y="1175168"/>
                    <a:pt x="501004" y="1169693"/>
                  </a:cubicBezTo>
                  <a:cubicBezTo>
                    <a:pt x="509217" y="1151213"/>
                    <a:pt x="513323" y="1133418"/>
                    <a:pt x="501004" y="1114254"/>
                  </a:cubicBezTo>
                  <a:cubicBezTo>
                    <a:pt x="494159" y="1103987"/>
                    <a:pt x="496213" y="1090299"/>
                    <a:pt x="496897" y="1077979"/>
                  </a:cubicBezTo>
                  <a:cubicBezTo>
                    <a:pt x="497581" y="1073873"/>
                    <a:pt x="498950" y="1070450"/>
                    <a:pt x="499635" y="1066344"/>
                  </a:cubicBezTo>
                  <a:cubicBezTo>
                    <a:pt x="501688" y="1062922"/>
                    <a:pt x="503057" y="1059499"/>
                    <a:pt x="505110" y="1056077"/>
                  </a:cubicBezTo>
                  <a:cubicBezTo>
                    <a:pt x="505110" y="1056077"/>
                    <a:pt x="505110" y="1056077"/>
                    <a:pt x="505110" y="1056077"/>
                  </a:cubicBezTo>
                  <a:cubicBezTo>
                    <a:pt x="509217" y="1051286"/>
                    <a:pt x="513323" y="1045811"/>
                    <a:pt x="517430" y="1041020"/>
                  </a:cubicBezTo>
                  <a:cubicBezTo>
                    <a:pt x="516745" y="1040335"/>
                    <a:pt x="516745" y="1040335"/>
                    <a:pt x="516061" y="1039651"/>
                  </a:cubicBezTo>
                  <a:cubicBezTo>
                    <a:pt x="516745" y="1040335"/>
                    <a:pt x="516745" y="1040335"/>
                    <a:pt x="517430" y="1041020"/>
                  </a:cubicBezTo>
                  <a:cubicBezTo>
                    <a:pt x="527696" y="1030753"/>
                    <a:pt x="543438" y="1027331"/>
                    <a:pt x="548914" y="1010220"/>
                  </a:cubicBezTo>
                  <a:cubicBezTo>
                    <a:pt x="585189" y="900711"/>
                    <a:pt x="622148" y="791202"/>
                    <a:pt x="659107" y="681693"/>
                  </a:cubicBezTo>
                  <a:cubicBezTo>
                    <a:pt x="660476" y="677587"/>
                    <a:pt x="661161" y="674165"/>
                    <a:pt x="662529" y="670058"/>
                  </a:cubicBezTo>
                  <a:cubicBezTo>
                    <a:pt x="681693" y="621464"/>
                    <a:pt x="700857" y="572869"/>
                    <a:pt x="721390" y="520168"/>
                  </a:cubicBezTo>
                  <a:cubicBezTo>
                    <a:pt x="674849" y="526328"/>
                    <a:pt x="633099" y="524959"/>
                    <a:pt x="592033" y="520168"/>
                  </a:cubicBezTo>
                  <a:cubicBezTo>
                    <a:pt x="584504" y="519483"/>
                    <a:pt x="576975" y="518114"/>
                    <a:pt x="569447" y="517430"/>
                  </a:cubicBezTo>
                  <a:cubicBezTo>
                    <a:pt x="562602" y="511955"/>
                    <a:pt x="555074" y="512639"/>
                    <a:pt x="547545" y="512639"/>
                  </a:cubicBezTo>
                  <a:cubicBezTo>
                    <a:pt x="537963" y="506479"/>
                    <a:pt x="546176" y="498266"/>
                    <a:pt x="544807" y="491422"/>
                  </a:cubicBezTo>
                  <a:cubicBezTo>
                    <a:pt x="563287" y="429823"/>
                    <a:pt x="586558" y="370962"/>
                    <a:pt x="625570" y="318945"/>
                  </a:cubicBezTo>
                  <a:cubicBezTo>
                    <a:pt x="639943" y="306625"/>
                    <a:pt x="654316" y="293621"/>
                    <a:pt x="668689" y="281301"/>
                  </a:cubicBezTo>
                  <a:lnTo>
                    <a:pt x="667320" y="281301"/>
                  </a:lnTo>
                  <a:lnTo>
                    <a:pt x="668689" y="281301"/>
                  </a:lnTo>
                  <a:cubicBezTo>
                    <a:pt x="677587" y="277879"/>
                    <a:pt x="685800" y="274457"/>
                    <a:pt x="694698" y="270350"/>
                  </a:cubicBezTo>
                  <a:cubicBezTo>
                    <a:pt x="704964" y="270350"/>
                    <a:pt x="715915" y="269666"/>
                    <a:pt x="726181" y="269666"/>
                  </a:cubicBezTo>
                  <a:cubicBezTo>
                    <a:pt x="730972" y="271719"/>
                    <a:pt x="736448" y="273772"/>
                    <a:pt x="741239" y="275141"/>
                  </a:cubicBezTo>
                  <a:lnTo>
                    <a:pt x="741239" y="275141"/>
                  </a:lnTo>
                  <a:cubicBezTo>
                    <a:pt x="746714" y="279248"/>
                    <a:pt x="752190" y="283355"/>
                    <a:pt x="758350" y="288146"/>
                  </a:cubicBezTo>
                  <a:cubicBezTo>
                    <a:pt x="758350" y="290199"/>
                    <a:pt x="759719" y="290883"/>
                    <a:pt x="761087" y="291568"/>
                  </a:cubicBezTo>
                  <a:cubicBezTo>
                    <a:pt x="772038" y="308678"/>
                    <a:pt x="782305" y="325105"/>
                    <a:pt x="794625" y="343584"/>
                  </a:cubicBezTo>
                  <a:cubicBezTo>
                    <a:pt x="842535" y="227916"/>
                    <a:pt x="895236" y="117722"/>
                    <a:pt x="949306" y="8213"/>
                  </a:cubicBezTo>
                  <a:cubicBezTo>
                    <a:pt x="951359" y="5475"/>
                    <a:pt x="953413" y="2738"/>
                    <a:pt x="955466" y="0"/>
                  </a:cubicBezTo>
                  <a:cubicBezTo>
                    <a:pt x="963679" y="6160"/>
                    <a:pt x="949990" y="15742"/>
                    <a:pt x="958204" y="21902"/>
                  </a:cubicBezTo>
                  <a:cubicBezTo>
                    <a:pt x="957519" y="21217"/>
                    <a:pt x="956150" y="20533"/>
                    <a:pt x="955466" y="19849"/>
                  </a:cubicBezTo>
                  <a:cubicBezTo>
                    <a:pt x="945884" y="34222"/>
                    <a:pt x="941093" y="50648"/>
                    <a:pt x="936986" y="67074"/>
                  </a:cubicBezTo>
                  <a:cubicBezTo>
                    <a:pt x="895920" y="164948"/>
                    <a:pt x="854170" y="262822"/>
                    <a:pt x="812420" y="360695"/>
                  </a:cubicBezTo>
                  <a:cubicBezTo>
                    <a:pt x="809682" y="366855"/>
                    <a:pt x="808313" y="370962"/>
                    <a:pt x="811735" y="377806"/>
                  </a:cubicBezTo>
                  <a:cubicBezTo>
                    <a:pt x="839113" y="432560"/>
                    <a:pt x="832953" y="464044"/>
                    <a:pt x="782305" y="492790"/>
                  </a:cubicBezTo>
                  <a:cubicBezTo>
                    <a:pt x="756296" y="507848"/>
                    <a:pt x="744661" y="528381"/>
                    <a:pt x="735079" y="553705"/>
                  </a:cubicBezTo>
                  <a:cubicBezTo>
                    <a:pt x="689222" y="675534"/>
                    <a:pt x="644734" y="797362"/>
                    <a:pt x="605722" y="921244"/>
                  </a:cubicBezTo>
                  <a:cubicBezTo>
                    <a:pt x="603668" y="927404"/>
                    <a:pt x="602299" y="932880"/>
                    <a:pt x="598877" y="944515"/>
                  </a:cubicBezTo>
                  <a:cubicBezTo>
                    <a:pt x="635152" y="922613"/>
                    <a:pt x="668689" y="916453"/>
                    <a:pt x="703595" y="935617"/>
                  </a:cubicBezTo>
                  <a:cubicBezTo>
                    <a:pt x="736448" y="953413"/>
                    <a:pt x="760403" y="980105"/>
                    <a:pt x="778883" y="1011589"/>
                  </a:cubicBezTo>
                  <a:cubicBezTo>
                    <a:pt x="812420" y="1069766"/>
                    <a:pt x="829531" y="1132734"/>
                    <a:pt x="839113" y="1198439"/>
                  </a:cubicBezTo>
                  <a:cubicBezTo>
                    <a:pt x="840481" y="1206652"/>
                    <a:pt x="841850" y="1214865"/>
                    <a:pt x="828846" y="1215550"/>
                  </a:cubicBezTo>
                  <a:cubicBezTo>
                    <a:pt x="739870" y="1220341"/>
                    <a:pt x="651578" y="1224447"/>
                    <a:pt x="568762" y="1182697"/>
                  </a:cubicBezTo>
                  <a:cubicBezTo>
                    <a:pt x="557811" y="1177222"/>
                    <a:pt x="547545" y="1169693"/>
                    <a:pt x="533172" y="1160795"/>
                  </a:cubicBezTo>
                  <a:cubicBezTo>
                    <a:pt x="516745" y="1224447"/>
                    <a:pt x="500319" y="1285362"/>
                    <a:pt x="485262" y="1346960"/>
                  </a:cubicBezTo>
                  <a:cubicBezTo>
                    <a:pt x="432560" y="1565294"/>
                    <a:pt x="394232" y="1785681"/>
                    <a:pt x="384650" y="2010174"/>
                  </a:cubicBezTo>
                  <a:cubicBezTo>
                    <a:pt x="381913" y="2084093"/>
                    <a:pt x="381228" y="2158011"/>
                    <a:pt x="388757" y="2231930"/>
                  </a:cubicBezTo>
                  <a:cubicBezTo>
                    <a:pt x="390126" y="2245619"/>
                    <a:pt x="393548" y="2253832"/>
                    <a:pt x="406552" y="2261361"/>
                  </a:cubicBezTo>
                  <a:cubicBezTo>
                    <a:pt x="468835" y="2298320"/>
                    <a:pt x="480471" y="2355812"/>
                    <a:pt x="437351" y="2414673"/>
                  </a:cubicBezTo>
                  <a:cubicBezTo>
                    <a:pt x="427769" y="2427677"/>
                    <a:pt x="426401" y="2438628"/>
                    <a:pt x="431192" y="2454370"/>
                  </a:cubicBezTo>
                  <a:cubicBezTo>
                    <a:pt x="485262" y="2645327"/>
                    <a:pt x="576291" y="2819172"/>
                    <a:pt x="681693" y="2986173"/>
                  </a:cubicBezTo>
                  <a:cubicBezTo>
                    <a:pt x="806260" y="3183289"/>
                    <a:pt x="949306" y="3367401"/>
                    <a:pt x="1081401" y="3559042"/>
                  </a:cubicBezTo>
                  <a:cubicBezTo>
                    <a:pt x="1138209" y="3641858"/>
                    <a:pt x="1192279" y="3726043"/>
                    <a:pt x="1243611" y="3812281"/>
                  </a:cubicBezTo>
                  <a:cubicBezTo>
                    <a:pt x="1245665" y="3815704"/>
                    <a:pt x="1247034" y="3819126"/>
                    <a:pt x="1249087" y="3821864"/>
                  </a:cubicBezTo>
                  <a:cubicBezTo>
                    <a:pt x="1252509" y="3825286"/>
                    <a:pt x="1251825" y="3835552"/>
                    <a:pt x="1255931" y="3833499"/>
                  </a:cubicBezTo>
                  <a:cubicBezTo>
                    <a:pt x="1262091" y="3830077"/>
                    <a:pt x="1258669" y="3822548"/>
                    <a:pt x="1253878" y="3817757"/>
                  </a:cubicBezTo>
                  <a:cubicBezTo>
                    <a:pt x="1252509" y="3813650"/>
                    <a:pt x="1251140" y="3809544"/>
                    <a:pt x="1249771" y="3805437"/>
                  </a:cubicBezTo>
                  <a:cubicBezTo>
                    <a:pt x="1196386" y="3669920"/>
                    <a:pt x="1132049" y="3539878"/>
                    <a:pt x="1071819" y="3407783"/>
                  </a:cubicBezTo>
                  <a:cubicBezTo>
                    <a:pt x="1070450" y="3404361"/>
                    <a:pt x="1068397" y="3401623"/>
                    <a:pt x="1067028" y="3398201"/>
                  </a:cubicBezTo>
                  <a:cubicBezTo>
                    <a:pt x="1050602" y="3352344"/>
                    <a:pt x="1030069" y="3311962"/>
                    <a:pt x="971208" y="3309225"/>
                  </a:cubicBezTo>
                  <a:cubicBezTo>
                    <a:pt x="952044" y="3308540"/>
                    <a:pt x="934248" y="3294852"/>
                    <a:pt x="918507" y="3283216"/>
                  </a:cubicBezTo>
                  <a:cubicBezTo>
                    <a:pt x="864437" y="3244888"/>
                    <a:pt x="856223" y="3181920"/>
                    <a:pt x="899343" y="3132641"/>
                  </a:cubicBezTo>
                  <a:cubicBezTo>
                    <a:pt x="922613" y="3105949"/>
                    <a:pt x="923982" y="3078571"/>
                    <a:pt x="912347" y="3048456"/>
                  </a:cubicBezTo>
                  <a:cubicBezTo>
                    <a:pt x="875387" y="2953321"/>
                    <a:pt x="842535" y="2856816"/>
                    <a:pt x="827477" y="2755520"/>
                  </a:cubicBezTo>
                  <a:cubicBezTo>
                    <a:pt x="824055" y="2732249"/>
                    <a:pt x="821317" y="2708979"/>
                    <a:pt x="818580" y="2685708"/>
                  </a:cubicBezTo>
                  <a:cubicBezTo>
                    <a:pt x="795993" y="2689815"/>
                    <a:pt x="773407" y="2695290"/>
                    <a:pt x="750137" y="2698028"/>
                  </a:cubicBezTo>
                  <a:cubicBezTo>
                    <a:pt x="704964" y="2703503"/>
                    <a:pt x="659792" y="2696659"/>
                    <a:pt x="615304" y="2688446"/>
                  </a:cubicBezTo>
                  <a:cubicBezTo>
                    <a:pt x="602984" y="2686392"/>
                    <a:pt x="598877" y="2681601"/>
                    <a:pt x="602299" y="2668597"/>
                  </a:cubicBezTo>
                  <a:cubicBezTo>
                    <a:pt x="619410" y="2606998"/>
                    <a:pt x="641312" y="2548137"/>
                    <a:pt x="681693" y="2498174"/>
                  </a:cubicBezTo>
                  <a:cubicBezTo>
                    <a:pt x="690591" y="2487223"/>
                    <a:pt x="700857" y="2476272"/>
                    <a:pt x="712493" y="2468059"/>
                  </a:cubicBezTo>
                  <a:cubicBezTo>
                    <a:pt x="761087" y="2430415"/>
                    <a:pt x="806260" y="2439997"/>
                    <a:pt x="836375" y="2493383"/>
                  </a:cubicBezTo>
                  <a:cubicBezTo>
                    <a:pt x="840481" y="2500912"/>
                    <a:pt x="844588" y="2509125"/>
                    <a:pt x="849379" y="2519391"/>
                  </a:cubicBezTo>
                  <a:cubicBezTo>
                    <a:pt x="924667" y="2384558"/>
                    <a:pt x="1052655" y="2351706"/>
                    <a:pt x="1188857" y="2334595"/>
                  </a:cubicBezTo>
                  <a:cubicBezTo>
                    <a:pt x="1189541" y="2336648"/>
                    <a:pt x="1190910" y="2338701"/>
                    <a:pt x="1191595" y="2341439"/>
                  </a:cubicBezTo>
                  <a:cubicBezTo>
                    <a:pt x="1163533" y="2349652"/>
                    <a:pt x="1135471" y="2357181"/>
                    <a:pt x="1107410" y="2365394"/>
                  </a:cubicBezTo>
                  <a:cubicBezTo>
                    <a:pt x="1049233" y="2382505"/>
                    <a:pt x="993110" y="2404407"/>
                    <a:pt x="944515" y="2442735"/>
                  </a:cubicBezTo>
                  <a:cubicBezTo>
                    <a:pt x="921929" y="2461215"/>
                    <a:pt x="902765" y="2482432"/>
                    <a:pt x="887023" y="2507071"/>
                  </a:cubicBezTo>
                  <a:cubicBezTo>
                    <a:pt x="874019" y="2528289"/>
                    <a:pt x="862383" y="2547453"/>
                    <a:pt x="880863" y="2574830"/>
                  </a:cubicBezTo>
                  <a:cubicBezTo>
                    <a:pt x="897974" y="2600838"/>
                    <a:pt x="884969" y="2628900"/>
                    <a:pt x="863752" y="2650117"/>
                  </a:cubicBezTo>
                  <a:cubicBezTo>
                    <a:pt x="854854" y="2659015"/>
                    <a:pt x="846641" y="2667228"/>
                    <a:pt x="847326" y="2682286"/>
                  </a:cubicBezTo>
                  <a:cubicBezTo>
                    <a:pt x="854170" y="2800692"/>
                    <a:pt x="891129" y="2912255"/>
                    <a:pt x="933564" y="3023817"/>
                  </a:cubicBezTo>
                  <a:cubicBezTo>
                    <a:pt x="937671" y="3019026"/>
                    <a:pt x="939724" y="3016288"/>
                    <a:pt x="941777" y="3013550"/>
                  </a:cubicBezTo>
                  <a:cubicBezTo>
                    <a:pt x="989003" y="2936894"/>
                    <a:pt x="1048548" y="2918414"/>
                    <a:pt x="1130680" y="2954005"/>
                  </a:cubicBezTo>
                  <a:cubicBezTo>
                    <a:pt x="1169693" y="2970431"/>
                    <a:pt x="1202546" y="2995755"/>
                    <a:pt x="1231976" y="3025186"/>
                  </a:cubicBezTo>
                  <a:cubicBezTo>
                    <a:pt x="1290837" y="3084731"/>
                    <a:pt x="1337379" y="3153174"/>
                    <a:pt x="1372284" y="3229146"/>
                  </a:cubicBezTo>
                  <a:cubicBezTo>
                    <a:pt x="1375022" y="3234622"/>
                    <a:pt x="1378444" y="3240097"/>
                    <a:pt x="1377075" y="3246941"/>
                  </a:cubicBezTo>
                  <a:cubicBezTo>
                    <a:pt x="1319583" y="3266105"/>
                    <a:pt x="1264829" y="3291429"/>
                    <a:pt x="1205968" y="3305118"/>
                  </a:cubicBezTo>
                  <a:cubicBezTo>
                    <a:pt x="1166955" y="3314016"/>
                    <a:pt x="1127943" y="3322913"/>
                    <a:pt x="1088246" y="3322913"/>
                  </a:cubicBezTo>
                  <a:cubicBezTo>
                    <a:pt x="1065659" y="3322913"/>
                    <a:pt x="1065659" y="3329073"/>
                    <a:pt x="1073873" y="3346868"/>
                  </a:cubicBezTo>
                  <a:cubicBezTo>
                    <a:pt x="1140262" y="3487861"/>
                    <a:pt x="1206652" y="3628854"/>
                    <a:pt x="1266882" y="3773269"/>
                  </a:cubicBezTo>
                  <a:cubicBezTo>
                    <a:pt x="1334641" y="3936848"/>
                    <a:pt x="1394871" y="4103165"/>
                    <a:pt x="1422932" y="4279064"/>
                  </a:cubicBezTo>
                  <a:cubicBezTo>
                    <a:pt x="1440728" y="4389942"/>
                    <a:pt x="1437990" y="4500135"/>
                    <a:pt x="1429092" y="4611697"/>
                  </a:cubicBezTo>
                  <a:cubicBezTo>
                    <a:pt x="1423617" y="4682878"/>
                    <a:pt x="1414719" y="4753374"/>
                    <a:pt x="1403768" y="4823871"/>
                  </a:cubicBezTo>
                  <a:cubicBezTo>
                    <a:pt x="1403084" y="4830031"/>
                    <a:pt x="1398977" y="4837560"/>
                    <a:pt x="1404453" y="4844404"/>
                  </a:cubicBezTo>
                  <a:cubicBezTo>
                    <a:pt x="1413350" y="4844404"/>
                    <a:pt x="1415404" y="4835506"/>
                    <a:pt x="1418826" y="4830715"/>
                  </a:cubicBezTo>
                  <a:cubicBezTo>
                    <a:pt x="1470843" y="4758850"/>
                    <a:pt x="1542023" y="4736264"/>
                    <a:pt x="1626893" y="4753374"/>
                  </a:cubicBezTo>
                  <a:cubicBezTo>
                    <a:pt x="1696705" y="4767748"/>
                    <a:pt x="1756250" y="4802653"/>
                    <a:pt x="1809636" y="4849195"/>
                  </a:cubicBezTo>
                  <a:cubicBezTo>
                    <a:pt x="1923936" y="4949806"/>
                    <a:pt x="2007437" y="5073004"/>
                    <a:pt x="2071089" y="5209890"/>
                  </a:cubicBezTo>
                  <a:cubicBezTo>
                    <a:pt x="2077933" y="5224263"/>
                    <a:pt x="2072458" y="5227685"/>
                    <a:pt x="2060138" y="5233845"/>
                  </a:cubicBezTo>
                  <a:cubicBezTo>
                    <a:pt x="1995801" y="5266013"/>
                    <a:pt x="1927358" y="5292022"/>
                    <a:pt x="1858915" y="5309817"/>
                  </a:cubicBezTo>
                  <a:cubicBezTo>
                    <a:pt x="1756250" y="5337194"/>
                    <a:pt x="1652217" y="5357043"/>
                    <a:pt x="1544077" y="5349514"/>
                  </a:cubicBezTo>
                  <a:cubicBezTo>
                    <a:pt x="1479056" y="5344723"/>
                    <a:pt x="1420195" y="5325559"/>
                    <a:pt x="1364756" y="5292706"/>
                  </a:cubicBezTo>
                  <a:cubicBezTo>
                    <a:pt x="1338063" y="5276964"/>
                    <a:pt x="1324374" y="5250272"/>
                    <a:pt x="1303157" y="5228370"/>
                  </a:cubicBezTo>
                  <a:cubicBezTo>
                    <a:pt x="1297681" y="5232476"/>
                    <a:pt x="1296313" y="5239320"/>
                    <a:pt x="1294259" y="5245480"/>
                  </a:cubicBezTo>
                  <a:cubicBezTo>
                    <a:pt x="1260038" y="5342670"/>
                    <a:pt x="1220341" y="5437121"/>
                    <a:pt x="1175853" y="5530204"/>
                  </a:cubicBezTo>
                  <a:cubicBezTo>
                    <a:pt x="1025278" y="5841620"/>
                    <a:pt x="824055" y="6118130"/>
                    <a:pt x="581766" y="6364525"/>
                  </a:cubicBezTo>
                  <a:cubicBezTo>
                    <a:pt x="576975" y="6372739"/>
                    <a:pt x="574238" y="6384374"/>
                    <a:pt x="562602" y="6380267"/>
                  </a:cubicBezTo>
                  <a:cubicBezTo>
                    <a:pt x="561918" y="6380267"/>
                    <a:pt x="562602" y="6380267"/>
                    <a:pt x="562602" y="6380267"/>
                  </a:cubicBezTo>
                  <a:close/>
                  <a:moveTo>
                    <a:pt x="1398977" y="4850564"/>
                  </a:moveTo>
                  <a:cubicBezTo>
                    <a:pt x="1398977" y="4853302"/>
                    <a:pt x="1398293" y="4855355"/>
                    <a:pt x="1398977" y="4857408"/>
                  </a:cubicBezTo>
                  <a:cubicBezTo>
                    <a:pt x="1399662" y="4860146"/>
                    <a:pt x="1401031" y="4860146"/>
                    <a:pt x="1401715" y="4857408"/>
                  </a:cubicBezTo>
                  <a:cubicBezTo>
                    <a:pt x="1402399" y="4856039"/>
                    <a:pt x="1403084" y="4854670"/>
                    <a:pt x="1403084" y="4852617"/>
                  </a:cubicBezTo>
                  <a:cubicBezTo>
                    <a:pt x="1403768" y="4852617"/>
                    <a:pt x="1401715" y="4851933"/>
                    <a:pt x="1398977" y="485056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8AB533C-11BF-4237-AC48-6DF0EC59AF04}"/>
                </a:ext>
              </a:extLst>
            </p:cNvPr>
            <p:cNvSpPr/>
            <p:nvPr/>
          </p:nvSpPr>
          <p:spPr>
            <a:xfrm>
              <a:off x="3281619" y="5415219"/>
              <a:ext cx="6276233" cy="1437305"/>
            </a:xfrm>
            <a:custGeom>
              <a:avLst/>
              <a:gdLst>
                <a:gd name="connsiteX0" fmla="*/ 684 w 6276233"/>
                <a:gd name="connsiteY0" fmla="*/ 938355 h 1437305"/>
                <a:gd name="connsiteX1" fmla="*/ 674165 w 6276233"/>
                <a:gd name="connsiteY1" fmla="*/ 534541 h 1437305"/>
                <a:gd name="connsiteX2" fmla="*/ 903449 w 6276233"/>
                <a:gd name="connsiteY2" fmla="*/ 443511 h 1437305"/>
                <a:gd name="connsiteX3" fmla="*/ 1090983 w 6276233"/>
                <a:gd name="connsiteY3" fmla="*/ 386704 h 1437305"/>
                <a:gd name="connsiteX4" fmla="*/ 1210074 w 6276233"/>
                <a:gd name="connsiteY4" fmla="*/ 355220 h 1437305"/>
                <a:gd name="connsiteX5" fmla="*/ 1409928 w 6276233"/>
                <a:gd name="connsiteY5" fmla="*/ 323736 h 1437305"/>
                <a:gd name="connsiteX6" fmla="*/ 1417457 w 6276233"/>
                <a:gd name="connsiteY6" fmla="*/ 320998 h 1437305"/>
                <a:gd name="connsiteX7" fmla="*/ 1428408 w 6276233"/>
                <a:gd name="connsiteY7" fmla="*/ 320314 h 1437305"/>
                <a:gd name="connsiteX8" fmla="*/ 1509855 w 6276233"/>
                <a:gd name="connsiteY8" fmla="*/ 310047 h 1437305"/>
                <a:gd name="connsiteX9" fmla="*/ 1531757 w 6276233"/>
                <a:gd name="connsiteY9" fmla="*/ 309363 h 1437305"/>
                <a:gd name="connsiteX10" fmla="*/ 1694651 w 6276233"/>
                <a:gd name="connsiteY10" fmla="*/ 299097 h 1437305"/>
                <a:gd name="connsiteX11" fmla="*/ 1798001 w 6276233"/>
                <a:gd name="connsiteY11" fmla="*/ 299097 h 1437305"/>
                <a:gd name="connsiteX12" fmla="*/ 1960895 w 6276233"/>
                <a:gd name="connsiteY12" fmla="*/ 309363 h 1437305"/>
                <a:gd name="connsiteX13" fmla="*/ 1977322 w 6276233"/>
                <a:gd name="connsiteY13" fmla="*/ 310047 h 1437305"/>
                <a:gd name="connsiteX14" fmla="*/ 2138163 w 6276233"/>
                <a:gd name="connsiteY14" fmla="*/ 332633 h 1437305"/>
                <a:gd name="connsiteX15" fmla="*/ 2265467 w 6276233"/>
                <a:gd name="connsiteY15" fmla="*/ 353166 h 1437305"/>
                <a:gd name="connsiteX16" fmla="*/ 2265467 w 6276233"/>
                <a:gd name="connsiteY16" fmla="*/ 356588 h 1437305"/>
                <a:gd name="connsiteX17" fmla="*/ 2268889 w 6276233"/>
                <a:gd name="connsiteY17" fmla="*/ 355904 h 1437305"/>
                <a:gd name="connsiteX18" fmla="*/ 2265467 w 6276233"/>
                <a:gd name="connsiteY18" fmla="*/ 353851 h 1437305"/>
                <a:gd name="connsiteX19" fmla="*/ 2246303 w 6276233"/>
                <a:gd name="connsiteY19" fmla="*/ 331949 h 1437305"/>
                <a:gd name="connsiteX20" fmla="*/ 2218241 w 6276233"/>
                <a:gd name="connsiteY20" fmla="*/ 285408 h 1437305"/>
                <a:gd name="connsiteX21" fmla="*/ 2236721 w 6276233"/>
                <a:gd name="connsiteY21" fmla="*/ 182059 h 1437305"/>
                <a:gd name="connsiteX22" fmla="*/ 2354443 w 6276233"/>
                <a:gd name="connsiteY22" fmla="*/ 71181 h 1437305"/>
                <a:gd name="connsiteX23" fmla="*/ 2491329 w 6276233"/>
                <a:gd name="connsiteY23" fmla="*/ 21217 h 1437305"/>
                <a:gd name="connsiteX24" fmla="*/ 2709663 w 6276233"/>
                <a:gd name="connsiteY24" fmla="*/ 0 h 1437305"/>
                <a:gd name="connsiteX25" fmla="*/ 2742516 w 6276233"/>
                <a:gd name="connsiteY25" fmla="*/ 0 h 1437305"/>
                <a:gd name="connsiteX26" fmla="*/ 2785635 w 6276233"/>
                <a:gd name="connsiteY26" fmla="*/ 684 h 1437305"/>
                <a:gd name="connsiteX27" fmla="*/ 2643958 w 6276233"/>
                <a:gd name="connsiteY27" fmla="*/ 460622 h 1437305"/>
                <a:gd name="connsiteX28" fmla="*/ 2761680 w 6276233"/>
                <a:gd name="connsiteY28" fmla="*/ 499635 h 1437305"/>
                <a:gd name="connsiteX29" fmla="*/ 3103895 w 6276233"/>
                <a:gd name="connsiteY29" fmla="*/ 624886 h 1437305"/>
                <a:gd name="connsiteX30" fmla="*/ 3251048 w 6276233"/>
                <a:gd name="connsiteY30" fmla="*/ 678956 h 1437305"/>
                <a:gd name="connsiteX31" fmla="*/ 3266105 w 6276233"/>
                <a:gd name="connsiteY31" fmla="*/ 681009 h 1437305"/>
                <a:gd name="connsiteX32" fmla="*/ 3257208 w 6276233"/>
                <a:gd name="connsiteY32" fmla="*/ 673480 h 1437305"/>
                <a:gd name="connsiteX33" fmla="*/ 3268159 w 6276233"/>
                <a:gd name="connsiteY33" fmla="*/ 505794 h 1437305"/>
                <a:gd name="connsiteX34" fmla="*/ 3479648 w 6276233"/>
                <a:gd name="connsiteY34" fmla="*/ 429138 h 1437305"/>
                <a:gd name="connsiteX35" fmla="*/ 3597370 w 6276233"/>
                <a:gd name="connsiteY35" fmla="*/ 420925 h 1437305"/>
                <a:gd name="connsiteX36" fmla="*/ 3620641 w 6276233"/>
                <a:gd name="connsiteY36" fmla="*/ 444196 h 1437305"/>
                <a:gd name="connsiteX37" fmla="*/ 3594632 w 6276233"/>
                <a:gd name="connsiteY37" fmla="*/ 594770 h 1437305"/>
                <a:gd name="connsiteX38" fmla="*/ 3503603 w 6276233"/>
                <a:gd name="connsiteY38" fmla="*/ 764510 h 1437305"/>
                <a:gd name="connsiteX39" fmla="*/ 3511816 w 6276233"/>
                <a:gd name="connsiteY39" fmla="*/ 770669 h 1437305"/>
                <a:gd name="connsiteX40" fmla="*/ 3686346 w 6276233"/>
                <a:gd name="connsiteY40" fmla="*/ 821317 h 1437305"/>
                <a:gd name="connsiteX41" fmla="*/ 3759580 w 6276233"/>
                <a:gd name="connsiteY41" fmla="*/ 842535 h 1437305"/>
                <a:gd name="connsiteX42" fmla="*/ 3962172 w 6276233"/>
                <a:gd name="connsiteY42" fmla="*/ 882232 h 1437305"/>
                <a:gd name="connsiteX43" fmla="*/ 4344085 w 6276233"/>
                <a:gd name="connsiteY43" fmla="*/ 885654 h 1437305"/>
                <a:gd name="connsiteX44" fmla="*/ 4660976 w 6276233"/>
                <a:gd name="connsiteY44" fmla="*/ 776829 h 1437305"/>
                <a:gd name="connsiteX45" fmla="*/ 4680825 w 6276233"/>
                <a:gd name="connsiteY45" fmla="*/ 750821 h 1437305"/>
                <a:gd name="connsiteX46" fmla="*/ 4716415 w 6276233"/>
                <a:gd name="connsiteY46" fmla="*/ 700173 h 1437305"/>
                <a:gd name="connsiteX47" fmla="*/ 4740370 w 6276233"/>
                <a:gd name="connsiteY47" fmla="*/ 670743 h 1437305"/>
                <a:gd name="connsiteX48" fmla="*/ 4864937 w 6276233"/>
                <a:gd name="connsiteY48" fmla="*/ 618726 h 1437305"/>
                <a:gd name="connsiteX49" fmla="*/ 4899158 w 6276233"/>
                <a:gd name="connsiteY49" fmla="*/ 609144 h 1437305"/>
                <a:gd name="connsiteX50" fmla="*/ 5148291 w 6276233"/>
                <a:gd name="connsiteY50" fmla="*/ 336740 h 1437305"/>
                <a:gd name="connsiteX51" fmla="*/ 5216050 w 6276233"/>
                <a:gd name="connsiteY51" fmla="*/ 238866 h 1437305"/>
                <a:gd name="connsiteX52" fmla="*/ 5225632 w 6276233"/>
                <a:gd name="connsiteY52" fmla="*/ 245026 h 1437305"/>
                <a:gd name="connsiteX53" fmla="*/ 4998401 w 6276233"/>
                <a:gd name="connsiteY53" fmla="*/ 553020 h 1437305"/>
                <a:gd name="connsiteX54" fmla="*/ 4919007 w 6276233"/>
                <a:gd name="connsiteY54" fmla="*/ 628308 h 1437305"/>
                <a:gd name="connsiteX55" fmla="*/ 4915585 w 6276233"/>
                <a:gd name="connsiteY55" fmla="*/ 658423 h 1437305"/>
                <a:gd name="connsiteX56" fmla="*/ 4987450 w 6276233"/>
                <a:gd name="connsiteY56" fmla="*/ 884285 h 1437305"/>
                <a:gd name="connsiteX57" fmla="*/ 4975814 w 6276233"/>
                <a:gd name="connsiteY57" fmla="*/ 897289 h 1437305"/>
                <a:gd name="connsiteX58" fmla="*/ 4758850 w 6276233"/>
                <a:gd name="connsiteY58" fmla="*/ 862383 h 1437305"/>
                <a:gd name="connsiteX59" fmla="*/ 4698620 w 6276233"/>
                <a:gd name="connsiteY59" fmla="*/ 809682 h 1437305"/>
                <a:gd name="connsiteX60" fmla="*/ 4673296 w 6276233"/>
                <a:gd name="connsiteY60" fmla="*/ 802153 h 1437305"/>
                <a:gd name="connsiteX61" fmla="*/ 4480287 w 6276233"/>
                <a:gd name="connsiteY61" fmla="*/ 887707 h 1437305"/>
                <a:gd name="connsiteX62" fmla="*/ 4389942 w 6276233"/>
                <a:gd name="connsiteY62" fmla="*/ 906871 h 1437305"/>
                <a:gd name="connsiteX63" fmla="*/ 3923159 w 6276233"/>
                <a:gd name="connsiteY63" fmla="*/ 903449 h 1437305"/>
                <a:gd name="connsiteX64" fmla="*/ 3736994 w 6276233"/>
                <a:gd name="connsiteY64" fmla="*/ 867859 h 1437305"/>
                <a:gd name="connsiteX65" fmla="*/ 3525505 w 6276233"/>
                <a:gd name="connsiteY65" fmla="*/ 804207 h 1437305"/>
                <a:gd name="connsiteX66" fmla="*/ 3436529 w 6276233"/>
                <a:gd name="connsiteY66" fmla="*/ 800784 h 1437305"/>
                <a:gd name="connsiteX67" fmla="*/ 3360557 w 6276233"/>
                <a:gd name="connsiteY67" fmla="*/ 780252 h 1437305"/>
                <a:gd name="connsiteX68" fmla="*/ 3144277 w 6276233"/>
                <a:gd name="connsiteY68" fmla="*/ 671427 h 1437305"/>
                <a:gd name="connsiteX69" fmla="*/ 3038190 w 6276233"/>
                <a:gd name="connsiteY69" fmla="*/ 627623 h 1437305"/>
                <a:gd name="connsiteX70" fmla="*/ 2677495 w 6276233"/>
                <a:gd name="connsiteY70" fmla="*/ 496213 h 1437305"/>
                <a:gd name="connsiteX71" fmla="*/ 2651486 w 6276233"/>
                <a:gd name="connsiteY71" fmla="*/ 489368 h 1437305"/>
                <a:gd name="connsiteX72" fmla="*/ 2646011 w 6276233"/>
                <a:gd name="connsiteY72" fmla="*/ 487999 h 1437305"/>
                <a:gd name="connsiteX73" fmla="*/ 2635060 w 6276233"/>
                <a:gd name="connsiteY73" fmla="*/ 485261 h 1437305"/>
                <a:gd name="connsiteX74" fmla="*/ 2633691 w 6276233"/>
                <a:gd name="connsiteY74" fmla="*/ 493475 h 1437305"/>
                <a:gd name="connsiteX75" fmla="*/ 2650802 w 6276233"/>
                <a:gd name="connsiteY75" fmla="*/ 501688 h 1437305"/>
                <a:gd name="connsiteX76" fmla="*/ 2841758 w 6276233"/>
                <a:gd name="connsiteY76" fmla="*/ 591348 h 1437305"/>
                <a:gd name="connsiteX77" fmla="*/ 3073096 w 6276233"/>
                <a:gd name="connsiteY77" fmla="*/ 707017 h 1437305"/>
                <a:gd name="connsiteX78" fmla="*/ 3324966 w 6276233"/>
                <a:gd name="connsiteY78" fmla="*/ 830215 h 1437305"/>
                <a:gd name="connsiteX79" fmla="*/ 3681555 w 6276233"/>
                <a:gd name="connsiteY79" fmla="*/ 984212 h 1437305"/>
                <a:gd name="connsiteX80" fmla="*/ 3821179 w 6276233"/>
                <a:gd name="connsiteY80" fmla="*/ 1031438 h 1437305"/>
                <a:gd name="connsiteX81" fmla="*/ 4030615 w 6276233"/>
                <a:gd name="connsiteY81" fmla="*/ 1086192 h 1437305"/>
                <a:gd name="connsiteX82" fmla="*/ 4043619 w 6276233"/>
                <a:gd name="connsiteY82" fmla="*/ 1084139 h 1437305"/>
                <a:gd name="connsiteX83" fmla="*/ 4101796 w 6276233"/>
                <a:gd name="connsiteY83" fmla="*/ 1019118 h 1437305"/>
                <a:gd name="connsiteX84" fmla="*/ 4274273 w 6276233"/>
                <a:gd name="connsiteY84" fmla="*/ 1023225 h 1437305"/>
                <a:gd name="connsiteX85" fmla="*/ 4350929 w 6276233"/>
                <a:gd name="connsiteY85" fmla="*/ 1116307 h 1437305"/>
                <a:gd name="connsiteX86" fmla="*/ 4385835 w 6276233"/>
                <a:gd name="connsiteY86" fmla="*/ 1138893 h 1437305"/>
                <a:gd name="connsiteX87" fmla="*/ 5153082 w 6276233"/>
                <a:gd name="connsiteY87" fmla="*/ 1094405 h 1437305"/>
                <a:gd name="connsiteX88" fmla="*/ 5179775 w 6276233"/>
                <a:gd name="connsiteY88" fmla="*/ 1078663 h 1437305"/>
                <a:gd name="connsiteX89" fmla="*/ 5218787 w 6276233"/>
                <a:gd name="connsiteY89" fmla="*/ 1054708 h 1437305"/>
                <a:gd name="connsiteX90" fmla="*/ 5300919 w 6276233"/>
                <a:gd name="connsiteY90" fmla="*/ 1030069 h 1437305"/>
                <a:gd name="connsiteX91" fmla="*/ 5413850 w 6276233"/>
                <a:gd name="connsiteY91" fmla="*/ 1036229 h 1437305"/>
                <a:gd name="connsiteX92" fmla="*/ 5438490 w 6276233"/>
                <a:gd name="connsiteY92" fmla="*/ 1040335 h 1437305"/>
                <a:gd name="connsiteX93" fmla="*/ 5511724 w 6276233"/>
                <a:gd name="connsiteY93" fmla="*/ 1023909 h 1437305"/>
                <a:gd name="connsiteX94" fmla="*/ 5632184 w 6276233"/>
                <a:gd name="connsiteY94" fmla="*/ 993794 h 1437305"/>
                <a:gd name="connsiteX95" fmla="*/ 5773861 w 6276233"/>
                <a:gd name="connsiteY95" fmla="*/ 956835 h 1437305"/>
                <a:gd name="connsiteX96" fmla="*/ 5893637 w 6276233"/>
                <a:gd name="connsiteY96" fmla="*/ 922613 h 1437305"/>
                <a:gd name="connsiteX97" fmla="*/ 6067482 w 6276233"/>
                <a:gd name="connsiteY97" fmla="*/ 867174 h 1437305"/>
                <a:gd name="connsiteX98" fmla="*/ 6221479 w 6276233"/>
                <a:gd name="connsiteY98" fmla="*/ 811735 h 1437305"/>
                <a:gd name="connsiteX99" fmla="*/ 6280340 w 6276233"/>
                <a:gd name="connsiteY99" fmla="*/ 799416 h 1437305"/>
                <a:gd name="connsiteX100" fmla="*/ 6257070 w 6276233"/>
                <a:gd name="connsiteY100" fmla="*/ 813788 h 1437305"/>
                <a:gd name="connsiteX101" fmla="*/ 5767701 w 6276233"/>
                <a:gd name="connsiteY101" fmla="*/ 986265 h 1437305"/>
                <a:gd name="connsiteX102" fmla="*/ 5463129 w 6276233"/>
                <a:gd name="connsiteY102" fmla="*/ 1063606 h 1437305"/>
                <a:gd name="connsiteX103" fmla="*/ 5448757 w 6276233"/>
                <a:gd name="connsiteY103" fmla="*/ 1087561 h 1437305"/>
                <a:gd name="connsiteX104" fmla="*/ 5456285 w 6276233"/>
                <a:gd name="connsiteY104" fmla="*/ 1199808 h 1437305"/>
                <a:gd name="connsiteX105" fmla="*/ 5401531 w 6276233"/>
                <a:gd name="connsiteY105" fmla="*/ 1368862 h 1437305"/>
                <a:gd name="connsiteX106" fmla="*/ 5377576 w 6276233"/>
                <a:gd name="connsiteY106" fmla="*/ 1377760 h 1437305"/>
                <a:gd name="connsiteX107" fmla="*/ 5222894 w 6276233"/>
                <a:gd name="connsiteY107" fmla="*/ 1260038 h 1437305"/>
                <a:gd name="connsiteX108" fmla="*/ 5165402 w 6276233"/>
                <a:gd name="connsiteY108" fmla="*/ 1134787 h 1437305"/>
                <a:gd name="connsiteX109" fmla="*/ 5142816 w 6276233"/>
                <a:gd name="connsiteY109" fmla="*/ 1123836 h 1437305"/>
                <a:gd name="connsiteX110" fmla="*/ 4624701 w 6276233"/>
                <a:gd name="connsiteY110" fmla="*/ 1169693 h 1437305"/>
                <a:gd name="connsiteX111" fmla="*/ 4418688 w 6276233"/>
                <a:gd name="connsiteY111" fmla="*/ 1166270 h 1437305"/>
                <a:gd name="connsiteX112" fmla="*/ 4376937 w 6276233"/>
                <a:gd name="connsiteY112" fmla="*/ 1166270 h 1437305"/>
                <a:gd name="connsiteX113" fmla="*/ 4431692 w 6276233"/>
                <a:gd name="connsiteY113" fmla="*/ 1442097 h 1437305"/>
                <a:gd name="connsiteX114" fmla="*/ 4123698 w 6276233"/>
                <a:gd name="connsiteY114" fmla="*/ 1408559 h 1437305"/>
                <a:gd name="connsiteX115" fmla="*/ 3979283 w 6276233"/>
                <a:gd name="connsiteY115" fmla="*/ 1316845 h 1437305"/>
                <a:gd name="connsiteX116" fmla="*/ 4020349 w 6276233"/>
                <a:gd name="connsiteY116" fmla="*/ 1125205 h 1437305"/>
                <a:gd name="connsiteX117" fmla="*/ 4025140 w 6276233"/>
                <a:gd name="connsiteY117" fmla="*/ 1119729 h 1437305"/>
                <a:gd name="connsiteX118" fmla="*/ 4018295 w 6276233"/>
                <a:gd name="connsiteY118" fmla="*/ 1112201 h 1437305"/>
                <a:gd name="connsiteX119" fmla="*/ 3255839 w 6276233"/>
                <a:gd name="connsiteY119" fmla="*/ 824055 h 1437305"/>
                <a:gd name="connsiteX120" fmla="*/ 2618634 w 6276233"/>
                <a:gd name="connsiteY120" fmla="*/ 512639 h 1437305"/>
                <a:gd name="connsiteX121" fmla="*/ 2574146 w 6276233"/>
                <a:gd name="connsiteY121" fmla="*/ 513323 h 1437305"/>
                <a:gd name="connsiteX122" fmla="*/ 2418095 w 6276233"/>
                <a:gd name="connsiteY122" fmla="*/ 504426 h 1437305"/>
                <a:gd name="connsiteX123" fmla="*/ 2344861 w 6276233"/>
                <a:gd name="connsiteY123" fmla="*/ 429138 h 1437305"/>
                <a:gd name="connsiteX124" fmla="*/ 2294213 w 6276233"/>
                <a:gd name="connsiteY124" fmla="*/ 393548 h 1437305"/>
                <a:gd name="connsiteX125" fmla="*/ 1634422 w 6276233"/>
                <a:gd name="connsiteY125" fmla="*/ 323052 h 1437305"/>
                <a:gd name="connsiteX126" fmla="*/ 56123 w 6276233"/>
                <a:gd name="connsiteY126" fmla="*/ 903449 h 1437305"/>
                <a:gd name="connsiteX127" fmla="*/ 0 w 6276233"/>
                <a:gd name="connsiteY127" fmla="*/ 937671 h 1437305"/>
                <a:gd name="connsiteX128" fmla="*/ 684 w 6276233"/>
                <a:gd name="connsiteY128" fmla="*/ 938355 h 1437305"/>
                <a:gd name="connsiteX129" fmla="*/ 2622740 w 6276233"/>
                <a:gd name="connsiteY129" fmla="*/ 480471 h 1437305"/>
                <a:gd name="connsiteX130" fmla="*/ 2616580 w 6276233"/>
                <a:gd name="connsiteY130" fmla="*/ 485946 h 1437305"/>
                <a:gd name="connsiteX131" fmla="*/ 2622740 w 6276233"/>
                <a:gd name="connsiteY131" fmla="*/ 490053 h 1437305"/>
                <a:gd name="connsiteX132" fmla="*/ 2628216 w 6276233"/>
                <a:gd name="connsiteY132" fmla="*/ 485261 h 1437305"/>
                <a:gd name="connsiteX133" fmla="*/ 2622740 w 6276233"/>
                <a:gd name="connsiteY133" fmla="*/ 480471 h 143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276233" h="1437305">
                  <a:moveTo>
                    <a:pt x="684" y="938355"/>
                  </a:moveTo>
                  <a:cubicBezTo>
                    <a:pt x="208752" y="776829"/>
                    <a:pt x="433245" y="642681"/>
                    <a:pt x="674165" y="534541"/>
                  </a:cubicBezTo>
                  <a:cubicBezTo>
                    <a:pt x="749452" y="501004"/>
                    <a:pt x="826108" y="471573"/>
                    <a:pt x="903449" y="443511"/>
                  </a:cubicBezTo>
                  <a:cubicBezTo>
                    <a:pt x="965048" y="421609"/>
                    <a:pt x="1027331" y="402445"/>
                    <a:pt x="1090983" y="386704"/>
                  </a:cubicBezTo>
                  <a:cubicBezTo>
                    <a:pt x="1130680" y="377121"/>
                    <a:pt x="1169693" y="359326"/>
                    <a:pt x="1210074" y="355220"/>
                  </a:cubicBezTo>
                  <a:cubicBezTo>
                    <a:pt x="1277148" y="347691"/>
                    <a:pt x="1342854" y="329896"/>
                    <a:pt x="1409928" y="323736"/>
                  </a:cubicBezTo>
                  <a:cubicBezTo>
                    <a:pt x="1412666" y="323736"/>
                    <a:pt x="1414719" y="321683"/>
                    <a:pt x="1417457" y="320998"/>
                  </a:cubicBezTo>
                  <a:cubicBezTo>
                    <a:pt x="1420879" y="320998"/>
                    <a:pt x="1424986" y="320314"/>
                    <a:pt x="1428408" y="320314"/>
                  </a:cubicBezTo>
                  <a:cubicBezTo>
                    <a:pt x="1455785" y="317576"/>
                    <a:pt x="1483162" y="316892"/>
                    <a:pt x="1509855" y="310047"/>
                  </a:cubicBezTo>
                  <a:cubicBezTo>
                    <a:pt x="1517384" y="310047"/>
                    <a:pt x="1524228" y="309363"/>
                    <a:pt x="1531757" y="309363"/>
                  </a:cubicBezTo>
                  <a:cubicBezTo>
                    <a:pt x="1585827" y="305941"/>
                    <a:pt x="1639897" y="302519"/>
                    <a:pt x="1694651" y="299097"/>
                  </a:cubicBezTo>
                  <a:cubicBezTo>
                    <a:pt x="1728873" y="299097"/>
                    <a:pt x="1763095" y="299097"/>
                    <a:pt x="1798001" y="299097"/>
                  </a:cubicBezTo>
                  <a:cubicBezTo>
                    <a:pt x="1852071" y="302519"/>
                    <a:pt x="1906141" y="305941"/>
                    <a:pt x="1960895" y="309363"/>
                  </a:cubicBezTo>
                  <a:cubicBezTo>
                    <a:pt x="1966371" y="309363"/>
                    <a:pt x="1971846" y="309363"/>
                    <a:pt x="1977322" y="310047"/>
                  </a:cubicBezTo>
                  <a:cubicBezTo>
                    <a:pt x="2030707" y="317576"/>
                    <a:pt x="2084777" y="325789"/>
                    <a:pt x="2138163" y="332633"/>
                  </a:cubicBezTo>
                  <a:cubicBezTo>
                    <a:pt x="2180598" y="338793"/>
                    <a:pt x="2221663" y="352482"/>
                    <a:pt x="2265467" y="353166"/>
                  </a:cubicBezTo>
                  <a:cubicBezTo>
                    <a:pt x="2265467" y="354535"/>
                    <a:pt x="2265467" y="355220"/>
                    <a:pt x="2265467" y="356588"/>
                  </a:cubicBezTo>
                  <a:cubicBezTo>
                    <a:pt x="2266836" y="356588"/>
                    <a:pt x="2267520" y="355904"/>
                    <a:pt x="2268889" y="355904"/>
                  </a:cubicBezTo>
                  <a:cubicBezTo>
                    <a:pt x="2267520" y="355220"/>
                    <a:pt x="2266152" y="354535"/>
                    <a:pt x="2265467" y="353851"/>
                  </a:cubicBezTo>
                  <a:cubicBezTo>
                    <a:pt x="2259307" y="346322"/>
                    <a:pt x="2252463" y="339478"/>
                    <a:pt x="2246303" y="331949"/>
                  </a:cubicBezTo>
                  <a:cubicBezTo>
                    <a:pt x="2234668" y="317576"/>
                    <a:pt x="2221663" y="303203"/>
                    <a:pt x="2218241" y="285408"/>
                  </a:cubicBezTo>
                  <a:cubicBezTo>
                    <a:pt x="2210713" y="249133"/>
                    <a:pt x="2215504" y="213543"/>
                    <a:pt x="2236721" y="182059"/>
                  </a:cubicBezTo>
                  <a:cubicBezTo>
                    <a:pt x="2267520" y="136202"/>
                    <a:pt x="2303111" y="96505"/>
                    <a:pt x="2354443" y="71181"/>
                  </a:cubicBezTo>
                  <a:cubicBezTo>
                    <a:pt x="2398931" y="49279"/>
                    <a:pt x="2444788" y="30115"/>
                    <a:pt x="2491329" y="21217"/>
                  </a:cubicBezTo>
                  <a:cubicBezTo>
                    <a:pt x="2562510" y="7529"/>
                    <a:pt x="2636429" y="2053"/>
                    <a:pt x="2709663" y="0"/>
                  </a:cubicBezTo>
                  <a:cubicBezTo>
                    <a:pt x="2720614" y="0"/>
                    <a:pt x="2731565" y="0"/>
                    <a:pt x="2742516" y="0"/>
                  </a:cubicBezTo>
                  <a:cubicBezTo>
                    <a:pt x="2756889" y="0"/>
                    <a:pt x="2771262" y="684"/>
                    <a:pt x="2785635" y="684"/>
                  </a:cubicBezTo>
                  <a:cubicBezTo>
                    <a:pt x="2778790" y="164948"/>
                    <a:pt x="2747307" y="321683"/>
                    <a:pt x="2643958" y="460622"/>
                  </a:cubicBezTo>
                  <a:cubicBezTo>
                    <a:pt x="2685023" y="470204"/>
                    <a:pt x="2722667" y="485946"/>
                    <a:pt x="2761680" y="499635"/>
                  </a:cubicBezTo>
                  <a:cubicBezTo>
                    <a:pt x="2875980" y="541385"/>
                    <a:pt x="2988911" y="585189"/>
                    <a:pt x="3103895" y="624886"/>
                  </a:cubicBezTo>
                  <a:cubicBezTo>
                    <a:pt x="3153174" y="641996"/>
                    <a:pt x="3200400" y="666636"/>
                    <a:pt x="3251048" y="678956"/>
                  </a:cubicBezTo>
                  <a:cubicBezTo>
                    <a:pt x="3255839" y="683746"/>
                    <a:pt x="3261999" y="687169"/>
                    <a:pt x="3266105" y="681009"/>
                  </a:cubicBezTo>
                  <a:cubicBezTo>
                    <a:pt x="3268159" y="678271"/>
                    <a:pt x="3261314" y="674849"/>
                    <a:pt x="3257208" y="673480"/>
                  </a:cubicBezTo>
                  <a:cubicBezTo>
                    <a:pt x="3196978" y="619410"/>
                    <a:pt x="3214089" y="553020"/>
                    <a:pt x="3268159" y="505794"/>
                  </a:cubicBezTo>
                  <a:cubicBezTo>
                    <a:pt x="3329757" y="452409"/>
                    <a:pt x="3404361" y="440773"/>
                    <a:pt x="3479648" y="429138"/>
                  </a:cubicBezTo>
                  <a:cubicBezTo>
                    <a:pt x="3518661" y="422978"/>
                    <a:pt x="3558358" y="427769"/>
                    <a:pt x="3597370" y="420925"/>
                  </a:cubicBezTo>
                  <a:cubicBezTo>
                    <a:pt x="3607637" y="418872"/>
                    <a:pt x="3622694" y="423663"/>
                    <a:pt x="3620641" y="444196"/>
                  </a:cubicBezTo>
                  <a:cubicBezTo>
                    <a:pt x="3615165" y="494844"/>
                    <a:pt x="3606952" y="544807"/>
                    <a:pt x="3594632" y="594770"/>
                  </a:cubicBezTo>
                  <a:cubicBezTo>
                    <a:pt x="3578891" y="659791"/>
                    <a:pt x="3548091" y="715915"/>
                    <a:pt x="3503603" y="764510"/>
                  </a:cubicBezTo>
                  <a:cubicBezTo>
                    <a:pt x="3501550" y="773407"/>
                    <a:pt x="3508394" y="769985"/>
                    <a:pt x="3511816" y="770669"/>
                  </a:cubicBezTo>
                  <a:cubicBezTo>
                    <a:pt x="3569308" y="790518"/>
                    <a:pt x="3626116" y="810366"/>
                    <a:pt x="3686346" y="821317"/>
                  </a:cubicBezTo>
                  <a:cubicBezTo>
                    <a:pt x="3710301" y="826108"/>
                    <a:pt x="3734256" y="837743"/>
                    <a:pt x="3759580" y="842535"/>
                  </a:cubicBezTo>
                  <a:cubicBezTo>
                    <a:pt x="3827339" y="855539"/>
                    <a:pt x="3893729" y="874019"/>
                    <a:pt x="3962172" y="882232"/>
                  </a:cubicBezTo>
                  <a:cubicBezTo>
                    <a:pt x="4089476" y="897289"/>
                    <a:pt x="4216781" y="908240"/>
                    <a:pt x="4344085" y="885654"/>
                  </a:cubicBezTo>
                  <a:cubicBezTo>
                    <a:pt x="4455647" y="865805"/>
                    <a:pt x="4561049" y="829531"/>
                    <a:pt x="4660976" y="776829"/>
                  </a:cubicBezTo>
                  <a:cubicBezTo>
                    <a:pt x="4671927" y="770669"/>
                    <a:pt x="4678087" y="764510"/>
                    <a:pt x="4680825" y="750821"/>
                  </a:cubicBezTo>
                  <a:cubicBezTo>
                    <a:pt x="4684931" y="730288"/>
                    <a:pt x="4694513" y="711124"/>
                    <a:pt x="4716415" y="700173"/>
                  </a:cubicBezTo>
                  <a:cubicBezTo>
                    <a:pt x="4728050" y="694698"/>
                    <a:pt x="4733526" y="681693"/>
                    <a:pt x="4740370" y="670743"/>
                  </a:cubicBezTo>
                  <a:cubicBezTo>
                    <a:pt x="4773907" y="619410"/>
                    <a:pt x="4804022" y="607091"/>
                    <a:pt x="4864937" y="618726"/>
                  </a:cubicBezTo>
                  <a:cubicBezTo>
                    <a:pt x="4877941" y="621463"/>
                    <a:pt x="4889576" y="617357"/>
                    <a:pt x="4899158" y="609144"/>
                  </a:cubicBezTo>
                  <a:cubicBezTo>
                    <a:pt x="4992241" y="527696"/>
                    <a:pt x="5075057" y="436667"/>
                    <a:pt x="5148291" y="336740"/>
                  </a:cubicBezTo>
                  <a:cubicBezTo>
                    <a:pt x="5171562" y="304572"/>
                    <a:pt x="5193463" y="271719"/>
                    <a:pt x="5216050" y="238866"/>
                  </a:cubicBezTo>
                  <a:cubicBezTo>
                    <a:pt x="5219472" y="240920"/>
                    <a:pt x="5222210" y="242973"/>
                    <a:pt x="5225632" y="245026"/>
                  </a:cubicBezTo>
                  <a:cubicBezTo>
                    <a:pt x="5165402" y="359326"/>
                    <a:pt x="5086008" y="459253"/>
                    <a:pt x="4998401" y="553020"/>
                  </a:cubicBezTo>
                  <a:cubicBezTo>
                    <a:pt x="4973077" y="579713"/>
                    <a:pt x="4946384" y="603668"/>
                    <a:pt x="4919007" y="628308"/>
                  </a:cubicBezTo>
                  <a:cubicBezTo>
                    <a:pt x="4908056" y="637890"/>
                    <a:pt x="4904634" y="644050"/>
                    <a:pt x="4915585" y="658423"/>
                  </a:cubicBezTo>
                  <a:cubicBezTo>
                    <a:pt x="4966233" y="724812"/>
                    <a:pt x="4980606" y="803522"/>
                    <a:pt x="4987450" y="884285"/>
                  </a:cubicBezTo>
                  <a:cubicBezTo>
                    <a:pt x="4988134" y="893867"/>
                    <a:pt x="4984712" y="897289"/>
                    <a:pt x="4975814" y="897289"/>
                  </a:cubicBezTo>
                  <a:cubicBezTo>
                    <a:pt x="4901212" y="897974"/>
                    <a:pt x="4827977" y="894552"/>
                    <a:pt x="4758850" y="862383"/>
                  </a:cubicBezTo>
                  <a:cubicBezTo>
                    <a:pt x="4733526" y="850748"/>
                    <a:pt x="4711624" y="835690"/>
                    <a:pt x="4698620" y="809682"/>
                  </a:cubicBezTo>
                  <a:cubicBezTo>
                    <a:pt x="4693144" y="798047"/>
                    <a:pt x="4686300" y="793940"/>
                    <a:pt x="4673296" y="802153"/>
                  </a:cubicBezTo>
                  <a:cubicBezTo>
                    <a:pt x="4612382" y="838428"/>
                    <a:pt x="4544623" y="860330"/>
                    <a:pt x="4480287" y="887707"/>
                  </a:cubicBezTo>
                  <a:cubicBezTo>
                    <a:pt x="4452225" y="899342"/>
                    <a:pt x="4420056" y="900711"/>
                    <a:pt x="4389942" y="906871"/>
                  </a:cubicBezTo>
                  <a:cubicBezTo>
                    <a:pt x="4233891" y="940408"/>
                    <a:pt x="4078525" y="928773"/>
                    <a:pt x="3923159" y="903449"/>
                  </a:cubicBezTo>
                  <a:cubicBezTo>
                    <a:pt x="3860876" y="893183"/>
                    <a:pt x="3797224" y="888392"/>
                    <a:pt x="3736994" y="867859"/>
                  </a:cubicBezTo>
                  <a:cubicBezTo>
                    <a:pt x="3667182" y="843904"/>
                    <a:pt x="3594632" y="830215"/>
                    <a:pt x="3525505" y="804207"/>
                  </a:cubicBezTo>
                  <a:cubicBezTo>
                    <a:pt x="3497443" y="793940"/>
                    <a:pt x="3469382" y="787780"/>
                    <a:pt x="3436529" y="800784"/>
                  </a:cubicBezTo>
                  <a:cubicBezTo>
                    <a:pt x="3411205" y="811051"/>
                    <a:pt x="3379037" y="800100"/>
                    <a:pt x="3360557" y="780252"/>
                  </a:cubicBezTo>
                  <a:cubicBezTo>
                    <a:pt x="3301011" y="716600"/>
                    <a:pt x="3221617" y="696751"/>
                    <a:pt x="3144277" y="671427"/>
                  </a:cubicBezTo>
                  <a:cubicBezTo>
                    <a:pt x="3108002" y="659791"/>
                    <a:pt x="3074465" y="640627"/>
                    <a:pt x="3038190" y="627623"/>
                  </a:cubicBezTo>
                  <a:cubicBezTo>
                    <a:pt x="2917730" y="585189"/>
                    <a:pt x="2799323" y="535225"/>
                    <a:pt x="2677495" y="496213"/>
                  </a:cubicBezTo>
                  <a:cubicBezTo>
                    <a:pt x="2669281" y="493475"/>
                    <a:pt x="2660384" y="491421"/>
                    <a:pt x="2651486" y="489368"/>
                  </a:cubicBezTo>
                  <a:cubicBezTo>
                    <a:pt x="2649433" y="488684"/>
                    <a:pt x="2648064" y="488684"/>
                    <a:pt x="2646011" y="487999"/>
                  </a:cubicBezTo>
                  <a:cubicBezTo>
                    <a:pt x="2642589" y="485261"/>
                    <a:pt x="2639166" y="483208"/>
                    <a:pt x="2635060" y="485261"/>
                  </a:cubicBezTo>
                  <a:cubicBezTo>
                    <a:pt x="2631638" y="487315"/>
                    <a:pt x="2632322" y="490737"/>
                    <a:pt x="2633691" y="493475"/>
                  </a:cubicBezTo>
                  <a:cubicBezTo>
                    <a:pt x="2639166" y="496213"/>
                    <a:pt x="2645326" y="498950"/>
                    <a:pt x="2650802" y="501688"/>
                  </a:cubicBezTo>
                  <a:cubicBezTo>
                    <a:pt x="2714454" y="531803"/>
                    <a:pt x="2778106" y="560549"/>
                    <a:pt x="2841758" y="591348"/>
                  </a:cubicBezTo>
                  <a:cubicBezTo>
                    <a:pt x="2919099" y="628992"/>
                    <a:pt x="2995755" y="668689"/>
                    <a:pt x="3073096" y="707017"/>
                  </a:cubicBezTo>
                  <a:cubicBezTo>
                    <a:pt x="3156596" y="748767"/>
                    <a:pt x="3240097" y="790518"/>
                    <a:pt x="3324966" y="830215"/>
                  </a:cubicBezTo>
                  <a:cubicBezTo>
                    <a:pt x="3442004" y="885654"/>
                    <a:pt x="3559727" y="939724"/>
                    <a:pt x="3681555" y="984212"/>
                  </a:cubicBezTo>
                  <a:cubicBezTo>
                    <a:pt x="3727412" y="1001323"/>
                    <a:pt x="3773953" y="1019802"/>
                    <a:pt x="3821179" y="1031438"/>
                  </a:cubicBezTo>
                  <a:cubicBezTo>
                    <a:pt x="3890991" y="1048549"/>
                    <a:pt x="3958065" y="1077294"/>
                    <a:pt x="4030615" y="1086192"/>
                  </a:cubicBezTo>
                  <a:cubicBezTo>
                    <a:pt x="4036090" y="1090983"/>
                    <a:pt x="4040197" y="1091668"/>
                    <a:pt x="4043619" y="1084139"/>
                  </a:cubicBezTo>
                  <a:cubicBezTo>
                    <a:pt x="4064837" y="1063606"/>
                    <a:pt x="4075787" y="1036229"/>
                    <a:pt x="4101796" y="1019118"/>
                  </a:cubicBezTo>
                  <a:cubicBezTo>
                    <a:pt x="4162026" y="979421"/>
                    <a:pt x="4218149" y="979421"/>
                    <a:pt x="4274273" y="1023225"/>
                  </a:cubicBezTo>
                  <a:cubicBezTo>
                    <a:pt x="4307125" y="1048549"/>
                    <a:pt x="4332449" y="1080032"/>
                    <a:pt x="4350929" y="1116307"/>
                  </a:cubicBezTo>
                  <a:cubicBezTo>
                    <a:pt x="4359142" y="1132049"/>
                    <a:pt x="4368040" y="1137525"/>
                    <a:pt x="4385835" y="1138893"/>
                  </a:cubicBezTo>
                  <a:cubicBezTo>
                    <a:pt x="4643181" y="1153951"/>
                    <a:pt x="4898474" y="1132734"/>
                    <a:pt x="5153082" y="1094405"/>
                  </a:cubicBezTo>
                  <a:cubicBezTo>
                    <a:pt x="5164033" y="1093037"/>
                    <a:pt x="5174299" y="1090299"/>
                    <a:pt x="5179775" y="1078663"/>
                  </a:cubicBezTo>
                  <a:cubicBezTo>
                    <a:pt x="5187988" y="1062237"/>
                    <a:pt x="5203046" y="1054708"/>
                    <a:pt x="5218787" y="1054708"/>
                  </a:cubicBezTo>
                  <a:cubicBezTo>
                    <a:pt x="5249587" y="1055393"/>
                    <a:pt x="5274227" y="1041020"/>
                    <a:pt x="5300919" y="1030069"/>
                  </a:cubicBezTo>
                  <a:cubicBezTo>
                    <a:pt x="5339248" y="1014327"/>
                    <a:pt x="5377576" y="1010220"/>
                    <a:pt x="5413850" y="1036229"/>
                  </a:cubicBezTo>
                  <a:cubicBezTo>
                    <a:pt x="5421379" y="1041704"/>
                    <a:pt x="5431646" y="1043073"/>
                    <a:pt x="5438490" y="1040335"/>
                  </a:cubicBezTo>
                  <a:cubicBezTo>
                    <a:pt x="5461761" y="1030069"/>
                    <a:pt x="5487085" y="1029384"/>
                    <a:pt x="5511724" y="1023909"/>
                  </a:cubicBezTo>
                  <a:cubicBezTo>
                    <a:pt x="5552106" y="1013642"/>
                    <a:pt x="5591118" y="1002007"/>
                    <a:pt x="5632184" y="993794"/>
                  </a:cubicBezTo>
                  <a:cubicBezTo>
                    <a:pt x="5680094" y="983528"/>
                    <a:pt x="5726635" y="969154"/>
                    <a:pt x="5773861" y="956835"/>
                  </a:cubicBezTo>
                  <a:cubicBezTo>
                    <a:pt x="5813558" y="945884"/>
                    <a:pt x="5853939" y="934933"/>
                    <a:pt x="5893637" y="922613"/>
                  </a:cubicBezTo>
                  <a:cubicBezTo>
                    <a:pt x="5951813" y="904818"/>
                    <a:pt x="6010674" y="888392"/>
                    <a:pt x="6067482" y="867174"/>
                  </a:cubicBezTo>
                  <a:cubicBezTo>
                    <a:pt x="6118130" y="848010"/>
                    <a:pt x="6171516" y="834321"/>
                    <a:pt x="6221479" y="811735"/>
                  </a:cubicBezTo>
                  <a:cubicBezTo>
                    <a:pt x="6237221" y="804207"/>
                    <a:pt x="6257070" y="789149"/>
                    <a:pt x="6280340" y="799416"/>
                  </a:cubicBezTo>
                  <a:cubicBezTo>
                    <a:pt x="6276234" y="808998"/>
                    <a:pt x="6265283" y="810366"/>
                    <a:pt x="6257070" y="813788"/>
                  </a:cubicBezTo>
                  <a:cubicBezTo>
                    <a:pt x="6098966" y="886338"/>
                    <a:pt x="5934018" y="938355"/>
                    <a:pt x="5767701" y="986265"/>
                  </a:cubicBezTo>
                  <a:cubicBezTo>
                    <a:pt x="5667090" y="1015011"/>
                    <a:pt x="5565794" y="1041020"/>
                    <a:pt x="5463129" y="1063606"/>
                  </a:cubicBezTo>
                  <a:cubicBezTo>
                    <a:pt x="5448757" y="1067028"/>
                    <a:pt x="5441228" y="1069766"/>
                    <a:pt x="5448757" y="1087561"/>
                  </a:cubicBezTo>
                  <a:cubicBezTo>
                    <a:pt x="5463814" y="1123836"/>
                    <a:pt x="5461076" y="1162164"/>
                    <a:pt x="5456285" y="1199808"/>
                  </a:cubicBezTo>
                  <a:cubicBezTo>
                    <a:pt x="5448072" y="1259353"/>
                    <a:pt x="5428224" y="1315477"/>
                    <a:pt x="5401531" y="1368862"/>
                  </a:cubicBezTo>
                  <a:cubicBezTo>
                    <a:pt x="5396055" y="1379813"/>
                    <a:pt x="5391948" y="1386657"/>
                    <a:pt x="5377576" y="1377760"/>
                  </a:cubicBezTo>
                  <a:cubicBezTo>
                    <a:pt x="5321452" y="1344907"/>
                    <a:pt x="5267382" y="1309317"/>
                    <a:pt x="5222894" y="1260038"/>
                  </a:cubicBezTo>
                  <a:cubicBezTo>
                    <a:pt x="5190726" y="1223763"/>
                    <a:pt x="5167455" y="1184066"/>
                    <a:pt x="5165402" y="1134787"/>
                  </a:cubicBezTo>
                  <a:cubicBezTo>
                    <a:pt x="5164718" y="1114254"/>
                    <a:pt x="5151713" y="1122467"/>
                    <a:pt x="5142816" y="1123836"/>
                  </a:cubicBezTo>
                  <a:cubicBezTo>
                    <a:pt x="4971023" y="1150529"/>
                    <a:pt x="4798547" y="1166270"/>
                    <a:pt x="4624701" y="1169693"/>
                  </a:cubicBezTo>
                  <a:cubicBezTo>
                    <a:pt x="4556258" y="1171062"/>
                    <a:pt x="4487131" y="1171062"/>
                    <a:pt x="4418688" y="1166270"/>
                  </a:cubicBezTo>
                  <a:cubicBezTo>
                    <a:pt x="4405683" y="1165586"/>
                    <a:pt x="4391995" y="1166270"/>
                    <a:pt x="4376937" y="1166270"/>
                  </a:cubicBezTo>
                  <a:cubicBezTo>
                    <a:pt x="4410474" y="1255931"/>
                    <a:pt x="4428270" y="1347645"/>
                    <a:pt x="4431692" y="1442097"/>
                  </a:cubicBezTo>
                  <a:cubicBezTo>
                    <a:pt x="4327658" y="1445519"/>
                    <a:pt x="4223625" y="1442097"/>
                    <a:pt x="4123698" y="1408559"/>
                  </a:cubicBezTo>
                  <a:cubicBezTo>
                    <a:pt x="4068259" y="1390080"/>
                    <a:pt x="4017611" y="1362702"/>
                    <a:pt x="3979283" y="1316845"/>
                  </a:cubicBezTo>
                  <a:cubicBezTo>
                    <a:pt x="3916999" y="1241558"/>
                    <a:pt x="3932742" y="1168324"/>
                    <a:pt x="4020349" y="1125205"/>
                  </a:cubicBezTo>
                  <a:cubicBezTo>
                    <a:pt x="4022402" y="1123836"/>
                    <a:pt x="4023771" y="1121782"/>
                    <a:pt x="4025140" y="1119729"/>
                  </a:cubicBezTo>
                  <a:cubicBezTo>
                    <a:pt x="4025140" y="1114938"/>
                    <a:pt x="4021718" y="1112885"/>
                    <a:pt x="4018295" y="1112201"/>
                  </a:cubicBezTo>
                  <a:cubicBezTo>
                    <a:pt x="3750683" y="1051286"/>
                    <a:pt x="3500865" y="943830"/>
                    <a:pt x="3255839" y="824055"/>
                  </a:cubicBezTo>
                  <a:cubicBezTo>
                    <a:pt x="3043665" y="720022"/>
                    <a:pt x="2836283" y="606406"/>
                    <a:pt x="2618634" y="512639"/>
                  </a:cubicBezTo>
                  <a:cubicBezTo>
                    <a:pt x="2602892" y="505794"/>
                    <a:pt x="2590572" y="504426"/>
                    <a:pt x="2574146" y="513323"/>
                  </a:cubicBezTo>
                  <a:cubicBezTo>
                    <a:pt x="2520760" y="542754"/>
                    <a:pt x="2468059" y="537278"/>
                    <a:pt x="2418095" y="504426"/>
                  </a:cubicBezTo>
                  <a:cubicBezTo>
                    <a:pt x="2387980" y="484577"/>
                    <a:pt x="2363341" y="459253"/>
                    <a:pt x="2344861" y="429138"/>
                  </a:cubicBezTo>
                  <a:cubicBezTo>
                    <a:pt x="2332541" y="408605"/>
                    <a:pt x="2316115" y="399708"/>
                    <a:pt x="2294213" y="393548"/>
                  </a:cubicBezTo>
                  <a:cubicBezTo>
                    <a:pt x="2078617" y="331264"/>
                    <a:pt x="1858230" y="312785"/>
                    <a:pt x="1634422" y="323052"/>
                  </a:cubicBezTo>
                  <a:cubicBezTo>
                    <a:pt x="1044442" y="350429"/>
                    <a:pt x="528381" y="566709"/>
                    <a:pt x="56123" y="903449"/>
                  </a:cubicBezTo>
                  <a:cubicBezTo>
                    <a:pt x="38328" y="915769"/>
                    <a:pt x="24640" y="936302"/>
                    <a:pt x="0" y="937671"/>
                  </a:cubicBezTo>
                  <a:cubicBezTo>
                    <a:pt x="0" y="937671"/>
                    <a:pt x="684" y="938355"/>
                    <a:pt x="684" y="938355"/>
                  </a:cubicBezTo>
                  <a:close/>
                  <a:moveTo>
                    <a:pt x="2622740" y="480471"/>
                  </a:moveTo>
                  <a:cubicBezTo>
                    <a:pt x="2620002" y="482524"/>
                    <a:pt x="2618634" y="484577"/>
                    <a:pt x="2616580" y="485946"/>
                  </a:cubicBezTo>
                  <a:cubicBezTo>
                    <a:pt x="2618634" y="487315"/>
                    <a:pt x="2620687" y="489368"/>
                    <a:pt x="2622740" y="490053"/>
                  </a:cubicBezTo>
                  <a:cubicBezTo>
                    <a:pt x="2627531" y="491421"/>
                    <a:pt x="2628900" y="488684"/>
                    <a:pt x="2628216" y="485261"/>
                  </a:cubicBezTo>
                  <a:cubicBezTo>
                    <a:pt x="2627531" y="483893"/>
                    <a:pt x="2624793" y="482524"/>
                    <a:pt x="2622740" y="480471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07797BD-2FBD-4C0C-BD51-C0B71B0FECA5}"/>
                </a:ext>
              </a:extLst>
            </p:cNvPr>
            <p:cNvSpPr/>
            <p:nvPr/>
          </p:nvSpPr>
          <p:spPr>
            <a:xfrm>
              <a:off x="3145417" y="5856143"/>
              <a:ext cx="2600838" cy="622832"/>
            </a:xfrm>
            <a:custGeom>
              <a:avLst/>
              <a:gdLst>
                <a:gd name="connsiteX0" fmla="*/ 0 w 2600838"/>
                <a:gd name="connsiteY0" fmla="*/ 626104 h 622832"/>
                <a:gd name="connsiteX1" fmla="*/ 140308 w 2600838"/>
                <a:gd name="connsiteY1" fmla="*/ 535759 h 622832"/>
                <a:gd name="connsiteX2" fmla="*/ 1305210 w 2600838"/>
                <a:gd name="connsiteY2" fmla="*/ 122363 h 622832"/>
                <a:gd name="connsiteX3" fmla="*/ 1848649 w 2600838"/>
                <a:gd name="connsiteY3" fmla="*/ 98408 h 622832"/>
                <a:gd name="connsiteX4" fmla="*/ 1883555 w 2600838"/>
                <a:gd name="connsiteY4" fmla="*/ 81297 h 622832"/>
                <a:gd name="connsiteX5" fmla="*/ 2117630 w 2600838"/>
                <a:gd name="connsiteY5" fmla="*/ 77875 h 622832"/>
                <a:gd name="connsiteX6" fmla="*/ 2212766 w 2600838"/>
                <a:gd name="connsiteY6" fmla="*/ 137420 h 622832"/>
                <a:gd name="connsiteX7" fmla="*/ 2483116 w 2600838"/>
                <a:gd name="connsiteY7" fmla="*/ 212023 h 622832"/>
                <a:gd name="connsiteX8" fmla="*/ 2554982 w 2600838"/>
                <a:gd name="connsiteY8" fmla="*/ 255143 h 622832"/>
                <a:gd name="connsiteX9" fmla="*/ 2558404 w 2600838"/>
                <a:gd name="connsiteY9" fmla="*/ 420090 h 622832"/>
                <a:gd name="connsiteX10" fmla="*/ 2498174 w 2600838"/>
                <a:gd name="connsiteY10" fmla="*/ 461840 h 622832"/>
                <a:gd name="connsiteX11" fmla="*/ 1975268 w 2600838"/>
                <a:gd name="connsiteY11" fmla="*/ 598042 h 622832"/>
                <a:gd name="connsiteX12" fmla="*/ 2012228 w 2600838"/>
                <a:gd name="connsiteY12" fmla="*/ 579563 h 622832"/>
                <a:gd name="connsiteX13" fmla="*/ 2316799 w 2600838"/>
                <a:gd name="connsiteY13" fmla="*/ 504275 h 622832"/>
                <a:gd name="connsiteX14" fmla="*/ 2512547 w 2600838"/>
                <a:gd name="connsiteY14" fmla="*/ 419406 h 622832"/>
                <a:gd name="connsiteX15" fmla="*/ 2509125 w 2600838"/>
                <a:gd name="connsiteY15" fmla="*/ 257196 h 622832"/>
                <a:gd name="connsiteX16" fmla="*/ 2235352 w 2600838"/>
                <a:gd name="connsiteY16" fmla="*/ 167535 h 622832"/>
                <a:gd name="connsiteX17" fmla="*/ 2160065 w 2600838"/>
                <a:gd name="connsiteY17" fmla="*/ 154531 h 622832"/>
                <a:gd name="connsiteX18" fmla="*/ 2199077 w 2600838"/>
                <a:gd name="connsiteY18" fmla="*/ 338643 h 622832"/>
                <a:gd name="connsiteX19" fmla="*/ 2166909 w 2600838"/>
                <a:gd name="connsiteY19" fmla="*/ 373549 h 622832"/>
                <a:gd name="connsiteX20" fmla="*/ 1940362 w 2600838"/>
                <a:gd name="connsiteY20" fmla="*/ 341381 h 622832"/>
                <a:gd name="connsiteX21" fmla="*/ 1843857 w 2600838"/>
                <a:gd name="connsiteY21" fmla="*/ 283204 h 622832"/>
                <a:gd name="connsiteX22" fmla="*/ 1836329 w 2600838"/>
                <a:gd name="connsiteY22" fmla="*/ 123732 h 622832"/>
                <a:gd name="connsiteX23" fmla="*/ 1600200 w 2600838"/>
                <a:gd name="connsiteY23" fmla="*/ 120994 h 622832"/>
                <a:gd name="connsiteX24" fmla="*/ 232707 w 2600838"/>
                <a:gd name="connsiteY24" fmla="*/ 490587 h 622832"/>
                <a:gd name="connsiteX25" fmla="*/ 23955 w 2600838"/>
                <a:gd name="connsiteY25" fmla="*/ 615837 h 622832"/>
                <a:gd name="connsiteX26" fmla="*/ 0 w 2600838"/>
                <a:gd name="connsiteY26" fmla="*/ 626104 h 622832"/>
                <a:gd name="connsiteX27" fmla="*/ 0 w 2600838"/>
                <a:gd name="connsiteY27" fmla="*/ 626104 h 62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00838" h="622832">
                  <a:moveTo>
                    <a:pt x="0" y="626104"/>
                  </a:moveTo>
                  <a:cubicBezTo>
                    <a:pt x="46541" y="595989"/>
                    <a:pt x="93083" y="564505"/>
                    <a:pt x="140308" y="535759"/>
                  </a:cubicBezTo>
                  <a:cubicBezTo>
                    <a:pt x="499635" y="316057"/>
                    <a:pt x="888392" y="179170"/>
                    <a:pt x="1305210" y="122363"/>
                  </a:cubicBezTo>
                  <a:cubicBezTo>
                    <a:pt x="1485900" y="97723"/>
                    <a:pt x="1667274" y="91563"/>
                    <a:pt x="1848649" y="98408"/>
                  </a:cubicBezTo>
                  <a:cubicBezTo>
                    <a:pt x="1864390" y="99092"/>
                    <a:pt x="1873973" y="95670"/>
                    <a:pt x="1883555" y="81297"/>
                  </a:cubicBezTo>
                  <a:cubicBezTo>
                    <a:pt x="1950629" y="-24790"/>
                    <a:pt x="2049871" y="-28212"/>
                    <a:pt x="2117630" y="77875"/>
                  </a:cubicBezTo>
                  <a:cubicBezTo>
                    <a:pt x="2142269" y="116887"/>
                    <a:pt x="2169647" y="130576"/>
                    <a:pt x="2212766" y="137420"/>
                  </a:cubicBezTo>
                  <a:cubicBezTo>
                    <a:pt x="2305848" y="151109"/>
                    <a:pt x="2396878" y="172326"/>
                    <a:pt x="2483116" y="212023"/>
                  </a:cubicBezTo>
                  <a:cubicBezTo>
                    <a:pt x="2508440" y="223658"/>
                    <a:pt x="2533080" y="237347"/>
                    <a:pt x="2554982" y="255143"/>
                  </a:cubicBezTo>
                  <a:cubicBezTo>
                    <a:pt x="2617265" y="305790"/>
                    <a:pt x="2618634" y="366020"/>
                    <a:pt x="2558404" y="420090"/>
                  </a:cubicBezTo>
                  <a:cubicBezTo>
                    <a:pt x="2539924" y="436517"/>
                    <a:pt x="2520076" y="450205"/>
                    <a:pt x="2498174" y="461840"/>
                  </a:cubicBezTo>
                  <a:cubicBezTo>
                    <a:pt x="2335279" y="545341"/>
                    <a:pt x="2158696" y="573403"/>
                    <a:pt x="1975268" y="598042"/>
                  </a:cubicBezTo>
                  <a:cubicBezTo>
                    <a:pt x="1987588" y="582985"/>
                    <a:pt x="2000592" y="582301"/>
                    <a:pt x="2012228" y="579563"/>
                  </a:cubicBezTo>
                  <a:cubicBezTo>
                    <a:pt x="2113524" y="554239"/>
                    <a:pt x="2216872" y="535759"/>
                    <a:pt x="2316799" y="504275"/>
                  </a:cubicBezTo>
                  <a:cubicBezTo>
                    <a:pt x="2385243" y="483058"/>
                    <a:pt x="2452317" y="459787"/>
                    <a:pt x="2512547" y="419406"/>
                  </a:cubicBezTo>
                  <a:cubicBezTo>
                    <a:pt x="2595363" y="363283"/>
                    <a:pt x="2594679" y="308528"/>
                    <a:pt x="2509125" y="257196"/>
                  </a:cubicBezTo>
                  <a:cubicBezTo>
                    <a:pt x="2424940" y="207232"/>
                    <a:pt x="2329804" y="186699"/>
                    <a:pt x="2235352" y="167535"/>
                  </a:cubicBezTo>
                  <a:cubicBezTo>
                    <a:pt x="2211397" y="162744"/>
                    <a:pt x="2187442" y="159322"/>
                    <a:pt x="2160065" y="154531"/>
                  </a:cubicBezTo>
                  <a:cubicBezTo>
                    <a:pt x="2180598" y="216814"/>
                    <a:pt x="2194971" y="277044"/>
                    <a:pt x="2199077" y="338643"/>
                  </a:cubicBezTo>
                  <a:cubicBezTo>
                    <a:pt x="2201815" y="373549"/>
                    <a:pt x="2201815" y="373549"/>
                    <a:pt x="2166909" y="373549"/>
                  </a:cubicBezTo>
                  <a:cubicBezTo>
                    <a:pt x="2089568" y="374233"/>
                    <a:pt x="2013596" y="367389"/>
                    <a:pt x="1940362" y="341381"/>
                  </a:cubicBezTo>
                  <a:cubicBezTo>
                    <a:pt x="1904087" y="328376"/>
                    <a:pt x="1871235" y="310581"/>
                    <a:pt x="1843857" y="283204"/>
                  </a:cubicBezTo>
                  <a:cubicBezTo>
                    <a:pt x="1789787" y="229134"/>
                    <a:pt x="1787050" y="183277"/>
                    <a:pt x="1836329" y="123732"/>
                  </a:cubicBezTo>
                  <a:cubicBezTo>
                    <a:pt x="1756935" y="118941"/>
                    <a:pt x="1678910" y="118941"/>
                    <a:pt x="1600200" y="120994"/>
                  </a:cubicBezTo>
                  <a:cubicBezTo>
                    <a:pt x="1114938" y="136736"/>
                    <a:pt x="659792" y="260618"/>
                    <a:pt x="232707" y="490587"/>
                  </a:cubicBezTo>
                  <a:cubicBezTo>
                    <a:pt x="161526" y="528915"/>
                    <a:pt x="92398" y="571349"/>
                    <a:pt x="23955" y="615837"/>
                  </a:cubicBezTo>
                  <a:cubicBezTo>
                    <a:pt x="17111" y="621313"/>
                    <a:pt x="10266" y="628842"/>
                    <a:pt x="0" y="626104"/>
                  </a:cubicBezTo>
                  <a:cubicBezTo>
                    <a:pt x="0" y="625420"/>
                    <a:pt x="0" y="626104"/>
                    <a:pt x="0" y="62610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7092206" y="1521860"/>
            <a:ext cx="788069" cy="515722"/>
            <a:chOff x="3663950" y="4879975"/>
            <a:chExt cx="3022600" cy="1978025"/>
          </a:xfrm>
        </p:grpSpPr>
        <p:sp>
          <p:nvSpPr>
            <p:cNvPr id="4" name="Freeform 18"/>
            <p:cNvSpPr>
              <a:spLocks noEditPoints="1"/>
            </p:cNvSpPr>
            <p:nvPr/>
          </p:nvSpPr>
          <p:spPr bwMode="auto">
            <a:xfrm>
              <a:off x="3663950" y="5508625"/>
              <a:ext cx="3022600" cy="1349375"/>
            </a:xfrm>
            <a:custGeom>
              <a:avLst/>
              <a:gdLst>
                <a:gd name="T0" fmla="*/ 1253 w 1904"/>
                <a:gd name="T1" fmla="*/ 350 h 850"/>
                <a:gd name="T2" fmla="*/ 1276 w 1904"/>
                <a:gd name="T3" fmla="*/ 208 h 850"/>
                <a:gd name="T4" fmla="*/ 1195 w 1904"/>
                <a:gd name="T5" fmla="*/ 134 h 850"/>
                <a:gd name="T6" fmla="*/ 1168 w 1904"/>
                <a:gd name="T7" fmla="*/ 38 h 850"/>
                <a:gd name="T8" fmla="*/ 1133 w 1904"/>
                <a:gd name="T9" fmla="*/ 4 h 850"/>
                <a:gd name="T10" fmla="*/ 1091 w 1904"/>
                <a:gd name="T11" fmla="*/ 11 h 850"/>
                <a:gd name="T12" fmla="*/ 1098 w 1904"/>
                <a:gd name="T13" fmla="*/ 54 h 850"/>
                <a:gd name="T14" fmla="*/ 1133 w 1904"/>
                <a:gd name="T15" fmla="*/ 134 h 850"/>
                <a:gd name="T16" fmla="*/ 1041 w 1904"/>
                <a:gd name="T17" fmla="*/ 227 h 850"/>
                <a:gd name="T18" fmla="*/ 883 w 1904"/>
                <a:gd name="T19" fmla="*/ 238 h 850"/>
                <a:gd name="T20" fmla="*/ 690 w 1904"/>
                <a:gd name="T21" fmla="*/ 319 h 850"/>
                <a:gd name="T22" fmla="*/ 586 w 1904"/>
                <a:gd name="T23" fmla="*/ 338 h 850"/>
                <a:gd name="T24" fmla="*/ 517 w 1904"/>
                <a:gd name="T25" fmla="*/ 277 h 850"/>
                <a:gd name="T26" fmla="*/ 528 w 1904"/>
                <a:gd name="T27" fmla="*/ 227 h 850"/>
                <a:gd name="T28" fmla="*/ 490 w 1904"/>
                <a:gd name="T29" fmla="*/ 204 h 850"/>
                <a:gd name="T30" fmla="*/ 463 w 1904"/>
                <a:gd name="T31" fmla="*/ 235 h 850"/>
                <a:gd name="T32" fmla="*/ 455 w 1904"/>
                <a:gd name="T33" fmla="*/ 311 h 850"/>
                <a:gd name="T34" fmla="*/ 432 w 1904"/>
                <a:gd name="T35" fmla="*/ 423 h 850"/>
                <a:gd name="T36" fmla="*/ 451 w 1904"/>
                <a:gd name="T37" fmla="*/ 515 h 850"/>
                <a:gd name="T38" fmla="*/ 19 w 1904"/>
                <a:gd name="T39" fmla="*/ 658 h 850"/>
                <a:gd name="T40" fmla="*/ 4 w 1904"/>
                <a:gd name="T41" fmla="*/ 700 h 850"/>
                <a:gd name="T42" fmla="*/ 281 w 1904"/>
                <a:gd name="T43" fmla="*/ 715 h 850"/>
                <a:gd name="T44" fmla="*/ 412 w 1904"/>
                <a:gd name="T45" fmla="*/ 846 h 850"/>
                <a:gd name="T46" fmla="*/ 1522 w 1904"/>
                <a:gd name="T47" fmla="*/ 835 h 850"/>
                <a:gd name="T48" fmla="*/ 1873 w 1904"/>
                <a:gd name="T49" fmla="*/ 715 h 850"/>
                <a:gd name="T50" fmla="*/ 1904 w 1904"/>
                <a:gd name="T51" fmla="*/ 685 h 850"/>
                <a:gd name="T52" fmla="*/ 1873 w 1904"/>
                <a:gd name="T53" fmla="*/ 654 h 850"/>
                <a:gd name="T54" fmla="*/ 1110 w 1904"/>
                <a:gd name="T55" fmla="*/ 223 h 850"/>
                <a:gd name="T56" fmla="*/ 1164 w 1904"/>
                <a:gd name="T57" fmla="*/ 192 h 850"/>
                <a:gd name="T58" fmla="*/ 1218 w 1904"/>
                <a:gd name="T59" fmla="*/ 231 h 850"/>
                <a:gd name="T60" fmla="*/ 1152 w 1904"/>
                <a:gd name="T61" fmla="*/ 277 h 850"/>
                <a:gd name="T62" fmla="*/ 694 w 1904"/>
                <a:gd name="T63" fmla="*/ 400 h 850"/>
                <a:gd name="T64" fmla="*/ 952 w 1904"/>
                <a:gd name="T65" fmla="*/ 292 h 850"/>
                <a:gd name="T66" fmla="*/ 1214 w 1904"/>
                <a:gd name="T67" fmla="*/ 400 h 850"/>
                <a:gd name="T68" fmla="*/ 1110 w 1904"/>
                <a:gd name="T69" fmla="*/ 619 h 850"/>
                <a:gd name="T70" fmla="*/ 1071 w 1904"/>
                <a:gd name="T71" fmla="*/ 581 h 850"/>
                <a:gd name="T72" fmla="*/ 998 w 1904"/>
                <a:gd name="T73" fmla="*/ 581 h 850"/>
                <a:gd name="T74" fmla="*/ 821 w 1904"/>
                <a:gd name="T75" fmla="*/ 523 h 850"/>
                <a:gd name="T76" fmla="*/ 678 w 1904"/>
                <a:gd name="T77" fmla="*/ 411 h 850"/>
                <a:gd name="T78" fmla="*/ 524 w 1904"/>
                <a:gd name="T79" fmla="*/ 400 h 850"/>
                <a:gd name="T80" fmla="*/ 601 w 1904"/>
                <a:gd name="T81" fmla="*/ 419 h 850"/>
                <a:gd name="T82" fmla="*/ 775 w 1904"/>
                <a:gd name="T83" fmla="*/ 569 h 850"/>
                <a:gd name="T84" fmla="*/ 921 w 1904"/>
                <a:gd name="T85" fmla="*/ 631 h 850"/>
                <a:gd name="T86" fmla="*/ 852 w 1904"/>
                <a:gd name="T87" fmla="*/ 654 h 850"/>
                <a:gd name="T88" fmla="*/ 648 w 1904"/>
                <a:gd name="T89" fmla="*/ 600 h 850"/>
                <a:gd name="T90" fmla="*/ 520 w 1904"/>
                <a:gd name="T91" fmla="*/ 504 h 850"/>
                <a:gd name="T92" fmla="*/ 493 w 1904"/>
                <a:gd name="T93" fmla="*/ 438 h 850"/>
                <a:gd name="T94" fmla="*/ 436 w 1904"/>
                <a:gd name="T95" fmla="*/ 654 h 850"/>
                <a:gd name="T96" fmla="*/ 1465 w 1904"/>
                <a:gd name="T97" fmla="*/ 788 h 850"/>
                <a:gd name="T98" fmla="*/ 359 w 1904"/>
                <a:gd name="T99" fmla="*/ 715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04" h="850">
                  <a:moveTo>
                    <a:pt x="1873" y="654"/>
                  </a:moveTo>
                  <a:lnTo>
                    <a:pt x="1557" y="654"/>
                  </a:lnTo>
                  <a:lnTo>
                    <a:pt x="1260" y="358"/>
                  </a:lnTo>
                  <a:lnTo>
                    <a:pt x="1253" y="350"/>
                  </a:lnTo>
                  <a:lnTo>
                    <a:pt x="1268" y="304"/>
                  </a:lnTo>
                  <a:lnTo>
                    <a:pt x="1280" y="265"/>
                  </a:lnTo>
                  <a:lnTo>
                    <a:pt x="1280" y="235"/>
                  </a:lnTo>
                  <a:lnTo>
                    <a:pt x="1276" y="208"/>
                  </a:lnTo>
                  <a:lnTo>
                    <a:pt x="1268" y="188"/>
                  </a:lnTo>
                  <a:lnTo>
                    <a:pt x="1256" y="169"/>
                  </a:lnTo>
                  <a:lnTo>
                    <a:pt x="1229" y="150"/>
                  </a:lnTo>
                  <a:lnTo>
                    <a:pt x="1195" y="134"/>
                  </a:lnTo>
                  <a:lnTo>
                    <a:pt x="1195" y="104"/>
                  </a:lnTo>
                  <a:lnTo>
                    <a:pt x="1187" y="81"/>
                  </a:lnTo>
                  <a:lnTo>
                    <a:pt x="1179" y="58"/>
                  </a:lnTo>
                  <a:lnTo>
                    <a:pt x="1168" y="38"/>
                  </a:lnTo>
                  <a:lnTo>
                    <a:pt x="1156" y="23"/>
                  </a:lnTo>
                  <a:lnTo>
                    <a:pt x="1145" y="15"/>
                  </a:lnTo>
                  <a:lnTo>
                    <a:pt x="1137" y="8"/>
                  </a:lnTo>
                  <a:lnTo>
                    <a:pt x="1133" y="4"/>
                  </a:lnTo>
                  <a:lnTo>
                    <a:pt x="1125" y="0"/>
                  </a:lnTo>
                  <a:lnTo>
                    <a:pt x="1114" y="0"/>
                  </a:lnTo>
                  <a:lnTo>
                    <a:pt x="1102" y="4"/>
                  </a:lnTo>
                  <a:lnTo>
                    <a:pt x="1091" y="11"/>
                  </a:lnTo>
                  <a:lnTo>
                    <a:pt x="1087" y="23"/>
                  </a:lnTo>
                  <a:lnTo>
                    <a:pt x="1087" y="34"/>
                  </a:lnTo>
                  <a:lnTo>
                    <a:pt x="1091" y="46"/>
                  </a:lnTo>
                  <a:lnTo>
                    <a:pt x="1098" y="54"/>
                  </a:lnTo>
                  <a:lnTo>
                    <a:pt x="1106" y="61"/>
                  </a:lnTo>
                  <a:lnTo>
                    <a:pt x="1118" y="77"/>
                  </a:lnTo>
                  <a:lnTo>
                    <a:pt x="1129" y="100"/>
                  </a:lnTo>
                  <a:lnTo>
                    <a:pt x="1133" y="134"/>
                  </a:lnTo>
                  <a:lnTo>
                    <a:pt x="1102" y="146"/>
                  </a:lnTo>
                  <a:lnTo>
                    <a:pt x="1075" y="165"/>
                  </a:lnTo>
                  <a:lnTo>
                    <a:pt x="1052" y="192"/>
                  </a:lnTo>
                  <a:lnTo>
                    <a:pt x="1041" y="227"/>
                  </a:lnTo>
                  <a:lnTo>
                    <a:pt x="1037" y="238"/>
                  </a:lnTo>
                  <a:lnTo>
                    <a:pt x="987" y="231"/>
                  </a:lnTo>
                  <a:lnTo>
                    <a:pt x="933" y="231"/>
                  </a:lnTo>
                  <a:lnTo>
                    <a:pt x="883" y="238"/>
                  </a:lnTo>
                  <a:lnTo>
                    <a:pt x="833" y="250"/>
                  </a:lnTo>
                  <a:lnTo>
                    <a:pt x="782" y="265"/>
                  </a:lnTo>
                  <a:lnTo>
                    <a:pt x="736" y="288"/>
                  </a:lnTo>
                  <a:lnTo>
                    <a:pt x="690" y="319"/>
                  </a:lnTo>
                  <a:lnTo>
                    <a:pt x="648" y="358"/>
                  </a:lnTo>
                  <a:lnTo>
                    <a:pt x="640" y="365"/>
                  </a:lnTo>
                  <a:lnTo>
                    <a:pt x="613" y="350"/>
                  </a:lnTo>
                  <a:lnTo>
                    <a:pt x="586" y="338"/>
                  </a:lnTo>
                  <a:lnTo>
                    <a:pt x="555" y="335"/>
                  </a:lnTo>
                  <a:lnTo>
                    <a:pt x="524" y="335"/>
                  </a:lnTo>
                  <a:lnTo>
                    <a:pt x="517" y="304"/>
                  </a:lnTo>
                  <a:lnTo>
                    <a:pt x="517" y="277"/>
                  </a:lnTo>
                  <a:lnTo>
                    <a:pt x="520" y="258"/>
                  </a:lnTo>
                  <a:lnTo>
                    <a:pt x="524" y="250"/>
                  </a:lnTo>
                  <a:lnTo>
                    <a:pt x="528" y="238"/>
                  </a:lnTo>
                  <a:lnTo>
                    <a:pt x="528" y="227"/>
                  </a:lnTo>
                  <a:lnTo>
                    <a:pt x="520" y="215"/>
                  </a:lnTo>
                  <a:lnTo>
                    <a:pt x="513" y="208"/>
                  </a:lnTo>
                  <a:lnTo>
                    <a:pt x="501" y="204"/>
                  </a:lnTo>
                  <a:lnTo>
                    <a:pt x="490" y="204"/>
                  </a:lnTo>
                  <a:lnTo>
                    <a:pt x="478" y="211"/>
                  </a:lnTo>
                  <a:lnTo>
                    <a:pt x="470" y="219"/>
                  </a:lnTo>
                  <a:lnTo>
                    <a:pt x="466" y="223"/>
                  </a:lnTo>
                  <a:lnTo>
                    <a:pt x="463" y="235"/>
                  </a:lnTo>
                  <a:lnTo>
                    <a:pt x="459" y="246"/>
                  </a:lnTo>
                  <a:lnTo>
                    <a:pt x="455" y="265"/>
                  </a:lnTo>
                  <a:lnTo>
                    <a:pt x="455" y="285"/>
                  </a:lnTo>
                  <a:lnTo>
                    <a:pt x="455" y="311"/>
                  </a:lnTo>
                  <a:lnTo>
                    <a:pt x="459" y="335"/>
                  </a:lnTo>
                  <a:lnTo>
                    <a:pt x="470" y="365"/>
                  </a:lnTo>
                  <a:lnTo>
                    <a:pt x="447" y="392"/>
                  </a:lnTo>
                  <a:lnTo>
                    <a:pt x="432" y="423"/>
                  </a:lnTo>
                  <a:lnTo>
                    <a:pt x="432" y="442"/>
                  </a:lnTo>
                  <a:lnTo>
                    <a:pt x="432" y="465"/>
                  </a:lnTo>
                  <a:lnTo>
                    <a:pt x="439" y="488"/>
                  </a:lnTo>
                  <a:lnTo>
                    <a:pt x="451" y="515"/>
                  </a:lnTo>
                  <a:lnTo>
                    <a:pt x="466" y="538"/>
                  </a:lnTo>
                  <a:lnTo>
                    <a:pt x="351" y="654"/>
                  </a:lnTo>
                  <a:lnTo>
                    <a:pt x="35" y="654"/>
                  </a:lnTo>
                  <a:lnTo>
                    <a:pt x="19" y="658"/>
                  </a:lnTo>
                  <a:lnTo>
                    <a:pt x="12" y="665"/>
                  </a:lnTo>
                  <a:lnTo>
                    <a:pt x="4" y="673"/>
                  </a:lnTo>
                  <a:lnTo>
                    <a:pt x="0" y="685"/>
                  </a:lnTo>
                  <a:lnTo>
                    <a:pt x="4" y="700"/>
                  </a:lnTo>
                  <a:lnTo>
                    <a:pt x="12" y="708"/>
                  </a:lnTo>
                  <a:lnTo>
                    <a:pt x="19" y="715"/>
                  </a:lnTo>
                  <a:lnTo>
                    <a:pt x="35" y="715"/>
                  </a:lnTo>
                  <a:lnTo>
                    <a:pt x="281" y="715"/>
                  </a:lnTo>
                  <a:lnTo>
                    <a:pt x="339" y="796"/>
                  </a:lnTo>
                  <a:lnTo>
                    <a:pt x="362" y="819"/>
                  </a:lnTo>
                  <a:lnTo>
                    <a:pt x="386" y="835"/>
                  </a:lnTo>
                  <a:lnTo>
                    <a:pt x="412" y="846"/>
                  </a:lnTo>
                  <a:lnTo>
                    <a:pt x="443" y="850"/>
                  </a:lnTo>
                  <a:lnTo>
                    <a:pt x="1465" y="850"/>
                  </a:lnTo>
                  <a:lnTo>
                    <a:pt x="1495" y="846"/>
                  </a:lnTo>
                  <a:lnTo>
                    <a:pt x="1522" y="835"/>
                  </a:lnTo>
                  <a:lnTo>
                    <a:pt x="1545" y="819"/>
                  </a:lnTo>
                  <a:lnTo>
                    <a:pt x="1569" y="796"/>
                  </a:lnTo>
                  <a:lnTo>
                    <a:pt x="1626" y="715"/>
                  </a:lnTo>
                  <a:lnTo>
                    <a:pt x="1873" y="715"/>
                  </a:lnTo>
                  <a:lnTo>
                    <a:pt x="1888" y="715"/>
                  </a:lnTo>
                  <a:lnTo>
                    <a:pt x="1896" y="708"/>
                  </a:lnTo>
                  <a:lnTo>
                    <a:pt x="1904" y="700"/>
                  </a:lnTo>
                  <a:lnTo>
                    <a:pt x="1904" y="685"/>
                  </a:lnTo>
                  <a:lnTo>
                    <a:pt x="1904" y="673"/>
                  </a:lnTo>
                  <a:lnTo>
                    <a:pt x="1896" y="665"/>
                  </a:lnTo>
                  <a:lnTo>
                    <a:pt x="1888" y="658"/>
                  </a:lnTo>
                  <a:lnTo>
                    <a:pt x="1873" y="654"/>
                  </a:lnTo>
                  <a:lnTo>
                    <a:pt x="1873" y="654"/>
                  </a:lnTo>
                  <a:close/>
                  <a:moveTo>
                    <a:pt x="1098" y="254"/>
                  </a:moveTo>
                  <a:lnTo>
                    <a:pt x="1102" y="242"/>
                  </a:lnTo>
                  <a:lnTo>
                    <a:pt x="1110" y="223"/>
                  </a:lnTo>
                  <a:lnTo>
                    <a:pt x="1122" y="204"/>
                  </a:lnTo>
                  <a:lnTo>
                    <a:pt x="1141" y="196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87" y="196"/>
                  </a:lnTo>
                  <a:lnTo>
                    <a:pt x="1210" y="211"/>
                  </a:lnTo>
                  <a:lnTo>
                    <a:pt x="1218" y="231"/>
                  </a:lnTo>
                  <a:lnTo>
                    <a:pt x="1218" y="254"/>
                  </a:lnTo>
                  <a:lnTo>
                    <a:pt x="1210" y="281"/>
                  </a:lnTo>
                  <a:lnTo>
                    <a:pt x="1203" y="308"/>
                  </a:lnTo>
                  <a:lnTo>
                    <a:pt x="1152" y="277"/>
                  </a:lnTo>
                  <a:lnTo>
                    <a:pt x="1098" y="254"/>
                  </a:lnTo>
                  <a:lnTo>
                    <a:pt x="1098" y="254"/>
                  </a:lnTo>
                  <a:lnTo>
                    <a:pt x="1098" y="254"/>
                  </a:lnTo>
                  <a:close/>
                  <a:moveTo>
                    <a:pt x="694" y="400"/>
                  </a:moveTo>
                  <a:lnTo>
                    <a:pt x="752" y="354"/>
                  </a:lnTo>
                  <a:lnTo>
                    <a:pt x="813" y="319"/>
                  </a:lnTo>
                  <a:lnTo>
                    <a:pt x="883" y="300"/>
                  </a:lnTo>
                  <a:lnTo>
                    <a:pt x="952" y="292"/>
                  </a:lnTo>
                  <a:lnTo>
                    <a:pt x="1025" y="300"/>
                  </a:lnTo>
                  <a:lnTo>
                    <a:pt x="1095" y="319"/>
                  </a:lnTo>
                  <a:lnTo>
                    <a:pt x="1156" y="354"/>
                  </a:lnTo>
                  <a:lnTo>
                    <a:pt x="1214" y="400"/>
                  </a:lnTo>
                  <a:lnTo>
                    <a:pt x="1472" y="654"/>
                  </a:lnTo>
                  <a:lnTo>
                    <a:pt x="1068" y="654"/>
                  </a:lnTo>
                  <a:lnTo>
                    <a:pt x="1098" y="638"/>
                  </a:lnTo>
                  <a:lnTo>
                    <a:pt x="1110" y="619"/>
                  </a:lnTo>
                  <a:lnTo>
                    <a:pt x="1106" y="600"/>
                  </a:lnTo>
                  <a:lnTo>
                    <a:pt x="1095" y="585"/>
                  </a:lnTo>
                  <a:lnTo>
                    <a:pt x="1075" y="581"/>
                  </a:lnTo>
                  <a:lnTo>
                    <a:pt x="1071" y="581"/>
                  </a:lnTo>
                  <a:lnTo>
                    <a:pt x="1064" y="585"/>
                  </a:lnTo>
                  <a:lnTo>
                    <a:pt x="1052" y="585"/>
                  </a:lnTo>
                  <a:lnTo>
                    <a:pt x="1037" y="585"/>
                  </a:lnTo>
                  <a:lnTo>
                    <a:pt x="998" y="581"/>
                  </a:lnTo>
                  <a:lnTo>
                    <a:pt x="944" y="573"/>
                  </a:lnTo>
                  <a:lnTo>
                    <a:pt x="887" y="554"/>
                  </a:lnTo>
                  <a:lnTo>
                    <a:pt x="852" y="542"/>
                  </a:lnTo>
                  <a:lnTo>
                    <a:pt x="821" y="523"/>
                  </a:lnTo>
                  <a:lnTo>
                    <a:pt x="786" y="504"/>
                  </a:lnTo>
                  <a:lnTo>
                    <a:pt x="752" y="477"/>
                  </a:lnTo>
                  <a:lnTo>
                    <a:pt x="713" y="446"/>
                  </a:lnTo>
                  <a:lnTo>
                    <a:pt x="678" y="411"/>
                  </a:lnTo>
                  <a:lnTo>
                    <a:pt x="694" y="400"/>
                  </a:lnTo>
                  <a:close/>
                  <a:moveTo>
                    <a:pt x="493" y="438"/>
                  </a:moveTo>
                  <a:lnTo>
                    <a:pt x="505" y="415"/>
                  </a:lnTo>
                  <a:lnTo>
                    <a:pt x="524" y="400"/>
                  </a:lnTo>
                  <a:lnTo>
                    <a:pt x="524" y="400"/>
                  </a:lnTo>
                  <a:lnTo>
                    <a:pt x="555" y="396"/>
                  </a:lnTo>
                  <a:lnTo>
                    <a:pt x="582" y="400"/>
                  </a:lnTo>
                  <a:lnTo>
                    <a:pt x="601" y="419"/>
                  </a:lnTo>
                  <a:lnTo>
                    <a:pt x="644" y="465"/>
                  </a:lnTo>
                  <a:lnTo>
                    <a:pt x="690" y="508"/>
                  </a:lnTo>
                  <a:lnTo>
                    <a:pt x="732" y="542"/>
                  </a:lnTo>
                  <a:lnTo>
                    <a:pt x="775" y="569"/>
                  </a:lnTo>
                  <a:lnTo>
                    <a:pt x="813" y="592"/>
                  </a:lnTo>
                  <a:lnTo>
                    <a:pt x="852" y="608"/>
                  </a:lnTo>
                  <a:lnTo>
                    <a:pt x="890" y="623"/>
                  </a:lnTo>
                  <a:lnTo>
                    <a:pt x="921" y="631"/>
                  </a:lnTo>
                  <a:lnTo>
                    <a:pt x="960" y="638"/>
                  </a:lnTo>
                  <a:lnTo>
                    <a:pt x="910" y="650"/>
                  </a:lnTo>
                  <a:lnTo>
                    <a:pt x="856" y="654"/>
                  </a:lnTo>
                  <a:lnTo>
                    <a:pt x="852" y="654"/>
                  </a:lnTo>
                  <a:lnTo>
                    <a:pt x="786" y="650"/>
                  </a:lnTo>
                  <a:lnTo>
                    <a:pt x="736" y="638"/>
                  </a:lnTo>
                  <a:lnTo>
                    <a:pt x="690" y="619"/>
                  </a:lnTo>
                  <a:lnTo>
                    <a:pt x="648" y="600"/>
                  </a:lnTo>
                  <a:lnTo>
                    <a:pt x="609" y="577"/>
                  </a:lnTo>
                  <a:lnTo>
                    <a:pt x="574" y="550"/>
                  </a:lnTo>
                  <a:lnTo>
                    <a:pt x="544" y="527"/>
                  </a:lnTo>
                  <a:lnTo>
                    <a:pt x="520" y="504"/>
                  </a:lnTo>
                  <a:lnTo>
                    <a:pt x="505" y="481"/>
                  </a:lnTo>
                  <a:lnTo>
                    <a:pt x="493" y="458"/>
                  </a:lnTo>
                  <a:lnTo>
                    <a:pt x="493" y="438"/>
                  </a:lnTo>
                  <a:lnTo>
                    <a:pt x="493" y="438"/>
                  </a:lnTo>
                  <a:close/>
                  <a:moveTo>
                    <a:pt x="513" y="581"/>
                  </a:moveTo>
                  <a:lnTo>
                    <a:pt x="563" y="619"/>
                  </a:lnTo>
                  <a:lnTo>
                    <a:pt x="621" y="654"/>
                  </a:lnTo>
                  <a:lnTo>
                    <a:pt x="436" y="654"/>
                  </a:lnTo>
                  <a:lnTo>
                    <a:pt x="513" y="581"/>
                  </a:lnTo>
                  <a:close/>
                  <a:moveTo>
                    <a:pt x="1519" y="762"/>
                  </a:moveTo>
                  <a:lnTo>
                    <a:pt x="1495" y="781"/>
                  </a:lnTo>
                  <a:lnTo>
                    <a:pt x="1465" y="788"/>
                  </a:lnTo>
                  <a:lnTo>
                    <a:pt x="443" y="788"/>
                  </a:lnTo>
                  <a:lnTo>
                    <a:pt x="412" y="781"/>
                  </a:lnTo>
                  <a:lnTo>
                    <a:pt x="389" y="762"/>
                  </a:lnTo>
                  <a:lnTo>
                    <a:pt x="359" y="715"/>
                  </a:lnTo>
                  <a:lnTo>
                    <a:pt x="1549" y="715"/>
                  </a:lnTo>
                  <a:lnTo>
                    <a:pt x="1519" y="7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19"/>
            <p:cNvSpPr>
              <a:spLocks/>
            </p:cNvSpPr>
            <p:nvPr/>
          </p:nvSpPr>
          <p:spPr bwMode="auto">
            <a:xfrm>
              <a:off x="5022850" y="6081713"/>
              <a:ext cx="152400" cy="147638"/>
            </a:xfrm>
            <a:custGeom>
              <a:avLst/>
              <a:gdLst>
                <a:gd name="T0" fmla="*/ 50 w 96"/>
                <a:gd name="T1" fmla="*/ 93 h 93"/>
                <a:gd name="T2" fmla="*/ 65 w 96"/>
                <a:gd name="T3" fmla="*/ 89 h 93"/>
                <a:gd name="T4" fmla="*/ 81 w 96"/>
                <a:gd name="T5" fmla="*/ 81 h 93"/>
                <a:gd name="T6" fmla="*/ 92 w 96"/>
                <a:gd name="T7" fmla="*/ 66 h 93"/>
                <a:gd name="T8" fmla="*/ 96 w 96"/>
                <a:gd name="T9" fmla="*/ 47 h 93"/>
                <a:gd name="T10" fmla="*/ 92 w 96"/>
                <a:gd name="T11" fmla="*/ 27 h 93"/>
                <a:gd name="T12" fmla="*/ 81 w 96"/>
                <a:gd name="T13" fmla="*/ 12 h 93"/>
                <a:gd name="T14" fmla="*/ 65 w 96"/>
                <a:gd name="T15" fmla="*/ 4 h 93"/>
                <a:gd name="T16" fmla="*/ 50 w 96"/>
                <a:gd name="T17" fmla="*/ 0 h 93"/>
                <a:gd name="T18" fmla="*/ 31 w 96"/>
                <a:gd name="T19" fmla="*/ 4 h 93"/>
                <a:gd name="T20" fmla="*/ 15 w 96"/>
                <a:gd name="T21" fmla="*/ 12 h 93"/>
                <a:gd name="T22" fmla="*/ 4 w 96"/>
                <a:gd name="T23" fmla="*/ 27 h 93"/>
                <a:gd name="T24" fmla="*/ 0 w 96"/>
                <a:gd name="T25" fmla="*/ 47 h 93"/>
                <a:gd name="T26" fmla="*/ 4 w 96"/>
                <a:gd name="T27" fmla="*/ 66 h 93"/>
                <a:gd name="T28" fmla="*/ 15 w 96"/>
                <a:gd name="T29" fmla="*/ 81 h 93"/>
                <a:gd name="T30" fmla="*/ 31 w 96"/>
                <a:gd name="T31" fmla="*/ 89 h 93"/>
                <a:gd name="T32" fmla="*/ 50 w 96"/>
                <a:gd name="T3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93">
                  <a:moveTo>
                    <a:pt x="50" y="93"/>
                  </a:moveTo>
                  <a:lnTo>
                    <a:pt x="65" y="89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6" y="47"/>
                  </a:lnTo>
                  <a:lnTo>
                    <a:pt x="92" y="27"/>
                  </a:lnTo>
                  <a:lnTo>
                    <a:pt x="81" y="12"/>
                  </a:lnTo>
                  <a:lnTo>
                    <a:pt x="65" y="4"/>
                  </a:lnTo>
                  <a:lnTo>
                    <a:pt x="50" y="0"/>
                  </a:lnTo>
                  <a:lnTo>
                    <a:pt x="31" y="4"/>
                  </a:lnTo>
                  <a:lnTo>
                    <a:pt x="15" y="12"/>
                  </a:lnTo>
                  <a:lnTo>
                    <a:pt x="4" y="27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5" y="81"/>
                  </a:lnTo>
                  <a:lnTo>
                    <a:pt x="31" y="89"/>
                  </a:lnTo>
                  <a:lnTo>
                    <a:pt x="5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20"/>
            <p:cNvSpPr>
              <a:spLocks/>
            </p:cNvSpPr>
            <p:nvPr/>
          </p:nvSpPr>
          <p:spPr bwMode="auto">
            <a:xfrm>
              <a:off x="5548313" y="6338888"/>
              <a:ext cx="147638" cy="152400"/>
            </a:xfrm>
            <a:custGeom>
              <a:avLst/>
              <a:gdLst>
                <a:gd name="T0" fmla="*/ 46 w 93"/>
                <a:gd name="T1" fmla="*/ 96 h 96"/>
                <a:gd name="T2" fmla="*/ 66 w 93"/>
                <a:gd name="T3" fmla="*/ 92 h 96"/>
                <a:gd name="T4" fmla="*/ 81 w 93"/>
                <a:gd name="T5" fmla="*/ 81 h 96"/>
                <a:gd name="T6" fmla="*/ 89 w 93"/>
                <a:gd name="T7" fmla="*/ 65 h 96"/>
                <a:gd name="T8" fmla="*/ 93 w 93"/>
                <a:gd name="T9" fmla="*/ 50 h 96"/>
                <a:gd name="T10" fmla="*/ 89 w 93"/>
                <a:gd name="T11" fmla="*/ 31 h 96"/>
                <a:gd name="T12" fmla="*/ 81 w 93"/>
                <a:gd name="T13" fmla="*/ 15 h 96"/>
                <a:gd name="T14" fmla="*/ 66 w 93"/>
                <a:gd name="T15" fmla="*/ 4 h 96"/>
                <a:gd name="T16" fmla="*/ 46 w 93"/>
                <a:gd name="T17" fmla="*/ 0 h 96"/>
                <a:gd name="T18" fmla="*/ 27 w 93"/>
                <a:gd name="T19" fmla="*/ 4 h 96"/>
                <a:gd name="T20" fmla="*/ 12 w 93"/>
                <a:gd name="T21" fmla="*/ 15 h 96"/>
                <a:gd name="T22" fmla="*/ 4 w 93"/>
                <a:gd name="T23" fmla="*/ 31 h 96"/>
                <a:gd name="T24" fmla="*/ 0 w 93"/>
                <a:gd name="T25" fmla="*/ 50 h 96"/>
                <a:gd name="T26" fmla="*/ 4 w 93"/>
                <a:gd name="T27" fmla="*/ 65 h 96"/>
                <a:gd name="T28" fmla="*/ 12 w 93"/>
                <a:gd name="T29" fmla="*/ 81 h 96"/>
                <a:gd name="T30" fmla="*/ 27 w 93"/>
                <a:gd name="T31" fmla="*/ 92 h 96"/>
                <a:gd name="T32" fmla="*/ 46 w 93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6">
                  <a:moveTo>
                    <a:pt x="46" y="96"/>
                  </a:moveTo>
                  <a:lnTo>
                    <a:pt x="66" y="92"/>
                  </a:lnTo>
                  <a:lnTo>
                    <a:pt x="81" y="81"/>
                  </a:lnTo>
                  <a:lnTo>
                    <a:pt x="89" y="65"/>
                  </a:lnTo>
                  <a:lnTo>
                    <a:pt x="93" y="50"/>
                  </a:lnTo>
                  <a:lnTo>
                    <a:pt x="89" y="31"/>
                  </a:lnTo>
                  <a:lnTo>
                    <a:pt x="81" y="15"/>
                  </a:lnTo>
                  <a:lnTo>
                    <a:pt x="66" y="4"/>
                  </a:lnTo>
                  <a:lnTo>
                    <a:pt x="46" y="0"/>
                  </a:lnTo>
                  <a:lnTo>
                    <a:pt x="27" y="4"/>
                  </a:lnTo>
                  <a:lnTo>
                    <a:pt x="12" y="15"/>
                  </a:lnTo>
                  <a:lnTo>
                    <a:pt x="4" y="31"/>
                  </a:lnTo>
                  <a:lnTo>
                    <a:pt x="0" y="50"/>
                  </a:lnTo>
                  <a:lnTo>
                    <a:pt x="4" y="65"/>
                  </a:lnTo>
                  <a:lnTo>
                    <a:pt x="12" y="81"/>
                  </a:lnTo>
                  <a:lnTo>
                    <a:pt x="27" y="92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1"/>
            <p:cNvSpPr>
              <a:spLocks/>
            </p:cNvSpPr>
            <p:nvPr/>
          </p:nvSpPr>
          <p:spPr bwMode="auto">
            <a:xfrm>
              <a:off x="5230813" y="6235700"/>
              <a:ext cx="103188" cy="96838"/>
            </a:xfrm>
            <a:custGeom>
              <a:avLst/>
              <a:gdLst>
                <a:gd name="T0" fmla="*/ 34 w 65"/>
                <a:gd name="T1" fmla="*/ 61 h 61"/>
                <a:gd name="T2" fmla="*/ 46 w 65"/>
                <a:gd name="T3" fmla="*/ 61 h 61"/>
                <a:gd name="T4" fmla="*/ 54 w 65"/>
                <a:gd name="T5" fmla="*/ 53 h 61"/>
                <a:gd name="T6" fmla="*/ 61 w 65"/>
                <a:gd name="T7" fmla="*/ 42 h 61"/>
                <a:gd name="T8" fmla="*/ 65 w 65"/>
                <a:gd name="T9" fmla="*/ 30 h 61"/>
                <a:gd name="T10" fmla="*/ 61 w 65"/>
                <a:gd name="T11" fmla="*/ 19 h 61"/>
                <a:gd name="T12" fmla="*/ 54 w 65"/>
                <a:gd name="T13" fmla="*/ 11 h 61"/>
                <a:gd name="T14" fmla="*/ 46 w 65"/>
                <a:gd name="T15" fmla="*/ 3 h 61"/>
                <a:gd name="T16" fmla="*/ 34 w 65"/>
                <a:gd name="T17" fmla="*/ 0 h 61"/>
                <a:gd name="T18" fmla="*/ 19 w 65"/>
                <a:gd name="T19" fmla="*/ 3 h 61"/>
                <a:gd name="T20" fmla="*/ 11 w 65"/>
                <a:gd name="T21" fmla="*/ 11 h 61"/>
                <a:gd name="T22" fmla="*/ 4 w 65"/>
                <a:gd name="T23" fmla="*/ 19 h 61"/>
                <a:gd name="T24" fmla="*/ 0 w 65"/>
                <a:gd name="T25" fmla="*/ 30 h 61"/>
                <a:gd name="T26" fmla="*/ 4 w 65"/>
                <a:gd name="T27" fmla="*/ 42 h 61"/>
                <a:gd name="T28" fmla="*/ 11 w 65"/>
                <a:gd name="T29" fmla="*/ 53 h 61"/>
                <a:gd name="T30" fmla="*/ 19 w 65"/>
                <a:gd name="T31" fmla="*/ 61 h 61"/>
                <a:gd name="T32" fmla="*/ 34 w 65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1">
                  <a:moveTo>
                    <a:pt x="34" y="61"/>
                  </a:moveTo>
                  <a:lnTo>
                    <a:pt x="46" y="61"/>
                  </a:lnTo>
                  <a:lnTo>
                    <a:pt x="54" y="53"/>
                  </a:lnTo>
                  <a:lnTo>
                    <a:pt x="61" y="42"/>
                  </a:lnTo>
                  <a:lnTo>
                    <a:pt x="65" y="30"/>
                  </a:lnTo>
                  <a:lnTo>
                    <a:pt x="61" y="19"/>
                  </a:lnTo>
                  <a:lnTo>
                    <a:pt x="54" y="11"/>
                  </a:lnTo>
                  <a:lnTo>
                    <a:pt x="46" y="3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11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42"/>
                  </a:lnTo>
                  <a:lnTo>
                    <a:pt x="11" y="53"/>
                  </a:lnTo>
                  <a:lnTo>
                    <a:pt x="19" y="61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auto">
            <a:xfrm>
              <a:off x="5389563" y="6130925"/>
              <a:ext cx="98425" cy="98425"/>
            </a:xfrm>
            <a:custGeom>
              <a:avLst/>
              <a:gdLst>
                <a:gd name="T0" fmla="*/ 31 w 62"/>
                <a:gd name="T1" fmla="*/ 62 h 62"/>
                <a:gd name="T2" fmla="*/ 42 w 62"/>
                <a:gd name="T3" fmla="*/ 62 h 62"/>
                <a:gd name="T4" fmla="*/ 54 w 62"/>
                <a:gd name="T5" fmla="*/ 54 h 62"/>
                <a:gd name="T6" fmla="*/ 62 w 62"/>
                <a:gd name="T7" fmla="*/ 43 h 62"/>
                <a:gd name="T8" fmla="*/ 62 w 62"/>
                <a:gd name="T9" fmla="*/ 31 h 62"/>
                <a:gd name="T10" fmla="*/ 62 w 62"/>
                <a:gd name="T11" fmla="*/ 19 h 62"/>
                <a:gd name="T12" fmla="*/ 54 w 62"/>
                <a:gd name="T13" fmla="*/ 12 h 62"/>
                <a:gd name="T14" fmla="*/ 42 w 62"/>
                <a:gd name="T15" fmla="*/ 4 h 62"/>
                <a:gd name="T16" fmla="*/ 31 w 62"/>
                <a:gd name="T17" fmla="*/ 0 h 62"/>
                <a:gd name="T18" fmla="*/ 19 w 62"/>
                <a:gd name="T19" fmla="*/ 4 h 62"/>
                <a:gd name="T20" fmla="*/ 8 w 62"/>
                <a:gd name="T21" fmla="*/ 12 h 62"/>
                <a:gd name="T22" fmla="*/ 4 w 62"/>
                <a:gd name="T23" fmla="*/ 19 h 62"/>
                <a:gd name="T24" fmla="*/ 0 w 62"/>
                <a:gd name="T25" fmla="*/ 31 h 62"/>
                <a:gd name="T26" fmla="*/ 4 w 62"/>
                <a:gd name="T27" fmla="*/ 43 h 62"/>
                <a:gd name="T28" fmla="*/ 8 w 62"/>
                <a:gd name="T29" fmla="*/ 54 h 62"/>
                <a:gd name="T30" fmla="*/ 19 w 62"/>
                <a:gd name="T31" fmla="*/ 62 h 62"/>
                <a:gd name="T32" fmla="*/ 31 w 62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lnTo>
                    <a:pt x="42" y="62"/>
                  </a:lnTo>
                  <a:lnTo>
                    <a:pt x="54" y="54"/>
                  </a:lnTo>
                  <a:lnTo>
                    <a:pt x="62" y="43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54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3"/>
            <p:cNvSpPr>
              <a:spLocks/>
            </p:cNvSpPr>
            <p:nvPr/>
          </p:nvSpPr>
          <p:spPr bwMode="auto">
            <a:xfrm>
              <a:off x="4973638" y="4879975"/>
              <a:ext cx="201613" cy="879475"/>
            </a:xfrm>
            <a:custGeom>
              <a:avLst/>
              <a:gdLst>
                <a:gd name="T0" fmla="*/ 0 w 127"/>
                <a:gd name="T1" fmla="*/ 361 h 554"/>
                <a:gd name="T2" fmla="*/ 4 w 127"/>
                <a:gd name="T3" fmla="*/ 396 h 554"/>
                <a:gd name="T4" fmla="*/ 11 w 127"/>
                <a:gd name="T5" fmla="*/ 423 h 554"/>
                <a:gd name="T6" fmla="*/ 27 w 127"/>
                <a:gd name="T7" fmla="*/ 442 h 554"/>
                <a:gd name="T8" fmla="*/ 38 w 127"/>
                <a:gd name="T9" fmla="*/ 461 h 554"/>
                <a:gd name="T10" fmla="*/ 58 w 127"/>
                <a:gd name="T11" fmla="*/ 488 h 554"/>
                <a:gd name="T12" fmla="*/ 62 w 127"/>
                <a:gd name="T13" fmla="*/ 504 h 554"/>
                <a:gd name="T14" fmla="*/ 65 w 127"/>
                <a:gd name="T15" fmla="*/ 523 h 554"/>
                <a:gd name="T16" fmla="*/ 69 w 127"/>
                <a:gd name="T17" fmla="*/ 534 h 554"/>
                <a:gd name="T18" fmla="*/ 73 w 127"/>
                <a:gd name="T19" fmla="*/ 546 h 554"/>
                <a:gd name="T20" fmla="*/ 85 w 127"/>
                <a:gd name="T21" fmla="*/ 554 h 554"/>
                <a:gd name="T22" fmla="*/ 96 w 127"/>
                <a:gd name="T23" fmla="*/ 554 h 554"/>
                <a:gd name="T24" fmla="*/ 108 w 127"/>
                <a:gd name="T25" fmla="*/ 554 h 554"/>
                <a:gd name="T26" fmla="*/ 119 w 127"/>
                <a:gd name="T27" fmla="*/ 546 h 554"/>
                <a:gd name="T28" fmla="*/ 123 w 127"/>
                <a:gd name="T29" fmla="*/ 534 h 554"/>
                <a:gd name="T30" fmla="*/ 127 w 127"/>
                <a:gd name="T31" fmla="*/ 523 h 554"/>
                <a:gd name="T32" fmla="*/ 123 w 127"/>
                <a:gd name="T33" fmla="*/ 488 h 554"/>
                <a:gd name="T34" fmla="*/ 115 w 127"/>
                <a:gd name="T35" fmla="*/ 461 h 554"/>
                <a:gd name="T36" fmla="*/ 100 w 127"/>
                <a:gd name="T37" fmla="*/ 442 h 554"/>
                <a:gd name="T38" fmla="*/ 88 w 127"/>
                <a:gd name="T39" fmla="*/ 423 h 554"/>
                <a:gd name="T40" fmla="*/ 69 w 127"/>
                <a:gd name="T41" fmla="*/ 396 h 554"/>
                <a:gd name="T42" fmla="*/ 62 w 127"/>
                <a:gd name="T43" fmla="*/ 380 h 554"/>
                <a:gd name="T44" fmla="*/ 62 w 127"/>
                <a:gd name="T45" fmla="*/ 361 h 554"/>
                <a:gd name="T46" fmla="*/ 62 w 127"/>
                <a:gd name="T47" fmla="*/ 342 h 554"/>
                <a:gd name="T48" fmla="*/ 69 w 127"/>
                <a:gd name="T49" fmla="*/ 323 h 554"/>
                <a:gd name="T50" fmla="*/ 88 w 127"/>
                <a:gd name="T51" fmla="*/ 296 h 554"/>
                <a:gd name="T52" fmla="*/ 100 w 127"/>
                <a:gd name="T53" fmla="*/ 280 h 554"/>
                <a:gd name="T54" fmla="*/ 115 w 127"/>
                <a:gd name="T55" fmla="*/ 257 h 554"/>
                <a:gd name="T56" fmla="*/ 123 w 127"/>
                <a:gd name="T57" fmla="*/ 230 h 554"/>
                <a:gd name="T58" fmla="*/ 127 w 127"/>
                <a:gd name="T59" fmla="*/ 196 h 554"/>
                <a:gd name="T60" fmla="*/ 123 w 127"/>
                <a:gd name="T61" fmla="*/ 161 h 554"/>
                <a:gd name="T62" fmla="*/ 115 w 127"/>
                <a:gd name="T63" fmla="*/ 134 h 554"/>
                <a:gd name="T64" fmla="*/ 100 w 127"/>
                <a:gd name="T65" fmla="*/ 111 h 554"/>
                <a:gd name="T66" fmla="*/ 88 w 127"/>
                <a:gd name="T67" fmla="*/ 96 h 554"/>
                <a:gd name="T68" fmla="*/ 69 w 127"/>
                <a:gd name="T69" fmla="*/ 69 h 554"/>
                <a:gd name="T70" fmla="*/ 62 w 127"/>
                <a:gd name="T71" fmla="*/ 53 h 554"/>
                <a:gd name="T72" fmla="*/ 62 w 127"/>
                <a:gd name="T73" fmla="*/ 30 h 554"/>
                <a:gd name="T74" fmla="*/ 58 w 127"/>
                <a:gd name="T75" fmla="*/ 19 h 554"/>
                <a:gd name="T76" fmla="*/ 54 w 127"/>
                <a:gd name="T77" fmla="*/ 11 h 554"/>
                <a:gd name="T78" fmla="*/ 42 w 127"/>
                <a:gd name="T79" fmla="*/ 3 h 554"/>
                <a:gd name="T80" fmla="*/ 31 w 127"/>
                <a:gd name="T81" fmla="*/ 0 h 554"/>
                <a:gd name="T82" fmla="*/ 19 w 127"/>
                <a:gd name="T83" fmla="*/ 3 h 554"/>
                <a:gd name="T84" fmla="*/ 8 w 127"/>
                <a:gd name="T85" fmla="*/ 11 h 554"/>
                <a:gd name="T86" fmla="*/ 4 w 127"/>
                <a:gd name="T87" fmla="*/ 19 h 554"/>
                <a:gd name="T88" fmla="*/ 0 w 127"/>
                <a:gd name="T89" fmla="*/ 30 h 554"/>
                <a:gd name="T90" fmla="*/ 4 w 127"/>
                <a:gd name="T91" fmla="*/ 65 h 554"/>
                <a:gd name="T92" fmla="*/ 11 w 127"/>
                <a:gd name="T93" fmla="*/ 92 h 554"/>
                <a:gd name="T94" fmla="*/ 27 w 127"/>
                <a:gd name="T95" fmla="*/ 115 h 554"/>
                <a:gd name="T96" fmla="*/ 38 w 127"/>
                <a:gd name="T97" fmla="*/ 134 h 554"/>
                <a:gd name="T98" fmla="*/ 58 w 127"/>
                <a:gd name="T99" fmla="*/ 161 h 554"/>
                <a:gd name="T100" fmla="*/ 62 w 127"/>
                <a:gd name="T101" fmla="*/ 177 h 554"/>
                <a:gd name="T102" fmla="*/ 65 w 127"/>
                <a:gd name="T103" fmla="*/ 196 h 554"/>
                <a:gd name="T104" fmla="*/ 62 w 127"/>
                <a:gd name="T105" fmla="*/ 215 h 554"/>
                <a:gd name="T106" fmla="*/ 58 w 127"/>
                <a:gd name="T107" fmla="*/ 230 h 554"/>
                <a:gd name="T108" fmla="*/ 38 w 127"/>
                <a:gd name="T109" fmla="*/ 257 h 554"/>
                <a:gd name="T110" fmla="*/ 27 w 127"/>
                <a:gd name="T111" fmla="*/ 277 h 554"/>
                <a:gd name="T112" fmla="*/ 11 w 127"/>
                <a:gd name="T113" fmla="*/ 300 h 554"/>
                <a:gd name="T114" fmla="*/ 4 w 127"/>
                <a:gd name="T115" fmla="*/ 327 h 554"/>
                <a:gd name="T116" fmla="*/ 0 w 127"/>
                <a:gd name="T117" fmla="*/ 361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61"/>
                  </a:moveTo>
                  <a:lnTo>
                    <a:pt x="4" y="396"/>
                  </a:lnTo>
                  <a:lnTo>
                    <a:pt x="11" y="423"/>
                  </a:lnTo>
                  <a:lnTo>
                    <a:pt x="27" y="442"/>
                  </a:lnTo>
                  <a:lnTo>
                    <a:pt x="38" y="461"/>
                  </a:lnTo>
                  <a:lnTo>
                    <a:pt x="58" y="488"/>
                  </a:lnTo>
                  <a:lnTo>
                    <a:pt x="62" y="504"/>
                  </a:lnTo>
                  <a:lnTo>
                    <a:pt x="65" y="523"/>
                  </a:lnTo>
                  <a:lnTo>
                    <a:pt x="69" y="534"/>
                  </a:lnTo>
                  <a:lnTo>
                    <a:pt x="73" y="546"/>
                  </a:lnTo>
                  <a:lnTo>
                    <a:pt x="85" y="554"/>
                  </a:lnTo>
                  <a:lnTo>
                    <a:pt x="96" y="554"/>
                  </a:lnTo>
                  <a:lnTo>
                    <a:pt x="108" y="554"/>
                  </a:lnTo>
                  <a:lnTo>
                    <a:pt x="119" y="546"/>
                  </a:lnTo>
                  <a:lnTo>
                    <a:pt x="123" y="534"/>
                  </a:lnTo>
                  <a:lnTo>
                    <a:pt x="127" y="523"/>
                  </a:lnTo>
                  <a:lnTo>
                    <a:pt x="123" y="488"/>
                  </a:lnTo>
                  <a:lnTo>
                    <a:pt x="115" y="461"/>
                  </a:lnTo>
                  <a:lnTo>
                    <a:pt x="100" y="442"/>
                  </a:lnTo>
                  <a:lnTo>
                    <a:pt x="88" y="423"/>
                  </a:lnTo>
                  <a:lnTo>
                    <a:pt x="69" y="396"/>
                  </a:lnTo>
                  <a:lnTo>
                    <a:pt x="62" y="380"/>
                  </a:lnTo>
                  <a:lnTo>
                    <a:pt x="62" y="361"/>
                  </a:lnTo>
                  <a:lnTo>
                    <a:pt x="62" y="342"/>
                  </a:lnTo>
                  <a:lnTo>
                    <a:pt x="69" y="323"/>
                  </a:lnTo>
                  <a:lnTo>
                    <a:pt x="88" y="296"/>
                  </a:lnTo>
                  <a:lnTo>
                    <a:pt x="100" y="280"/>
                  </a:lnTo>
                  <a:lnTo>
                    <a:pt x="115" y="257"/>
                  </a:lnTo>
                  <a:lnTo>
                    <a:pt x="123" y="230"/>
                  </a:lnTo>
                  <a:lnTo>
                    <a:pt x="127" y="196"/>
                  </a:lnTo>
                  <a:lnTo>
                    <a:pt x="123" y="161"/>
                  </a:lnTo>
                  <a:lnTo>
                    <a:pt x="115" y="134"/>
                  </a:lnTo>
                  <a:lnTo>
                    <a:pt x="100" y="111"/>
                  </a:lnTo>
                  <a:lnTo>
                    <a:pt x="88" y="96"/>
                  </a:lnTo>
                  <a:lnTo>
                    <a:pt x="69" y="69"/>
                  </a:lnTo>
                  <a:lnTo>
                    <a:pt x="62" y="53"/>
                  </a:lnTo>
                  <a:lnTo>
                    <a:pt x="62" y="30"/>
                  </a:lnTo>
                  <a:lnTo>
                    <a:pt x="58" y="19"/>
                  </a:lnTo>
                  <a:lnTo>
                    <a:pt x="54" y="11"/>
                  </a:lnTo>
                  <a:lnTo>
                    <a:pt x="42" y="3"/>
                  </a:lnTo>
                  <a:lnTo>
                    <a:pt x="31" y="0"/>
                  </a:lnTo>
                  <a:lnTo>
                    <a:pt x="19" y="3"/>
                  </a:lnTo>
                  <a:lnTo>
                    <a:pt x="8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65"/>
                  </a:lnTo>
                  <a:lnTo>
                    <a:pt x="11" y="92"/>
                  </a:lnTo>
                  <a:lnTo>
                    <a:pt x="27" y="115"/>
                  </a:lnTo>
                  <a:lnTo>
                    <a:pt x="38" y="134"/>
                  </a:lnTo>
                  <a:lnTo>
                    <a:pt x="58" y="161"/>
                  </a:lnTo>
                  <a:lnTo>
                    <a:pt x="62" y="177"/>
                  </a:lnTo>
                  <a:lnTo>
                    <a:pt x="65" y="196"/>
                  </a:lnTo>
                  <a:lnTo>
                    <a:pt x="62" y="215"/>
                  </a:lnTo>
                  <a:lnTo>
                    <a:pt x="58" y="230"/>
                  </a:lnTo>
                  <a:lnTo>
                    <a:pt x="38" y="257"/>
                  </a:lnTo>
                  <a:lnTo>
                    <a:pt x="27" y="277"/>
                  </a:lnTo>
                  <a:lnTo>
                    <a:pt x="11" y="300"/>
                  </a:lnTo>
                  <a:lnTo>
                    <a:pt x="4" y="3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4"/>
            <p:cNvSpPr>
              <a:spLocks/>
            </p:cNvSpPr>
            <p:nvPr/>
          </p:nvSpPr>
          <p:spPr bwMode="auto">
            <a:xfrm>
              <a:off x="5187950" y="4983163"/>
              <a:ext cx="195263" cy="519113"/>
            </a:xfrm>
            <a:custGeom>
              <a:avLst/>
              <a:gdLst>
                <a:gd name="T0" fmla="*/ 31 w 123"/>
                <a:gd name="T1" fmla="*/ 327 h 327"/>
                <a:gd name="T2" fmla="*/ 46 w 123"/>
                <a:gd name="T3" fmla="*/ 323 h 327"/>
                <a:gd name="T4" fmla="*/ 54 w 123"/>
                <a:gd name="T5" fmla="*/ 315 h 327"/>
                <a:gd name="T6" fmla="*/ 77 w 123"/>
                <a:gd name="T7" fmla="*/ 289 h 327"/>
                <a:gd name="T8" fmla="*/ 96 w 123"/>
                <a:gd name="T9" fmla="*/ 250 h 327"/>
                <a:gd name="T10" fmla="*/ 115 w 123"/>
                <a:gd name="T11" fmla="*/ 196 h 327"/>
                <a:gd name="T12" fmla="*/ 123 w 123"/>
                <a:gd name="T13" fmla="*/ 165 h 327"/>
                <a:gd name="T14" fmla="*/ 123 w 123"/>
                <a:gd name="T15" fmla="*/ 131 h 327"/>
                <a:gd name="T16" fmla="*/ 119 w 123"/>
                <a:gd name="T17" fmla="*/ 73 h 327"/>
                <a:gd name="T18" fmla="*/ 100 w 123"/>
                <a:gd name="T19" fmla="*/ 19 h 327"/>
                <a:gd name="T20" fmla="*/ 92 w 123"/>
                <a:gd name="T21" fmla="*/ 12 h 327"/>
                <a:gd name="T22" fmla="*/ 85 w 123"/>
                <a:gd name="T23" fmla="*/ 4 h 327"/>
                <a:gd name="T24" fmla="*/ 73 w 123"/>
                <a:gd name="T25" fmla="*/ 0 h 327"/>
                <a:gd name="T26" fmla="*/ 61 w 123"/>
                <a:gd name="T27" fmla="*/ 4 h 327"/>
                <a:gd name="T28" fmla="*/ 50 w 123"/>
                <a:gd name="T29" fmla="*/ 12 h 327"/>
                <a:gd name="T30" fmla="*/ 42 w 123"/>
                <a:gd name="T31" fmla="*/ 19 h 327"/>
                <a:gd name="T32" fmla="*/ 42 w 123"/>
                <a:gd name="T33" fmla="*/ 31 h 327"/>
                <a:gd name="T34" fmla="*/ 46 w 123"/>
                <a:gd name="T35" fmla="*/ 46 h 327"/>
                <a:gd name="T36" fmla="*/ 58 w 123"/>
                <a:gd name="T37" fmla="*/ 85 h 327"/>
                <a:gd name="T38" fmla="*/ 61 w 123"/>
                <a:gd name="T39" fmla="*/ 131 h 327"/>
                <a:gd name="T40" fmla="*/ 58 w 123"/>
                <a:gd name="T41" fmla="*/ 181 h 327"/>
                <a:gd name="T42" fmla="*/ 42 w 123"/>
                <a:gd name="T43" fmla="*/ 223 h 327"/>
                <a:gd name="T44" fmla="*/ 23 w 123"/>
                <a:gd name="T45" fmla="*/ 254 h 327"/>
                <a:gd name="T46" fmla="*/ 7 w 123"/>
                <a:gd name="T47" fmla="*/ 277 h 327"/>
                <a:gd name="T48" fmla="*/ 4 w 123"/>
                <a:gd name="T49" fmla="*/ 285 h 327"/>
                <a:gd name="T50" fmla="*/ 0 w 123"/>
                <a:gd name="T51" fmla="*/ 296 h 327"/>
                <a:gd name="T52" fmla="*/ 4 w 123"/>
                <a:gd name="T53" fmla="*/ 308 h 327"/>
                <a:gd name="T54" fmla="*/ 7 w 123"/>
                <a:gd name="T55" fmla="*/ 315 h 327"/>
                <a:gd name="T56" fmla="*/ 19 w 123"/>
                <a:gd name="T57" fmla="*/ 323 h 327"/>
                <a:gd name="T58" fmla="*/ 31 w 123"/>
                <a:gd name="T59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7">
                  <a:moveTo>
                    <a:pt x="31" y="327"/>
                  </a:moveTo>
                  <a:lnTo>
                    <a:pt x="46" y="323"/>
                  </a:lnTo>
                  <a:lnTo>
                    <a:pt x="54" y="315"/>
                  </a:lnTo>
                  <a:lnTo>
                    <a:pt x="77" y="289"/>
                  </a:lnTo>
                  <a:lnTo>
                    <a:pt x="96" y="250"/>
                  </a:lnTo>
                  <a:lnTo>
                    <a:pt x="115" y="196"/>
                  </a:lnTo>
                  <a:lnTo>
                    <a:pt x="123" y="165"/>
                  </a:lnTo>
                  <a:lnTo>
                    <a:pt x="123" y="131"/>
                  </a:lnTo>
                  <a:lnTo>
                    <a:pt x="119" y="73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4"/>
                  </a:lnTo>
                  <a:lnTo>
                    <a:pt x="50" y="12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6" y="46"/>
                  </a:lnTo>
                  <a:lnTo>
                    <a:pt x="58" y="85"/>
                  </a:lnTo>
                  <a:lnTo>
                    <a:pt x="61" y="131"/>
                  </a:lnTo>
                  <a:lnTo>
                    <a:pt x="58" y="181"/>
                  </a:lnTo>
                  <a:lnTo>
                    <a:pt x="42" y="223"/>
                  </a:lnTo>
                  <a:lnTo>
                    <a:pt x="23" y="254"/>
                  </a:lnTo>
                  <a:lnTo>
                    <a:pt x="7" y="277"/>
                  </a:lnTo>
                  <a:lnTo>
                    <a:pt x="4" y="285"/>
                  </a:lnTo>
                  <a:lnTo>
                    <a:pt x="0" y="296"/>
                  </a:lnTo>
                  <a:lnTo>
                    <a:pt x="4" y="308"/>
                  </a:lnTo>
                  <a:lnTo>
                    <a:pt x="7" y="315"/>
                  </a:lnTo>
                  <a:lnTo>
                    <a:pt x="19" y="323"/>
                  </a:lnTo>
                  <a:lnTo>
                    <a:pt x="31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5"/>
            <p:cNvSpPr>
              <a:spLocks/>
            </p:cNvSpPr>
            <p:nvPr/>
          </p:nvSpPr>
          <p:spPr bwMode="auto">
            <a:xfrm>
              <a:off x="4765675" y="5141913"/>
              <a:ext cx="195263" cy="512763"/>
            </a:xfrm>
            <a:custGeom>
              <a:avLst/>
              <a:gdLst>
                <a:gd name="T0" fmla="*/ 50 w 123"/>
                <a:gd name="T1" fmla="*/ 323 h 323"/>
                <a:gd name="T2" fmla="*/ 61 w 123"/>
                <a:gd name="T3" fmla="*/ 323 h 323"/>
                <a:gd name="T4" fmla="*/ 73 w 123"/>
                <a:gd name="T5" fmla="*/ 315 h 323"/>
                <a:gd name="T6" fmla="*/ 77 w 123"/>
                <a:gd name="T7" fmla="*/ 304 h 323"/>
                <a:gd name="T8" fmla="*/ 81 w 123"/>
                <a:gd name="T9" fmla="*/ 292 h 323"/>
                <a:gd name="T10" fmla="*/ 77 w 123"/>
                <a:gd name="T11" fmla="*/ 281 h 323"/>
                <a:gd name="T12" fmla="*/ 65 w 123"/>
                <a:gd name="T13" fmla="*/ 239 h 323"/>
                <a:gd name="T14" fmla="*/ 61 w 123"/>
                <a:gd name="T15" fmla="*/ 196 h 323"/>
                <a:gd name="T16" fmla="*/ 65 w 123"/>
                <a:gd name="T17" fmla="*/ 142 h 323"/>
                <a:gd name="T18" fmla="*/ 81 w 123"/>
                <a:gd name="T19" fmla="*/ 104 h 323"/>
                <a:gd name="T20" fmla="*/ 100 w 123"/>
                <a:gd name="T21" fmla="*/ 73 h 323"/>
                <a:gd name="T22" fmla="*/ 115 w 123"/>
                <a:gd name="T23" fmla="*/ 50 h 323"/>
                <a:gd name="T24" fmla="*/ 115 w 123"/>
                <a:gd name="T25" fmla="*/ 50 h 323"/>
                <a:gd name="T26" fmla="*/ 123 w 123"/>
                <a:gd name="T27" fmla="*/ 31 h 323"/>
                <a:gd name="T28" fmla="*/ 115 w 123"/>
                <a:gd name="T29" fmla="*/ 15 h 323"/>
                <a:gd name="T30" fmla="*/ 108 w 123"/>
                <a:gd name="T31" fmla="*/ 4 h 323"/>
                <a:gd name="T32" fmla="*/ 96 w 123"/>
                <a:gd name="T33" fmla="*/ 0 h 323"/>
                <a:gd name="T34" fmla="*/ 85 w 123"/>
                <a:gd name="T35" fmla="*/ 0 h 323"/>
                <a:gd name="T36" fmla="*/ 73 w 123"/>
                <a:gd name="T37" fmla="*/ 4 h 323"/>
                <a:gd name="T38" fmla="*/ 65 w 123"/>
                <a:gd name="T39" fmla="*/ 15 h 323"/>
                <a:gd name="T40" fmla="*/ 46 w 123"/>
                <a:gd name="T41" fmla="*/ 42 h 323"/>
                <a:gd name="T42" fmla="*/ 23 w 123"/>
                <a:gd name="T43" fmla="*/ 81 h 323"/>
                <a:gd name="T44" fmla="*/ 8 w 123"/>
                <a:gd name="T45" fmla="*/ 131 h 323"/>
                <a:gd name="T46" fmla="*/ 0 w 123"/>
                <a:gd name="T47" fmla="*/ 162 h 323"/>
                <a:gd name="T48" fmla="*/ 0 w 123"/>
                <a:gd name="T49" fmla="*/ 196 h 323"/>
                <a:gd name="T50" fmla="*/ 4 w 123"/>
                <a:gd name="T51" fmla="*/ 254 h 323"/>
                <a:gd name="T52" fmla="*/ 23 w 123"/>
                <a:gd name="T53" fmla="*/ 304 h 323"/>
                <a:gd name="T54" fmla="*/ 34 w 123"/>
                <a:gd name="T55" fmla="*/ 319 h 323"/>
                <a:gd name="T56" fmla="*/ 50 w 123"/>
                <a:gd name="T5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3" h="323">
                  <a:moveTo>
                    <a:pt x="50" y="323"/>
                  </a:moveTo>
                  <a:lnTo>
                    <a:pt x="61" y="323"/>
                  </a:lnTo>
                  <a:lnTo>
                    <a:pt x="73" y="315"/>
                  </a:lnTo>
                  <a:lnTo>
                    <a:pt x="77" y="304"/>
                  </a:lnTo>
                  <a:lnTo>
                    <a:pt x="81" y="292"/>
                  </a:lnTo>
                  <a:lnTo>
                    <a:pt x="77" y="281"/>
                  </a:lnTo>
                  <a:lnTo>
                    <a:pt x="65" y="239"/>
                  </a:lnTo>
                  <a:lnTo>
                    <a:pt x="61" y="196"/>
                  </a:lnTo>
                  <a:lnTo>
                    <a:pt x="65" y="142"/>
                  </a:lnTo>
                  <a:lnTo>
                    <a:pt x="81" y="104"/>
                  </a:lnTo>
                  <a:lnTo>
                    <a:pt x="100" y="73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23" y="31"/>
                  </a:lnTo>
                  <a:lnTo>
                    <a:pt x="115" y="15"/>
                  </a:lnTo>
                  <a:lnTo>
                    <a:pt x="108" y="4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3" y="4"/>
                  </a:lnTo>
                  <a:lnTo>
                    <a:pt x="65" y="15"/>
                  </a:lnTo>
                  <a:lnTo>
                    <a:pt x="46" y="42"/>
                  </a:lnTo>
                  <a:lnTo>
                    <a:pt x="23" y="81"/>
                  </a:lnTo>
                  <a:lnTo>
                    <a:pt x="8" y="131"/>
                  </a:lnTo>
                  <a:lnTo>
                    <a:pt x="0" y="162"/>
                  </a:lnTo>
                  <a:lnTo>
                    <a:pt x="0" y="196"/>
                  </a:lnTo>
                  <a:lnTo>
                    <a:pt x="4" y="254"/>
                  </a:lnTo>
                  <a:lnTo>
                    <a:pt x="23" y="304"/>
                  </a:lnTo>
                  <a:lnTo>
                    <a:pt x="34" y="319"/>
                  </a:lnTo>
                  <a:lnTo>
                    <a:pt x="50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22664" y="2597064"/>
            <a:ext cx="247608" cy="575832"/>
            <a:chOff x="3663950" y="3841750"/>
            <a:chExt cx="1296988" cy="3016250"/>
          </a:xfrm>
        </p:grpSpPr>
        <p:sp>
          <p:nvSpPr>
            <p:cNvPr id="13" name="Freeform 30"/>
            <p:cNvSpPr>
              <a:spLocks/>
            </p:cNvSpPr>
            <p:nvPr/>
          </p:nvSpPr>
          <p:spPr bwMode="auto">
            <a:xfrm>
              <a:off x="3983038" y="4048125"/>
              <a:ext cx="96838" cy="514350"/>
            </a:xfrm>
            <a:custGeom>
              <a:avLst/>
              <a:gdLst>
                <a:gd name="T0" fmla="*/ 30 w 61"/>
                <a:gd name="T1" fmla="*/ 0 h 324"/>
                <a:gd name="T2" fmla="*/ 19 w 61"/>
                <a:gd name="T3" fmla="*/ 0 h 324"/>
                <a:gd name="T4" fmla="*/ 7 w 61"/>
                <a:gd name="T5" fmla="*/ 8 h 324"/>
                <a:gd name="T6" fmla="*/ 0 w 61"/>
                <a:gd name="T7" fmla="*/ 20 h 324"/>
                <a:gd name="T8" fmla="*/ 0 w 61"/>
                <a:gd name="T9" fmla="*/ 31 h 324"/>
                <a:gd name="T10" fmla="*/ 0 w 61"/>
                <a:gd name="T11" fmla="*/ 293 h 324"/>
                <a:gd name="T12" fmla="*/ 0 w 61"/>
                <a:gd name="T13" fmla="*/ 304 h 324"/>
                <a:gd name="T14" fmla="*/ 7 w 61"/>
                <a:gd name="T15" fmla="*/ 316 h 324"/>
                <a:gd name="T16" fmla="*/ 19 w 61"/>
                <a:gd name="T17" fmla="*/ 320 h 324"/>
                <a:gd name="T18" fmla="*/ 30 w 61"/>
                <a:gd name="T19" fmla="*/ 324 h 324"/>
                <a:gd name="T20" fmla="*/ 42 w 61"/>
                <a:gd name="T21" fmla="*/ 320 h 324"/>
                <a:gd name="T22" fmla="*/ 50 w 61"/>
                <a:gd name="T23" fmla="*/ 316 h 324"/>
                <a:gd name="T24" fmla="*/ 57 w 61"/>
                <a:gd name="T25" fmla="*/ 304 h 324"/>
                <a:gd name="T26" fmla="*/ 61 w 61"/>
                <a:gd name="T27" fmla="*/ 293 h 324"/>
                <a:gd name="T28" fmla="*/ 61 w 61"/>
                <a:gd name="T29" fmla="*/ 31 h 324"/>
                <a:gd name="T30" fmla="*/ 57 w 61"/>
                <a:gd name="T31" fmla="*/ 20 h 324"/>
                <a:gd name="T32" fmla="*/ 50 w 61"/>
                <a:gd name="T33" fmla="*/ 8 h 324"/>
                <a:gd name="T34" fmla="*/ 42 w 61"/>
                <a:gd name="T35" fmla="*/ 0 h 324"/>
                <a:gd name="T36" fmla="*/ 30 w 61"/>
                <a:gd name="T37" fmla="*/ 0 h 324"/>
                <a:gd name="T38" fmla="*/ 30 w 61"/>
                <a:gd name="T3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324">
                  <a:moveTo>
                    <a:pt x="30" y="0"/>
                  </a:moveTo>
                  <a:lnTo>
                    <a:pt x="19" y="0"/>
                  </a:lnTo>
                  <a:lnTo>
                    <a:pt x="7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293"/>
                  </a:lnTo>
                  <a:lnTo>
                    <a:pt x="0" y="304"/>
                  </a:lnTo>
                  <a:lnTo>
                    <a:pt x="7" y="316"/>
                  </a:lnTo>
                  <a:lnTo>
                    <a:pt x="19" y="320"/>
                  </a:lnTo>
                  <a:lnTo>
                    <a:pt x="30" y="324"/>
                  </a:lnTo>
                  <a:lnTo>
                    <a:pt x="42" y="320"/>
                  </a:lnTo>
                  <a:lnTo>
                    <a:pt x="50" y="316"/>
                  </a:lnTo>
                  <a:lnTo>
                    <a:pt x="57" y="304"/>
                  </a:lnTo>
                  <a:lnTo>
                    <a:pt x="61" y="293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1"/>
            <p:cNvSpPr>
              <a:spLocks/>
            </p:cNvSpPr>
            <p:nvPr/>
          </p:nvSpPr>
          <p:spPr bwMode="auto">
            <a:xfrm>
              <a:off x="4135438" y="4048125"/>
              <a:ext cx="98425" cy="465138"/>
            </a:xfrm>
            <a:custGeom>
              <a:avLst/>
              <a:gdLst>
                <a:gd name="T0" fmla="*/ 31 w 62"/>
                <a:gd name="T1" fmla="*/ 0 h 293"/>
                <a:gd name="T2" fmla="*/ 19 w 62"/>
                <a:gd name="T3" fmla="*/ 0 h 293"/>
                <a:gd name="T4" fmla="*/ 11 w 62"/>
                <a:gd name="T5" fmla="*/ 8 h 293"/>
                <a:gd name="T6" fmla="*/ 4 w 62"/>
                <a:gd name="T7" fmla="*/ 20 h 293"/>
                <a:gd name="T8" fmla="*/ 0 w 62"/>
                <a:gd name="T9" fmla="*/ 31 h 293"/>
                <a:gd name="T10" fmla="*/ 0 w 62"/>
                <a:gd name="T11" fmla="*/ 262 h 293"/>
                <a:gd name="T12" fmla="*/ 4 w 62"/>
                <a:gd name="T13" fmla="*/ 274 h 293"/>
                <a:gd name="T14" fmla="*/ 11 w 62"/>
                <a:gd name="T15" fmla="*/ 281 h 293"/>
                <a:gd name="T16" fmla="*/ 19 w 62"/>
                <a:gd name="T17" fmla="*/ 289 h 293"/>
                <a:gd name="T18" fmla="*/ 31 w 62"/>
                <a:gd name="T19" fmla="*/ 293 h 293"/>
                <a:gd name="T20" fmla="*/ 42 w 62"/>
                <a:gd name="T21" fmla="*/ 289 h 293"/>
                <a:gd name="T22" fmla="*/ 54 w 62"/>
                <a:gd name="T23" fmla="*/ 281 h 293"/>
                <a:gd name="T24" fmla="*/ 62 w 62"/>
                <a:gd name="T25" fmla="*/ 274 h 293"/>
                <a:gd name="T26" fmla="*/ 62 w 62"/>
                <a:gd name="T27" fmla="*/ 262 h 293"/>
                <a:gd name="T28" fmla="*/ 62 w 62"/>
                <a:gd name="T29" fmla="*/ 31 h 293"/>
                <a:gd name="T30" fmla="*/ 62 w 62"/>
                <a:gd name="T31" fmla="*/ 20 h 293"/>
                <a:gd name="T32" fmla="*/ 54 w 62"/>
                <a:gd name="T33" fmla="*/ 8 h 293"/>
                <a:gd name="T34" fmla="*/ 42 w 62"/>
                <a:gd name="T35" fmla="*/ 0 h 293"/>
                <a:gd name="T36" fmla="*/ 31 w 62"/>
                <a:gd name="T37" fmla="*/ 0 h 293"/>
                <a:gd name="T38" fmla="*/ 31 w 62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293">
                  <a:moveTo>
                    <a:pt x="31" y="0"/>
                  </a:moveTo>
                  <a:lnTo>
                    <a:pt x="19" y="0"/>
                  </a:lnTo>
                  <a:lnTo>
                    <a:pt x="11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262"/>
                  </a:lnTo>
                  <a:lnTo>
                    <a:pt x="4" y="274"/>
                  </a:lnTo>
                  <a:lnTo>
                    <a:pt x="11" y="281"/>
                  </a:lnTo>
                  <a:lnTo>
                    <a:pt x="19" y="289"/>
                  </a:lnTo>
                  <a:lnTo>
                    <a:pt x="31" y="293"/>
                  </a:lnTo>
                  <a:lnTo>
                    <a:pt x="42" y="289"/>
                  </a:lnTo>
                  <a:lnTo>
                    <a:pt x="54" y="281"/>
                  </a:lnTo>
                  <a:lnTo>
                    <a:pt x="62" y="274"/>
                  </a:lnTo>
                  <a:lnTo>
                    <a:pt x="62" y="262"/>
                  </a:lnTo>
                  <a:lnTo>
                    <a:pt x="62" y="31"/>
                  </a:lnTo>
                  <a:lnTo>
                    <a:pt x="62" y="20"/>
                  </a:lnTo>
                  <a:lnTo>
                    <a:pt x="54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32"/>
            <p:cNvSpPr>
              <a:spLocks/>
            </p:cNvSpPr>
            <p:nvPr/>
          </p:nvSpPr>
          <p:spPr bwMode="auto">
            <a:xfrm>
              <a:off x="3822700" y="4048125"/>
              <a:ext cx="98425" cy="465138"/>
            </a:xfrm>
            <a:custGeom>
              <a:avLst/>
              <a:gdLst>
                <a:gd name="T0" fmla="*/ 31 w 62"/>
                <a:gd name="T1" fmla="*/ 0 h 293"/>
                <a:gd name="T2" fmla="*/ 20 w 62"/>
                <a:gd name="T3" fmla="*/ 0 h 293"/>
                <a:gd name="T4" fmla="*/ 8 w 62"/>
                <a:gd name="T5" fmla="*/ 8 h 293"/>
                <a:gd name="T6" fmla="*/ 4 w 62"/>
                <a:gd name="T7" fmla="*/ 20 h 293"/>
                <a:gd name="T8" fmla="*/ 0 w 62"/>
                <a:gd name="T9" fmla="*/ 31 h 293"/>
                <a:gd name="T10" fmla="*/ 0 w 62"/>
                <a:gd name="T11" fmla="*/ 262 h 293"/>
                <a:gd name="T12" fmla="*/ 4 w 62"/>
                <a:gd name="T13" fmla="*/ 274 h 293"/>
                <a:gd name="T14" fmla="*/ 8 w 62"/>
                <a:gd name="T15" fmla="*/ 281 h 293"/>
                <a:gd name="T16" fmla="*/ 20 w 62"/>
                <a:gd name="T17" fmla="*/ 289 h 293"/>
                <a:gd name="T18" fmla="*/ 31 w 62"/>
                <a:gd name="T19" fmla="*/ 293 h 293"/>
                <a:gd name="T20" fmla="*/ 43 w 62"/>
                <a:gd name="T21" fmla="*/ 289 h 293"/>
                <a:gd name="T22" fmla="*/ 54 w 62"/>
                <a:gd name="T23" fmla="*/ 281 h 293"/>
                <a:gd name="T24" fmla="*/ 62 w 62"/>
                <a:gd name="T25" fmla="*/ 274 h 293"/>
                <a:gd name="T26" fmla="*/ 62 w 62"/>
                <a:gd name="T27" fmla="*/ 262 h 293"/>
                <a:gd name="T28" fmla="*/ 62 w 62"/>
                <a:gd name="T29" fmla="*/ 31 h 293"/>
                <a:gd name="T30" fmla="*/ 62 w 62"/>
                <a:gd name="T31" fmla="*/ 20 h 293"/>
                <a:gd name="T32" fmla="*/ 54 w 62"/>
                <a:gd name="T33" fmla="*/ 8 h 293"/>
                <a:gd name="T34" fmla="*/ 43 w 62"/>
                <a:gd name="T35" fmla="*/ 0 h 293"/>
                <a:gd name="T36" fmla="*/ 31 w 62"/>
                <a:gd name="T37" fmla="*/ 0 h 293"/>
                <a:gd name="T38" fmla="*/ 31 w 62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293">
                  <a:moveTo>
                    <a:pt x="31" y="0"/>
                  </a:moveTo>
                  <a:lnTo>
                    <a:pt x="20" y="0"/>
                  </a:lnTo>
                  <a:lnTo>
                    <a:pt x="8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262"/>
                  </a:lnTo>
                  <a:lnTo>
                    <a:pt x="4" y="274"/>
                  </a:lnTo>
                  <a:lnTo>
                    <a:pt x="8" y="281"/>
                  </a:lnTo>
                  <a:lnTo>
                    <a:pt x="20" y="289"/>
                  </a:lnTo>
                  <a:lnTo>
                    <a:pt x="31" y="293"/>
                  </a:lnTo>
                  <a:lnTo>
                    <a:pt x="43" y="289"/>
                  </a:lnTo>
                  <a:lnTo>
                    <a:pt x="54" y="281"/>
                  </a:lnTo>
                  <a:lnTo>
                    <a:pt x="62" y="274"/>
                  </a:lnTo>
                  <a:lnTo>
                    <a:pt x="62" y="262"/>
                  </a:lnTo>
                  <a:lnTo>
                    <a:pt x="62" y="31"/>
                  </a:lnTo>
                  <a:lnTo>
                    <a:pt x="62" y="20"/>
                  </a:lnTo>
                  <a:lnTo>
                    <a:pt x="54" y="8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33"/>
            <p:cNvSpPr>
              <a:spLocks noEditPoints="1"/>
            </p:cNvSpPr>
            <p:nvPr/>
          </p:nvSpPr>
          <p:spPr bwMode="auto">
            <a:xfrm>
              <a:off x="3663950" y="3841750"/>
              <a:ext cx="728663" cy="3016250"/>
            </a:xfrm>
            <a:custGeom>
              <a:avLst/>
              <a:gdLst>
                <a:gd name="T0" fmla="*/ 100 w 459"/>
                <a:gd name="T1" fmla="*/ 0 h 1900"/>
                <a:gd name="T2" fmla="*/ 62 w 459"/>
                <a:gd name="T3" fmla="*/ 7 h 1900"/>
                <a:gd name="T4" fmla="*/ 12 w 459"/>
                <a:gd name="T5" fmla="*/ 57 h 1900"/>
                <a:gd name="T6" fmla="*/ 0 w 459"/>
                <a:gd name="T7" fmla="*/ 96 h 1900"/>
                <a:gd name="T8" fmla="*/ 8 w 459"/>
                <a:gd name="T9" fmla="*/ 400 h 1900"/>
                <a:gd name="T10" fmla="*/ 35 w 459"/>
                <a:gd name="T11" fmla="*/ 477 h 1900"/>
                <a:gd name="T12" fmla="*/ 89 w 459"/>
                <a:gd name="T13" fmla="*/ 534 h 1900"/>
                <a:gd name="T14" fmla="*/ 158 w 459"/>
                <a:gd name="T15" fmla="*/ 573 h 1900"/>
                <a:gd name="T16" fmla="*/ 201 w 459"/>
                <a:gd name="T17" fmla="*/ 1246 h 1900"/>
                <a:gd name="T18" fmla="*/ 174 w 459"/>
                <a:gd name="T19" fmla="*/ 1250 h 1900"/>
                <a:gd name="T20" fmla="*/ 139 w 459"/>
                <a:gd name="T21" fmla="*/ 1285 h 1900"/>
                <a:gd name="T22" fmla="*/ 135 w 459"/>
                <a:gd name="T23" fmla="*/ 1800 h 1900"/>
                <a:gd name="T24" fmla="*/ 143 w 459"/>
                <a:gd name="T25" fmla="*/ 1838 h 1900"/>
                <a:gd name="T26" fmla="*/ 193 w 459"/>
                <a:gd name="T27" fmla="*/ 1892 h 1900"/>
                <a:gd name="T28" fmla="*/ 231 w 459"/>
                <a:gd name="T29" fmla="*/ 1900 h 1900"/>
                <a:gd name="T30" fmla="*/ 270 w 459"/>
                <a:gd name="T31" fmla="*/ 1892 h 1900"/>
                <a:gd name="T32" fmla="*/ 320 w 459"/>
                <a:gd name="T33" fmla="*/ 1838 h 1900"/>
                <a:gd name="T34" fmla="*/ 328 w 459"/>
                <a:gd name="T35" fmla="*/ 1800 h 1900"/>
                <a:gd name="T36" fmla="*/ 324 w 459"/>
                <a:gd name="T37" fmla="*/ 1285 h 1900"/>
                <a:gd name="T38" fmla="*/ 289 w 459"/>
                <a:gd name="T39" fmla="*/ 1250 h 1900"/>
                <a:gd name="T40" fmla="*/ 262 w 459"/>
                <a:gd name="T41" fmla="*/ 1246 h 1900"/>
                <a:gd name="T42" fmla="*/ 301 w 459"/>
                <a:gd name="T43" fmla="*/ 573 h 1900"/>
                <a:gd name="T44" fmla="*/ 374 w 459"/>
                <a:gd name="T45" fmla="*/ 534 h 1900"/>
                <a:gd name="T46" fmla="*/ 424 w 459"/>
                <a:gd name="T47" fmla="*/ 477 h 1900"/>
                <a:gd name="T48" fmla="*/ 455 w 459"/>
                <a:gd name="T49" fmla="*/ 400 h 1900"/>
                <a:gd name="T50" fmla="*/ 459 w 459"/>
                <a:gd name="T51" fmla="*/ 96 h 1900"/>
                <a:gd name="T52" fmla="*/ 451 w 459"/>
                <a:gd name="T53" fmla="*/ 57 h 1900"/>
                <a:gd name="T54" fmla="*/ 401 w 459"/>
                <a:gd name="T55" fmla="*/ 7 h 1900"/>
                <a:gd name="T56" fmla="*/ 362 w 459"/>
                <a:gd name="T57" fmla="*/ 0 h 1900"/>
                <a:gd name="T58" fmla="*/ 262 w 459"/>
                <a:gd name="T59" fmla="*/ 1308 h 1900"/>
                <a:gd name="T60" fmla="*/ 266 w 459"/>
                <a:gd name="T61" fmla="*/ 1800 h 1900"/>
                <a:gd name="T62" fmla="*/ 254 w 459"/>
                <a:gd name="T63" fmla="*/ 1827 h 1900"/>
                <a:gd name="T64" fmla="*/ 231 w 459"/>
                <a:gd name="T65" fmla="*/ 1838 h 1900"/>
                <a:gd name="T66" fmla="*/ 204 w 459"/>
                <a:gd name="T67" fmla="*/ 1827 h 1900"/>
                <a:gd name="T68" fmla="*/ 197 w 459"/>
                <a:gd name="T69" fmla="*/ 1800 h 1900"/>
                <a:gd name="T70" fmla="*/ 197 w 459"/>
                <a:gd name="T71" fmla="*/ 1308 h 1900"/>
                <a:gd name="T72" fmla="*/ 397 w 459"/>
                <a:gd name="T73" fmla="*/ 357 h 1900"/>
                <a:gd name="T74" fmla="*/ 386 w 459"/>
                <a:gd name="T75" fmla="*/ 423 h 1900"/>
                <a:gd name="T76" fmla="*/ 347 w 459"/>
                <a:gd name="T77" fmla="*/ 477 h 1900"/>
                <a:gd name="T78" fmla="*/ 297 w 459"/>
                <a:gd name="T79" fmla="*/ 511 h 1900"/>
                <a:gd name="T80" fmla="*/ 231 w 459"/>
                <a:gd name="T81" fmla="*/ 523 h 1900"/>
                <a:gd name="T82" fmla="*/ 166 w 459"/>
                <a:gd name="T83" fmla="*/ 511 h 1900"/>
                <a:gd name="T84" fmla="*/ 112 w 459"/>
                <a:gd name="T85" fmla="*/ 477 h 1900"/>
                <a:gd name="T86" fmla="*/ 77 w 459"/>
                <a:gd name="T87" fmla="*/ 423 h 1900"/>
                <a:gd name="T88" fmla="*/ 66 w 459"/>
                <a:gd name="T89" fmla="*/ 357 h 1900"/>
                <a:gd name="T90" fmla="*/ 66 w 459"/>
                <a:gd name="T91" fmla="*/ 80 h 1900"/>
                <a:gd name="T92" fmla="*/ 85 w 459"/>
                <a:gd name="T93" fmla="*/ 61 h 1900"/>
                <a:gd name="T94" fmla="*/ 362 w 459"/>
                <a:gd name="T95" fmla="*/ 61 h 1900"/>
                <a:gd name="T96" fmla="*/ 386 w 459"/>
                <a:gd name="T97" fmla="*/ 69 h 1900"/>
                <a:gd name="T98" fmla="*/ 397 w 459"/>
                <a:gd name="T99" fmla="*/ 96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9" h="1900">
                  <a:moveTo>
                    <a:pt x="362" y="0"/>
                  </a:moveTo>
                  <a:lnTo>
                    <a:pt x="100" y="0"/>
                  </a:lnTo>
                  <a:lnTo>
                    <a:pt x="81" y="0"/>
                  </a:lnTo>
                  <a:lnTo>
                    <a:pt x="62" y="7"/>
                  </a:lnTo>
                  <a:lnTo>
                    <a:pt x="31" y="27"/>
                  </a:lnTo>
                  <a:lnTo>
                    <a:pt x="12" y="57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0" y="357"/>
                  </a:lnTo>
                  <a:lnTo>
                    <a:pt x="8" y="400"/>
                  </a:lnTo>
                  <a:lnTo>
                    <a:pt x="16" y="438"/>
                  </a:lnTo>
                  <a:lnTo>
                    <a:pt x="35" y="477"/>
                  </a:lnTo>
                  <a:lnTo>
                    <a:pt x="58" y="507"/>
                  </a:lnTo>
                  <a:lnTo>
                    <a:pt x="89" y="534"/>
                  </a:lnTo>
                  <a:lnTo>
                    <a:pt x="123" y="557"/>
                  </a:lnTo>
                  <a:lnTo>
                    <a:pt x="158" y="573"/>
                  </a:lnTo>
                  <a:lnTo>
                    <a:pt x="201" y="584"/>
                  </a:lnTo>
                  <a:lnTo>
                    <a:pt x="201" y="1246"/>
                  </a:lnTo>
                  <a:lnTo>
                    <a:pt x="197" y="1246"/>
                  </a:lnTo>
                  <a:lnTo>
                    <a:pt x="174" y="1250"/>
                  </a:lnTo>
                  <a:lnTo>
                    <a:pt x="154" y="1265"/>
                  </a:lnTo>
                  <a:lnTo>
                    <a:pt x="139" y="1285"/>
                  </a:lnTo>
                  <a:lnTo>
                    <a:pt x="135" y="1308"/>
                  </a:lnTo>
                  <a:lnTo>
                    <a:pt x="135" y="1800"/>
                  </a:lnTo>
                  <a:lnTo>
                    <a:pt x="135" y="1823"/>
                  </a:lnTo>
                  <a:lnTo>
                    <a:pt x="143" y="1838"/>
                  </a:lnTo>
                  <a:lnTo>
                    <a:pt x="162" y="1869"/>
                  </a:lnTo>
                  <a:lnTo>
                    <a:pt x="193" y="1892"/>
                  </a:lnTo>
                  <a:lnTo>
                    <a:pt x="212" y="1896"/>
                  </a:lnTo>
                  <a:lnTo>
                    <a:pt x="231" y="1900"/>
                  </a:lnTo>
                  <a:lnTo>
                    <a:pt x="251" y="1896"/>
                  </a:lnTo>
                  <a:lnTo>
                    <a:pt x="270" y="1892"/>
                  </a:lnTo>
                  <a:lnTo>
                    <a:pt x="297" y="1869"/>
                  </a:lnTo>
                  <a:lnTo>
                    <a:pt x="320" y="1838"/>
                  </a:lnTo>
                  <a:lnTo>
                    <a:pt x="324" y="1823"/>
                  </a:lnTo>
                  <a:lnTo>
                    <a:pt x="328" y="1800"/>
                  </a:lnTo>
                  <a:lnTo>
                    <a:pt x="328" y="1308"/>
                  </a:lnTo>
                  <a:lnTo>
                    <a:pt x="324" y="1285"/>
                  </a:lnTo>
                  <a:lnTo>
                    <a:pt x="308" y="1265"/>
                  </a:lnTo>
                  <a:lnTo>
                    <a:pt x="289" y="1250"/>
                  </a:lnTo>
                  <a:lnTo>
                    <a:pt x="262" y="1246"/>
                  </a:lnTo>
                  <a:lnTo>
                    <a:pt x="262" y="1246"/>
                  </a:lnTo>
                  <a:lnTo>
                    <a:pt x="262" y="584"/>
                  </a:lnTo>
                  <a:lnTo>
                    <a:pt x="301" y="573"/>
                  </a:lnTo>
                  <a:lnTo>
                    <a:pt x="339" y="557"/>
                  </a:lnTo>
                  <a:lnTo>
                    <a:pt x="374" y="534"/>
                  </a:lnTo>
                  <a:lnTo>
                    <a:pt x="401" y="507"/>
                  </a:lnTo>
                  <a:lnTo>
                    <a:pt x="424" y="477"/>
                  </a:lnTo>
                  <a:lnTo>
                    <a:pt x="443" y="438"/>
                  </a:lnTo>
                  <a:lnTo>
                    <a:pt x="455" y="400"/>
                  </a:lnTo>
                  <a:lnTo>
                    <a:pt x="459" y="357"/>
                  </a:lnTo>
                  <a:lnTo>
                    <a:pt x="459" y="96"/>
                  </a:lnTo>
                  <a:lnTo>
                    <a:pt x="455" y="77"/>
                  </a:lnTo>
                  <a:lnTo>
                    <a:pt x="451" y="57"/>
                  </a:lnTo>
                  <a:lnTo>
                    <a:pt x="432" y="27"/>
                  </a:lnTo>
                  <a:lnTo>
                    <a:pt x="401" y="7"/>
                  </a:lnTo>
                  <a:lnTo>
                    <a:pt x="382" y="0"/>
                  </a:lnTo>
                  <a:lnTo>
                    <a:pt x="362" y="0"/>
                  </a:lnTo>
                  <a:lnTo>
                    <a:pt x="362" y="0"/>
                  </a:lnTo>
                  <a:close/>
                  <a:moveTo>
                    <a:pt x="262" y="1308"/>
                  </a:moveTo>
                  <a:lnTo>
                    <a:pt x="266" y="1308"/>
                  </a:lnTo>
                  <a:lnTo>
                    <a:pt x="266" y="1800"/>
                  </a:lnTo>
                  <a:lnTo>
                    <a:pt x="262" y="1815"/>
                  </a:lnTo>
                  <a:lnTo>
                    <a:pt x="254" y="1827"/>
                  </a:lnTo>
                  <a:lnTo>
                    <a:pt x="243" y="1835"/>
                  </a:lnTo>
                  <a:lnTo>
                    <a:pt x="231" y="1838"/>
                  </a:lnTo>
                  <a:lnTo>
                    <a:pt x="216" y="1835"/>
                  </a:lnTo>
                  <a:lnTo>
                    <a:pt x="204" y="1827"/>
                  </a:lnTo>
                  <a:lnTo>
                    <a:pt x="197" y="1815"/>
                  </a:lnTo>
                  <a:lnTo>
                    <a:pt x="197" y="1800"/>
                  </a:lnTo>
                  <a:lnTo>
                    <a:pt x="197" y="1308"/>
                  </a:lnTo>
                  <a:lnTo>
                    <a:pt x="197" y="1308"/>
                  </a:lnTo>
                  <a:lnTo>
                    <a:pt x="262" y="1308"/>
                  </a:lnTo>
                  <a:close/>
                  <a:moveTo>
                    <a:pt x="397" y="357"/>
                  </a:moveTo>
                  <a:lnTo>
                    <a:pt x="393" y="392"/>
                  </a:lnTo>
                  <a:lnTo>
                    <a:pt x="386" y="423"/>
                  </a:lnTo>
                  <a:lnTo>
                    <a:pt x="370" y="450"/>
                  </a:lnTo>
                  <a:lnTo>
                    <a:pt x="347" y="477"/>
                  </a:lnTo>
                  <a:lnTo>
                    <a:pt x="324" y="496"/>
                  </a:lnTo>
                  <a:lnTo>
                    <a:pt x="297" y="511"/>
                  </a:lnTo>
                  <a:lnTo>
                    <a:pt x="262" y="519"/>
                  </a:lnTo>
                  <a:lnTo>
                    <a:pt x="231" y="523"/>
                  </a:lnTo>
                  <a:lnTo>
                    <a:pt x="197" y="519"/>
                  </a:lnTo>
                  <a:lnTo>
                    <a:pt x="166" y="511"/>
                  </a:lnTo>
                  <a:lnTo>
                    <a:pt x="139" y="496"/>
                  </a:lnTo>
                  <a:lnTo>
                    <a:pt x="112" y="477"/>
                  </a:lnTo>
                  <a:lnTo>
                    <a:pt x="93" y="450"/>
                  </a:lnTo>
                  <a:lnTo>
                    <a:pt x="77" y="423"/>
                  </a:lnTo>
                  <a:lnTo>
                    <a:pt x="66" y="392"/>
                  </a:lnTo>
                  <a:lnTo>
                    <a:pt x="66" y="357"/>
                  </a:lnTo>
                  <a:lnTo>
                    <a:pt x="66" y="96"/>
                  </a:lnTo>
                  <a:lnTo>
                    <a:pt x="66" y="80"/>
                  </a:lnTo>
                  <a:lnTo>
                    <a:pt x="73" y="69"/>
                  </a:lnTo>
                  <a:lnTo>
                    <a:pt x="85" y="61"/>
                  </a:lnTo>
                  <a:lnTo>
                    <a:pt x="100" y="61"/>
                  </a:lnTo>
                  <a:lnTo>
                    <a:pt x="362" y="61"/>
                  </a:lnTo>
                  <a:lnTo>
                    <a:pt x="374" y="61"/>
                  </a:lnTo>
                  <a:lnTo>
                    <a:pt x="386" y="69"/>
                  </a:lnTo>
                  <a:lnTo>
                    <a:pt x="393" y="80"/>
                  </a:lnTo>
                  <a:lnTo>
                    <a:pt x="397" y="96"/>
                  </a:lnTo>
                  <a:lnTo>
                    <a:pt x="397" y="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34"/>
            <p:cNvSpPr>
              <a:spLocks noEditPoints="1"/>
            </p:cNvSpPr>
            <p:nvPr/>
          </p:nvSpPr>
          <p:spPr bwMode="auto">
            <a:xfrm>
              <a:off x="4564063" y="3841750"/>
              <a:ext cx="396875" cy="3016250"/>
            </a:xfrm>
            <a:custGeom>
              <a:avLst/>
              <a:gdLst>
                <a:gd name="T0" fmla="*/ 242 w 250"/>
                <a:gd name="T1" fmla="*/ 523 h 1900"/>
                <a:gd name="T2" fmla="*/ 250 w 250"/>
                <a:gd name="T3" fmla="*/ 484 h 1900"/>
                <a:gd name="T4" fmla="*/ 215 w 250"/>
                <a:gd name="T5" fmla="*/ 15 h 1900"/>
                <a:gd name="T6" fmla="*/ 200 w 250"/>
                <a:gd name="T7" fmla="*/ 0 h 1900"/>
                <a:gd name="T8" fmla="*/ 177 w 250"/>
                <a:gd name="T9" fmla="*/ 4 h 1900"/>
                <a:gd name="T10" fmla="*/ 161 w 250"/>
                <a:gd name="T11" fmla="*/ 19 h 1900"/>
                <a:gd name="T12" fmla="*/ 188 w 250"/>
                <a:gd name="T13" fmla="*/ 488 h 1900"/>
                <a:gd name="T14" fmla="*/ 177 w 250"/>
                <a:gd name="T15" fmla="*/ 511 h 1900"/>
                <a:gd name="T16" fmla="*/ 154 w 250"/>
                <a:gd name="T17" fmla="*/ 523 h 1900"/>
                <a:gd name="T18" fmla="*/ 81 w 250"/>
                <a:gd name="T19" fmla="*/ 519 h 1900"/>
                <a:gd name="T20" fmla="*/ 61 w 250"/>
                <a:gd name="T21" fmla="*/ 500 h 1900"/>
                <a:gd name="T22" fmla="*/ 88 w 250"/>
                <a:gd name="T23" fmla="*/ 30 h 1900"/>
                <a:gd name="T24" fmla="*/ 81 w 250"/>
                <a:gd name="T25" fmla="*/ 7 h 1900"/>
                <a:gd name="T26" fmla="*/ 61 w 250"/>
                <a:gd name="T27" fmla="*/ 0 h 1900"/>
                <a:gd name="T28" fmla="*/ 38 w 250"/>
                <a:gd name="T29" fmla="*/ 7 h 1900"/>
                <a:gd name="T30" fmla="*/ 27 w 250"/>
                <a:gd name="T31" fmla="*/ 27 h 1900"/>
                <a:gd name="T32" fmla="*/ 0 w 250"/>
                <a:gd name="T33" fmla="*/ 504 h 1900"/>
                <a:gd name="T34" fmla="*/ 27 w 250"/>
                <a:gd name="T35" fmla="*/ 554 h 1900"/>
                <a:gd name="T36" fmla="*/ 92 w 250"/>
                <a:gd name="T37" fmla="*/ 584 h 1900"/>
                <a:gd name="T38" fmla="*/ 92 w 250"/>
                <a:gd name="T39" fmla="*/ 1246 h 1900"/>
                <a:gd name="T40" fmla="*/ 46 w 250"/>
                <a:gd name="T41" fmla="*/ 1265 h 1900"/>
                <a:gd name="T42" fmla="*/ 27 w 250"/>
                <a:gd name="T43" fmla="*/ 1308 h 1900"/>
                <a:gd name="T44" fmla="*/ 30 w 250"/>
                <a:gd name="T45" fmla="*/ 1823 h 1900"/>
                <a:gd name="T46" fmla="*/ 57 w 250"/>
                <a:gd name="T47" fmla="*/ 1869 h 1900"/>
                <a:gd name="T48" fmla="*/ 104 w 250"/>
                <a:gd name="T49" fmla="*/ 1896 h 1900"/>
                <a:gd name="T50" fmla="*/ 142 w 250"/>
                <a:gd name="T51" fmla="*/ 1896 h 1900"/>
                <a:gd name="T52" fmla="*/ 192 w 250"/>
                <a:gd name="T53" fmla="*/ 1869 h 1900"/>
                <a:gd name="T54" fmla="*/ 219 w 250"/>
                <a:gd name="T55" fmla="*/ 1823 h 1900"/>
                <a:gd name="T56" fmla="*/ 219 w 250"/>
                <a:gd name="T57" fmla="*/ 1308 h 1900"/>
                <a:gd name="T58" fmla="*/ 200 w 250"/>
                <a:gd name="T59" fmla="*/ 1265 h 1900"/>
                <a:gd name="T60" fmla="*/ 158 w 250"/>
                <a:gd name="T61" fmla="*/ 1246 h 1900"/>
                <a:gd name="T62" fmla="*/ 154 w 250"/>
                <a:gd name="T63" fmla="*/ 584 h 1900"/>
                <a:gd name="T64" fmla="*/ 223 w 250"/>
                <a:gd name="T65" fmla="*/ 554 h 1900"/>
                <a:gd name="T66" fmla="*/ 158 w 250"/>
                <a:gd name="T67" fmla="*/ 1308 h 1900"/>
                <a:gd name="T68" fmla="*/ 158 w 250"/>
                <a:gd name="T69" fmla="*/ 1800 h 1900"/>
                <a:gd name="T70" fmla="*/ 150 w 250"/>
                <a:gd name="T71" fmla="*/ 1827 h 1900"/>
                <a:gd name="T72" fmla="*/ 123 w 250"/>
                <a:gd name="T73" fmla="*/ 1838 h 1900"/>
                <a:gd name="T74" fmla="*/ 100 w 250"/>
                <a:gd name="T75" fmla="*/ 1827 h 1900"/>
                <a:gd name="T76" fmla="*/ 88 w 250"/>
                <a:gd name="T77" fmla="*/ 1800 h 1900"/>
                <a:gd name="T78" fmla="*/ 92 w 250"/>
                <a:gd name="T79" fmla="*/ 13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900">
                  <a:moveTo>
                    <a:pt x="223" y="554"/>
                  </a:moveTo>
                  <a:lnTo>
                    <a:pt x="242" y="523"/>
                  </a:lnTo>
                  <a:lnTo>
                    <a:pt x="246" y="504"/>
                  </a:lnTo>
                  <a:lnTo>
                    <a:pt x="250" y="484"/>
                  </a:lnTo>
                  <a:lnTo>
                    <a:pt x="219" y="27"/>
                  </a:lnTo>
                  <a:lnTo>
                    <a:pt x="215" y="15"/>
                  </a:lnTo>
                  <a:lnTo>
                    <a:pt x="212" y="7"/>
                  </a:lnTo>
                  <a:lnTo>
                    <a:pt x="200" y="0"/>
                  </a:lnTo>
                  <a:lnTo>
                    <a:pt x="188" y="0"/>
                  </a:lnTo>
                  <a:lnTo>
                    <a:pt x="177" y="4"/>
                  </a:lnTo>
                  <a:lnTo>
                    <a:pt x="165" y="7"/>
                  </a:lnTo>
                  <a:lnTo>
                    <a:pt x="161" y="19"/>
                  </a:lnTo>
                  <a:lnTo>
                    <a:pt x="158" y="30"/>
                  </a:lnTo>
                  <a:lnTo>
                    <a:pt x="188" y="488"/>
                  </a:lnTo>
                  <a:lnTo>
                    <a:pt x="185" y="500"/>
                  </a:lnTo>
                  <a:lnTo>
                    <a:pt x="177" y="511"/>
                  </a:lnTo>
                  <a:lnTo>
                    <a:pt x="165" y="519"/>
                  </a:lnTo>
                  <a:lnTo>
                    <a:pt x="154" y="523"/>
                  </a:lnTo>
                  <a:lnTo>
                    <a:pt x="96" y="523"/>
                  </a:lnTo>
                  <a:lnTo>
                    <a:pt x="81" y="519"/>
                  </a:lnTo>
                  <a:lnTo>
                    <a:pt x="69" y="511"/>
                  </a:lnTo>
                  <a:lnTo>
                    <a:pt x="61" y="500"/>
                  </a:lnTo>
                  <a:lnTo>
                    <a:pt x="61" y="488"/>
                  </a:lnTo>
                  <a:lnTo>
                    <a:pt x="88" y="30"/>
                  </a:lnTo>
                  <a:lnTo>
                    <a:pt x="88" y="19"/>
                  </a:lnTo>
                  <a:lnTo>
                    <a:pt x="81" y="7"/>
                  </a:lnTo>
                  <a:lnTo>
                    <a:pt x="73" y="4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38" y="7"/>
                  </a:lnTo>
                  <a:lnTo>
                    <a:pt x="30" y="15"/>
                  </a:lnTo>
                  <a:lnTo>
                    <a:pt x="27" y="27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3" y="523"/>
                  </a:lnTo>
                  <a:lnTo>
                    <a:pt x="27" y="554"/>
                  </a:lnTo>
                  <a:lnTo>
                    <a:pt x="57" y="577"/>
                  </a:lnTo>
                  <a:lnTo>
                    <a:pt x="92" y="584"/>
                  </a:lnTo>
                  <a:lnTo>
                    <a:pt x="92" y="1246"/>
                  </a:lnTo>
                  <a:lnTo>
                    <a:pt x="92" y="1246"/>
                  </a:lnTo>
                  <a:lnTo>
                    <a:pt x="65" y="1250"/>
                  </a:lnTo>
                  <a:lnTo>
                    <a:pt x="46" y="1265"/>
                  </a:lnTo>
                  <a:lnTo>
                    <a:pt x="30" y="1285"/>
                  </a:lnTo>
                  <a:lnTo>
                    <a:pt x="27" y="1308"/>
                  </a:lnTo>
                  <a:lnTo>
                    <a:pt x="27" y="1800"/>
                  </a:lnTo>
                  <a:lnTo>
                    <a:pt x="30" y="1823"/>
                  </a:lnTo>
                  <a:lnTo>
                    <a:pt x="34" y="1838"/>
                  </a:lnTo>
                  <a:lnTo>
                    <a:pt x="57" y="1869"/>
                  </a:lnTo>
                  <a:lnTo>
                    <a:pt x="84" y="1892"/>
                  </a:lnTo>
                  <a:lnTo>
                    <a:pt x="104" y="1896"/>
                  </a:lnTo>
                  <a:lnTo>
                    <a:pt x="123" y="1900"/>
                  </a:lnTo>
                  <a:lnTo>
                    <a:pt x="142" y="1896"/>
                  </a:lnTo>
                  <a:lnTo>
                    <a:pt x="161" y="1892"/>
                  </a:lnTo>
                  <a:lnTo>
                    <a:pt x="192" y="1869"/>
                  </a:lnTo>
                  <a:lnTo>
                    <a:pt x="212" y="1838"/>
                  </a:lnTo>
                  <a:lnTo>
                    <a:pt x="219" y="1823"/>
                  </a:lnTo>
                  <a:lnTo>
                    <a:pt x="219" y="1800"/>
                  </a:lnTo>
                  <a:lnTo>
                    <a:pt x="219" y="1308"/>
                  </a:lnTo>
                  <a:lnTo>
                    <a:pt x="215" y="1285"/>
                  </a:lnTo>
                  <a:lnTo>
                    <a:pt x="200" y="1265"/>
                  </a:lnTo>
                  <a:lnTo>
                    <a:pt x="181" y="1250"/>
                  </a:lnTo>
                  <a:lnTo>
                    <a:pt x="158" y="1246"/>
                  </a:lnTo>
                  <a:lnTo>
                    <a:pt x="154" y="1246"/>
                  </a:lnTo>
                  <a:lnTo>
                    <a:pt x="154" y="584"/>
                  </a:lnTo>
                  <a:lnTo>
                    <a:pt x="192" y="577"/>
                  </a:lnTo>
                  <a:lnTo>
                    <a:pt x="223" y="554"/>
                  </a:lnTo>
                  <a:lnTo>
                    <a:pt x="223" y="554"/>
                  </a:lnTo>
                  <a:close/>
                  <a:moveTo>
                    <a:pt x="158" y="1308"/>
                  </a:moveTo>
                  <a:lnTo>
                    <a:pt x="158" y="1308"/>
                  </a:lnTo>
                  <a:lnTo>
                    <a:pt x="158" y="1800"/>
                  </a:lnTo>
                  <a:lnTo>
                    <a:pt x="158" y="1815"/>
                  </a:lnTo>
                  <a:lnTo>
                    <a:pt x="150" y="1827"/>
                  </a:lnTo>
                  <a:lnTo>
                    <a:pt x="138" y="1835"/>
                  </a:lnTo>
                  <a:lnTo>
                    <a:pt x="123" y="1838"/>
                  </a:lnTo>
                  <a:lnTo>
                    <a:pt x="111" y="1835"/>
                  </a:lnTo>
                  <a:lnTo>
                    <a:pt x="100" y="1827"/>
                  </a:lnTo>
                  <a:lnTo>
                    <a:pt x="92" y="1815"/>
                  </a:lnTo>
                  <a:lnTo>
                    <a:pt x="88" y="1800"/>
                  </a:lnTo>
                  <a:lnTo>
                    <a:pt x="88" y="1308"/>
                  </a:lnTo>
                  <a:lnTo>
                    <a:pt x="92" y="1308"/>
                  </a:lnTo>
                  <a:lnTo>
                    <a:pt x="158" y="13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581941" y="3726998"/>
            <a:ext cx="320586" cy="619647"/>
            <a:chOff x="3663950" y="3841750"/>
            <a:chExt cx="1560513" cy="3016250"/>
          </a:xfrm>
        </p:grpSpPr>
        <p:sp>
          <p:nvSpPr>
            <p:cNvPr id="19" name="Freeform 39"/>
            <p:cNvSpPr>
              <a:spLocks noEditPoints="1"/>
            </p:cNvSpPr>
            <p:nvPr/>
          </p:nvSpPr>
          <p:spPr bwMode="auto">
            <a:xfrm>
              <a:off x="3663950" y="3841750"/>
              <a:ext cx="1560513" cy="3016250"/>
            </a:xfrm>
            <a:custGeom>
              <a:avLst/>
              <a:gdLst>
                <a:gd name="T0" fmla="*/ 166 w 983"/>
                <a:gd name="T1" fmla="*/ 0 h 1900"/>
                <a:gd name="T2" fmla="*/ 100 w 983"/>
                <a:gd name="T3" fmla="*/ 11 h 1900"/>
                <a:gd name="T4" fmla="*/ 50 w 983"/>
                <a:gd name="T5" fmla="*/ 46 h 1900"/>
                <a:gd name="T6" fmla="*/ 16 w 983"/>
                <a:gd name="T7" fmla="*/ 96 h 1900"/>
                <a:gd name="T8" fmla="*/ 0 w 983"/>
                <a:gd name="T9" fmla="*/ 161 h 1900"/>
                <a:gd name="T10" fmla="*/ 4 w 983"/>
                <a:gd name="T11" fmla="*/ 1769 h 1900"/>
                <a:gd name="T12" fmla="*/ 31 w 983"/>
                <a:gd name="T13" fmla="*/ 1827 h 1900"/>
                <a:gd name="T14" fmla="*/ 73 w 983"/>
                <a:gd name="T15" fmla="*/ 1869 h 1900"/>
                <a:gd name="T16" fmla="*/ 131 w 983"/>
                <a:gd name="T17" fmla="*/ 1896 h 1900"/>
                <a:gd name="T18" fmla="*/ 821 w 983"/>
                <a:gd name="T19" fmla="*/ 1900 h 1900"/>
                <a:gd name="T20" fmla="*/ 887 w 983"/>
                <a:gd name="T21" fmla="*/ 1885 h 1900"/>
                <a:gd name="T22" fmla="*/ 937 w 983"/>
                <a:gd name="T23" fmla="*/ 1850 h 1900"/>
                <a:gd name="T24" fmla="*/ 971 w 983"/>
                <a:gd name="T25" fmla="*/ 1800 h 1900"/>
                <a:gd name="T26" fmla="*/ 983 w 983"/>
                <a:gd name="T27" fmla="*/ 1735 h 1900"/>
                <a:gd name="T28" fmla="*/ 983 w 983"/>
                <a:gd name="T29" fmla="*/ 127 h 1900"/>
                <a:gd name="T30" fmla="*/ 956 w 983"/>
                <a:gd name="T31" fmla="*/ 69 h 1900"/>
                <a:gd name="T32" fmla="*/ 913 w 983"/>
                <a:gd name="T33" fmla="*/ 27 h 1900"/>
                <a:gd name="T34" fmla="*/ 856 w 983"/>
                <a:gd name="T35" fmla="*/ 4 h 1900"/>
                <a:gd name="T36" fmla="*/ 821 w 983"/>
                <a:gd name="T37" fmla="*/ 0 h 1900"/>
                <a:gd name="T38" fmla="*/ 921 w 983"/>
                <a:gd name="T39" fmla="*/ 1758 h 1900"/>
                <a:gd name="T40" fmla="*/ 894 w 983"/>
                <a:gd name="T41" fmla="*/ 1808 h 1900"/>
                <a:gd name="T42" fmla="*/ 844 w 983"/>
                <a:gd name="T43" fmla="*/ 1835 h 1900"/>
                <a:gd name="T44" fmla="*/ 166 w 983"/>
                <a:gd name="T45" fmla="*/ 1838 h 1900"/>
                <a:gd name="T46" fmla="*/ 127 w 983"/>
                <a:gd name="T47" fmla="*/ 1827 h 1900"/>
                <a:gd name="T48" fmla="*/ 73 w 983"/>
                <a:gd name="T49" fmla="*/ 1777 h 1900"/>
                <a:gd name="T50" fmla="*/ 66 w 983"/>
                <a:gd name="T51" fmla="*/ 1735 h 1900"/>
                <a:gd name="T52" fmla="*/ 921 w 983"/>
                <a:gd name="T53" fmla="*/ 1635 h 1900"/>
                <a:gd name="T54" fmla="*/ 921 w 983"/>
                <a:gd name="T55" fmla="*/ 1573 h 1900"/>
                <a:gd name="T56" fmla="*/ 66 w 983"/>
                <a:gd name="T57" fmla="*/ 323 h 1900"/>
                <a:gd name="T58" fmla="*/ 921 w 983"/>
                <a:gd name="T59" fmla="*/ 1573 h 1900"/>
                <a:gd name="T60" fmla="*/ 66 w 983"/>
                <a:gd name="T61" fmla="*/ 261 h 1900"/>
                <a:gd name="T62" fmla="*/ 66 w 983"/>
                <a:gd name="T63" fmla="*/ 142 h 1900"/>
                <a:gd name="T64" fmla="*/ 93 w 983"/>
                <a:gd name="T65" fmla="*/ 88 h 1900"/>
                <a:gd name="T66" fmla="*/ 143 w 983"/>
                <a:gd name="T67" fmla="*/ 61 h 1900"/>
                <a:gd name="T68" fmla="*/ 821 w 983"/>
                <a:gd name="T69" fmla="*/ 61 h 1900"/>
                <a:gd name="T70" fmla="*/ 863 w 983"/>
                <a:gd name="T71" fmla="*/ 69 h 1900"/>
                <a:gd name="T72" fmla="*/ 913 w 983"/>
                <a:gd name="T73" fmla="*/ 123 h 1900"/>
                <a:gd name="T74" fmla="*/ 921 w 983"/>
                <a:gd name="T75" fmla="*/ 16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3" h="1900">
                  <a:moveTo>
                    <a:pt x="821" y="0"/>
                  </a:moveTo>
                  <a:lnTo>
                    <a:pt x="166" y="0"/>
                  </a:lnTo>
                  <a:lnTo>
                    <a:pt x="131" y="4"/>
                  </a:lnTo>
                  <a:lnTo>
                    <a:pt x="100" y="11"/>
                  </a:lnTo>
                  <a:lnTo>
                    <a:pt x="73" y="27"/>
                  </a:lnTo>
                  <a:lnTo>
                    <a:pt x="50" y="46"/>
                  </a:lnTo>
                  <a:lnTo>
                    <a:pt x="31" y="69"/>
                  </a:lnTo>
                  <a:lnTo>
                    <a:pt x="16" y="96"/>
                  </a:lnTo>
                  <a:lnTo>
                    <a:pt x="4" y="127"/>
                  </a:lnTo>
                  <a:lnTo>
                    <a:pt x="0" y="161"/>
                  </a:lnTo>
                  <a:lnTo>
                    <a:pt x="0" y="1735"/>
                  </a:lnTo>
                  <a:lnTo>
                    <a:pt x="4" y="1769"/>
                  </a:lnTo>
                  <a:lnTo>
                    <a:pt x="16" y="1800"/>
                  </a:lnTo>
                  <a:lnTo>
                    <a:pt x="31" y="1827"/>
                  </a:lnTo>
                  <a:lnTo>
                    <a:pt x="50" y="1850"/>
                  </a:lnTo>
                  <a:lnTo>
                    <a:pt x="73" y="1869"/>
                  </a:lnTo>
                  <a:lnTo>
                    <a:pt x="100" y="1885"/>
                  </a:lnTo>
                  <a:lnTo>
                    <a:pt x="131" y="1896"/>
                  </a:lnTo>
                  <a:lnTo>
                    <a:pt x="166" y="1900"/>
                  </a:lnTo>
                  <a:lnTo>
                    <a:pt x="821" y="1900"/>
                  </a:lnTo>
                  <a:lnTo>
                    <a:pt x="856" y="1896"/>
                  </a:lnTo>
                  <a:lnTo>
                    <a:pt x="887" y="1885"/>
                  </a:lnTo>
                  <a:lnTo>
                    <a:pt x="913" y="1869"/>
                  </a:lnTo>
                  <a:lnTo>
                    <a:pt x="937" y="1850"/>
                  </a:lnTo>
                  <a:lnTo>
                    <a:pt x="956" y="1827"/>
                  </a:lnTo>
                  <a:lnTo>
                    <a:pt x="971" y="1800"/>
                  </a:lnTo>
                  <a:lnTo>
                    <a:pt x="983" y="1769"/>
                  </a:lnTo>
                  <a:lnTo>
                    <a:pt x="983" y="1735"/>
                  </a:lnTo>
                  <a:lnTo>
                    <a:pt x="983" y="161"/>
                  </a:lnTo>
                  <a:lnTo>
                    <a:pt x="983" y="127"/>
                  </a:lnTo>
                  <a:lnTo>
                    <a:pt x="971" y="96"/>
                  </a:lnTo>
                  <a:lnTo>
                    <a:pt x="956" y="69"/>
                  </a:lnTo>
                  <a:lnTo>
                    <a:pt x="937" y="46"/>
                  </a:lnTo>
                  <a:lnTo>
                    <a:pt x="913" y="27"/>
                  </a:lnTo>
                  <a:lnTo>
                    <a:pt x="887" y="11"/>
                  </a:lnTo>
                  <a:lnTo>
                    <a:pt x="856" y="4"/>
                  </a:lnTo>
                  <a:lnTo>
                    <a:pt x="821" y="0"/>
                  </a:lnTo>
                  <a:lnTo>
                    <a:pt x="821" y="0"/>
                  </a:lnTo>
                  <a:close/>
                  <a:moveTo>
                    <a:pt x="921" y="1735"/>
                  </a:moveTo>
                  <a:lnTo>
                    <a:pt x="921" y="1758"/>
                  </a:lnTo>
                  <a:lnTo>
                    <a:pt x="913" y="1777"/>
                  </a:lnTo>
                  <a:lnTo>
                    <a:pt x="894" y="1808"/>
                  </a:lnTo>
                  <a:lnTo>
                    <a:pt x="863" y="1827"/>
                  </a:lnTo>
                  <a:lnTo>
                    <a:pt x="844" y="1835"/>
                  </a:lnTo>
                  <a:lnTo>
                    <a:pt x="821" y="1838"/>
                  </a:lnTo>
                  <a:lnTo>
                    <a:pt x="166" y="1838"/>
                  </a:lnTo>
                  <a:lnTo>
                    <a:pt x="143" y="1835"/>
                  </a:lnTo>
                  <a:lnTo>
                    <a:pt x="127" y="1827"/>
                  </a:lnTo>
                  <a:lnTo>
                    <a:pt x="93" y="1808"/>
                  </a:lnTo>
                  <a:lnTo>
                    <a:pt x="73" y="1777"/>
                  </a:lnTo>
                  <a:lnTo>
                    <a:pt x="66" y="1758"/>
                  </a:lnTo>
                  <a:lnTo>
                    <a:pt x="66" y="1735"/>
                  </a:lnTo>
                  <a:lnTo>
                    <a:pt x="66" y="1635"/>
                  </a:lnTo>
                  <a:lnTo>
                    <a:pt x="921" y="1635"/>
                  </a:lnTo>
                  <a:lnTo>
                    <a:pt x="921" y="1735"/>
                  </a:lnTo>
                  <a:close/>
                  <a:moveTo>
                    <a:pt x="921" y="1573"/>
                  </a:moveTo>
                  <a:lnTo>
                    <a:pt x="66" y="1573"/>
                  </a:lnTo>
                  <a:lnTo>
                    <a:pt x="66" y="323"/>
                  </a:lnTo>
                  <a:lnTo>
                    <a:pt x="921" y="323"/>
                  </a:lnTo>
                  <a:lnTo>
                    <a:pt x="921" y="1573"/>
                  </a:lnTo>
                  <a:close/>
                  <a:moveTo>
                    <a:pt x="921" y="261"/>
                  </a:moveTo>
                  <a:lnTo>
                    <a:pt x="66" y="261"/>
                  </a:lnTo>
                  <a:lnTo>
                    <a:pt x="66" y="161"/>
                  </a:lnTo>
                  <a:lnTo>
                    <a:pt x="66" y="142"/>
                  </a:lnTo>
                  <a:lnTo>
                    <a:pt x="73" y="123"/>
                  </a:lnTo>
                  <a:lnTo>
                    <a:pt x="93" y="88"/>
                  </a:lnTo>
                  <a:lnTo>
                    <a:pt x="127" y="69"/>
                  </a:lnTo>
                  <a:lnTo>
                    <a:pt x="143" y="61"/>
                  </a:lnTo>
                  <a:lnTo>
                    <a:pt x="166" y="61"/>
                  </a:lnTo>
                  <a:lnTo>
                    <a:pt x="821" y="61"/>
                  </a:lnTo>
                  <a:lnTo>
                    <a:pt x="844" y="61"/>
                  </a:lnTo>
                  <a:lnTo>
                    <a:pt x="863" y="69"/>
                  </a:lnTo>
                  <a:lnTo>
                    <a:pt x="894" y="88"/>
                  </a:lnTo>
                  <a:lnTo>
                    <a:pt x="913" y="123"/>
                  </a:lnTo>
                  <a:lnTo>
                    <a:pt x="921" y="142"/>
                  </a:lnTo>
                  <a:lnTo>
                    <a:pt x="921" y="161"/>
                  </a:lnTo>
                  <a:lnTo>
                    <a:pt x="921" y="2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auto">
            <a:xfrm>
              <a:off x="4238625" y="4048125"/>
              <a:ext cx="415925" cy="98425"/>
            </a:xfrm>
            <a:custGeom>
              <a:avLst/>
              <a:gdLst>
                <a:gd name="T0" fmla="*/ 232 w 262"/>
                <a:gd name="T1" fmla="*/ 0 h 62"/>
                <a:gd name="T2" fmla="*/ 31 w 262"/>
                <a:gd name="T3" fmla="*/ 0 h 62"/>
                <a:gd name="T4" fmla="*/ 20 w 262"/>
                <a:gd name="T5" fmla="*/ 0 h 62"/>
                <a:gd name="T6" fmla="*/ 12 w 262"/>
                <a:gd name="T7" fmla="*/ 8 h 62"/>
                <a:gd name="T8" fmla="*/ 4 w 262"/>
                <a:gd name="T9" fmla="*/ 20 h 62"/>
                <a:gd name="T10" fmla="*/ 0 w 262"/>
                <a:gd name="T11" fmla="*/ 31 h 62"/>
                <a:gd name="T12" fmla="*/ 4 w 262"/>
                <a:gd name="T13" fmla="*/ 43 h 62"/>
                <a:gd name="T14" fmla="*/ 12 w 262"/>
                <a:gd name="T15" fmla="*/ 50 h 62"/>
                <a:gd name="T16" fmla="*/ 20 w 262"/>
                <a:gd name="T17" fmla="*/ 58 h 62"/>
                <a:gd name="T18" fmla="*/ 31 w 262"/>
                <a:gd name="T19" fmla="*/ 62 h 62"/>
                <a:gd name="T20" fmla="*/ 232 w 262"/>
                <a:gd name="T21" fmla="*/ 62 h 62"/>
                <a:gd name="T22" fmla="*/ 243 w 262"/>
                <a:gd name="T23" fmla="*/ 58 h 62"/>
                <a:gd name="T24" fmla="*/ 251 w 262"/>
                <a:gd name="T25" fmla="*/ 50 h 62"/>
                <a:gd name="T26" fmla="*/ 259 w 262"/>
                <a:gd name="T27" fmla="*/ 43 h 62"/>
                <a:gd name="T28" fmla="*/ 262 w 262"/>
                <a:gd name="T29" fmla="*/ 31 h 62"/>
                <a:gd name="T30" fmla="*/ 259 w 262"/>
                <a:gd name="T31" fmla="*/ 20 h 62"/>
                <a:gd name="T32" fmla="*/ 251 w 262"/>
                <a:gd name="T33" fmla="*/ 8 h 62"/>
                <a:gd name="T34" fmla="*/ 243 w 262"/>
                <a:gd name="T35" fmla="*/ 0 h 62"/>
                <a:gd name="T36" fmla="*/ 232 w 262"/>
                <a:gd name="T37" fmla="*/ 0 h 62"/>
                <a:gd name="T38" fmla="*/ 232 w 262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" h="62">
                  <a:moveTo>
                    <a:pt x="232" y="0"/>
                  </a:moveTo>
                  <a:lnTo>
                    <a:pt x="31" y="0"/>
                  </a:lnTo>
                  <a:lnTo>
                    <a:pt x="20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0"/>
                  </a:lnTo>
                  <a:lnTo>
                    <a:pt x="20" y="58"/>
                  </a:lnTo>
                  <a:lnTo>
                    <a:pt x="31" y="62"/>
                  </a:lnTo>
                  <a:lnTo>
                    <a:pt x="232" y="62"/>
                  </a:lnTo>
                  <a:lnTo>
                    <a:pt x="243" y="58"/>
                  </a:lnTo>
                  <a:lnTo>
                    <a:pt x="251" y="50"/>
                  </a:lnTo>
                  <a:lnTo>
                    <a:pt x="259" y="43"/>
                  </a:lnTo>
                  <a:lnTo>
                    <a:pt x="262" y="31"/>
                  </a:lnTo>
                  <a:lnTo>
                    <a:pt x="259" y="20"/>
                  </a:lnTo>
                  <a:lnTo>
                    <a:pt x="251" y="8"/>
                  </a:lnTo>
                  <a:lnTo>
                    <a:pt x="243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auto">
            <a:xfrm>
              <a:off x="4356100" y="6503988"/>
              <a:ext cx="182563" cy="188913"/>
            </a:xfrm>
            <a:custGeom>
              <a:avLst/>
              <a:gdLst>
                <a:gd name="T0" fmla="*/ 57 w 115"/>
                <a:gd name="T1" fmla="*/ 119 h 119"/>
                <a:gd name="T2" fmla="*/ 81 w 115"/>
                <a:gd name="T3" fmla="*/ 115 h 119"/>
                <a:gd name="T4" fmla="*/ 100 w 115"/>
                <a:gd name="T5" fmla="*/ 100 h 119"/>
                <a:gd name="T6" fmla="*/ 111 w 115"/>
                <a:gd name="T7" fmla="*/ 81 h 119"/>
                <a:gd name="T8" fmla="*/ 115 w 115"/>
                <a:gd name="T9" fmla="*/ 58 h 119"/>
                <a:gd name="T10" fmla="*/ 111 w 115"/>
                <a:gd name="T11" fmla="*/ 35 h 119"/>
                <a:gd name="T12" fmla="*/ 100 w 115"/>
                <a:gd name="T13" fmla="*/ 19 h 119"/>
                <a:gd name="T14" fmla="*/ 81 w 115"/>
                <a:gd name="T15" fmla="*/ 4 h 119"/>
                <a:gd name="T16" fmla="*/ 57 w 115"/>
                <a:gd name="T17" fmla="*/ 0 h 119"/>
                <a:gd name="T18" fmla="*/ 34 w 115"/>
                <a:gd name="T19" fmla="*/ 4 h 119"/>
                <a:gd name="T20" fmla="*/ 15 w 115"/>
                <a:gd name="T21" fmla="*/ 19 h 119"/>
                <a:gd name="T22" fmla="*/ 3 w 115"/>
                <a:gd name="T23" fmla="*/ 35 h 119"/>
                <a:gd name="T24" fmla="*/ 0 w 115"/>
                <a:gd name="T25" fmla="*/ 58 h 119"/>
                <a:gd name="T26" fmla="*/ 3 w 115"/>
                <a:gd name="T27" fmla="*/ 81 h 119"/>
                <a:gd name="T28" fmla="*/ 15 w 115"/>
                <a:gd name="T29" fmla="*/ 100 h 119"/>
                <a:gd name="T30" fmla="*/ 34 w 115"/>
                <a:gd name="T31" fmla="*/ 115 h 119"/>
                <a:gd name="T32" fmla="*/ 57 w 115"/>
                <a:gd name="T3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119">
                  <a:moveTo>
                    <a:pt x="57" y="119"/>
                  </a:moveTo>
                  <a:lnTo>
                    <a:pt x="81" y="115"/>
                  </a:lnTo>
                  <a:lnTo>
                    <a:pt x="100" y="100"/>
                  </a:lnTo>
                  <a:lnTo>
                    <a:pt x="111" y="81"/>
                  </a:lnTo>
                  <a:lnTo>
                    <a:pt x="115" y="58"/>
                  </a:lnTo>
                  <a:lnTo>
                    <a:pt x="111" y="35"/>
                  </a:lnTo>
                  <a:lnTo>
                    <a:pt x="100" y="19"/>
                  </a:lnTo>
                  <a:lnTo>
                    <a:pt x="81" y="4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5" y="19"/>
                  </a:lnTo>
                  <a:lnTo>
                    <a:pt x="3" y="35"/>
                  </a:lnTo>
                  <a:lnTo>
                    <a:pt x="0" y="58"/>
                  </a:lnTo>
                  <a:lnTo>
                    <a:pt x="3" y="81"/>
                  </a:lnTo>
                  <a:lnTo>
                    <a:pt x="15" y="100"/>
                  </a:lnTo>
                  <a:lnTo>
                    <a:pt x="34" y="115"/>
                  </a:lnTo>
                  <a:lnTo>
                    <a:pt x="57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"/>
            <p:cNvSpPr>
              <a:spLocks noEditPoints="1"/>
            </p:cNvSpPr>
            <p:nvPr/>
          </p:nvSpPr>
          <p:spPr bwMode="auto">
            <a:xfrm>
              <a:off x="4086225" y="4725988"/>
              <a:ext cx="409575" cy="1295400"/>
            </a:xfrm>
            <a:custGeom>
              <a:avLst/>
              <a:gdLst>
                <a:gd name="T0" fmla="*/ 96 w 258"/>
                <a:gd name="T1" fmla="*/ 358 h 816"/>
                <a:gd name="T2" fmla="*/ 100 w 258"/>
                <a:gd name="T3" fmla="*/ 797 h 816"/>
                <a:gd name="T4" fmla="*/ 116 w 258"/>
                <a:gd name="T5" fmla="*/ 812 h 816"/>
                <a:gd name="T6" fmla="*/ 143 w 258"/>
                <a:gd name="T7" fmla="*/ 812 h 816"/>
                <a:gd name="T8" fmla="*/ 158 w 258"/>
                <a:gd name="T9" fmla="*/ 797 h 816"/>
                <a:gd name="T10" fmla="*/ 158 w 258"/>
                <a:gd name="T11" fmla="*/ 358 h 816"/>
                <a:gd name="T12" fmla="*/ 181 w 258"/>
                <a:gd name="T13" fmla="*/ 354 h 816"/>
                <a:gd name="T14" fmla="*/ 231 w 258"/>
                <a:gd name="T15" fmla="*/ 327 h 816"/>
                <a:gd name="T16" fmla="*/ 258 w 258"/>
                <a:gd name="T17" fmla="*/ 281 h 816"/>
                <a:gd name="T18" fmla="*/ 258 w 258"/>
                <a:gd name="T19" fmla="*/ 31 h 816"/>
                <a:gd name="T20" fmla="*/ 251 w 258"/>
                <a:gd name="T21" fmla="*/ 8 h 816"/>
                <a:gd name="T22" fmla="*/ 227 w 258"/>
                <a:gd name="T23" fmla="*/ 0 h 816"/>
                <a:gd name="T24" fmla="*/ 204 w 258"/>
                <a:gd name="T25" fmla="*/ 8 h 816"/>
                <a:gd name="T26" fmla="*/ 197 w 258"/>
                <a:gd name="T27" fmla="*/ 31 h 816"/>
                <a:gd name="T28" fmla="*/ 158 w 258"/>
                <a:gd name="T29" fmla="*/ 197 h 816"/>
                <a:gd name="T30" fmla="*/ 158 w 258"/>
                <a:gd name="T31" fmla="*/ 20 h 816"/>
                <a:gd name="T32" fmla="*/ 143 w 258"/>
                <a:gd name="T33" fmla="*/ 0 h 816"/>
                <a:gd name="T34" fmla="*/ 116 w 258"/>
                <a:gd name="T35" fmla="*/ 0 h 816"/>
                <a:gd name="T36" fmla="*/ 100 w 258"/>
                <a:gd name="T37" fmla="*/ 20 h 816"/>
                <a:gd name="T38" fmla="*/ 96 w 258"/>
                <a:gd name="T39" fmla="*/ 197 h 816"/>
                <a:gd name="T40" fmla="*/ 62 w 258"/>
                <a:gd name="T41" fmla="*/ 31 h 816"/>
                <a:gd name="T42" fmla="*/ 50 w 258"/>
                <a:gd name="T43" fmla="*/ 8 h 816"/>
                <a:gd name="T44" fmla="*/ 31 w 258"/>
                <a:gd name="T45" fmla="*/ 0 h 816"/>
                <a:gd name="T46" fmla="*/ 8 w 258"/>
                <a:gd name="T47" fmla="*/ 8 h 816"/>
                <a:gd name="T48" fmla="*/ 0 w 258"/>
                <a:gd name="T49" fmla="*/ 31 h 816"/>
                <a:gd name="T50" fmla="*/ 0 w 258"/>
                <a:gd name="T51" fmla="*/ 281 h 816"/>
                <a:gd name="T52" fmla="*/ 27 w 258"/>
                <a:gd name="T53" fmla="*/ 327 h 816"/>
                <a:gd name="T54" fmla="*/ 77 w 258"/>
                <a:gd name="T55" fmla="*/ 354 h 816"/>
                <a:gd name="T56" fmla="*/ 96 w 258"/>
                <a:gd name="T57" fmla="*/ 358 h 816"/>
                <a:gd name="T58" fmla="*/ 197 w 258"/>
                <a:gd name="T59" fmla="*/ 258 h 816"/>
                <a:gd name="T60" fmla="*/ 193 w 258"/>
                <a:gd name="T61" fmla="*/ 274 h 816"/>
                <a:gd name="T62" fmla="*/ 173 w 258"/>
                <a:gd name="T63" fmla="*/ 293 h 816"/>
                <a:gd name="T64" fmla="*/ 96 w 258"/>
                <a:gd name="T65" fmla="*/ 297 h 816"/>
                <a:gd name="T66" fmla="*/ 73 w 258"/>
                <a:gd name="T67" fmla="*/ 285 h 816"/>
                <a:gd name="T68" fmla="*/ 62 w 258"/>
                <a:gd name="T69" fmla="*/ 25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8" h="816">
                  <a:moveTo>
                    <a:pt x="96" y="358"/>
                  </a:moveTo>
                  <a:lnTo>
                    <a:pt x="96" y="358"/>
                  </a:lnTo>
                  <a:lnTo>
                    <a:pt x="96" y="785"/>
                  </a:lnTo>
                  <a:lnTo>
                    <a:pt x="100" y="797"/>
                  </a:lnTo>
                  <a:lnTo>
                    <a:pt x="108" y="808"/>
                  </a:lnTo>
                  <a:lnTo>
                    <a:pt x="116" y="812"/>
                  </a:lnTo>
                  <a:lnTo>
                    <a:pt x="127" y="816"/>
                  </a:lnTo>
                  <a:lnTo>
                    <a:pt x="143" y="812"/>
                  </a:lnTo>
                  <a:lnTo>
                    <a:pt x="150" y="808"/>
                  </a:lnTo>
                  <a:lnTo>
                    <a:pt x="158" y="797"/>
                  </a:lnTo>
                  <a:lnTo>
                    <a:pt x="158" y="785"/>
                  </a:lnTo>
                  <a:lnTo>
                    <a:pt x="158" y="358"/>
                  </a:lnTo>
                  <a:lnTo>
                    <a:pt x="162" y="358"/>
                  </a:lnTo>
                  <a:lnTo>
                    <a:pt x="181" y="354"/>
                  </a:lnTo>
                  <a:lnTo>
                    <a:pt x="200" y="351"/>
                  </a:lnTo>
                  <a:lnTo>
                    <a:pt x="231" y="327"/>
                  </a:lnTo>
                  <a:lnTo>
                    <a:pt x="251" y="297"/>
                  </a:lnTo>
                  <a:lnTo>
                    <a:pt x="258" y="281"/>
                  </a:lnTo>
                  <a:lnTo>
                    <a:pt x="258" y="258"/>
                  </a:lnTo>
                  <a:lnTo>
                    <a:pt x="258" y="31"/>
                  </a:lnTo>
                  <a:lnTo>
                    <a:pt x="254" y="20"/>
                  </a:lnTo>
                  <a:lnTo>
                    <a:pt x="251" y="8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6" y="0"/>
                  </a:lnTo>
                  <a:lnTo>
                    <a:pt x="204" y="8"/>
                  </a:lnTo>
                  <a:lnTo>
                    <a:pt x="200" y="20"/>
                  </a:lnTo>
                  <a:lnTo>
                    <a:pt x="197" y="31"/>
                  </a:lnTo>
                  <a:lnTo>
                    <a:pt x="197" y="197"/>
                  </a:lnTo>
                  <a:lnTo>
                    <a:pt x="158" y="197"/>
                  </a:lnTo>
                  <a:lnTo>
                    <a:pt x="158" y="31"/>
                  </a:lnTo>
                  <a:lnTo>
                    <a:pt x="158" y="20"/>
                  </a:lnTo>
                  <a:lnTo>
                    <a:pt x="150" y="8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8" y="8"/>
                  </a:lnTo>
                  <a:lnTo>
                    <a:pt x="100" y="20"/>
                  </a:lnTo>
                  <a:lnTo>
                    <a:pt x="96" y="31"/>
                  </a:lnTo>
                  <a:lnTo>
                    <a:pt x="96" y="197"/>
                  </a:lnTo>
                  <a:lnTo>
                    <a:pt x="62" y="197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258"/>
                  </a:lnTo>
                  <a:lnTo>
                    <a:pt x="0" y="281"/>
                  </a:lnTo>
                  <a:lnTo>
                    <a:pt x="8" y="297"/>
                  </a:lnTo>
                  <a:lnTo>
                    <a:pt x="27" y="327"/>
                  </a:lnTo>
                  <a:lnTo>
                    <a:pt x="58" y="351"/>
                  </a:lnTo>
                  <a:lnTo>
                    <a:pt x="77" y="354"/>
                  </a:lnTo>
                  <a:lnTo>
                    <a:pt x="96" y="358"/>
                  </a:lnTo>
                  <a:lnTo>
                    <a:pt x="96" y="358"/>
                  </a:lnTo>
                  <a:close/>
                  <a:moveTo>
                    <a:pt x="62" y="258"/>
                  </a:moveTo>
                  <a:lnTo>
                    <a:pt x="197" y="258"/>
                  </a:lnTo>
                  <a:lnTo>
                    <a:pt x="197" y="258"/>
                  </a:lnTo>
                  <a:lnTo>
                    <a:pt x="193" y="274"/>
                  </a:lnTo>
                  <a:lnTo>
                    <a:pt x="185" y="285"/>
                  </a:lnTo>
                  <a:lnTo>
                    <a:pt x="173" y="293"/>
                  </a:lnTo>
                  <a:lnTo>
                    <a:pt x="162" y="297"/>
                  </a:lnTo>
                  <a:lnTo>
                    <a:pt x="96" y="297"/>
                  </a:lnTo>
                  <a:lnTo>
                    <a:pt x="81" y="293"/>
                  </a:lnTo>
                  <a:lnTo>
                    <a:pt x="73" y="285"/>
                  </a:lnTo>
                  <a:lnTo>
                    <a:pt x="66" y="274"/>
                  </a:lnTo>
                  <a:lnTo>
                    <a:pt x="62" y="258"/>
                  </a:lnTo>
                  <a:lnTo>
                    <a:pt x="62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3"/>
            <p:cNvSpPr>
              <a:spLocks noEditPoints="1"/>
            </p:cNvSpPr>
            <p:nvPr/>
          </p:nvSpPr>
          <p:spPr bwMode="auto">
            <a:xfrm>
              <a:off x="4606925" y="4725988"/>
              <a:ext cx="298450" cy="1295400"/>
            </a:xfrm>
            <a:custGeom>
              <a:avLst/>
              <a:gdLst>
                <a:gd name="T0" fmla="*/ 30 w 188"/>
                <a:gd name="T1" fmla="*/ 816 h 816"/>
                <a:gd name="T2" fmla="*/ 42 w 188"/>
                <a:gd name="T3" fmla="*/ 812 h 816"/>
                <a:gd name="T4" fmla="*/ 54 w 188"/>
                <a:gd name="T5" fmla="*/ 808 h 816"/>
                <a:gd name="T6" fmla="*/ 61 w 188"/>
                <a:gd name="T7" fmla="*/ 797 h 816"/>
                <a:gd name="T8" fmla="*/ 61 w 188"/>
                <a:gd name="T9" fmla="*/ 785 h 816"/>
                <a:gd name="T10" fmla="*/ 61 w 188"/>
                <a:gd name="T11" fmla="*/ 585 h 816"/>
                <a:gd name="T12" fmla="*/ 127 w 188"/>
                <a:gd name="T13" fmla="*/ 585 h 816"/>
                <a:gd name="T14" fmla="*/ 150 w 188"/>
                <a:gd name="T15" fmla="*/ 581 h 816"/>
                <a:gd name="T16" fmla="*/ 173 w 188"/>
                <a:gd name="T17" fmla="*/ 566 h 816"/>
                <a:gd name="T18" fmla="*/ 185 w 188"/>
                <a:gd name="T19" fmla="*/ 543 h 816"/>
                <a:gd name="T20" fmla="*/ 188 w 188"/>
                <a:gd name="T21" fmla="*/ 516 h 816"/>
                <a:gd name="T22" fmla="*/ 131 w 188"/>
                <a:gd name="T23" fmla="*/ 58 h 816"/>
                <a:gd name="T24" fmla="*/ 123 w 188"/>
                <a:gd name="T25" fmla="*/ 35 h 816"/>
                <a:gd name="T26" fmla="*/ 111 w 188"/>
                <a:gd name="T27" fmla="*/ 16 h 816"/>
                <a:gd name="T28" fmla="*/ 88 w 188"/>
                <a:gd name="T29" fmla="*/ 4 h 816"/>
                <a:gd name="T30" fmla="*/ 65 w 188"/>
                <a:gd name="T31" fmla="*/ 0 h 816"/>
                <a:gd name="T32" fmla="*/ 42 w 188"/>
                <a:gd name="T33" fmla="*/ 4 h 816"/>
                <a:gd name="T34" fmla="*/ 19 w 188"/>
                <a:gd name="T35" fmla="*/ 20 h 816"/>
                <a:gd name="T36" fmla="*/ 3 w 188"/>
                <a:gd name="T37" fmla="*/ 39 h 816"/>
                <a:gd name="T38" fmla="*/ 0 w 188"/>
                <a:gd name="T39" fmla="*/ 66 h 816"/>
                <a:gd name="T40" fmla="*/ 0 w 188"/>
                <a:gd name="T41" fmla="*/ 785 h 816"/>
                <a:gd name="T42" fmla="*/ 3 w 188"/>
                <a:gd name="T43" fmla="*/ 797 h 816"/>
                <a:gd name="T44" fmla="*/ 7 w 188"/>
                <a:gd name="T45" fmla="*/ 808 h 816"/>
                <a:gd name="T46" fmla="*/ 19 w 188"/>
                <a:gd name="T47" fmla="*/ 812 h 816"/>
                <a:gd name="T48" fmla="*/ 30 w 188"/>
                <a:gd name="T49" fmla="*/ 816 h 816"/>
                <a:gd name="T50" fmla="*/ 30 w 188"/>
                <a:gd name="T51" fmla="*/ 816 h 816"/>
                <a:gd name="T52" fmla="*/ 61 w 188"/>
                <a:gd name="T53" fmla="*/ 66 h 816"/>
                <a:gd name="T54" fmla="*/ 65 w 188"/>
                <a:gd name="T55" fmla="*/ 62 h 816"/>
                <a:gd name="T56" fmla="*/ 69 w 188"/>
                <a:gd name="T57" fmla="*/ 66 h 816"/>
                <a:gd name="T58" fmla="*/ 127 w 188"/>
                <a:gd name="T59" fmla="*/ 524 h 816"/>
                <a:gd name="T60" fmla="*/ 127 w 188"/>
                <a:gd name="T61" fmla="*/ 524 h 816"/>
                <a:gd name="T62" fmla="*/ 127 w 188"/>
                <a:gd name="T63" fmla="*/ 524 h 816"/>
                <a:gd name="T64" fmla="*/ 61 w 188"/>
                <a:gd name="T65" fmla="*/ 524 h 816"/>
                <a:gd name="T66" fmla="*/ 61 w 188"/>
                <a:gd name="T67" fmla="*/ 6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816">
                  <a:moveTo>
                    <a:pt x="30" y="816"/>
                  </a:moveTo>
                  <a:lnTo>
                    <a:pt x="42" y="812"/>
                  </a:lnTo>
                  <a:lnTo>
                    <a:pt x="54" y="808"/>
                  </a:lnTo>
                  <a:lnTo>
                    <a:pt x="61" y="797"/>
                  </a:lnTo>
                  <a:lnTo>
                    <a:pt x="61" y="785"/>
                  </a:lnTo>
                  <a:lnTo>
                    <a:pt x="61" y="585"/>
                  </a:lnTo>
                  <a:lnTo>
                    <a:pt x="127" y="585"/>
                  </a:lnTo>
                  <a:lnTo>
                    <a:pt x="150" y="581"/>
                  </a:lnTo>
                  <a:lnTo>
                    <a:pt x="173" y="566"/>
                  </a:lnTo>
                  <a:lnTo>
                    <a:pt x="185" y="543"/>
                  </a:lnTo>
                  <a:lnTo>
                    <a:pt x="188" y="516"/>
                  </a:lnTo>
                  <a:lnTo>
                    <a:pt x="131" y="58"/>
                  </a:lnTo>
                  <a:lnTo>
                    <a:pt x="123" y="35"/>
                  </a:lnTo>
                  <a:lnTo>
                    <a:pt x="111" y="16"/>
                  </a:lnTo>
                  <a:lnTo>
                    <a:pt x="88" y="4"/>
                  </a:lnTo>
                  <a:lnTo>
                    <a:pt x="65" y="0"/>
                  </a:lnTo>
                  <a:lnTo>
                    <a:pt x="42" y="4"/>
                  </a:lnTo>
                  <a:lnTo>
                    <a:pt x="19" y="20"/>
                  </a:lnTo>
                  <a:lnTo>
                    <a:pt x="3" y="39"/>
                  </a:lnTo>
                  <a:lnTo>
                    <a:pt x="0" y="66"/>
                  </a:lnTo>
                  <a:lnTo>
                    <a:pt x="0" y="785"/>
                  </a:lnTo>
                  <a:lnTo>
                    <a:pt x="3" y="797"/>
                  </a:lnTo>
                  <a:lnTo>
                    <a:pt x="7" y="808"/>
                  </a:lnTo>
                  <a:lnTo>
                    <a:pt x="19" y="812"/>
                  </a:lnTo>
                  <a:lnTo>
                    <a:pt x="30" y="816"/>
                  </a:lnTo>
                  <a:lnTo>
                    <a:pt x="30" y="816"/>
                  </a:lnTo>
                  <a:close/>
                  <a:moveTo>
                    <a:pt x="61" y="66"/>
                  </a:moveTo>
                  <a:lnTo>
                    <a:pt x="65" y="62"/>
                  </a:lnTo>
                  <a:lnTo>
                    <a:pt x="69" y="66"/>
                  </a:lnTo>
                  <a:lnTo>
                    <a:pt x="127" y="524"/>
                  </a:lnTo>
                  <a:lnTo>
                    <a:pt x="127" y="524"/>
                  </a:lnTo>
                  <a:lnTo>
                    <a:pt x="127" y="524"/>
                  </a:lnTo>
                  <a:lnTo>
                    <a:pt x="61" y="524"/>
                  </a:lnTo>
                  <a:lnTo>
                    <a:pt x="61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358542" y="1623223"/>
            <a:ext cx="689685" cy="475245"/>
            <a:chOff x="3663950" y="4775200"/>
            <a:chExt cx="3022600" cy="2082800"/>
          </a:xfrm>
        </p:grpSpPr>
        <p:sp>
          <p:nvSpPr>
            <p:cNvPr id="25" name="Freeform 48"/>
            <p:cNvSpPr>
              <a:spLocks noEditPoints="1"/>
            </p:cNvSpPr>
            <p:nvPr/>
          </p:nvSpPr>
          <p:spPr bwMode="auto">
            <a:xfrm>
              <a:off x="3663950" y="4775200"/>
              <a:ext cx="3022600" cy="2082800"/>
            </a:xfrm>
            <a:custGeom>
              <a:avLst/>
              <a:gdLst>
                <a:gd name="T0" fmla="*/ 1738 w 1904"/>
                <a:gd name="T1" fmla="*/ 793 h 1312"/>
                <a:gd name="T2" fmla="*/ 1838 w 1904"/>
                <a:gd name="T3" fmla="*/ 770 h 1312"/>
                <a:gd name="T4" fmla="*/ 1430 w 1904"/>
                <a:gd name="T5" fmla="*/ 520 h 1312"/>
                <a:gd name="T6" fmla="*/ 1545 w 1904"/>
                <a:gd name="T7" fmla="*/ 362 h 1312"/>
                <a:gd name="T8" fmla="*/ 1395 w 1904"/>
                <a:gd name="T9" fmla="*/ 343 h 1312"/>
                <a:gd name="T10" fmla="*/ 1241 w 1904"/>
                <a:gd name="T11" fmla="*/ 266 h 1312"/>
                <a:gd name="T12" fmla="*/ 1164 w 1904"/>
                <a:gd name="T13" fmla="*/ 316 h 1312"/>
                <a:gd name="T14" fmla="*/ 1337 w 1904"/>
                <a:gd name="T15" fmla="*/ 512 h 1312"/>
                <a:gd name="T16" fmla="*/ 998 w 1904"/>
                <a:gd name="T17" fmla="*/ 920 h 1312"/>
                <a:gd name="T18" fmla="*/ 921 w 1904"/>
                <a:gd name="T19" fmla="*/ 685 h 1312"/>
                <a:gd name="T20" fmla="*/ 1018 w 1904"/>
                <a:gd name="T21" fmla="*/ 570 h 1312"/>
                <a:gd name="T22" fmla="*/ 640 w 1904"/>
                <a:gd name="T23" fmla="*/ 496 h 1312"/>
                <a:gd name="T24" fmla="*/ 528 w 1904"/>
                <a:gd name="T25" fmla="*/ 0 h 1312"/>
                <a:gd name="T26" fmla="*/ 8 w 1904"/>
                <a:gd name="T27" fmla="*/ 550 h 1312"/>
                <a:gd name="T28" fmla="*/ 158 w 1904"/>
                <a:gd name="T29" fmla="*/ 662 h 1312"/>
                <a:gd name="T30" fmla="*/ 247 w 1904"/>
                <a:gd name="T31" fmla="*/ 823 h 1312"/>
                <a:gd name="T32" fmla="*/ 254 w 1904"/>
                <a:gd name="T33" fmla="*/ 1008 h 1312"/>
                <a:gd name="T34" fmla="*/ 305 w 1904"/>
                <a:gd name="T35" fmla="*/ 1127 h 1312"/>
                <a:gd name="T36" fmla="*/ 528 w 1904"/>
                <a:gd name="T37" fmla="*/ 1312 h 1312"/>
                <a:gd name="T38" fmla="*/ 744 w 1904"/>
                <a:gd name="T39" fmla="*/ 1154 h 1312"/>
                <a:gd name="T40" fmla="*/ 1384 w 1904"/>
                <a:gd name="T41" fmla="*/ 1023 h 1312"/>
                <a:gd name="T42" fmla="*/ 1476 w 1904"/>
                <a:gd name="T43" fmla="*/ 973 h 1312"/>
                <a:gd name="T44" fmla="*/ 1549 w 1904"/>
                <a:gd name="T45" fmla="*/ 1270 h 1312"/>
                <a:gd name="T46" fmla="*/ 1838 w 1904"/>
                <a:gd name="T47" fmla="*/ 1243 h 1312"/>
                <a:gd name="T48" fmla="*/ 1865 w 1904"/>
                <a:gd name="T49" fmla="*/ 954 h 1312"/>
                <a:gd name="T50" fmla="*/ 659 w 1904"/>
                <a:gd name="T51" fmla="*/ 554 h 1312"/>
                <a:gd name="T52" fmla="*/ 944 w 1904"/>
                <a:gd name="T53" fmla="*/ 616 h 1312"/>
                <a:gd name="T54" fmla="*/ 624 w 1904"/>
                <a:gd name="T55" fmla="*/ 589 h 1312"/>
                <a:gd name="T56" fmla="*/ 66 w 1904"/>
                <a:gd name="T57" fmla="*/ 62 h 1312"/>
                <a:gd name="T58" fmla="*/ 66 w 1904"/>
                <a:gd name="T59" fmla="*/ 523 h 1312"/>
                <a:gd name="T60" fmla="*/ 201 w 1904"/>
                <a:gd name="T61" fmla="*/ 620 h 1312"/>
                <a:gd name="T62" fmla="*/ 212 w 1904"/>
                <a:gd name="T63" fmla="*/ 623 h 1312"/>
                <a:gd name="T64" fmla="*/ 281 w 1904"/>
                <a:gd name="T65" fmla="*/ 885 h 1312"/>
                <a:gd name="T66" fmla="*/ 594 w 1904"/>
                <a:gd name="T67" fmla="*/ 685 h 1312"/>
                <a:gd name="T68" fmla="*/ 782 w 1904"/>
                <a:gd name="T69" fmla="*/ 873 h 1312"/>
                <a:gd name="T70" fmla="*/ 563 w 1904"/>
                <a:gd name="T71" fmla="*/ 1081 h 1312"/>
                <a:gd name="T72" fmla="*/ 493 w 1904"/>
                <a:gd name="T73" fmla="*/ 1097 h 1312"/>
                <a:gd name="T74" fmla="*/ 551 w 1904"/>
                <a:gd name="T75" fmla="*/ 1058 h 1312"/>
                <a:gd name="T76" fmla="*/ 432 w 1904"/>
                <a:gd name="T77" fmla="*/ 1220 h 1312"/>
                <a:gd name="T78" fmla="*/ 374 w 1904"/>
                <a:gd name="T79" fmla="*/ 1016 h 1312"/>
                <a:gd name="T80" fmla="*/ 459 w 1904"/>
                <a:gd name="T81" fmla="*/ 1150 h 1312"/>
                <a:gd name="T82" fmla="*/ 617 w 1904"/>
                <a:gd name="T83" fmla="*/ 1120 h 1312"/>
                <a:gd name="T84" fmla="*/ 690 w 1904"/>
                <a:gd name="T85" fmla="*/ 1047 h 1312"/>
                <a:gd name="T86" fmla="*/ 590 w 1904"/>
                <a:gd name="T87" fmla="*/ 1235 h 1312"/>
                <a:gd name="T88" fmla="*/ 744 w 1904"/>
                <a:gd name="T89" fmla="*/ 1016 h 1312"/>
                <a:gd name="T90" fmla="*/ 848 w 1904"/>
                <a:gd name="T91" fmla="*/ 904 h 1312"/>
                <a:gd name="T92" fmla="*/ 856 w 1904"/>
                <a:gd name="T93" fmla="*/ 820 h 1312"/>
                <a:gd name="T94" fmla="*/ 987 w 1904"/>
                <a:gd name="T95" fmla="*/ 977 h 1312"/>
                <a:gd name="T96" fmla="*/ 1484 w 1904"/>
                <a:gd name="T97" fmla="*/ 393 h 1312"/>
                <a:gd name="T98" fmla="*/ 1414 w 1904"/>
                <a:gd name="T99" fmla="*/ 412 h 1312"/>
                <a:gd name="T100" fmla="*/ 1353 w 1904"/>
                <a:gd name="T101" fmla="*/ 581 h 1312"/>
                <a:gd name="T102" fmla="*/ 1345 w 1904"/>
                <a:gd name="T103" fmla="*/ 943 h 1312"/>
                <a:gd name="T104" fmla="*/ 1538 w 1904"/>
                <a:gd name="T105" fmla="*/ 1174 h 1312"/>
                <a:gd name="T106" fmla="*/ 1561 w 1904"/>
                <a:gd name="T107" fmla="*/ 966 h 1312"/>
                <a:gd name="T108" fmla="*/ 1769 w 1904"/>
                <a:gd name="T109" fmla="*/ 947 h 1312"/>
                <a:gd name="T110" fmla="*/ 1831 w 1904"/>
                <a:gd name="T111" fmla="*/ 1147 h 1312"/>
                <a:gd name="T112" fmla="*/ 1677 w 1904"/>
                <a:gd name="T113" fmla="*/ 125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04" h="1312">
                  <a:moveTo>
                    <a:pt x="1677" y="854"/>
                  </a:moveTo>
                  <a:lnTo>
                    <a:pt x="1638" y="858"/>
                  </a:lnTo>
                  <a:lnTo>
                    <a:pt x="1603" y="866"/>
                  </a:lnTo>
                  <a:lnTo>
                    <a:pt x="1572" y="804"/>
                  </a:lnTo>
                  <a:lnTo>
                    <a:pt x="1623" y="789"/>
                  </a:lnTo>
                  <a:lnTo>
                    <a:pt x="1677" y="785"/>
                  </a:lnTo>
                  <a:lnTo>
                    <a:pt x="1738" y="793"/>
                  </a:lnTo>
                  <a:lnTo>
                    <a:pt x="1796" y="808"/>
                  </a:lnTo>
                  <a:lnTo>
                    <a:pt x="1808" y="812"/>
                  </a:lnTo>
                  <a:lnTo>
                    <a:pt x="1819" y="812"/>
                  </a:lnTo>
                  <a:lnTo>
                    <a:pt x="1831" y="804"/>
                  </a:lnTo>
                  <a:lnTo>
                    <a:pt x="1838" y="793"/>
                  </a:lnTo>
                  <a:lnTo>
                    <a:pt x="1838" y="781"/>
                  </a:lnTo>
                  <a:lnTo>
                    <a:pt x="1838" y="770"/>
                  </a:lnTo>
                  <a:lnTo>
                    <a:pt x="1831" y="762"/>
                  </a:lnTo>
                  <a:lnTo>
                    <a:pt x="1823" y="754"/>
                  </a:lnTo>
                  <a:lnTo>
                    <a:pt x="1750" y="731"/>
                  </a:lnTo>
                  <a:lnTo>
                    <a:pt x="1677" y="723"/>
                  </a:lnTo>
                  <a:lnTo>
                    <a:pt x="1611" y="731"/>
                  </a:lnTo>
                  <a:lnTo>
                    <a:pt x="1545" y="750"/>
                  </a:lnTo>
                  <a:lnTo>
                    <a:pt x="1430" y="520"/>
                  </a:lnTo>
                  <a:lnTo>
                    <a:pt x="1445" y="523"/>
                  </a:lnTo>
                  <a:lnTo>
                    <a:pt x="1515" y="523"/>
                  </a:lnTo>
                  <a:lnTo>
                    <a:pt x="1526" y="520"/>
                  </a:lnTo>
                  <a:lnTo>
                    <a:pt x="1534" y="512"/>
                  </a:lnTo>
                  <a:lnTo>
                    <a:pt x="1542" y="504"/>
                  </a:lnTo>
                  <a:lnTo>
                    <a:pt x="1545" y="493"/>
                  </a:lnTo>
                  <a:lnTo>
                    <a:pt x="1545" y="362"/>
                  </a:lnTo>
                  <a:lnTo>
                    <a:pt x="1542" y="350"/>
                  </a:lnTo>
                  <a:lnTo>
                    <a:pt x="1534" y="339"/>
                  </a:lnTo>
                  <a:lnTo>
                    <a:pt x="1526" y="331"/>
                  </a:lnTo>
                  <a:lnTo>
                    <a:pt x="1515" y="331"/>
                  </a:lnTo>
                  <a:lnTo>
                    <a:pt x="1445" y="331"/>
                  </a:lnTo>
                  <a:lnTo>
                    <a:pt x="1418" y="335"/>
                  </a:lnTo>
                  <a:lnTo>
                    <a:pt x="1395" y="343"/>
                  </a:lnTo>
                  <a:lnTo>
                    <a:pt x="1376" y="362"/>
                  </a:lnTo>
                  <a:lnTo>
                    <a:pt x="1361" y="381"/>
                  </a:lnTo>
                  <a:lnTo>
                    <a:pt x="1330" y="316"/>
                  </a:lnTo>
                  <a:lnTo>
                    <a:pt x="1314" y="296"/>
                  </a:lnTo>
                  <a:lnTo>
                    <a:pt x="1291" y="277"/>
                  </a:lnTo>
                  <a:lnTo>
                    <a:pt x="1268" y="266"/>
                  </a:lnTo>
                  <a:lnTo>
                    <a:pt x="1241" y="266"/>
                  </a:lnTo>
                  <a:lnTo>
                    <a:pt x="1183" y="266"/>
                  </a:lnTo>
                  <a:lnTo>
                    <a:pt x="1172" y="266"/>
                  </a:lnTo>
                  <a:lnTo>
                    <a:pt x="1164" y="273"/>
                  </a:lnTo>
                  <a:lnTo>
                    <a:pt x="1156" y="281"/>
                  </a:lnTo>
                  <a:lnTo>
                    <a:pt x="1152" y="296"/>
                  </a:lnTo>
                  <a:lnTo>
                    <a:pt x="1156" y="308"/>
                  </a:lnTo>
                  <a:lnTo>
                    <a:pt x="1164" y="316"/>
                  </a:lnTo>
                  <a:lnTo>
                    <a:pt x="1172" y="323"/>
                  </a:lnTo>
                  <a:lnTo>
                    <a:pt x="1183" y="327"/>
                  </a:lnTo>
                  <a:lnTo>
                    <a:pt x="1241" y="327"/>
                  </a:lnTo>
                  <a:lnTo>
                    <a:pt x="1260" y="331"/>
                  </a:lnTo>
                  <a:lnTo>
                    <a:pt x="1272" y="346"/>
                  </a:lnTo>
                  <a:lnTo>
                    <a:pt x="1353" y="504"/>
                  </a:lnTo>
                  <a:lnTo>
                    <a:pt x="1337" y="512"/>
                  </a:lnTo>
                  <a:lnTo>
                    <a:pt x="1314" y="527"/>
                  </a:lnTo>
                  <a:lnTo>
                    <a:pt x="1299" y="546"/>
                  </a:lnTo>
                  <a:lnTo>
                    <a:pt x="1287" y="570"/>
                  </a:lnTo>
                  <a:lnTo>
                    <a:pt x="1283" y="596"/>
                  </a:lnTo>
                  <a:lnTo>
                    <a:pt x="1283" y="920"/>
                  </a:lnTo>
                  <a:lnTo>
                    <a:pt x="1021" y="920"/>
                  </a:lnTo>
                  <a:lnTo>
                    <a:pt x="998" y="920"/>
                  </a:lnTo>
                  <a:lnTo>
                    <a:pt x="979" y="912"/>
                  </a:lnTo>
                  <a:lnTo>
                    <a:pt x="948" y="893"/>
                  </a:lnTo>
                  <a:lnTo>
                    <a:pt x="925" y="858"/>
                  </a:lnTo>
                  <a:lnTo>
                    <a:pt x="921" y="839"/>
                  </a:lnTo>
                  <a:lnTo>
                    <a:pt x="917" y="820"/>
                  </a:lnTo>
                  <a:lnTo>
                    <a:pt x="917" y="685"/>
                  </a:lnTo>
                  <a:lnTo>
                    <a:pt x="921" y="685"/>
                  </a:lnTo>
                  <a:lnTo>
                    <a:pt x="940" y="685"/>
                  </a:lnTo>
                  <a:lnTo>
                    <a:pt x="960" y="677"/>
                  </a:lnTo>
                  <a:lnTo>
                    <a:pt x="991" y="658"/>
                  </a:lnTo>
                  <a:lnTo>
                    <a:pt x="1010" y="627"/>
                  </a:lnTo>
                  <a:lnTo>
                    <a:pt x="1018" y="608"/>
                  </a:lnTo>
                  <a:lnTo>
                    <a:pt x="1018" y="589"/>
                  </a:lnTo>
                  <a:lnTo>
                    <a:pt x="1018" y="570"/>
                  </a:lnTo>
                  <a:lnTo>
                    <a:pt x="1010" y="554"/>
                  </a:lnTo>
                  <a:lnTo>
                    <a:pt x="991" y="523"/>
                  </a:lnTo>
                  <a:lnTo>
                    <a:pt x="960" y="500"/>
                  </a:lnTo>
                  <a:lnTo>
                    <a:pt x="940" y="496"/>
                  </a:lnTo>
                  <a:lnTo>
                    <a:pt x="921" y="493"/>
                  </a:lnTo>
                  <a:lnTo>
                    <a:pt x="659" y="493"/>
                  </a:lnTo>
                  <a:lnTo>
                    <a:pt x="640" y="496"/>
                  </a:lnTo>
                  <a:lnTo>
                    <a:pt x="621" y="500"/>
                  </a:lnTo>
                  <a:lnTo>
                    <a:pt x="590" y="523"/>
                  </a:lnTo>
                  <a:lnTo>
                    <a:pt x="590" y="66"/>
                  </a:lnTo>
                  <a:lnTo>
                    <a:pt x="586" y="39"/>
                  </a:lnTo>
                  <a:lnTo>
                    <a:pt x="570" y="19"/>
                  </a:lnTo>
                  <a:lnTo>
                    <a:pt x="551" y="8"/>
                  </a:lnTo>
                  <a:lnTo>
                    <a:pt x="528" y="0"/>
                  </a:lnTo>
                  <a:lnTo>
                    <a:pt x="66" y="0"/>
                  </a:lnTo>
                  <a:lnTo>
                    <a:pt x="43" y="8"/>
                  </a:lnTo>
                  <a:lnTo>
                    <a:pt x="19" y="19"/>
                  </a:lnTo>
                  <a:lnTo>
                    <a:pt x="8" y="39"/>
                  </a:lnTo>
                  <a:lnTo>
                    <a:pt x="0" y="66"/>
                  </a:lnTo>
                  <a:lnTo>
                    <a:pt x="0" y="523"/>
                  </a:lnTo>
                  <a:lnTo>
                    <a:pt x="8" y="550"/>
                  </a:lnTo>
                  <a:lnTo>
                    <a:pt x="19" y="570"/>
                  </a:lnTo>
                  <a:lnTo>
                    <a:pt x="43" y="585"/>
                  </a:lnTo>
                  <a:lnTo>
                    <a:pt x="66" y="589"/>
                  </a:lnTo>
                  <a:lnTo>
                    <a:pt x="135" y="589"/>
                  </a:lnTo>
                  <a:lnTo>
                    <a:pt x="131" y="608"/>
                  </a:lnTo>
                  <a:lnTo>
                    <a:pt x="139" y="639"/>
                  </a:lnTo>
                  <a:lnTo>
                    <a:pt x="158" y="662"/>
                  </a:lnTo>
                  <a:lnTo>
                    <a:pt x="181" y="681"/>
                  </a:lnTo>
                  <a:lnTo>
                    <a:pt x="212" y="685"/>
                  </a:lnTo>
                  <a:lnTo>
                    <a:pt x="378" y="685"/>
                  </a:lnTo>
                  <a:lnTo>
                    <a:pt x="351" y="708"/>
                  </a:lnTo>
                  <a:lnTo>
                    <a:pt x="324" y="727"/>
                  </a:lnTo>
                  <a:lnTo>
                    <a:pt x="281" y="773"/>
                  </a:lnTo>
                  <a:lnTo>
                    <a:pt x="247" y="823"/>
                  </a:lnTo>
                  <a:lnTo>
                    <a:pt x="224" y="870"/>
                  </a:lnTo>
                  <a:lnTo>
                    <a:pt x="208" y="908"/>
                  </a:lnTo>
                  <a:lnTo>
                    <a:pt x="208" y="927"/>
                  </a:lnTo>
                  <a:lnTo>
                    <a:pt x="208" y="947"/>
                  </a:lnTo>
                  <a:lnTo>
                    <a:pt x="216" y="966"/>
                  </a:lnTo>
                  <a:lnTo>
                    <a:pt x="228" y="981"/>
                  </a:lnTo>
                  <a:lnTo>
                    <a:pt x="254" y="1008"/>
                  </a:lnTo>
                  <a:lnTo>
                    <a:pt x="274" y="1012"/>
                  </a:lnTo>
                  <a:lnTo>
                    <a:pt x="293" y="1016"/>
                  </a:lnTo>
                  <a:lnTo>
                    <a:pt x="293" y="1016"/>
                  </a:lnTo>
                  <a:lnTo>
                    <a:pt x="308" y="1016"/>
                  </a:lnTo>
                  <a:lnTo>
                    <a:pt x="301" y="1047"/>
                  </a:lnTo>
                  <a:lnTo>
                    <a:pt x="297" y="1081"/>
                  </a:lnTo>
                  <a:lnTo>
                    <a:pt x="305" y="1127"/>
                  </a:lnTo>
                  <a:lnTo>
                    <a:pt x="316" y="1170"/>
                  </a:lnTo>
                  <a:lnTo>
                    <a:pt x="335" y="1208"/>
                  </a:lnTo>
                  <a:lnTo>
                    <a:pt x="366" y="1243"/>
                  </a:lnTo>
                  <a:lnTo>
                    <a:pt x="397" y="1270"/>
                  </a:lnTo>
                  <a:lnTo>
                    <a:pt x="439" y="1293"/>
                  </a:lnTo>
                  <a:lnTo>
                    <a:pt x="482" y="1304"/>
                  </a:lnTo>
                  <a:lnTo>
                    <a:pt x="528" y="1312"/>
                  </a:lnTo>
                  <a:lnTo>
                    <a:pt x="567" y="1308"/>
                  </a:lnTo>
                  <a:lnTo>
                    <a:pt x="609" y="1297"/>
                  </a:lnTo>
                  <a:lnTo>
                    <a:pt x="644" y="1277"/>
                  </a:lnTo>
                  <a:lnTo>
                    <a:pt x="678" y="1254"/>
                  </a:lnTo>
                  <a:lnTo>
                    <a:pt x="705" y="1224"/>
                  </a:lnTo>
                  <a:lnTo>
                    <a:pt x="728" y="1193"/>
                  </a:lnTo>
                  <a:lnTo>
                    <a:pt x="744" y="1154"/>
                  </a:lnTo>
                  <a:lnTo>
                    <a:pt x="752" y="1112"/>
                  </a:lnTo>
                  <a:lnTo>
                    <a:pt x="1349" y="1112"/>
                  </a:lnTo>
                  <a:lnTo>
                    <a:pt x="1361" y="1112"/>
                  </a:lnTo>
                  <a:lnTo>
                    <a:pt x="1372" y="1104"/>
                  </a:lnTo>
                  <a:lnTo>
                    <a:pt x="1376" y="1093"/>
                  </a:lnTo>
                  <a:lnTo>
                    <a:pt x="1380" y="1081"/>
                  </a:lnTo>
                  <a:lnTo>
                    <a:pt x="1384" y="1023"/>
                  </a:lnTo>
                  <a:lnTo>
                    <a:pt x="1403" y="966"/>
                  </a:lnTo>
                  <a:lnTo>
                    <a:pt x="1434" y="912"/>
                  </a:lnTo>
                  <a:lnTo>
                    <a:pt x="1472" y="870"/>
                  </a:lnTo>
                  <a:lnTo>
                    <a:pt x="1519" y="831"/>
                  </a:lnTo>
                  <a:lnTo>
                    <a:pt x="1549" y="893"/>
                  </a:lnTo>
                  <a:lnTo>
                    <a:pt x="1507" y="931"/>
                  </a:lnTo>
                  <a:lnTo>
                    <a:pt x="1476" y="973"/>
                  </a:lnTo>
                  <a:lnTo>
                    <a:pt x="1457" y="1027"/>
                  </a:lnTo>
                  <a:lnTo>
                    <a:pt x="1449" y="1081"/>
                  </a:lnTo>
                  <a:lnTo>
                    <a:pt x="1453" y="1127"/>
                  </a:lnTo>
                  <a:lnTo>
                    <a:pt x="1468" y="1170"/>
                  </a:lnTo>
                  <a:lnTo>
                    <a:pt x="1488" y="1208"/>
                  </a:lnTo>
                  <a:lnTo>
                    <a:pt x="1515" y="1243"/>
                  </a:lnTo>
                  <a:lnTo>
                    <a:pt x="1549" y="1270"/>
                  </a:lnTo>
                  <a:lnTo>
                    <a:pt x="1588" y="1293"/>
                  </a:lnTo>
                  <a:lnTo>
                    <a:pt x="1630" y="1304"/>
                  </a:lnTo>
                  <a:lnTo>
                    <a:pt x="1677" y="1312"/>
                  </a:lnTo>
                  <a:lnTo>
                    <a:pt x="1723" y="1304"/>
                  </a:lnTo>
                  <a:lnTo>
                    <a:pt x="1765" y="1293"/>
                  </a:lnTo>
                  <a:lnTo>
                    <a:pt x="1804" y="1270"/>
                  </a:lnTo>
                  <a:lnTo>
                    <a:pt x="1838" y="1243"/>
                  </a:lnTo>
                  <a:lnTo>
                    <a:pt x="1865" y="1208"/>
                  </a:lnTo>
                  <a:lnTo>
                    <a:pt x="1888" y="1170"/>
                  </a:lnTo>
                  <a:lnTo>
                    <a:pt x="1900" y="1127"/>
                  </a:lnTo>
                  <a:lnTo>
                    <a:pt x="1904" y="1081"/>
                  </a:lnTo>
                  <a:lnTo>
                    <a:pt x="1900" y="1035"/>
                  </a:lnTo>
                  <a:lnTo>
                    <a:pt x="1888" y="993"/>
                  </a:lnTo>
                  <a:lnTo>
                    <a:pt x="1865" y="954"/>
                  </a:lnTo>
                  <a:lnTo>
                    <a:pt x="1838" y="923"/>
                  </a:lnTo>
                  <a:lnTo>
                    <a:pt x="1804" y="893"/>
                  </a:lnTo>
                  <a:lnTo>
                    <a:pt x="1765" y="873"/>
                  </a:lnTo>
                  <a:lnTo>
                    <a:pt x="1723" y="858"/>
                  </a:lnTo>
                  <a:lnTo>
                    <a:pt x="1677" y="854"/>
                  </a:lnTo>
                  <a:lnTo>
                    <a:pt x="1677" y="854"/>
                  </a:lnTo>
                  <a:close/>
                  <a:moveTo>
                    <a:pt x="659" y="554"/>
                  </a:moveTo>
                  <a:lnTo>
                    <a:pt x="921" y="554"/>
                  </a:lnTo>
                  <a:lnTo>
                    <a:pt x="933" y="558"/>
                  </a:lnTo>
                  <a:lnTo>
                    <a:pt x="944" y="566"/>
                  </a:lnTo>
                  <a:lnTo>
                    <a:pt x="952" y="577"/>
                  </a:lnTo>
                  <a:lnTo>
                    <a:pt x="956" y="589"/>
                  </a:lnTo>
                  <a:lnTo>
                    <a:pt x="952" y="604"/>
                  </a:lnTo>
                  <a:lnTo>
                    <a:pt x="944" y="616"/>
                  </a:lnTo>
                  <a:lnTo>
                    <a:pt x="933" y="623"/>
                  </a:lnTo>
                  <a:lnTo>
                    <a:pt x="921" y="623"/>
                  </a:lnTo>
                  <a:lnTo>
                    <a:pt x="659" y="623"/>
                  </a:lnTo>
                  <a:lnTo>
                    <a:pt x="644" y="623"/>
                  </a:lnTo>
                  <a:lnTo>
                    <a:pt x="632" y="616"/>
                  </a:lnTo>
                  <a:lnTo>
                    <a:pt x="624" y="604"/>
                  </a:lnTo>
                  <a:lnTo>
                    <a:pt x="624" y="589"/>
                  </a:lnTo>
                  <a:lnTo>
                    <a:pt x="624" y="577"/>
                  </a:lnTo>
                  <a:lnTo>
                    <a:pt x="632" y="566"/>
                  </a:lnTo>
                  <a:lnTo>
                    <a:pt x="644" y="558"/>
                  </a:lnTo>
                  <a:lnTo>
                    <a:pt x="659" y="554"/>
                  </a:lnTo>
                  <a:lnTo>
                    <a:pt x="659" y="554"/>
                  </a:lnTo>
                  <a:close/>
                  <a:moveTo>
                    <a:pt x="66" y="66"/>
                  </a:moveTo>
                  <a:lnTo>
                    <a:pt x="66" y="62"/>
                  </a:lnTo>
                  <a:lnTo>
                    <a:pt x="528" y="62"/>
                  </a:lnTo>
                  <a:lnTo>
                    <a:pt x="528" y="66"/>
                  </a:lnTo>
                  <a:lnTo>
                    <a:pt x="528" y="131"/>
                  </a:lnTo>
                  <a:lnTo>
                    <a:pt x="66" y="131"/>
                  </a:lnTo>
                  <a:lnTo>
                    <a:pt x="66" y="66"/>
                  </a:lnTo>
                  <a:close/>
                  <a:moveTo>
                    <a:pt x="66" y="527"/>
                  </a:moveTo>
                  <a:lnTo>
                    <a:pt x="66" y="523"/>
                  </a:lnTo>
                  <a:lnTo>
                    <a:pt x="66" y="193"/>
                  </a:lnTo>
                  <a:lnTo>
                    <a:pt x="528" y="193"/>
                  </a:lnTo>
                  <a:lnTo>
                    <a:pt x="528" y="523"/>
                  </a:lnTo>
                  <a:lnTo>
                    <a:pt x="528" y="527"/>
                  </a:lnTo>
                  <a:lnTo>
                    <a:pt x="66" y="527"/>
                  </a:lnTo>
                  <a:close/>
                  <a:moveTo>
                    <a:pt x="212" y="623"/>
                  </a:moveTo>
                  <a:lnTo>
                    <a:pt x="201" y="620"/>
                  </a:lnTo>
                  <a:lnTo>
                    <a:pt x="193" y="608"/>
                  </a:lnTo>
                  <a:lnTo>
                    <a:pt x="201" y="593"/>
                  </a:lnTo>
                  <a:lnTo>
                    <a:pt x="208" y="589"/>
                  </a:lnTo>
                  <a:lnTo>
                    <a:pt x="563" y="589"/>
                  </a:lnTo>
                  <a:lnTo>
                    <a:pt x="563" y="589"/>
                  </a:lnTo>
                  <a:lnTo>
                    <a:pt x="567" y="623"/>
                  </a:lnTo>
                  <a:lnTo>
                    <a:pt x="212" y="623"/>
                  </a:lnTo>
                  <a:close/>
                  <a:moveTo>
                    <a:pt x="293" y="954"/>
                  </a:moveTo>
                  <a:lnTo>
                    <a:pt x="293" y="954"/>
                  </a:lnTo>
                  <a:lnTo>
                    <a:pt x="281" y="950"/>
                  </a:lnTo>
                  <a:lnTo>
                    <a:pt x="274" y="943"/>
                  </a:lnTo>
                  <a:lnTo>
                    <a:pt x="270" y="935"/>
                  </a:lnTo>
                  <a:lnTo>
                    <a:pt x="270" y="923"/>
                  </a:lnTo>
                  <a:lnTo>
                    <a:pt x="281" y="885"/>
                  </a:lnTo>
                  <a:lnTo>
                    <a:pt x="305" y="847"/>
                  </a:lnTo>
                  <a:lnTo>
                    <a:pt x="335" y="808"/>
                  </a:lnTo>
                  <a:lnTo>
                    <a:pt x="370" y="770"/>
                  </a:lnTo>
                  <a:lnTo>
                    <a:pt x="416" y="735"/>
                  </a:lnTo>
                  <a:lnTo>
                    <a:pt x="466" y="712"/>
                  </a:lnTo>
                  <a:lnTo>
                    <a:pt x="528" y="693"/>
                  </a:lnTo>
                  <a:lnTo>
                    <a:pt x="594" y="685"/>
                  </a:lnTo>
                  <a:lnTo>
                    <a:pt x="640" y="693"/>
                  </a:lnTo>
                  <a:lnTo>
                    <a:pt x="682" y="708"/>
                  </a:lnTo>
                  <a:lnTo>
                    <a:pt x="717" y="735"/>
                  </a:lnTo>
                  <a:lnTo>
                    <a:pt x="740" y="766"/>
                  </a:lnTo>
                  <a:lnTo>
                    <a:pt x="763" y="800"/>
                  </a:lnTo>
                  <a:lnTo>
                    <a:pt x="775" y="835"/>
                  </a:lnTo>
                  <a:lnTo>
                    <a:pt x="782" y="873"/>
                  </a:lnTo>
                  <a:lnTo>
                    <a:pt x="786" y="904"/>
                  </a:lnTo>
                  <a:lnTo>
                    <a:pt x="782" y="923"/>
                  </a:lnTo>
                  <a:lnTo>
                    <a:pt x="775" y="939"/>
                  </a:lnTo>
                  <a:lnTo>
                    <a:pt x="763" y="947"/>
                  </a:lnTo>
                  <a:lnTo>
                    <a:pt x="748" y="954"/>
                  </a:lnTo>
                  <a:lnTo>
                    <a:pt x="293" y="954"/>
                  </a:lnTo>
                  <a:close/>
                  <a:moveTo>
                    <a:pt x="563" y="1081"/>
                  </a:moveTo>
                  <a:lnTo>
                    <a:pt x="559" y="1097"/>
                  </a:lnTo>
                  <a:lnTo>
                    <a:pt x="551" y="1108"/>
                  </a:lnTo>
                  <a:lnTo>
                    <a:pt x="540" y="1116"/>
                  </a:lnTo>
                  <a:lnTo>
                    <a:pt x="528" y="1116"/>
                  </a:lnTo>
                  <a:lnTo>
                    <a:pt x="513" y="1116"/>
                  </a:lnTo>
                  <a:lnTo>
                    <a:pt x="501" y="1108"/>
                  </a:lnTo>
                  <a:lnTo>
                    <a:pt x="493" y="1097"/>
                  </a:lnTo>
                  <a:lnTo>
                    <a:pt x="490" y="1081"/>
                  </a:lnTo>
                  <a:lnTo>
                    <a:pt x="493" y="1070"/>
                  </a:lnTo>
                  <a:lnTo>
                    <a:pt x="501" y="1058"/>
                  </a:lnTo>
                  <a:lnTo>
                    <a:pt x="513" y="1050"/>
                  </a:lnTo>
                  <a:lnTo>
                    <a:pt x="528" y="1047"/>
                  </a:lnTo>
                  <a:lnTo>
                    <a:pt x="540" y="1050"/>
                  </a:lnTo>
                  <a:lnTo>
                    <a:pt x="551" y="1058"/>
                  </a:lnTo>
                  <a:lnTo>
                    <a:pt x="559" y="1070"/>
                  </a:lnTo>
                  <a:lnTo>
                    <a:pt x="563" y="1081"/>
                  </a:lnTo>
                  <a:lnTo>
                    <a:pt x="563" y="1081"/>
                  </a:lnTo>
                  <a:close/>
                  <a:moveTo>
                    <a:pt x="528" y="1250"/>
                  </a:moveTo>
                  <a:lnTo>
                    <a:pt x="493" y="1247"/>
                  </a:lnTo>
                  <a:lnTo>
                    <a:pt x="463" y="1235"/>
                  </a:lnTo>
                  <a:lnTo>
                    <a:pt x="432" y="1220"/>
                  </a:lnTo>
                  <a:lnTo>
                    <a:pt x="409" y="1200"/>
                  </a:lnTo>
                  <a:lnTo>
                    <a:pt x="389" y="1174"/>
                  </a:lnTo>
                  <a:lnTo>
                    <a:pt x="374" y="1147"/>
                  </a:lnTo>
                  <a:lnTo>
                    <a:pt x="362" y="1116"/>
                  </a:lnTo>
                  <a:lnTo>
                    <a:pt x="359" y="1081"/>
                  </a:lnTo>
                  <a:lnTo>
                    <a:pt x="362" y="1047"/>
                  </a:lnTo>
                  <a:lnTo>
                    <a:pt x="374" y="1016"/>
                  </a:lnTo>
                  <a:lnTo>
                    <a:pt x="459" y="1016"/>
                  </a:lnTo>
                  <a:lnTo>
                    <a:pt x="436" y="1047"/>
                  </a:lnTo>
                  <a:lnTo>
                    <a:pt x="432" y="1062"/>
                  </a:lnTo>
                  <a:lnTo>
                    <a:pt x="428" y="1081"/>
                  </a:lnTo>
                  <a:lnTo>
                    <a:pt x="432" y="1100"/>
                  </a:lnTo>
                  <a:lnTo>
                    <a:pt x="436" y="1120"/>
                  </a:lnTo>
                  <a:lnTo>
                    <a:pt x="459" y="1150"/>
                  </a:lnTo>
                  <a:lnTo>
                    <a:pt x="490" y="1170"/>
                  </a:lnTo>
                  <a:lnTo>
                    <a:pt x="505" y="1177"/>
                  </a:lnTo>
                  <a:lnTo>
                    <a:pt x="528" y="1177"/>
                  </a:lnTo>
                  <a:lnTo>
                    <a:pt x="547" y="1177"/>
                  </a:lnTo>
                  <a:lnTo>
                    <a:pt x="563" y="1170"/>
                  </a:lnTo>
                  <a:lnTo>
                    <a:pt x="594" y="1150"/>
                  </a:lnTo>
                  <a:lnTo>
                    <a:pt x="617" y="1120"/>
                  </a:lnTo>
                  <a:lnTo>
                    <a:pt x="621" y="1100"/>
                  </a:lnTo>
                  <a:lnTo>
                    <a:pt x="624" y="1081"/>
                  </a:lnTo>
                  <a:lnTo>
                    <a:pt x="621" y="1062"/>
                  </a:lnTo>
                  <a:lnTo>
                    <a:pt x="617" y="1047"/>
                  </a:lnTo>
                  <a:lnTo>
                    <a:pt x="594" y="1016"/>
                  </a:lnTo>
                  <a:lnTo>
                    <a:pt x="678" y="1016"/>
                  </a:lnTo>
                  <a:lnTo>
                    <a:pt x="690" y="1047"/>
                  </a:lnTo>
                  <a:lnTo>
                    <a:pt x="694" y="1081"/>
                  </a:lnTo>
                  <a:lnTo>
                    <a:pt x="690" y="1116"/>
                  </a:lnTo>
                  <a:lnTo>
                    <a:pt x="678" y="1147"/>
                  </a:lnTo>
                  <a:lnTo>
                    <a:pt x="663" y="1174"/>
                  </a:lnTo>
                  <a:lnTo>
                    <a:pt x="644" y="1200"/>
                  </a:lnTo>
                  <a:lnTo>
                    <a:pt x="621" y="1220"/>
                  </a:lnTo>
                  <a:lnTo>
                    <a:pt x="590" y="1235"/>
                  </a:lnTo>
                  <a:lnTo>
                    <a:pt x="559" y="1247"/>
                  </a:lnTo>
                  <a:lnTo>
                    <a:pt x="528" y="1250"/>
                  </a:lnTo>
                  <a:lnTo>
                    <a:pt x="528" y="1250"/>
                  </a:lnTo>
                  <a:close/>
                  <a:moveTo>
                    <a:pt x="1326" y="1012"/>
                  </a:moveTo>
                  <a:lnTo>
                    <a:pt x="1318" y="1050"/>
                  </a:lnTo>
                  <a:lnTo>
                    <a:pt x="752" y="1050"/>
                  </a:lnTo>
                  <a:lnTo>
                    <a:pt x="744" y="1016"/>
                  </a:lnTo>
                  <a:lnTo>
                    <a:pt x="748" y="1016"/>
                  </a:lnTo>
                  <a:lnTo>
                    <a:pt x="771" y="1012"/>
                  </a:lnTo>
                  <a:lnTo>
                    <a:pt x="786" y="1004"/>
                  </a:lnTo>
                  <a:lnTo>
                    <a:pt x="821" y="981"/>
                  </a:lnTo>
                  <a:lnTo>
                    <a:pt x="840" y="950"/>
                  </a:lnTo>
                  <a:lnTo>
                    <a:pt x="844" y="927"/>
                  </a:lnTo>
                  <a:lnTo>
                    <a:pt x="848" y="904"/>
                  </a:lnTo>
                  <a:lnTo>
                    <a:pt x="844" y="858"/>
                  </a:lnTo>
                  <a:lnTo>
                    <a:pt x="833" y="808"/>
                  </a:lnTo>
                  <a:lnTo>
                    <a:pt x="813" y="762"/>
                  </a:lnTo>
                  <a:lnTo>
                    <a:pt x="786" y="720"/>
                  </a:lnTo>
                  <a:lnTo>
                    <a:pt x="755" y="685"/>
                  </a:lnTo>
                  <a:lnTo>
                    <a:pt x="856" y="685"/>
                  </a:lnTo>
                  <a:lnTo>
                    <a:pt x="856" y="820"/>
                  </a:lnTo>
                  <a:lnTo>
                    <a:pt x="860" y="854"/>
                  </a:lnTo>
                  <a:lnTo>
                    <a:pt x="871" y="881"/>
                  </a:lnTo>
                  <a:lnTo>
                    <a:pt x="887" y="912"/>
                  </a:lnTo>
                  <a:lnTo>
                    <a:pt x="906" y="935"/>
                  </a:lnTo>
                  <a:lnTo>
                    <a:pt x="929" y="954"/>
                  </a:lnTo>
                  <a:lnTo>
                    <a:pt x="956" y="970"/>
                  </a:lnTo>
                  <a:lnTo>
                    <a:pt x="987" y="977"/>
                  </a:lnTo>
                  <a:lnTo>
                    <a:pt x="1021" y="981"/>
                  </a:lnTo>
                  <a:lnTo>
                    <a:pt x="1314" y="981"/>
                  </a:lnTo>
                  <a:lnTo>
                    <a:pt x="1334" y="977"/>
                  </a:lnTo>
                  <a:lnTo>
                    <a:pt x="1326" y="1012"/>
                  </a:lnTo>
                  <a:lnTo>
                    <a:pt x="1326" y="1012"/>
                  </a:lnTo>
                  <a:close/>
                  <a:moveTo>
                    <a:pt x="1445" y="393"/>
                  </a:moveTo>
                  <a:lnTo>
                    <a:pt x="1484" y="393"/>
                  </a:lnTo>
                  <a:lnTo>
                    <a:pt x="1484" y="462"/>
                  </a:lnTo>
                  <a:lnTo>
                    <a:pt x="1445" y="462"/>
                  </a:lnTo>
                  <a:lnTo>
                    <a:pt x="1434" y="458"/>
                  </a:lnTo>
                  <a:lnTo>
                    <a:pt x="1422" y="450"/>
                  </a:lnTo>
                  <a:lnTo>
                    <a:pt x="1414" y="439"/>
                  </a:lnTo>
                  <a:lnTo>
                    <a:pt x="1411" y="427"/>
                  </a:lnTo>
                  <a:lnTo>
                    <a:pt x="1414" y="412"/>
                  </a:lnTo>
                  <a:lnTo>
                    <a:pt x="1422" y="400"/>
                  </a:lnTo>
                  <a:lnTo>
                    <a:pt x="1434" y="393"/>
                  </a:lnTo>
                  <a:lnTo>
                    <a:pt x="1445" y="393"/>
                  </a:lnTo>
                  <a:lnTo>
                    <a:pt x="1445" y="393"/>
                  </a:lnTo>
                  <a:close/>
                  <a:moveTo>
                    <a:pt x="1345" y="943"/>
                  </a:moveTo>
                  <a:lnTo>
                    <a:pt x="1345" y="596"/>
                  </a:lnTo>
                  <a:lnTo>
                    <a:pt x="1353" y="581"/>
                  </a:lnTo>
                  <a:lnTo>
                    <a:pt x="1364" y="566"/>
                  </a:lnTo>
                  <a:lnTo>
                    <a:pt x="1380" y="558"/>
                  </a:lnTo>
                  <a:lnTo>
                    <a:pt x="1492" y="777"/>
                  </a:lnTo>
                  <a:lnTo>
                    <a:pt x="1445" y="808"/>
                  </a:lnTo>
                  <a:lnTo>
                    <a:pt x="1407" y="847"/>
                  </a:lnTo>
                  <a:lnTo>
                    <a:pt x="1372" y="893"/>
                  </a:lnTo>
                  <a:lnTo>
                    <a:pt x="1345" y="943"/>
                  </a:lnTo>
                  <a:lnTo>
                    <a:pt x="1345" y="943"/>
                  </a:lnTo>
                  <a:close/>
                  <a:moveTo>
                    <a:pt x="1677" y="1250"/>
                  </a:moveTo>
                  <a:lnTo>
                    <a:pt x="1646" y="1247"/>
                  </a:lnTo>
                  <a:lnTo>
                    <a:pt x="1611" y="1235"/>
                  </a:lnTo>
                  <a:lnTo>
                    <a:pt x="1584" y="1220"/>
                  </a:lnTo>
                  <a:lnTo>
                    <a:pt x="1561" y="1200"/>
                  </a:lnTo>
                  <a:lnTo>
                    <a:pt x="1538" y="1174"/>
                  </a:lnTo>
                  <a:lnTo>
                    <a:pt x="1522" y="1147"/>
                  </a:lnTo>
                  <a:lnTo>
                    <a:pt x="1515" y="1116"/>
                  </a:lnTo>
                  <a:lnTo>
                    <a:pt x="1511" y="1081"/>
                  </a:lnTo>
                  <a:lnTo>
                    <a:pt x="1515" y="1050"/>
                  </a:lnTo>
                  <a:lnTo>
                    <a:pt x="1522" y="1020"/>
                  </a:lnTo>
                  <a:lnTo>
                    <a:pt x="1538" y="989"/>
                  </a:lnTo>
                  <a:lnTo>
                    <a:pt x="1561" y="966"/>
                  </a:lnTo>
                  <a:lnTo>
                    <a:pt x="1584" y="947"/>
                  </a:lnTo>
                  <a:lnTo>
                    <a:pt x="1611" y="931"/>
                  </a:lnTo>
                  <a:lnTo>
                    <a:pt x="1646" y="920"/>
                  </a:lnTo>
                  <a:lnTo>
                    <a:pt x="1677" y="916"/>
                  </a:lnTo>
                  <a:lnTo>
                    <a:pt x="1711" y="920"/>
                  </a:lnTo>
                  <a:lnTo>
                    <a:pt x="1742" y="931"/>
                  </a:lnTo>
                  <a:lnTo>
                    <a:pt x="1769" y="947"/>
                  </a:lnTo>
                  <a:lnTo>
                    <a:pt x="1796" y="966"/>
                  </a:lnTo>
                  <a:lnTo>
                    <a:pt x="1815" y="989"/>
                  </a:lnTo>
                  <a:lnTo>
                    <a:pt x="1831" y="1020"/>
                  </a:lnTo>
                  <a:lnTo>
                    <a:pt x="1842" y="1050"/>
                  </a:lnTo>
                  <a:lnTo>
                    <a:pt x="1842" y="1081"/>
                  </a:lnTo>
                  <a:lnTo>
                    <a:pt x="1842" y="1116"/>
                  </a:lnTo>
                  <a:lnTo>
                    <a:pt x="1831" y="1147"/>
                  </a:lnTo>
                  <a:lnTo>
                    <a:pt x="1815" y="1174"/>
                  </a:lnTo>
                  <a:lnTo>
                    <a:pt x="1796" y="1200"/>
                  </a:lnTo>
                  <a:lnTo>
                    <a:pt x="1769" y="1220"/>
                  </a:lnTo>
                  <a:lnTo>
                    <a:pt x="1742" y="1235"/>
                  </a:lnTo>
                  <a:lnTo>
                    <a:pt x="1711" y="1247"/>
                  </a:lnTo>
                  <a:lnTo>
                    <a:pt x="1677" y="1250"/>
                  </a:lnTo>
                  <a:lnTo>
                    <a:pt x="1677" y="12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9"/>
            <p:cNvSpPr>
              <a:spLocks noEditPoints="1"/>
            </p:cNvSpPr>
            <p:nvPr/>
          </p:nvSpPr>
          <p:spPr bwMode="auto">
            <a:xfrm>
              <a:off x="6172200" y="6338888"/>
              <a:ext cx="306388" cy="304800"/>
            </a:xfrm>
            <a:custGeom>
              <a:avLst/>
              <a:gdLst>
                <a:gd name="T0" fmla="*/ 97 w 193"/>
                <a:gd name="T1" fmla="*/ 0 h 192"/>
                <a:gd name="T2" fmla="*/ 77 w 193"/>
                <a:gd name="T3" fmla="*/ 4 h 192"/>
                <a:gd name="T4" fmla="*/ 58 w 193"/>
                <a:gd name="T5" fmla="*/ 8 h 192"/>
                <a:gd name="T6" fmla="*/ 31 w 193"/>
                <a:gd name="T7" fmla="*/ 31 h 192"/>
                <a:gd name="T8" fmla="*/ 8 w 193"/>
                <a:gd name="T9" fmla="*/ 62 h 192"/>
                <a:gd name="T10" fmla="*/ 4 w 193"/>
                <a:gd name="T11" fmla="*/ 77 h 192"/>
                <a:gd name="T12" fmla="*/ 0 w 193"/>
                <a:gd name="T13" fmla="*/ 96 h 192"/>
                <a:gd name="T14" fmla="*/ 4 w 193"/>
                <a:gd name="T15" fmla="*/ 115 h 192"/>
                <a:gd name="T16" fmla="*/ 8 w 193"/>
                <a:gd name="T17" fmla="*/ 135 h 192"/>
                <a:gd name="T18" fmla="*/ 31 w 193"/>
                <a:gd name="T19" fmla="*/ 165 h 192"/>
                <a:gd name="T20" fmla="*/ 58 w 193"/>
                <a:gd name="T21" fmla="*/ 185 h 192"/>
                <a:gd name="T22" fmla="*/ 77 w 193"/>
                <a:gd name="T23" fmla="*/ 192 h 192"/>
                <a:gd name="T24" fmla="*/ 97 w 193"/>
                <a:gd name="T25" fmla="*/ 192 h 192"/>
                <a:gd name="T26" fmla="*/ 116 w 193"/>
                <a:gd name="T27" fmla="*/ 192 h 192"/>
                <a:gd name="T28" fmla="*/ 135 w 193"/>
                <a:gd name="T29" fmla="*/ 185 h 192"/>
                <a:gd name="T30" fmla="*/ 166 w 193"/>
                <a:gd name="T31" fmla="*/ 165 h 192"/>
                <a:gd name="T32" fmla="*/ 185 w 193"/>
                <a:gd name="T33" fmla="*/ 135 h 192"/>
                <a:gd name="T34" fmla="*/ 193 w 193"/>
                <a:gd name="T35" fmla="*/ 115 h 192"/>
                <a:gd name="T36" fmla="*/ 193 w 193"/>
                <a:gd name="T37" fmla="*/ 96 h 192"/>
                <a:gd name="T38" fmla="*/ 193 w 193"/>
                <a:gd name="T39" fmla="*/ 77 h 192"/>
                <a:gd name="T40" fmla="*/ 185 w 193"/>
                <a:gd name="T41" fmla="*/ 62 h 192"/>
                <a:gd name="T42" fmla="*/ 166 w 193"/>
                <a:gd name="T43" fmla="*/ 31 h 192"/>
                <a:gd name="T44" fmla="*/ 135 w 193"/>
                <a:gd name="T45" fmla="*/ 8 h 192"/>
                <a:gd name="T46" fmla="*/ 116 w 193"/>
                <a:gd name="T47" fmla="*/ 4 h 192"/>
                <a:gd name="T48" fmla="*/ 97 w 193"/>
                <a:gd name="T49" fmla="*/ 0 h 192"/>
                <a:gd name="T50" fmla="*/ 97 w 193"/>
                <a:gd name="T51" fmla="*/ 0 h 192"/>
                <a:gd name="T52" fmla="*/ 97 w 193"/>
                <a:gd name="T53" fmla="*/ 131 h 192"/>
                <a:gd name="T54" fmla="*/ 85 w 193"/>
                <a:gd name="T55" fmla="*/ 131 h 192"/>
                <a:gd name="T56" fmla="*/ 73 w 193"/>
                <a:gd name="T57" fmla="*/ 123 h 192"/>
                <a:gd name="T58" fmla="*/ 66 w 193"/>
                <a:gd name="T59" fmla="*/ 112 h 192"/>
                <a:gd name="T60" fmla="*/ 62 w 193"/>
                <a:gd name="T61" fmla="*/ 96 h 192"/>
                <a:gd name="T62" fmla="*/ 66 w 193"/>
                <a:gd name="T63" fmla="*/ 85 h 192"/>
                <a:gd name="T64" fmla="*/ 73 w 193"/>
                <a:gd name="T65" fmla="*/ 73 h 192"/>
                <a:gd name="T66" fmla="*/ 85 w 193"/>
                <a:gd name="T67" fmla="*/ 65 h 192"/>
                <a:gd name="T68" fmla="*/ 97 w 193"/>
                <a:gd name="T69" fmla="*/ 62 h 192"/>
                <a:gd name="T70" fmla="*/ 112 w 193"/>
                <a:gd name="T71" fmla="*/ 65 h 192"/>
                <a:gd name="T72" fmla="*/ 123 w 193"/>
                <a:gd name="T73" fmla="*/ 73 h 192"/>
                <a:gd name="T74" fmla="*/ 131 w 193"/>
                <a:gd name="T75" fmla="*/ 85 h 192"/>
                <a:gd name="T76" fmla="*/ 131 w 193"/>
                <a:gd name="T77" fmla="*/ 96 h 192"/>
                <a:gd name="T78" fmla="*/ 131 w 193"/>
                <a:gd name="T79" fmla="*/ 112 h 192"/>
                <a:gd name="T80" fmla="*/ 123 w 193"/>
                <a:gd name="T81" fmla="*/ 123 h 192"/>
                <a:gd name="T82" fmla="*/ 112 w 193"/>
                <a:gd name="T83" fmla="*/ 131 h 192"/>
                <a:gd name="T84" fmla="*/ 97 w 193"/>
                <a:gd name="T85" fmla="*/ 131 h 192"/>
                <a:gd name="T86" fmla="*/ 97 w 193"/>
                <a:gd name="T87" fmla="*/ 13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2">
                  <a:moveTo>
                    <a:pt x="97" y="0"/>
                  </a:moveTo>
                  <a:lnTo>
                    <a:pt x="77" y="4"/>
                  </a:lnTo>
                  <a:lnTo>
                    <a:pt x="58" y="8"/>
                  </a:lnTo>
                  <a:lnTo>
                    <a:pt x="31" y="31"/>
                  </a:lnTo>
                  <a:lnTo>
                    <a:pt x="8" y="62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5"/>
                  </a:lnTo>
                  <a:lnTo>
                    <a:pt x="8" y="135"/>
                  </a:lnTo>
                  <a:lnTo>
                    <a:pt x="31" y="165"/>
                  </a:lnTo>
                  <a:lnTo>
                    <a:pt x="58" y="185"/>
                  </a:lnTo>
                  <a:lnTo>
                    <a:pt x="77" y="192"/>
                  </a:lnTo>
                  <a:lnTo>
                    <a:pt x="97" y="192"/>
                  </a:lnTo>
                  <a:lnTo>
                    <a:pt x="116" y="192"/>
                  </a:lnTo>
                  <a:lnTo>
                    <a:pt x="135" y="185"/>
                  </a:lnTo>
                  <a:lnTo>
                    <a:pt x="166" y="165"/>
                  </a:lnTo>
                  <a:lnTo>
                    <a:pt x="185" y="135"/>
                  </a:lnTo>
                  <a:lnTo>
                    <a:pt x="193" y="115"/>
                  </a:lnTo>
                  <a:lnTo>
                    <a:pt x="193" y="96"/>
                  </a:lnTo>
                  <a:lnTo>
                    <a:pt x="193" y="77"/>
                  </a:lnTo>
                  <a:lnTo>
                    <a:pt x="185" y="62"/>
                  </a:lnTo>
                  <a:lnTo>
                    <a:pt x="166" y="31"/>
                  </a:lnTo>
                  <a:lnTo>
                    <a:pt x="135" y="8"/>
                  </a:lnTo>
                  <a:lnTo>
                    <a:pt x="116" y="4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97" y="131"/>
                  </a:moveTo>
                  <a:lnTo>
                    <a:pt x="85" y="131"/>
                  </a:lnTo>
                  <a:lnTo>
                    <a:pt x="73" y="123"/>
                  </a:lnTo>
                  <a:lnTo>
                    <a:pt x="66" y="112"/>
                  </a:lnTo>
                  <a:lnTo>
                    <a:pt x="62" y="96"/>
                  </a:lnTo>
                  <a:lnTo>
                    <a:pt x="66" y="85"/>
                  </a:lnTo>
                  <a:lnTo>
                    <a:pt x="73" y="73"/>
                  </a:lnTo>
                  <a:lnTo>
                    <a:pt x="85" y="65"/>
                  </a:lnTo>
                  <a:lnTo>
                    <a:pt x="97" y="62"/>
                  </a:lnTo>
                  <a:lnTo>
                    <a:pt x="112" y="65"/>
                  </a:lnTo>
                  <a:lnTo>
                    <a:pt x="123" y="73"/>
                  </a:lnTo>
                  <a:lnTo>
                    <a:pt x="131" y="85"/>
                  </a:lnTo>
                  <a:lnTo>
                    <a:pt x="131" y="96"/>
                  </a:lnTo>
                  <a:lnTo>
                    <a:pt x="131" y="112"/>
                  </a:lnTo>
                  <a:lnTo>
                    <a:pt x="123" y="123"/>
                  </a:lnTo>
                  <a:lnTo>
                    <a:pt x="112" y="131"/>
                  </a:lnTo>
                  <a:lnTo>
                    <a:pt x="97" y="131"/>
                  </a:lnTo>
                  <a:lnTo>
                    <a:pt x="97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" name="Freeform 54"/>
          <p:cNvSpPr>
            <a:spLocks noEditPoints="1"/>
          </p:cNvSpPr>
          <p:nvPr/>
        </p:nvSpPr>
        <p:spPr bwMode="auto">
          <a:xfrm>
            <a:off x="2302550" y="3681937"/>
            <a:ext cx="549518" cy="690989"/>
          </a:xfrm>
          <a:custGeom>
            <a:avLst/>
            <a:gdLst>
              <a:gd name="T0" fmla="*/ 1380 w 1511"/>
              <a:gd name="T1" fmla="*/ 1638 h 1900"/>
              <a:gd name="T2" fmla="*/ 1337 w 1511"/>
              <a:gd name="T3" fmla="*/ 623 h 1900"/>
              <a:gd name="T4" fmla="*/ 1264 w 1511"/>
              <a:gd name="T5" fmla="*/ 473 h 1900"/>
              <a:gd name="T6" fmla="*/ 1149 w 1511"/>
              <a:gd name="T7" fmla="*/ 27 h 1900"/>
              <a:gd name="T8" fmla="*/ 1118 w 1511"/>
              <a:gd name="T9" fmla="*/ 0 h 1900"/>
              <a:gd name="T10" fmla="*/ 1025 w 1511"/>
              <a:gd name="T11" fmla="*/ 15 h 1900"/>
              <a:gd name="T12" fmla="*/ 925 w 1511"/>
              <a:gd name="T13" fmla="*/ 461 h 1900"/>
              <a:gd name="T14" fmla="*/ 860 w 1511"/>
              <a:gd name="T15" fmla="*/ 604 h 1900"/>
              <a:gd name="T16" fmla="*/ 790 w 1511"/>
              <a:gd name="T17" fmla="*/ 719 h 1900"/>
              <a:gd name="T18" fmla="*/ 702 w 1511"/>
              <a:gd name="T19" fmla="*/ 1704 h 1900"/>
              <a:gd name="T20" fmla="*/ 717 w 1511"/>
              <a:gd name="T21" fmla="*/ 684 h 1900"/>
              <a:gd name="T22" fmla="*/ 628 w 1511"/>
              <a:gd name="T23" fmla="*/ 507 h 1900"/>
              <a:gd name="T24" fmla="*/ 567 w 1511"/>
              <a:gd name="T25" fmla="*/ 457 h 1900"/>
              <a:gd name="T26" fmla="*/ 482 w 1511"/>
              <a:gd name="T27" fmla="*/ 7 h 1900"/>
              <a:gd name="T28" fmla="*/ 382 w 1511"/>
              <a:gd name="T29" fmla="*/ 0 h 1900"/>
              <a:gd name="T30" fmla="*/ 332 w 1511"/>
              <a:gd name="T31" fmla="*/ 457 h 1900"/>
              <a:gd name="T32" fmla="*/ 235 w 1511"/>
              <a:gd name="T33" fmla="*/ 488 h 1900"/>
              <a:gd name="T34" fmla="*/ 154 w 1511"/>
              <a:gd name="T35" fmla="*/ 650 h 1900"/>
              <a:gd name="T36" fmla="*/ 139 w 1511"/>
              <a:gd name="T37" fmla="*/ 1673 h 1900"/>
              <a:gd name="T38" fmla="*/ 19 w 1511"/>
              <a:gd name="T39" fmla="*/ 1723 h 1900"/>
              <a:gd name="T40" fmla="*/ 8 w 1511"/>
              <a:gd name="T41" fmla="*/ 1858 h 1900"/>
              <a:gd name="T42" fmla="*/ 1445 w 1511"/>
              <a:gd name="T43" fmla="*/ 1900 h 1900"/>
              <a:gd name="T44" fmla="*/ 1511 w 1511"/>
              <a:gd name="T45" fmla="*/ 1835 h 1900"/>
              <a:gd name="T46" fmla="*/ 1472 w 1511"/>
              <a:gd name="T47" fmla="*/ 1712 h 1900"/>
              <a:gd name="T48" fmla="*/ 1091 w 1511"/>
              <a:gd name="T49" fmla="*/ 61 h 1900"/>
              <a:gd name="T50" fmla="*/ 944 w 1511"/>
              <a:gd name="T51" fmla="*/ 523 h 1900"/>
              <a:gd name="T52" fmla="*/ 1245 w 1511"/>
              <a:gd name="T53" fmla="*/ 588 h 1900"/>
              <a:gd name="T54" fmla="*/ 1087 w 1511"/>
              <a:gd name="T55" fmla="*/ 981 h 1900"/>
              <a:gd name="T56" fmla="*/ 1122 w 1511"/>
              <a:gd name="T57" fmla="*/ 1015 h 1900"/>
              <a:gd name="T58" fmla="*/ 1098 w 1511"/>
              <a:gd name="T59" fmla="*/ 1373 h 1900"/>
              <a:gd name="T60" fmla="*/ 852 w 1511"/>
              <a:gd name="T61" fmla="*/ 1438 h 1900"/>
              <a:gd name="T62" fmla="*/ 1152 w 1511"/>
              <a:gd name="T63" fmla="*/ 1411 h 1900"/>
              <a:gd name="T64" fmla="*/ 1183 w 1511"/>
              <a:gd name="T65" fmla="*/ 1015 h 1900"/>
              <a:gd name="T66" fmla="*/ 1122 w 1511"/>
              <a:gd name="T67" fmla="*/ 927 h 1900"/>
              <a:gd name="T68" fmla="*/ 852 w 1511"/>
              <a:gd name="T69" fmla="*/ 719 h 1900"/>
              <a:gd name="T70" fmla="*/ 921 w 1511"/>
              <a:gd name="T71" fmla="*/ 650 h 1900"/>
              <a:gd name="T72" fmla="*/ 1314 w 1511"/>
              <a:gd name="T73" fmla="*/ 692 h 1900"/>
              <a:gd name="T74" fmla="*/ 1299 w 1511"/>
              <a:gd name="T75" fmla="*/ 1685 h 1900"/>
              <a:gd name="T76" fmla="*/ 894 w 1511"/>
              <a:gd name="T77" fmla="*/ 1700 h 1900"/>
              <a:gd name="T78" fmla="*/ 852 w 1511"/>
              <a:gd name="T79" fmla="*/ 1438 h 1900"/>
              <a:gd name="T80" fmla="*/ 393 w 1511"/>
              <a:gd name="T81" fmla="*/ 457 h 1900"/>
              <a:gd name="T82" fmla="*/ 567 w 1511"/>
              <a:gd name="T83" fmla="*/ 519 h 1900"/>
              <a:gd name="T84" fmla="*/ 285 w 1511"/>
              <a:gd name="T85" fmla="*/ 523 h 1900"/>
              <a:gd name="T86" fmla="*/ 451 w 1511"/>
              <a:gd name="T87" fmla="*/ 988 h 1900"/>
              <a:gd name="T88" fmla="*/ 459 w 1511"/>
              <a:gd name="T89" fmla="*/ 1358 h 1900"/>
              <a:gd name="T90" fmla="*/ 197 w 1511"/>
              <a:gd name="T91" fmla="*/ 1377 h 1900"/>
              <a:gd name="T92" fmla="*/ 447 w 1511"/>
              <a:gd name="T93" fmla="*/ 1438 h 1900"/>
              <a:gd name="T94" fmla="*/ 524 w 1511"/>
              <a:gd name="T95" fmla="*/ 1361 h 1900"/>
              <a:gd name="T96" fmla="*/ 517 w 1511"/>
              <a:gd name="T97" fmla="*/ 977 h 1900"/>
              <a:gd name="T98" fmla="*/ 428 w 1511"/>
              <a:gd name="T99" fmla="*/ 919 h 1900"/>
              <a:gd name="T100" fmla="*/ 216 w 1511"/>
              <a:gd name="T101" fmla="*/ 669 h 1900"/>
              <a:gd name="T102" fmla="*/ 617 w 1511"/>
              <a:gd name="T103" fmla="*/ 657 h 1900"/>
              <a:gd name="T104" fmla="*/ 659 w 1511"/>
              <a:gd name="T105" fmla="*/ 1638 h 1900"/>
              <a:gd name="T106" fmla="*/ 594 w 1511"/>
              <a:gd name="T107" fmla="*/ 1704 h 1900"/>
              <a:gd name="T108" fmla="*/ 201 w 1511"/>
              <a:gd name="T109" fmla="*/ 1665 h 1900"/>
              <a:gd name="T110" fmla="*/ 1445 w 1511"/>
              <a:gd name="T111" fmla="*/ 1838 h 1900"/>
              <a:gd name="T112" fmla="*/ 66 w 1511"/>
              <a:gd name="T113" fmla="*/ 1765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1" h="1900">
                <a:moveTo>
                  <a:pt x="1445" y="1704"/>
                </a:moveTo>
                <a:lnTo>
                  <a:pt x="1361" y="1704"/>
                </a:lnTo>
                <a:lnTo>
                  <a:pt x="1376" y="1673"/>
                </a:lnTo>
                <a:lnTo>
                  <a:pt x="1380" y="1638"/>
                </a:lnTo>
                <a:lnTo>
                  <a:pt x="1380" y="719"/>
                </a:lnTo>
                <a:lnTo>
                  <a:pt x="1376" y="684"/>
                </a:lnTo>
                <a:lnTo>
                  <a:pt x="1361" y="650"/>
                </a:lnTo>
                <a:lnTo>
                  <a:pt x="1337" y="623"/>
                </a:lnTo>
                <a:lnTo>
                  <a:pt x="1310" y="604"/>
                </a:lnTo>
                <a:lnTo>
                  <a:pt x="1287" y="507"/>
                </a:lnTo>
                <a:lnTo>
                  <a:pt x="1276" y="488"/>
                </a:lnTo>
                <a:lnTo>
                  <a:pt x="1264" y="473"/>
                </a:lnTo>
                <a:lnTo>
                  <a:pt x="1245" y="461"/>
                </a:lnTo>
                <a:lnTo>
                  <a:pt x="1226" y="457"/>
                </a:lnTo>
                <a:lnTo>
                  <a:pt x="1179" y="457"/>
                </a:lnTo>
                <a:lnTo>
                  <a:pt x="1149" y="27"/>
                </a:lnTo>
                <a:lnTo>
                  <a:pt x="1145" y="15"/>
                </a:lnTo>
                <a:lnTo>
                  <a:pt x="1141" y="7"/>
                </a:lnTo>
                <a:lnTo>
                  <a:pt x="1129" y="0"/>
                </a:lnTo>
                <a:lnTo>
                  <a:pt x="1118" y="0"/>
                </a:lnTo>
                <a:lnTo>
                  <a:pt x="1052" y="0"/>
                </a:lnTo>
                <a:lnTo>
                  <a:pt x="1041" y="0"/>
                </a:lnTo>
                <a:lnTo>
                  <a:pt x="1033" y="7"/>
                </a:lnTo>
                <a:lnTo>
                  <a:pt x="1025" y="15"/>
                </a:lnTo>
                <a:lnTo>
                  <a:pt x="1021" y="27"/>
                </a:lnTo>
                <a:lnTo>
                  <a:pt x="991" y="457"/>
                </a:lnTo>
                <a:lnTo>
                  <a:pt x="948" y="457"/>
                </a:lnTo>
                <a:lnTo>
                  <a:pt x="925" y="461"/>
                </a:lnTo>
                <a:lnTo>
                  <a:pt x="906" y="473"/>
                </a:lnTo>
                <a:lnTo>
                  <a:pt x="894" y="488"/>
                </a:lnTo>
                <a:lnTo>
                  <a:pt x="887" y="507"/>
                </a:lnTo>
                <a:lnTo>
                  <a:pt x="860" y="604"/>
                </a:lnTo>
                <a:lnTo>
                  <a:pt x="833" y="623"/>
                </a:lnTo>
                <a:lnTo>
                  <a:pt x="809" y="650"/>
                </a:lnTo>
                <a:lnTo>
                  <a:pt x="798" y="684"/>
                </a:lnTo>
                <a:lnTo>
                  <a:pt x="790" y="719"/>
                </a:lnTo>
                <a:lnTo>
                  <a:pt x="790" y="1638"/>
                </a:lnTo>
                <a:lnTo>
                  <a:pt x="798" y="1673"/>
                </a:lnTo>
                <a:lnTo>
                  <a:pt x="809" y="1704"/>
                </a:lnTo>
                <a:lnTo>
                  <a:pt x="702" y="1704"/>
                </a:lnTo>
                <a:lnTo>
                  <a:pt x="717" y="1673"/>
                </a:lnTo>
                <a:lnTo>
                  <a:pt x="721" y="1638"/>
                </a:lnTo>
                <a:lnTo>
                  <a:pt x="721" y="719"/>
                </a:lnTo>
                <a:lnTo>
                  <a:pt x="717" y="684"/>
                </a:lnTo>
                <a:lnTo>
                  <a:pt x="702" y="650"/>
                </a:lnTo>
                <a:lnTo>
                  <a:pt x="682" y="623"/>
                </a:lnTo>
                <a:lnTo>
                  <a:pt x="651" y="604"/>
                </a:lnTo>
                <a:lnTo>
                  <a:pt x="628" y="507"/>
                </a:lnTo>
                <a:lnTo>
                  <a:pt x="621" y="488"/>
                </a:lnTo>
                <a:lnTo>
                  <a:pt x="605" y="473"/>
                </a:lnTo>
                <a:lnTo>
                  <a:pt x="586" y="461"/>
                </a:lnTo>
                <a:lnTo>
                  <a:pt x="567" y="457"/>
                </a:lnTo>
                <a:lnTo>
                  <a:pt x="520" y="457"/>
                </a:lnTo>
                <a:lnTo>
                  <a:pt x="490" y="27"/>
                </a:lnTo>
                <a:lnTo>
                  <a:pt x="490" y="15"/>
                </a:lnTo>
                <a:lnTo>
                  <a:pt x="482" y="7"/>
                </a:lnTo>
                <a:lnTo>
                  <a:pt x="470" y="0"/>
                </a:lnTo>
                <a:lnTo>
                  <a:pt x="459" y="0"/>
                </a:lnTo>
                <a:lnTo>
                  <a:pt x="393" y="0"/>
                </a:lnTo>
                <a:lnTo>
                  <a:pt x="382" y="0"/>
                </a:lnTo>
                <a:lnTo>
                  <a:pt x="374" y="7"/>
                </a:lnTo>
                <a:lnTo>
                  <a:pt x="366" y="15"/>
                </a:lnTo>
                <a:lnTo>
                  <a:pt x="362" y="27"/>
                </a:lnTo>
                <a:lnTo>
                  <a:pt x="332" y="457"/>
                </a:lnTo>
                <a:lnTo>
                  <a:pt x="289" y="457"/>
                </a:lnTo>
                <a:lnTo>
                  <a:pt x="270" y="461"/>
                </a:lnTo>
                <a:lnTo>
                  <a:pt x="251" y="473"/>
                </a:lnTo>
                <a:lnTo>
                  <a:pt x="235" y="488"/>
                </a:lnTo>
                <a:lnTo>
                  <a:pt x="228" y="507"/>
                </a:lnTo>
                <a:lnTo>
                  <a:pt x="204" y="604"/>
                </a:lnTo>
                <a:lnTo>
                  <a:pt x="174" y="623"/>
                </a:lnTo>
                <a:lnTo>
                  <a:pt x="154" y="650"/>
                </a:lnTo>
                <a:lnTo>
                  <a:pt x="139" y="684"/>
                </a:lnTo>
                <a:lnTo>
                  <a:pt x="135" y="719"/>
                </a:lnTo>
                <a:lnTo>
                  <a:pt x="135" y="1638"/>
                </a:lnTo>
                <a:lnTo>
                  <a:pt x="139" y="1673"/>
                </a:lnTo>
                <a:lnTo>
                  <a:pt x="154" y="1704"/>
                </a:lnTo>
                <a:lnTo>
                  <a:pt x="66" y="1704"/>
                </a:lnTo>
                <a:lnTo>
                  <a:pt x="43" y="1712"/>
                </a:lnTo>
                <a:lnTo>
                  <a:pt x="19" y="1723"/>
                </a:lnTo>
                <a:lnTo>
                  <a:pt x="8" y="1746"/>
                </a:lnTo>
                <a:lnTo>
                  <a:pt x="0" y="1769"/>
                </a:lnTo>
                <a:lnTo>
                  <a:pt x="0" y="1835"/>
                </a:lnTo>
                <a:lnTo>
                  <a:pt x="8" y="1858"/>
                </a:lnTo>
                <a:lnTo>
                  <a:pt x="19" y="1881"/>
                </a:lnTo>
                <a:lnTo>
                  <a:pt x="43" y="1892"/>
                </a:lnTo>
                <a:lnTo>
                  <a:pt x="66" y="1900"/>
                </a:lnTo>
                <a:lnTo>
                  <a:pt x="1445" y="1900"/>
                </a:lnTo>
                <a:lnTo>
                  <a:pt x="1472" y="1892"/>
                </a:lnTo>
                <a:lnTo>
                  <a:pt x="1492" y="1881"/>
                </a:lnTo>
                <a:lnTo>
                  <a:pt x="1507" y="1858"/>
                </a:lnTo>
                <a:lnTo>
                  <a:pt x="1511" y="1835"/>
                </a:lnTo>
                <a:lnTo>
                  <a:pt x="1511" y="1769"/>
                </a:lnTo>
                <a:lnTo>
                  <a:pt x="1507" y="1746"/>
                </a:lnTo>
                <a:lnTo>
                  <a:pt x="1492" y="1723"/>
                </a:lnTo>
                <a:lnTo>
                  <a:pt x="1472" y="1712"/>
                </a:lnTo>
                <a:lnTo>
                  <a:pt x="1445" y="1704"/>
                </a:lnTo>
                <a:lnTo>
                  <a:pt x="1445" y="1704"/>
                </a:lnTo>
                <a:close/>
                <a:moveTo>
                  <a:pt x="1083" y="61"/>
                </a:moveTo>
                <a:lnTo>
                  <a:pt x="1091" y="61"/>
                </a:lnTo>
                <a:lnTo>
                  <a:pt x="1118" y="457"/>
                </a:lnTo>
                <a:lnTo>
                  <a:pt x="1052" y="457"/>
                </a:lnTo>
                <a:lnTo>
                  <a:pt x="1083" y="61"/>
                </a:lnTo>
                <a:close/>
                <a:moveTo>
                  <a:pt x="944" y="523"/>
                </a:moveTo>
                <a:lnTo>
                  <a:pt x="948" y="519"/>
                </a:lnTo>
                <a:lnTo>
                  <a:pt x="1226" y="519"/>
                </a:lnTo>
                <a:lnTo>
                  <a:pt x="1226" y="523"/>
                </a:lnTo>
                <a:lnTo>
                  <a:pt x="1245" y="588"/>
                </a:lnTo>
                <a:lnTo>
                  <a:pt x="929" y="588"/>
                </a:lnTo>
                <a:lnTo>
                  <a:pt x="944" y="523"/>
                </a:lnTo>
                <a:close/>
                <a:moveTo>
                  <a:pt x="852" y="981"/>
                </a:moveTo>
                <a:lnTo>
                  <a:pt x="1087" y="981"/>
                </a:lnTo>
                <a:lnTo>
                  <a:pt x="1098" y="981"/>
                </a:lnTo>
                <a:lnTo>
                  <a:pt x="1110" y="988"/>
                </a:lnTo>
                <a:lnTo>
                  <a:pt x="1118" y="1000"/>
                </a:lnTo>
                <a:lnTo>
                  <a:pt x="1122" y="1015"/>
                </a:lnTo>
                <a:lnTo>
                  <a:pt x="1122" y="1342"/>
                </a:lnTo>
                <a:lnTo>
                  <a:pt x="1118" y="1358"/>
                </a:lnTo>
                <a:lnTo>
                  <a:pt x="1110" y="1365"/>
                </a:lnTo>
                <a:lnTo>
                  <a:pt x="1098" y="1373"/>
                </a:lnTo>
                <a:lnTo>
                  <a:pt x="1087" y="1377"/>
                </a:lnTo>
                <a:lnTo>
                  <a:pt x="852" y="1377"/>
                </a:lnTo>
                <a:lnTo>
                  <a:pt x="852" y="981"/>
                </a:lnTo>
                <a:close/>
                <a:moveTo>
                  <a:pt x="852" y="1438"/>
                </a:moveTo>
                <a:lnTo>
                  <a:pt x="1087" y="1438"/>
                </a:lnTo>
                <a:lnTo>
                  <a:pt x="1106" y="1438"/>
                </a:lnTo>
                <a:lnTo>
                  <a:pt x="1122" y="1431"/>
                </a:lnTo>
                <a:lnTo>
                  <a:pt x="1152" y="1411"/>
                </a:lnTo>
                <a:lnTo>
                  <a:pt x="1176" y="1381"/>
                </a:lnTo>
                <a:lnTo>
                  <a:pt x="1179" y="1361"/>
                </a:lnTo>
                <a:lnTo>
                  <a:pt x="1183" y="1342"/>
                </a:lnTo>
                <a:lnTo>
                  <a:pt x="1183" y="1015"/>
                </a:lnTo>
                <a:lnTo>
                  <a:pt x="1179" y="996"/>
                </a:lnTo>
                <a:lnTo>
                  <a:pt x="1176" y="977"/>
                </a:lnTo>
                <a:lnTo>
                  <a:pt x="1152" y="946"/>
                </a:lnTo>
                <a:lnTo>
                  <a:pt x="1122" y="927"/>
                </a:lnTo>
                <a:lnTo>
                  <a:pt x="1106" y="919"/>
                </a:lnTo>
                <a:lnTo>
                  <a:pt x="1087" y="919"/>
                </a:lnTo>
                <a:lnTo>
                  <a:pt x="852" y="919"/>
                </a:lnTo>
                <a:lnTo>
                  <a:pt x="852" y="719"/>
                </a:lnTo>
                <a:lnTo>
                  <a:pt x="860" y="692"/>
                </a:lnTo>
                <a:lnTo>
                  <a:pt x="875" y="669"/>
                </a:lnTo>
                <a:lnTo>
                  <a:pt x="894" y="657"/>
                </a:lnTo>
                <a:lnTo>
                  <a:pt x="921" y="650"/>
                </a:lnTo>
                <a:lnTo>
                  <a:pt x="1249" y="650"/>
                </a:lnTo>
                <a:lnTo>
                  <a:pt x="1276" y="657"/>
                </a:lnTo>
                <a:lnTo>
                  <a:pt x="1299" y="669"/>
                </a:lnTo>
                <a:lnTo>
                  <a:pt x="1314" y="692"/>
                </a:lnTo>
                <a:lnTo>
                  <a:pt x="1318" y="719"/>
                </a:lnTo>
                <a:lnTo>
                  <a:pt x="1318" y="1638"/>
                </a:lnTo>
                <a:lnTo>
                  <a:pt x="1314" y="1665"/>
                </a:lnTo>
                <a:lnTo>
                  <a:pt x="1299" y="1685"/>
                </a:lnTo>
                <a:lnTo>
                  <a:pt x="1276" y="1700"/>
                </a:lnTo>
                <a:lnTo>
                  <a:pt x="1249" y="1704"/>
                </a:lnTo>
                <a:lnTo>
                  <a:pt x="921" y="1704"/>
                </a:lnTo>
                <a:lnTo>
                  <a:pt x="894" y="1700"/>
                </a:lnTo>
                <a:lnTo>
                  <a:pt x="875" y="1685"/>
                </a:lnTo>
                <a:lnTo>
                  <a:pt x="860" y="1665"/>
                </a:lnTo>
                <a:lnTo>
                  <a:pt x="852" y="1638"/>
                </a:lnTo>
                <a:lnTo>
                  <a:pt x="852" y="1438"/>
                </a:lnTo>
                <a:close/>
                <a:moveTo>
                  <a:pt x="424" y="61"/>
                </a:moveTo>
                <a:lnTo>
                  <a:pt x="432" y="61"/>
                </a:lnTo>
                <a:lnTo>
                  <a:pt x="459" y="457"/>
                </a:lnTo>
                <a:lnTo>
                  <a:pt x="393" y="457"/>
                </a:lnTo>
                <a:lnTo>
                  <a:pt x="424" y="61"/>
                </a:lnTo>
                <a:close/>
                <a:moveTo>
                  <a:pt x="285" y="523"/>
                </a:moveTo>
                <a:lnTo>
                  <a:pt x="289" y="519"/>
                </a:lnTo>
                <a:lnTo>
                  <a:pt x="567" y="519"/>
                </a:lnTo>
                <a:lnTo>
                  <a:pt x="567" y="523"/>
                </a:lnTo>
                <a:lnTo>
                  <a:pt x="586" y="588"/>
                </a:lnTo>
                <a:lnTo>
                  <a:pt x="270" y="588"/>
                </a:lnTo>
                <a:lnTo>
                  <a:pt x="285" y="523"/>
                </a:lnTo>
                <a:close/>
                <a:moveTo>
                  <a:pt x="197" y="981"/>
                </a:moveTo>
                <a:lnTo>
                  <a:pt x="428" y="981"/>
                </a:lnTo>
                <a:lnTo>
                  <a:pt x="439" y="981"/>
                </a:lnTo>
                <a:lnTo>
                  <a:pt x="451" y="988"/>
                </a:lnTo>
                <a:lnTo>
                  <a:pt x="459" y="1000"/>
                </a:lnTo>
                <a:lnTo>
                  <a:pt x="463" y="1015"/>
                </a:lnTo>
                <a:lnTo>
                  <a:pt x="463" y="1342"/>
                </a:lnTo>
                <a:lnTo>
                  <a:pt x="459" y="1358"/>
                </a:lnTo>
                <a:lnTo>
                  <a:pt x="451" y="1365"/>
                </a:lnTo>
                <a:lnTo>
                  <a:pt x="439" y="1373"/>
                </a:lnTo>
                <a:lnTo>
                  <a:pt x="428" y="1377"/>
                </a:lnTo>
                <a:lnTo>
                  <a:pt x="197" y="1377"/>
                </a:lnTo>
                <a:lnTo>
                  <a:pt x="197" y="981"/>
                </a:lnTo>
                <a:close/>
                <a:moveTo>
                  <a:pt x="197" y="1438"/>
                </a:moveTo>
                <a:lnTo>
                  <a:pt x="428" y="1438"/>
                </a:lnTo>
                <a:lnTo>
                  <a:pt x="447" y="1438"/>
                </a:lnTo>
                <a:lnTo>
                  <a:pt x="466" y="1431"/>
                </a:lnTo>
                <a:lnTo>
                  <a:pt x="497" y="1411"/>
                </a:lnTo>
                <a:lnTo>
                  <a:pt x="517" y="1381"/>
                </a:lnTo>
                <a:lnTo>
                  <a:pt x="524" y="1361"/>
                </a:lnTo>
                <a:lnTo>
                  <a:pt x="524" y="1342"/>
                </a:lnTo>
                <a:lnTo>
                  <a:pt x="524" y="1015"/>
                </a:lnTo>
                <a:lnTo>
                  <a:pt x="524" y="996"/>
                </a:lnTo>
                <a:lnTo>
                  <a:pt x="517" y="977"/>
                </a:lnTo>
                <a:lnTo>
                  <a:pt x="497" y="946"/>
                </a:lnTo>
                <a:lnTo>
                  <a:pt x="466" y="927"/>
                </a:lnTo>
                <a:lnTo>
                  <a:pt x="447" y="919"/>
                </a:lnTo>
                <a:lnTo>
                  <a:pt x="428" y="919"/>
                </a:lnTo>
                <a:lnTo>
                  <a:pt x="197" y="919"/>
                </a:lnTo>
                <a:lnTo>
                  <a:pt x="197" y="719"/>
                </a:lnTo>
                <a:lnTo>
                  <a:pt x="201" y="692"/>
                </a:lnTo>
                <a:lnTo>
                  <a:pt x="216" y="669"/>
                </a:lnTo>
                <a:lnTo>
                  <a:pt x="235" y="657"/>
                </a:lnTo>
                <a:lnTo>
                  <a:pt x="262" y="650"/>
                </a:lnTo>
                <a:lnTo>
                  <a:pt x="594" y="650"/>
                </a:lnTo>
                <a:lnTo>
                  <a:pt x="617" y="657"/>
                </a:lnTo>
                <a:lnTo>
                  <a:pt x="640" y="669"/>
                </a:lnTo>
                <a:lnTo>
                  <a:pt x="655" y="692"/>
                </a:lnTo>
                <a:lnTo>
                  <a:pt x="659" y="719"/>
                </a:lnTo>
                <a:lnTo>
                  <a:pt x="659" y="1638"/>
                </a:lnTo>
                <a:lnTo>
                  <a:pt x="655" y="1665"/>
                </a:lnTo>
                <a:lnTo>
                  <a:pt x="640" y="1685"/>
                </a:lnTo>
                <a:lnTo>
                  <a:pt x="617" y="1700"/>
                </a:lnTo>
                <a:lnTo>
                  <a:pt x="594" y="1704"/>
                </a:lnTo>
                <a:lnTo>
                  <a:pt x="262" y="1704"/>
                </a:lnTo>
                <a:lnTo>
                  <a:pt x="235" y="1700"/>
                </a:lnTo>
                <a:lnTo>
                  <a:pt x="216" y="1685"/>
                </a:lnTo>
                <a:lnTo>
                  <a:pt x="201" y="1665"/>
                </a:lnTo>
                <a:lnTo>
                  <a:pt x="197" y="1638"/>
                </a:lnTo>
                <a:lnTo>
                  <a:pt x="197" y="1438"/>
                </a:lnTo>
                <a:close/>
                <a:moveTo>
                  <a:pt x="1449" y="1835"/>
                </a:moveTo>
                <a:lnTo>
                  <a:pt x="1445" y="1838"/>
                </a:lnTo>
                <a:lnTo>
                  <a:pt x="66" y="1838"/>
                </a:lnTo>
                <a:lnTo>
                  <a:pt x="66" y="1835"/>
                </a:lnTo>
                <a:lnTo>
                  <a:pt x="66" y="1769"/>
                </a:lnTo>
                <a:lnTo>
                  <a:pt x="66" y="1765"/>
                </a:lnTo>
                <a:lnTo>
                  <a:pt x="1445" y="1765"/>
                </a:lnTo>
                <a:lnTo>
                  <a:pt x="1449" y="1769"/>
                </a:lnTo>
                <a:lnTo>
                  <a:pt x="1449" y="18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" name="Group 27"/>
          <p:cNvGrpSpPr/>
          <p:nvPr/>
        </p:nvGrpSpPr>
        <p:grpSpPr>
          <a:xfrm>
            <a:off x="9193461" y="2644164"/>
            <a:ext cx="684279" cy="435581"/>
            <a:chOff x="3663950" y="4933950"/>
            <a:chExt cx="3022600" cy="1924050"/>
          </a:xfrm>
        </p:grpSpPr>
        <p:sp>
          <p:nvSpPr>
            <p:cNvPr id="29" name="Freeform 59"/>
            <p:cNvSpPr>
              <a:spLocks noEditPoints="1"/>
            </p:cNvSpPr>
            <p:nvPr/>
          </p:nvSpPr>
          <p:spPr bwMode="auto">
            <a:xfrm>
              <a:off x="3663950" y="4933950"/>
              <a:ext cx="3022600" cy="1924050"/>
            </a:xfrm>
            <a:custGeom>
              <a:avLst/>
              <a:gdLst>
                <a:gd name="T0" fmla="*/ 1865 w 1904"/>
                <a:gd name="T1" fmla="*/ 931 h 1212"/>
                <a:gd name="T2" fmla="*/ 1796 w 1904"/>
                <a:gd name="T3" fmla="*/ 685 h 1212"/>
                <a:gd name="T4" fmla="*/ 1661 w 1904"/>
                <a:gd name="T5" fmla="*/ 466 h 1212"/>
                <a:gd name="T6" fmla="*/ 1480 w 1904"/>
                <a:gd name="T7" fmla="*/ 296 h 1212"/>
                <a:gd name="T8" fmla="*/ 1272 w 1904"/>
                <a:gd name="T9" fmla="*/ 189 h 1212"/>
                <a:gd name="T10" fmla="*/ 1041 w 1904"/>
                <a:gd name="T11" fmla="*/ 135 h 1212"/>
                <a:gd name="T12" fmla="*/ 1048 w 1904"/>
                <a:gd name="T13" fmla="*/ 77 h 1212"/>
                <a:gd name="T14" fmla="*/ 991 w 1904"/>
                <a:gd name="T15" fmla="*/ 8 h 1212"/>
                <a:gd name="T16" fmla="*/ 933 w 1904"/>
                <a:gd name="T17" fmla="*/ 0 h 1212"/>
                <a:gd name="T18" fmla="*/ 863 w 1904"/>
                <a:gd name="T19" fmla="*/ 58 h 1212"/>
                <a:gd name="T20" fmla="*/ 860 w 1904"/>
                <a:gd name="T21" fmla="*/ 116 h 1212"/>
                <a:gd name="T22" fmla="*/ 709 w 1904"/>
                <a:gd name="T23" fmla="*/ 162 h 1212"/>
                <a:gd name="T24" fmla="*/ 493 w 1904"/>
                <a:gd name="T25" fmla="*/ 254 h 1212"/>
                <a:gd name="T26" fmla="*/ 305 w 1904"/>
                <a:gd name="T27" fmla="*/ 400 h 1212"/>
                <a:gd name="T28" fmla="*/ 147 w 1904"/>
                <a:gd name="T29" fmla="*/ 608 h 1212"/>
                <a:gd name="T30" fmla="*/ 58 w 1904"/>
                <a:gd name="T31" fmla="*/ 847 h 1212"/>
                <a:gd name="T32" fmla="*/ 35 w 1904"/>
                <a:gd name="T33" fmla="*/ 1016 h 1212"/>
                <a:gd name="T34" fmla="*/ 4 w 1904"/>
                <a:gd name="T35" fmla="*/ 1035 h 1212"/>
                <a:gd name="T36" fmla="*/ 12 w 1904"/>
                <a:gd name="T37" fmla="*/ 1070 h 1212"/>
                <a:gd name="T38" fmla="*/ 85 w 1904"/>
                <a:gd name="T39" fmla="*/ 1077 h 1212"/>
                <a:gd name="T40" fmla="*/ 189 w 1904"/>
                <a:gd name="T41" fmla="*/ 1197 h 1212"/>
                <a:gd name="T42" fmla="*/ 1661 w 1904"/>
                <a:gd name="T43" fmla="*/ 1212 h 1212"/>
                <a:gd name="T44" fmla="*/ 1742 w 1904"/>
                <a:gd name="T45" fmla="*/ 1181 h 1212"/>
                <a:gd name="T46" fmla="*/ 1873 w 1904"/>
                <a:gd name="T47" fmla="*/ 1077 h 1212"/>
                <a:gd name="T48" fmla="*/ 1904 w 1904"/>
                <a:gd name="T49" fmla="*/ 1062 h 1212"/>
                <a:gd name="T50" fmla="*/ 1896 w 1904"/>
                <a:gd name="T51" fmla="*/ 1027 h 1212"/>
                <a:gd name="T52" fmla="*/ 1873 w 1904"/>
                <a:gd name="T53" fmla="*/ 1016 h 1212"/>
                <a:gd name="T54" fmla="*/ 979 w 1904"/>
                <a:gd name="T55" fmla="*/ 73 h 1212"/>
                <a:gd name="T56" fmla="*/ 987 w 1904"/>
                <a:gd name="T57" fmla="*/ 108 h 1212"/>
                <a:gd name="T58" fmla="*/ 952 w 1904"/>
                <a:gd name="T59" fmla="*/ 131 h 1212"/>
                <a:gd name="T60" fmla="*/ 921 w 1904"/>
                <a:gd name="T61" fmla="*/ 108 h 1212"/>
                <a:gd name="T62" fmla="*/ 929 w 1904"/>
                <a:gd name="T63" fmla="*/ 73 h 1212"/>
                <a:gd name="T64" fmla="*/ 952 w 1904"/>
                <a:gd name="T65" fmla="*/ 62 h 1212"/>
                <a:gd name="T66" fmla="*/ 1661 w 1904"/>
                <a:gd name="T67" fmla="*/ 1150 h 1212"/>
                <a:gd name="T68" fmla="*/ 193 w 1904"/>
                <a:gd name="T69" fmla="*/ 1124 h 1212"/>
                <a:gd name="T70" fmla="*/ 1715 w 1904"/>
                <a:gd name="T71" fmla="*/ 1124 h 1212"/>
                <a:gd name="T72" fmla="*/ 120 w 1904"/>
                <a:gd name="T73" fmla="*/ 850 h 1212"/>
                <a:gd name="T74" fmla="*/ 212 w 1904"/>
                <a:gd name="T75" fmla="*/ 623 h 1212"/>
                <a:gd name="T76" fmla="*/ 359 w 1904"/>
                <a:gd name="T77" fmla="*/ 435 h 1212"/>
                <a:gd name="T78" fmla="*/ 555 w 1904"/>
                <a:gd name="T79" fmla="*/ 293 h 1212"/>
                <a:gd name="T80" fmla="*/ 786 w 1904"/>
                <a:gd name="T81" fmla="*/ 208 h 1212"/>
                <a:gd name="T82" fmla="*/ 1041 w 1904"/>
                <a:gd name="T83" fmla="*/ 196 h 1212"/>
                <a:gd name="T84" fmla="*/ 1280 w 1904"/>
                <a:gd name="T85" fmla="*/ 258 h 1212"/>
                <a:gd name="T86" fmla="*/ 1488 w 1904"/>
                <a:gd name="T87" fmla="*/ 381 h 1212"/>
                <a:gd name="T88" fmla="*/ 1653 w 1904"/>
                <a:gd name="T89" fmla="*/ 554 h 1212"/>
                <a:gd name="T90" fmla="*/ 1765 w 1904"/>
                <a:gd name="T91" fmla="*/ 770 h 1212"/>
                <a:gd name="T92" fmla="*/ 1811 w 1904"/>
                <a:gd name="T93" fmla="*/ 101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4" h="1212">
                  <a:moveTo>
                    <a:pt x="1873" y="1016"/>
                  </a:moveTo>
                  <a:lnTo>
                    <a:pt x="1873" y="1016"/>
                  </a:lnTo>
                  <a:lnTo>
                    <a:pt x="1865" y="931"/>
                  </a:lnTo>
                  <a:lnTo>
                    <a:pt x="1850" y="847"/>
                  </a:lnTo>
                  <a:lnTo>
                    <a:pt x="1827" y="762"/>
                  </a:lnTo>
                  <a:lnTo>
                    <a:pt x="1796" y="685"/>
                  </a:lnTo>
                  <a:lnTo>
                    <a:pt x="1761" y="608"/>
                  </a:lnTo>
                  <a:lnTo>
                    <a:pt x="1715" y="535"/>
                  </a:lnTo>
                  <a:lnTo>
                    <a:pt x="1661" y="466"/>
                  </a:lnTo>
                  <a:lnTo>
                    <a:pt x="1603" y="400"/>
                  </a:lnTo>
                  <a:lnTo>
                    <a:pt x="1545" y="346"/>
                  </a:lnTo>
                  <a:lnTo>
                    <a:pt x="1480" y="296"/>
                  </a:lnTo>
                  <a:lnTo>
                    <a:pt x="1414" y="254"/>
                  </a:lnTo>
                  <a:lnTo>
                    <a:pt x="1345" y="220"/>
                  </a:lnTo>
                  <a:lnTo>
                    <a:pt x="1272" y="189"/>
                  </a:lnTo>
                  <a:lnTo>
                    <a:pt x="1199" y="162"/>
                  </a:lnTo>
                  <a:lnTo>
                    <a:pt x="1122" y="146"/>
                  </a:lnTo>
                  <a:lnTo>
                    <a:pt x="1041" y="135"/>
                  </a:lnTo>
                  <a:lnTo>
                    <a:pt x="1048" y="116"/>
                  </a:lnTo>
                  <a:lnTo>
                    <a:pt x="1052" y="96"/>
                  </a:lnTo>
                  <a:lnTo>
                    <a:pt x="1048" y="77"/>
                  </a:lnTo>
                  <a:lnTo>
                    <a:pt x="1045" y="58"/>
                  </a:lnTo>
                  <a:lnTo>
                    <a:pt x="1021" y="27"/>
                  </a:lnTo>
                  <a:lnTo>
                    <a:pt x="991" y="8"/>
                  </a:lnTo>
                  <a:lnTo>
                    <a:pt x="975" y="0"/>
                  </a:lnTo>
                  <a:lnTo>
                    <a:pt x="952" y="0"/>
                  </a:lnTo>
                  <a:lnTo>
                    <a:pt x="933" y="0"/>
                  </a:lnTo>
                  <a:lnTo>
                    <a:pt x="917" y="8"/>
                  </a:lnTo>
                  <a:lnTo>
                    <a:pt x="887" y="27"/>
                  </a:lnTo>
                  <a:lnTo>
                    <a:pt x="863" y="58"/>
                  </a:lnTo>
                  <a:lnTo>
                    <a:pt x="860" y="77"/>
                  </a:lnTo>
                  <a:lnTo>
                    <a:pt x="856" y="96"/>
                  </a:lnTo>
                  <a:lnTo>
                    <a:pt x="860" y="116"/>
                  </a:lnTo>
                  <a:lnTo>
                    <a:pt x="867" y="135"/>
                  </a:lnTo>
                  <a:lnTo>
                    <a:pt x="786" y="146"/>
                  </a:lnTo>
                  <a:lnTo>
                    <a:pt x="709" y="162"/>
                  </a:lnTo>
                  <a:lnTo>
                    <a:pt x="636" y="189"/>
                  </a:lnTo>
                  <a:lnTo>
                    <a:pt x="563" y="220"/>
                  </a:lnTo>
                  <a:lnTo>
                    <a:pt x="493" y="254"/>
                  </a:lnTo>
                  <a:lnTo>
                    <a:pt x="428" y="296"/>
                  </a:lnTo>
                  <a:lnTo>
                    <a:pt x="362" y="346"/>
                  </a:lnTo>
                  <a:lnTo>
                    <a:pt x="305" y="400"/>
                  </a:lnTo>
                  <a:lnTo>
                    <a:pt x="247" y="466"/>
                  </a:lnTo>
                  <a:lnTo>
                    <a:pt x="193" y="535"/>
                  </a:lnTo>
                  <a:lnTo>
                    <a:pt x="147" y="608"/>
                  </a:lnTo>
                  <a:lnTo>
                    <a:pt x="112" y="685"/>
                  </a:lnTo>
                  <a:lnTo>
                    <a:pt x="81" y="762"/>
                  </a:lnTo>
                  <a:lnTo>
                    <a:pt x="58" y="847"/>
                  </a:lnTo>
                  <a:lnTo>
                    <a:pt x="43" y="931"/>
                  </a:lnTo>
                  <a:lnTo>
                    <a:pt x="35" y="1016"/>
                  </a:lnTo>
                  <a:lnTo>
                    <a:pt x="35" y="1016"/>
                  </a:lnTo>
                  <a:lnTo>
                    <a:pt x="19" y="1020"/>
                  </a:lnTo>
                  <a:lnTo>
                    <a:pt x="12" y="1027"/>
                  </a:lnTo>
                  <a:lnTo>
                    <a:pt x="4" y="1035"/>
                  </a:lnTo>
                  <a:lnTo>
                    <a:pt x="0" y="1047"/>
                  </a:lnTo>
                  <a:lnTo>
                    <a:pt x="4" y="1062"/>
                  </a:lnTo>
                  <a:lnTo>
                    <a:pt x="12" y="1070"/>
                  </a:lnTo>
                  <a:lnTo>
                    <a:pt x="19" y="1077"/>
                  </a:lnTo>
                  <a:lnTo>
                    <a:pt x="35" y="1077"/>
                  </a:lnTo>
                  <a:lnTo>
                    <a:pt x="85" y="1077"/>
                  </a:lnTo>
                  <a:lnTo>
                    <a:pt x="143" y="1158"/>
                  </a:lnTo>
                  <a:lnTo>
                    <a:pt x="166" y="1181"/>
                  </a:lnTo>
                  <a:lnTo>
                    <a:pt x="189" y="1197"/>
                  </a:lnTo>
                  <a:lnTo>
                    <a:pt x="216" y="1208"/>
                  </a:lnTo>
                  <a:lnTo>
                    <a:pt x="247" y="1212"/>
                  </a:lnTo>
                  <a:lnTo>
                    <a:pt x="1661" y="1212"/>
                  </a:lnTo>
                  <a:lnTo>
                    <a:pt x="1692" y="1208"/>
                  </a:lnTo>
                  <a:lnTo>
                    <a:pt x="1719" y="1197"/>
                  </a:lnTo>
                  <a:lnTo>
                    <a:pt x="1742" y="1181"/>
                  </a:lnTo>
                  <a:lnTo>
                    <a:pt x="1765" y="1158"/>
                  </a:lnTo>
                  <a:lnTo>
                    <a:pt x="1823" y="1077"/>
                  </a:lnTo>
                  <a:lnTo>
                    <a:pt x="1873" y="1077"/>
                  </a:lnTo>
                  <a:lnTo>
                    <a:pt x="1888" y="1077"/>
                  </a:lnTo>
                  <a:lnTo>
                    <a:pt x="1896" y="1070"/>
                  </a:lnTo>
                  <a:lnTo>
                    <a:pt x="1904" y="1062"/>
                  </a:lnTo>
                  <a:lnTo>
                    <a:pt x="1904" y="1047"/>
                  </a:lnTo>
                  <a:lnTo>
                    <a:pt x="1904" y="1035"/>
                  </a:lnTo>
                  <a:lnTo>
                    <a:pt x="1896" y="1027"/>
                  </a:lnTo>
                  <a:lnTo>
                    <a:pt x="1888" y="1020"/>
                  </a:lnTo>
                  <a:lnTo>
                    <a:pt x="1873" y="1016"/>
                  </a:lnTo>
                  <a:lnTo>
                    <a:pt x="1873" y="1016"/>
                  </a:lnTo>
                  <a:close/>
                  <a:moveTo>
                    <a:pt x="952" y="62"/>
                  </a:moveTo>
                  <a:lnTo>
                    <a:pt x="967" y="66"/>
                  </a:lnTo>
                  <a:lnTo>
                    <a:pt x="979" y="73"/>
                  </a:lnTo>
                  <a:lnTo>
                    <a:pt x="987" y="81"/>
                  </a:lnTo>
                  <a:lnTo>
                    <a:pt x="991" y="96"/>
                  </a:lnTo>
                  <a:lnTo>
                    <a:pt x="987" y="108"/>
                  </a:lnTo>
                  <a:lnTo>
                    <a:pt x="979" y="119"/>
                  </a:lnTo>
                  <a:lnTo>
                    <a:pt x="967" y="127"/>
                  </a:lnTo>
                  <a:lnTo>
                    <a:pt x="952" y="131"/>
                  </a:lnTo>
                  <a:lnTo>
                    <a:pt x="940" y="127"/>
                  </a:lnTo>
                  <a:lnTo>
                    <a:pt x="929" y="119"/>
                  </a:lnTo>
                  <a:lnTo>
                    <a:pt x="921" y="108"/>
                  </a:lnTo>
                  <a:lnTo>
                    <a:pt x="917" y="96"/>
                  </a:lnTo>
                  <a:lnTo>
                    <a:pt x="921" y="81"/>
                  </a:lnTo>
                  <a:lnTo>
                    <a:pt x="929" y="73"/>
                  </a:lnTo>
                  <a:lnTo>
                    <a:pt x="940" y="66"/>
                  </a:lnTo>
                  <a:lnTo>
                    <a:pt x="952" y="62"/>
                  </a:lnTo>
                  <a:lnTo>
                    <a:pt x="952" y="62"/>
                  </a:lnTo>
                  <a:close/>
                  <a:moveTo>
                    <a:pt x="1715" y="1124"/>
                  </a:moveTo>
                  <a:lnTo>
                    <a:pt x="1692" y="1143"/>
                  </a:lnTo>
                  <a:lnTo>
                    <a:pt x="1661" y="1150"/>
                  </a:lnTo>
                  <a:lnTo>
                    <a:pt x="247" y="1150"/>
                  </a:lnTo>
                  <a:lnTo>
                    <a:pt x="216" y="1143"/>
                  </a:lnTo>
                  <a:lnTo>
                    <a:pt x="193" y="1124"/>
                  </a:lnTo>
                  <a:lnTo>
                    <a:pt x="162" y="1077"/>
                  </a:lnTo>
                  <a:lnTo>
                    <a:pt x="1746" y="1077"/>
                  </a:lnTo>
                  <a:lnTo>
                    <a:pt x="1715" y="1124"/>
                  </a:lnTo>
                  <a:close/>
                  <a:moveTo>
                    <a:pt x="96" y="1016"/>
                  </a:moveTo>
                  <a:lnTo>
                    <a:pt x="104" y="931"/>
                  </a:lnTo>
                  <a:lnTo>
                    <a:pt x="120" y="850"/>
                  </a:lnTo>
                  <a:lnTo>
                    <a:pt x="143" y="770"/>
                  </a:lnTo>
                  <a:lnTo>
                    <a:pt x="174" y="697"/>
                  </a:lnTo>
                  <a:lnTo>
                    <a:pt x="212" y="623"/>
                  </a:lnTo>
                  <a:lnTo>
                    <a:pt x="254" y="554"/>
                  </a:lnTo>
                  <a:lnTo>
                    <a:pt x="305" y="493"/>
                  </a:lnTo>
                  <a:lnTo>
                    <a:pt x="359" y="435"/>
                  </a:lnTo>
                  <a:lnTo>
                    <a:pt x="420" y="381"/>
                  </a:lnTo>
                  <a:lnTo>
                    <a:pt x="486" y="335"/>
                  </a:lnTo>
                  <a:lnTo>
                    <a:pt x="555" y="293"/>
                  </a:lnTo>
                  <a:lnTo>
                    <a:pt x="628" y="258"/>
                  </a:lnTo>
                  <a:lnTo>
                    <a:pt x="705" y="231"/>
                  </a:lnTo>
                  <a:lnTo>
                    <a:pt x="786" y="208"/>
                  </a:lnTo>
                  <a:lnTo>
                    <a:pt x="867" y="196"/>
                  </a:lnTo>
                  <a:lnTo>
                    <a:pt x="952" y="193"/>
                  </a:lnTo>
                  <a:lnTo>
                    <a:pt x="1041" y="196"/>
                  </a:lnTo>
                  <a:lnTo>
                    <a:pt x="1122" y="208"/>
                  </a:lnTo>
                  <a:lnTo>
                    <a:pt x="1203" y="231"/>
                  </a:lnTo>
                  <a:lnTo>
                    <a:pt x="1280" y="258"/>
                  </a:lnTo>
                  <a:lnTo>
                    <a:pt x="1353" y="293"/>
                  </a:lnTo>
                  <a:lnTo>
                    <a:pt x="1422" y="335"/>
                  </a:lnTo>
                  <a:lnTo>
                    <a:pt x="1488" y="381"/>
                  </a:lnTo>
                  <a:lnTo>
                    <a:pt x="1549" y="435"/>
                  </a:lnTo>
                  <a:lnTo>
                    <a:pt x="1603" y="493"/>
                  </a:lnTo>
                  <a:lnTo>
                    <a:pt x="1653" y="554"/>
                  </a:lnTo>
                  <a:lnTo>
                    <a:pt x="1696" y="623"/>
                  </a:lnTo>
                  <a:lnTo>
                    <a:pt x="1734" y="697"/>
                  </a:lnTo>
                  <a:lnTo>
                    <a:pt x="1765" y="770"/>
                  </a:lnTo>
                  <a:lnTo>
                    <a:pt x="1788" y="850"/>
                  </a:lnTo>
                  <a:lnTo>
                    <a:pt x="1804" y="931"/>
                  </a:lnTo>
                  <a:lnTo>
                    <a:pt x="1811" y="1016"/>
                  </a:lnTo>
                  <a:lnTo>
                    <a:pt x="96" y="10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0"/>
            <p:cNvSpPr>
              <a:spLocks/>
            </p:cNvSpPr>
            <p:nvPr/>
          </p:nvSpPr>
          <p:spPr bwMode="auto">
            <a:xfrm>
              <a:off x="5861050" y="5600700"/>
              <a:ext cx="525463" cy="731838"/>
            </a:xfrm>
            <a:custGeom>
              <a:avLst/>
              <a:gdLst>
                <a:gd name="T0" fmla="*/ 50 w 331"/>
                <a:gd name="T1" fmla="*/ 3 h 461"/>
                <a:gd name="T2" fmla="*/ 38 w 331"/>
                <a:gd name="T3" fmla="*/ 0 h 461"/>
                <a:gd name="T4" fmla="*/ 27 w 331"/>
                <a:gd name="T5" fmla="*/ 0 h 461"/>
                <a:gd name="T6" fmla="*/ 15 w 331"/>
                <a:gd name="T7" fmla="*/ 3 h 461"/>
                <a:gd name="T8" fmla="*/ 7 w 331"/>
                <a:gd name="T9" fmla="*/ 11 h 461"/>
                <a:gd name="T10" fmla="*/ 0 w 331"/>
                <a:gd name="T11" fmla="*/ 23 h 461"/>
                <a:gd name="T12" fmla="*/ 0 w 331"/>
                <a:gd name="T13" fmla="*/ 34 h 461"/>
                <a:gd name="T14" fmla="*/ 3 w 331"/>
                <a:gd name="T15" fmla="*/ 46 h 461"/>
                <a:gd name="T16" fmla="*/ 11 w 331"/>
                <a:gd name="T17" fmla="*/ 53 h 461"/>
                <a:gd name="T18" fmla="*/ 100 w 331"/>
                <a:gd name="T19" fmla="*/ 134 h 461"/>
                <a:gd name="T20" fmla="*/ 138 w 331"/>
                <a:gd name="T21" fmla="*/ 177 h 461"/>
                <a:gd name="T22" fmla="*/ 173 w 331"/>
                <a:gd name="T23" fmla="*/ 227 h 461"/>
                <a:gd name="T24" fmla="*/ 204 w 331"/>
                <a:gd name="T25" fmla="*/ 277 h 461"/>
                <a:gd name="T26" fmla="*/ 231 w 331"/>
                <a:gd name="T27" fmla="*/ 330 h 461"/>
                <a:gd name="T28" fmla="*/ 254 w 331"/>
                <a:gd name="T29" fmla="*/ 384 h 461"/>
                <a:gd name="T30" fmla="*/ 269 w 331"/>
                <a:gd name="T31" fmla="*/ 438 h 461"/>
                <a:gd name="T32" fmla="*/ 281 w 331"/>
                <a:gd name="T33" fmla="*/ 457 h 461"/>
                <a:gd name="T34" fmla="*/ 300 w 331"/>
                <a:gd name="T35" fmla="*/ 461 h 461"/>
                <a:gd name="T36" fmla="*/ 308 w 331"/>
                <a:gd name="T37" fmla="*/ 461 h 461"/>
                <a:gd name="T38" fmla="*/ 319 w 331"/>
                <a:gd name="T39" fmla="*/ 457 h 461"/>
                <a:gd name="T40" fmla="*/ 327 w 331"/>
                <a:gd name="T41" fmla="*/ 446 h 461"/>
                <a:gd name="T42" fmla="*/ 331 w 331"/>
                <a:gd name="T43" fmla="*/ 434 h 461"/>
                <a:gd name="T44" fmla="*/ 331 w 331"/>
                <a:gd name="T45" fmla="*/ 423 h 461"/>
                <a:gd name="T46" fmla="*/ 312 w 331"/>
                <a:gd name="T47" fmla="*/ 361 h 461"/>
                <a:gd name="T48" fmla="*/ 285 w 331"/>
                <a:gd name="T49" fmla="*/ 303 h 461"/>
                <a:gd name="T50" fmla="*/ 258 w 331"/>
                <a:gd name="T51" fmla="*/ 246 h 461"/>
                <a:gd name="T52" fmla="*/ 223 w 331"/>
                <a:gd name="T53" fmla="*/ 192 h 461"/>
                <a:gd name="T54" fmla="*/ 185 w 331"/>
                <a:gd name="T55" fmla="*/ 138 h 461"/>
                <a:gd name="T56" fmla="*/ 146 w 331"/>
                <a:gd name="T57" fmla="*/ 92 h 461"/>
                <a:gd name="T58" fmla="*/ 100 w 331"/>
                <a:gd name="T59" fmla="*/ 46 h 461"/>
                <a:gd name="T60" fmla="*/ 50 w 331"/>
                <a:gd name="T61" fmla="*/ 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1" h="461">
                  <a:moveTo>
                    <a:pt x="50" y="3"/>
                  </a:moveTo>
                  <a:lnTo>
                    <a:pt x="38" y="0"/>
                  </a:lnTo>
                  <a:lnTo>
                    <a:pt x="27" y="0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3" y="46"/>
                  </a:lnTo>
                  <a:lnTo>
                    <a:pt x="11" y="53"/>
                  </a:lnTo>
                  <a:lnTo>
                    <a:pt x="100" y="134"/>
                  </a:lnTo>
                  <a:lnTo>
                    <a:pt x="138" y="177"/>
                  </a:lnTo>
                  <a:lnTo>
                    <a:pt x="173" y="227"/>
                  </a:lnTo>
                  <a:lnTo>
                    <a:pt x="204" y="277"/>
                  </a:lnTo>
                  <a:lnTo>
                    <a:pt x="231" y="330"/>
                  </a:lnTo>
                  <a:lnTo>
                    <a:pt x="254" y="384"/>
                  </a:lnTo>
                  <a:lnTo>
                    <a:pt x="269" y="438"/>
                  </a:lnTo>
                  <a:lnTo>
                    <a:pt x="281" y="457"/>
                  </a:lnTo>
                  <a:lnTo>
                    <a:pt x="300" y="461"/>
                  </a:lnTo>
                  <a:lnTo>
                    <a:pt x="308" y="461"/>
                  </a:lnTo>
                  <a:lnTo>
                    <a:pt x="319" y="457"/>
                  </a:lnTo>
                  <a:lnTo>
                    <a:pt x="327" y="446"/>
                  </a:lnTo>
                  <a:lnTo>
                    <a:pt x="331" y="434"/>
                  </a:lnTo>
                  <a:lnTo>
                    <a:pt x="331" y="423"/>
                  </a:lnTo>
                  <a:lnTo>
                    <a:pt x="312" y="361"/>
                  </a:lnTo>
                  <a:lnTo>
                    <a:pt x="285" y="303"/>
                  </a:lnTo>
                  <a:lnTo>
                    <a:pt x="258" y="246"/>
                  </a:lnTo>
                  <a:lnTo>
                    <a:pt x="223" y="192"/>
                  </a:lnTo>
                  <a:lnTo>
                    <a:pt x="185" y="138"/>
                  </a:lnTo>
                  <a:lnTo>
                    <a:pt x="146" y="92"/>
                  </a:lnTo>
                  <a:lnTo>
                    <a:pt x="100" y="46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61"/>
            <p:cNvSpPr>
              <a:spLocks/>
            </p:cNvSpPr>
            <p:nvPr/>
          </p:nvSpPr>
          <p:spPr bwMode="auto">
            <a:xfrm>
              <a:off x="5548313" y="5422900"/>
              <a:ext cx="201613" cy="146050"/>
            </a:xfrm>
            <a:custGeom>
              <a:avLst/>
              <a:gdLst>
                <a:gd name="T0" fmla="*/ 108 w 127"/>
                <a:gd name="T1" fmla="*/ 31 h 92"/>
                <a:gd name="T2" fmla="*/ 42 w 127"/>
                <a:gd name="T3" fmla="*/ 4 h 92"/>
                <a:gd name="T4" fmla="*/ 27 w 127"/>
                <a:gd name="T5" fmla="*/ 0 h 92"/>
                <a:gd name="T6" fmla="*/ 16 w 127"/>
                <a:gd name="T7" fmla="*/ 4 h 92"/>
                <a:gd name="T8" fmla="*/ 8 w 127"/>
                <a:gd name="T9" fmla="*/ 12 h 92"/>
                <a:gd name="T10" fmla="*/ 0 w 127"/>
                <a:gd name="T11" fmla="*/ 23 h 92"/>
                <a:gd name="T12" fmla="*/ 0 w 127"/>
                <a:gd name="T13" fmla="*/ 35 h 92"/>
                <a:gd name="T14" fmla="*/ 0 w 127"/>
                <a:gd name="T15" fmla="*/ 46 h 92"/>
                <a:gd name="T16" fmla="*/ 8 w 127"/>
                <a:gd name="T17" fmla="*/ 54 h 92"/>
                <a:gd name="T18" fmla="*/ 19 w 127"/>
                <a:gd name="T19" fmla="*/ 62 h 92"/>
                <a:gd name="T20" fmla="*/ 81 w 127"/>
                <a:gd name="T21" fmla="*/ 88 h 92"/>
                <a:gd name="T22" fmla="*/ 96 w 127"/>
                <a:gd name="T23" fmla="*/ 92 h 92"/>
                <a:gd name="T24" fmla="*/ 112 w 127"/>
                <a:gd name="T25" fmla="*/ 85 h 92"/>
                <a:gd name="T26" fmla="*/ 123 w 127"/>
                <a:gd name="T27" fmla="*/ 73 h 92"/>
                <a:gd name="T28" fmla="*/ 127 w 127"/>
                <a:gd name="T29" fmla="*/ 62 h 92"/>
                <a:gd name="T30" fmla="*/ 123 w 127"/>
                <a:gd name="T31" fmla="*/ 50 h 92"/>
                <a:gd name="T32" fmla="*/ 120 w 127"/>
                <a:gd name="T33" fmla="*/ 38 h 92"/>
                <a:gd name="T34" fmla="*/ 108 w 127"/>
                <a:gd name="T35" fmla="*/ 3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92">
                  <a:moveTo>
                    <a:pt x="108" y="31"/>
                  </a:moveTo>
                  <a:lnTo>
                    <a:pt x="42" y="4"/>
                  </a:lnTo>
                  <a:lnTo>
                    <a:pt x="27" y="0"/>
                  </a:lnTo>
                  <a:lnTo>
                    <a:pt x="16" y="4"/>
                  </a:lnTo>
                  <a:lnTo>
                    <a:pt x="8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6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81" y="88"/>
                  </a:lnTo>
                  <a:lnTo>
                    <a:pt x="96" y="92"/>
                  </a:lnTo>
                  <a:lnTo>
                    <a:pt x="112" y="85"/>
                  </a:lnTo>
                  <a:lnTo>
                    <a:pt x="123" y="73"/>
                  </a:lnTo>
                  <a:lnTo>
                    <a:pt x="127" y="62"/>
                  </a:lnTo>
                  <a:lnTo>
                    <a:pt x="123" y="50"/>
                  </a:lnTo>
                  <a:lnTo>
                    <a:pt x="120" y="38"/>
                  </a:lnTo>
                  <a:lnTo>
                    <a:pt x="108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268632" y="4838869"/>
            <a:ext cx="642423" cy="553010"/>
            <a:chOff x="3663950" y="4256088"/>
            <a:chExt cx="3022600" cy="2601913"/>
          </a:xfrm>
        </p:grpSpPr>
        <p:sp>
          <p:nvSpPr>
            <p:cNvPr id="33" name="Freeform 66"/>
            <p:cNvSpPr>
              <a:spLocks noEditPoints="1"/>
            </p:cNvSpPr>
            <p:nvPr/>
          </p:nvSpPr>
          <p:spPr bwMode="auto">
            <a:xfrm>
              <a:off x="3663950" y="4256088"/>
              <a:ext cx="3022600" cy="2601913"/>
            </a:xfrm>
            <a:custGeom>
              <a:avLst/>
              <a:gdLst>
                <a:gd name="T0" fmla="*/ 1881 w 1904"/>
                <a:gd name="T1" fmla="*/ 300 h 1639"/>
                <a:gd name="T2" fmla="*/ 1831 w 1904"/>
                <a:gd name="T3" fmla="*/ 158 h 1639"/>
                <a:gd name="T4" fmla="*/ 1411 w 1904"/>
                <a:gd name="T5" fmla="*/ 100 h 1639"/>
                <a:gd name="T6" fmla="*/ 1353 w 1904"/>
                <a:gd name="T7" fmla="*/ 8 h 1639"/>
                <a:gd name="T8" fmla="*/ 555 w 1904"/>
                <a:gd name="T9" fmla="*/ 8 h 1639"/>
                <a:gd name="T10" fmla="*/ 497 w 1904"/>
                <a:gd name="T11" fmla="*/ 100 h 1639"/>
                <a:gd name="T12" fmla="*/ 77 w 1904"/>
                <a:gd name="T13" fmla="*/ 158 h 1639"/>
                <a:gd name="T14" fmla="*/ 27 w 1904"/>
                <a:gd name="T15" fmla="*/ 300 h 1639"/>
                <a:gd name="T16" fmla="*/ 8 w 1904"/>
                <a:gd name="T17" fmla="*/ 673 h 1639"/>
                <a:gd name="T18" fmla="*/ 35 w 1904"/>
                <a:gd name="T19" fmla="*/ 1577 h 1639"/>
                <a:gd name="T20" fmla="*/ 4 w 1904"/>
                <a:gd name="T21" fmla="*/ 1620 h 1639"/>
                <a:gd name="T22" fmla="*/ 1888 w 1904"/>
                <a:gd name="T23" fmla="*/ 1635 h 1639"/>
                <a:gd name="T24" fmla="*/ 1896 w 1904"/>
                <a:gd name="T25" fmla="*/ 1585 h 1639"/>
                <a:gd name="T26" fmla="*/ 1865 w 1904"/>
                <a:gd name="T27" fmla="*/ 739 h 1639"/>
                <a:gd name="T28" fmla="*/ 559 w 1904"/>
                <a:gd name="T29" fmla="*/ 96 h 1639"/>
                <a:gd name="T30" fmla="*/ 1314 w 1904"/>
                <a:gd name="T31" fmla="*/ 62 h 1639"/>
                <a:gd name="T32" fmla="*/ 1349 w 1904"/>
                <a:gd name="T33" fmla="*/ 131 h 1639"/>
                <a:gd name="T34" fmla="*/ 1330 w 1904"/>
                <a:gd name="T35" fmla="*/ 162 h 1639"/>
                <a:gd name="T36" fmla="*/ 559 w 1904"/>
                <a:gd name="T37" fmla="*/ 143 h 1639"/>
                <a:gd name="T38" fmla="*/ 139 w 1904"/>
                <a:gd name="T39" fmla="*/ 170 h 1639"/>
                <a:gd name="T40" fmla="*/ 536 w 1904"/>
                <a:gd name="T41" fmla="*/ 208 h 1639"/>
                <a:gd name="T42" fmla="*/ 1372 w 1904"/>
                <a:gd name="T43" fmla="*/ 208 h 1639"/>
                <a:gd name="T44" fmla="*/ 1769 w 1904"/>
                <a:gd name="T45" fmla="*/ 170 h 1639"/>
                <a:gd name="T46" fmla="*/ 131 w 1904"/>
                <a:gd name="T47" fmla="*/ 196 h 1639"/>
                <a:gd name="T48" fmla="*/ 1561 w 1904"/>
                <a:gd name="T49" fmla="*/ 716 h 1639"/>
                <a:gd name="T50" fmla="*/ 1445 w 1904"/>
                <a:gd name="T51" fmla="*/ 639 h 1639"/>
                <a:gd name="T52" fmla="*/ 1376 w 1904"/>
                <a:gd name="T53" fmla="*/ 670 h 1639"/>
                <a:gd name="T54" fmla="*/ 1241 w 1904"/>
                <a:gd name="T55" fmla="*/ 697 h 1639"/>
                <a:gd name="T56" fmla="*/ 1152 w 1904"/>
                <a:gd name="T57" fmla="*/ 358 h 1639"/>
                <a:gd name="T58" fmla="*/ 1068 w 1904"/>
                <a:gd name="T59" fmla="*/ 723 h 1639"/>
                <a:gd name="T60" fmla="*/ 983 w 1904"/>
                <a:gd name="T61" fmla="*/ 358 h 1639"/>
                <a:gd name="T62" fmla="*/ 898 w 1904"/>
                <a:gd name="T63" fmla="*/ 697 h 1639"/>
                <a:gd name="T64" fmla="*/ 763 w 1904"/>
                <a:gd name="T65" fmla="*/ 670 h 1639"/>
                <a:gd name="T66" fmla="*/ 694 w 1904"/>
                <a:gd name="T67" fmla="*/ 639 h 1639"/>
                <a:gd name="T68" fmla="*/ 574 w 1904"/>
                <a:gd name="T69" fmla="*/ 716 h 1639"/>
                <a:gd name="T70" fmla="*/ 694 w 1904"/>
                <a:gd name="T71" fmla="*/ 358 h 1639"/>
                <a:gd name="T72" fmla="*/ 412 w 1904"/>
                <a:gd name="T73" fmla="*/ 716 h 1639"/>
                <a:gd name="T74" fmla="*/ 293 w 1904"/>
                <a:gd name="T75" fmla="*/ 639 h 1639"/>
                <a:gd name="T76" fmla="*/ 231 w 1904"/>
                <a:gd name="T77" fmla="*/ 358 h 1639"/>
                <a:gd name="T78" fmla="*/ 147 w 1904"/>
                <a:gd name="T79" fmla="*/ 723 h 1639"/>
                <a:gd name="T80" fmla="*/ 66 w 1904"/>
                <a:gd name="T81" fmla="*/ 639 h 1639"/>
                <a:gd name="T82" fmla="*/ 594 w 1904"/>
                <a:gd name="T83" fmla="*/ 1577 h 1639"/>
                <a:gd name="T84" fmla="*/ 594 w 1904"/>
                <a:gd name="T85" fmla="*/ 1443 h 1639"/>
                <a:gd name="T86" fmla="*/ 648 w 1904"/>
                <a:gd name="T87" fmla="*/ 862 h 1639"/>
                <a:gd name="T88" fmla="*/ 208 w 1904"/>
                <a:gd name="T89" fmla="*/ 862 h 1639"/>
                <a:gd name="T90" fmla="*/ 131 w 1904"/>
                <a:gd name="T91" fmla="*/ 781 h 1639"/>
                <a:gd name="T92" fmla="*/ 262 w 1904"/>
                <a:gd name="T93" fmla="*/ 727 h 1639"/>
                <a:gd name="T94" fmla="*/ 412 w 1904"/>
                <a:gd name="T95" fmla="*/ 781 h 1639"/>
                <a:gd name="T96" fmla="*/ 544 w 1904"/>
                <a:gd name="T97" fmla="*/ 770 h 1639"/>
                <a:gd name="T98" fmla="*/ 702 w 1904"/>
                <a:gd name="T99" fmla="*/ 750 h 1639"/>
                <a:gd name="T100" fmla="*/ 840 w 1904"/>
                <a:gd name="T101" fmla="*/ 785 h 1639"/>
                <a:gd name="T102" fmla="*/ 975 w 1904"/>
                <a:gd name="T103" fmla="*/ 750 h 1639"/>
                <a:gd name="T104" fmla="*/ 1133 w 1904"/>
                <a:gd name="T105" fmla="*/ 770 h 1639"/>
                <a:gd name="T106" fmla="*/ 1264 w 1904"/>
                <a:gd name="T107" fmla="*/ 781 h 1639"/>
                <a:gd name="T108" fmla="*/ 1414 w 1904"/>
                <a:gd name="T109" fmla="*/ 727 h 1639"/>
                <a:gd name="T110" fmla="*/ 1565 w 1904"/>
                <a:gd name="T111" fmla="*/ 781 h 1639"/>
                <a:gd name="T112" fmla="*/ 1696 w 1904"/>
                <a:gd name="T113" fmla="*/ 770 h 1639"/>
                <a:gd name="T114" fmla="*/ 1761 w 1904"/>
                <a:gd name="T115" fmla="*/ 723 h 1639"/>
                <a:gd name="T116" fmla="*/ 1677 w 1904"/>
                <a:gd name="T117" fmla="*/ 358 h 1639"/>
                <a:gd name="T118" fmla="*/ 1792 w 1904"/>
                <a:gd name="T119" fmla="*/ 716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4" h="1639">
                  <a:moveTo>
                    <a:pt x="1904" y="639"/>
                  </a:moveTo>
                  <a:lnTo>
                    <a:pt x="1904" y="335"/>
                  </a:lnTo>
                  <a:lnTo>
                    <a:pt x="1904" y="320"/>
                  </a:lnTo>
                  <a:lnTo>
                    <a:pt x="1892" y="308"/>
                  </a:lnTo>
                  <a:lnTo>
                    <a:pt x="1881" y="300"/>
                  </a:lnTo>
                  <a:lnTo>
                    <a:pt x="1865" y="296"/>
                  </a:lnTo>
                  <a:lnTo>
                    <a:pt x="1838" y="296"/>
                  </a:lnTo>
                  <a:lnTo>
                    <a:pt x="1838" y="196"/>
                  </a:lnTo>
                  <a:lnTo>
                    <a:pt x="1838" y="177"/>
                  </a:lnTo>
                  <a:lnTo>
                    <a:pt x="1831" y="158"/>
                  </a:lnTo>
                  <a:lnTo>
                    <a:pt x="1811" y="127"/>
                  </a:lnTo>
                  <a:lnTo>
                    <a:pt x="1781" y="108"/>
                  </a:lnTo>
                  <a:lnTo>
                    <a:pt x="1761" y="100"/>
                  </a:lnTo>
                  <a:lnTo>
                    <a:pt x="1742" y="100"/>
                  </a:lnTo>
                  <a:lnTo>
                    <a:pt x="1411" y="100"/>
                  </a:lnTo>
                  <a:lnTo>
                    <a:pt x="1411" y="96"/>
                  </a:lnTo>
                  <a:lnTo>
                    <a:pt x="1411" y="77"/>
                  </a:lnTo>
                  <a:lnTo>
                    <a:pt x="1403" y="58"/>
                  </a:lnTo>
                  <a:lnTo>
                    <a:pt x="1384" y="27"/>
                  </a:lnTo>
                  <a:lnTo>
                    <a:pt x="1353" y="8"/>
                  </a:lnTo>
                  <a:lnTo>
                    <a:pt x="1334" y="0"/>
                  </a:lnTo>
                  <a:lnTo>
                    <a:pt x="1314" y="0"/>
                  </a:lnTo>
                  <a:lnTo>
                    <a:pt x="594" y="0"/>
                  </a:lnTo>
                  <a:lnTo>
                    <a:pt x="574" y="0"/>
                  </a:lnTo>
                  <a:lnTo>
                    <a:pt x="555" y="8"/>
                  </a:lnTo>
                  <a:lnTo>
                    <a:pt x="524" y="27"/>
                  </a:lnTo>
                  <a:lnTo>
                    <a:pt x="505" y="58"/>
                  </a:lnTo>
                  <a:lnTo>
                    <a:pt x="497" y="77"/>
                  </a:lnTo>
                  <a:lnTo>
                    <a:pt x="497" y="96"/>
                  </a:lnTo>
                  <a:lnTo>
                    <a:pt x="497" y="100"/>
                  </a:lnTo>
                  <a:lnTo>
                    <a:pt x="166" y="100"/>
                  </a:lnTo>
                  <a:lnTo>
                    <a:pt x="147" y="100"/>
                  </a:lnTo>
                  <a:lnTo>
                    <a:pt x="127" y="108"/>
                  </a:lnTo>
                  <a:lnTo>
                    <a:pt x="96" y="127"/>
                  </a:lnTo>
                  <a:lnTo>
                    <a:pt x="77" y="158"/>
                  </a:lnTo>
                  <a:lnTo>
                    <a:pt x="70" y="177"/>
                  </a:lnTo>
                  <a:lnTo>
                    <a:pt x="70" y="196"/>
                  </a:lnTo>
                  <a:lnTo>
                    <a:pt x="70" y="296"/>
                  </a:lnTo>
                  <a:lnTo>
                    <a:pt x="43" y="296"/>
                  </a:lnTo>
                  <a:lnTo>
                    <a:pt x="27" y="300"/>
                  </a:lnTo>
                  <a:lnTo>
                    <a:pt x="16" y="308"/>
                  </a:lnTo>
                  <a:lnTo>
                    <a:pt x="4" y="320"/>
                  </a:lnTo>
                  <a:lnTo>
                    <a:pt x="0" y="335"/>
                  </a:lnTo>
                  <a:lnTo>
                    <a:pt x="0" y="639"/>
                  </a:lnTo>
                  <a:lnTo>
                    <a:pt x="8" y="673"/>
                  </a:lnTo>
                  <a:lnTo>
                    <a:pt x="19" y="708"/>
                  </a:lnTo>
                  <a:lnTo>
                    <a:pt x="43" y="739"/>
                  </a:lnTo>
                  <a:lnTo>
                    <a:pt x="70" y="758"/>
                  </a:lnTo>
                  <a:lnTo>
                    <a:pt x="70" y="1577"/>
                  </a:lnTo>
                  <a:lnTo>
                    <a:pt x="35" y="1577"/>
                  </a:lnTo>
                  <a:lnTo>
                    <a:pt x="19" y="1577"/>
                  </a:lnTo>
                  <a:lnTo>
                    <a:pt x="12" y="1585"/>
                  </a:lnTo>
                  <a:lnTo>
                    <a:pt x="4" y="1593"/>
                  </a:lnTo>
                  <a:lnTo>
                    <a:pt x="0" y="1608"/>
                  </a:lnTo>
                  <a:lnTo>
                    <a:pt x="4" y="1620"/>
                  </a:lnTo>
                  <a:lnTo>
                    <a:pt x="12" y="1627"/>
                  </a:lnTo>
                  <a:lnTo>
                    <a:pt x="19" y="1635"/>
                  </a:lnTo>
                  <a:lnTo>
                    <a:pt x="35" y="1639"/>
                  </a:lnTo>
                  <a:lnTo>
                    <a:pt x="1873" y="1639"/>
                  </a:lnTo>
                  <a:lnTo>
                    <a:pt x="1888" y="1635"/>
                  </a:lnTo>
                  <a:lnTo>
                    <a:pt x="1896" y="1627"/>
                  </a:lnTo>
                  <a:lnTo>
                    <a:pt x="1904" y="1620"/>
                  </a:lnTo>
                  <a:lnTo>
                    <a:pt x="1904" y="1608"/>
                  </a:lnTo>
                  <a:lnTo>
                    <a:pt x="1904" y="1593"/>
                  </a:lnTo>
                  <a:lnTo>
                    <a:pt x="1896" y="1585"/>
                  </a:lnTo>
                  <a:lnTo>
                    <a:pt x="1888" y="1577"/>
                  </a:lnTo>
                  <a:lnTo>
                    <a:pt x="1873" y="1577"/>
                  </a:lnTo>
                  <a:lnTo>
                    <a:pt x="1838" y="1577"/>
                  </a:lnTo>
                  <a:lnTo>
                    <a:pt x="1838" y="758"/>
                  </a:lnTo>
                  <a:lnTo>
                    <a:pt x="1865" y="739"/>
                  </a:lnTo>
                  <a:lnTo>
                    <a:pt x="1888" y="708"/>
                  </a:lnTo>
                  <a:lnTo>
                    <a:pt x="1900" y="673"/>
                  </a:lnTo>
                  <a:lnTo>
                    <a:pt x="1904" y="639"/>
                  </a:lnTo>
                  <a:lnTo>
                    <a:pt x="1904" y="639"/>
                  </a:lnTo>
                  <a:close/>
                  <a:moveTo>
                    <a:pt x="559" y="96"/>
                  </a:moveTo>
                  <a:lnTo>
                    <a:pt x="559" y="85"/>
                  </a:lnTo>
                  <a:lnTo>
                    <a:pt x="567" y="73"/>
                  </a:lnTo>
                  <a:lnTo>
                    <a:pt x="578" y="66"/>
                  </a:lnTo>
                  <a:lnTo>
                    <a:pt x="594" y="62"/>
                  </a:lnTo>
                  <a:lnTo>
                    <a:pt x="1314" y="62"/>
                  </a:lnTo>
                  <a:lnTo>
                    <a:pt x="1330" y="66"/>
                  </a:lnTo>
                  <a:lnTo>
                    <a:pt x="1341" y="73"/>
                  </a:lnTo>
                  <a:lnTo>
                    <a:pt x="1349" y="85"/>
                  </a:lnTo>
                  <a:lnTo>
                    <a:pt x="1349" y="96"/>
                  </a:lnTo>
                  <a:lnTo>
                    <a:pt x="1349" y="131"/>
                  </a:lnTo>
                  <a:lnTo>
                    <a:pt x="1349" y="131"/>
                  </a:lnTo>
                  <a:lnTo>
                    <a:pt x="1349" y="131"/>
                  </a:lnTo>
                  <a:lnTo>
                    <a:pt x="1349" y="143"/>
                  </a:lnTo>
                  <a:lnTo>
                    <a:pt x="1341" y="154"/>
                  </a:lnTo>
                  <a:lnTo>
                    <a:pt x="1330" y="162"/>
                  </a:lnTo>
                  <a:lnTo>
                    <a:pt x="1314" y="166"/>
                  </a:lnTo>
                  <a:lnTo>
                    <a:pt x="594" y="166"/>
                  </a:lnTo>
                  <a:lnTo>
                    <a:pt x="578" y="162"/>
                  </a:lnTo>
                  <a:lnTo>
                    <a:pt x="567" y="154"/>
                  </a:lnTo>
                  <a:lnTo>
                    <a:pt x="559" y="143"/>
                  </a:lnTo>
                  <a:lnTo>
                    <a:pt x="559" y="131"/>
                  </a:lnTo>
                  <a:lnTo>
                    <a:pt x="559" y="96"/>
                  </a:lnTo>
                  <a:close/>
                  <a:moveTo>
                    <a:pt x="131" y="196"/>
                  </a:moveTo>
                  <a:lnTo>
                    <a:pt x="131" y="181"/>
                  </a:lnTo>
                  <a:lnTo>
                    <a:pt x="139" y="170"/>
                  </a:lnTo>
                  <a:lnTo>
                    <a:pt x="150" y="162"/>
                  </a:lnTo>
                  <a:lnTo>
                    <a:pt x="166" y="162"/>
                  </a:lnTo>
                  <a:lnTo>
                    <a:pt x="501" y="162"/>
                  </a:lnTo>
                  <a:lnTo>
                    <a:pt x="513" y="185"/>
                  </a:lnTo>
                  <a:lnTo>
                    <a:pt x="536" y="208"/>
                  </a:lnTo>
                  <a:lnTo>
                    <a:pt x="563" y="220"/>
                  </a:lnTo>
                  <a:lnTo>
                    <a:pt x="594" y="227"/>
                  </a:lnTo>
                  <a:lnTo>
                    <a:pt x="1314" y="227"/>
                  </a:lnTo>
                  <a:lnTo>
                    <a:pt x="1345" y="220"/>
                  </a:lnTo>
                  <a:lnTo>
                    <a:pt x="1372" y="208"/>
                  </a:lnTo>
                  <a:lnTo>
                    <a:pt x="1395" y="185"/>
                  </a:lnTo>
                  <a:lnTo>
                    <a:pt x="1407" y="162"/>
                  </a:lnTo>
                  <a:lnTo>
                    <a:pt x="1742" y="162"/>
                  </a:lnTo>
                  <a:lnTo>
                    <a:pt x="1757" y="162"/>
                  </a:lnTo>
                  <a:lnTo>
                    <a:pt x="1769" y="170"/>
                  </a:lnTo>
                  <a:lnTo>
                    <a:pt x="1777" y="181"/>
                  </a:lnTo>
                  <a:lnTo>
                    <a:pt x="1777" y="196"/>
                  </a:lnTo>
                  <a:lnTo>
                    <a:pt x="1777" y="296"/>
                  </a:lnTo>
                  <a:lnTo>
                    <a:pt x="131" y="296"/>
                  </a:lnTo>
                  <a:lnTo>
                    <a:pt x="131" y="196"/>
                  </a:lnTo>
                  <a:close/>
                  <a:moveTo>
                    <a:pt x="1615" y="358"/>
                  </a:moveTo>
                  <a:lnTo>
                    <a:pt x="1615" y="639"/>
                  </a:lnTo>
                  <a:lnTo>
                    <a:pt x="1607" y="670"/>
                  </a:lnTo>
                  <a:lnTo>
                    <a:pt x="1588" y="697"/>
                  </a:lnTo>
                  <a:lnTo>
                    <a:pt x="1561" y="716"/>
                  </a:lnTo>
                  <a:lnTo>
                    <a:pt x="1530" y="723"/>
                  </a:lnTo>
                  <a:lnTo>
                    <a:pt x="1495" y="716"/>
                  </a:lnTo>
                  <a:lnTo>
                    <a:pt x="1468" y="697"/>
                  </a:lnTo>
                  <a:lnTo>
                    <a:pt x="1453" y="670"/>
                  </a:lnTo>
                  <a:lnTo>
                    <a:pt x="1445" y="639"/>
                  </a:lnTo>
                  <a:lnTo>
                    <a:pt x="1445" y="358"/>
                  </a:lnTo>
                  <a:lnTo>
                    <a:pt x="1615" y="358"/>
                  </a:lnTo>
                  <a:close/>
                  <a:moveTo>
                    <a:pt x="1384" y="358"/>
                  </a:moveTo>
                  <a:lnTo>
                    <a:pt x="1384" y="639"/>
                  </a:lnTo>
                  <a:lnTo>
                    <a:pt x="1376" y="670"/>
                  </a:lnTo>
                  <a:lnTo>
                    <a:pt x="1361" y="697"/>
                  </a:lnTo>
                  <a:lnTo>
                    <a:pt x="1334" y="716"/>
                  </a:lnTo>
                  <a:lnTo>
                    <a:pt x="1299" y="723"/>
                  </a:lnTo>
                  <a:lnTo>
                    <a:pt x="1268" y="716"/>
                  </a:lnTo>
                  <a:lnTo>
                    <a:pt x="1241" y="697"/>
                  </a:lnTo>
                  <a:lnTo>
                    <a:pt x="1222" y="670"/>
                  </a:lnTo>
                  <a:lnTo>
                    <a:pt x="1214" y="639"/>
                  </a:lnTo>
                  <a:lnTo>
                    <a:pt x="1214" y="358"/>
                  </a:lnTo>
                  <a:lnTo>
                    <a:pt x="1384" y="358"/>
                  </a:lnTo>
                  <a:close/>
                  <a:moveTo>
                    <a:pt x="1152" y="358"/>
                  </a:moveTo>
                  <a:lnTo>
                    <a:pt x="1152" y="639"/>
                  </a:lnTo>
                  <a:lnTo>
                    <a:pt x="1145" y="670"/>
                  </a:lnTo>
                  <a:lnTo>
                    <a:pt x="1129" y="697"/>
                  </a:lnTo>
                  <a:lnTo>
                    <a:pt x="1102" y="716"/>
                  </a:lnTo>
                  <a:lnTo>
                    <a:pt x="1068" y="723"/>
                  </a:lnTo>
                  <a:lnTo>
                    <a:pt x="1037" y="716"/>
                  </a:lnTo>
                  <a:lnTo>
                    <a:pt x="1010" y="697"/>
                  </a:lnTo>
                  <a:lnTo>
                    <a:pt x="991" y="670"/>
                  </a:lnTo>
                  <a:lnTo>
                    <a:pt x="983" y="639"/>
                  </a:lnTo>
                  <a:lnTo>
                    <a:pt x="983" y="358"/>
                  </a:lnTo>
                  <a:lnTo>
                    <a:pt x="1152" y="358"/>
                  </a:lnTo>
                  <a:close/>
                  <a:moveTo>
                    <a:pt x="921" y="358"/>
                  </a:moveTo>
                  <a:lnTo>
                    <a:pt x="921" y="639"/>
                  </a:lnTo>
                  <a:lnTo>
                    <a:pt x="917" y="670"/>
                  </a:lnTo>
                  <a:lnTo>
                    <a:pt x="898" y="697"/>
                  </a:lnTo>
                  <a:lnTo>
                    <a:pt x="871" y="716"/>
                  </a:lnTo>
                  <a:lnTo>
                    <a:pt x="840" y="723"/>
                  </a:lnTo>
                  <a:lnTo>
                    <a:pt x="806" y="716"/>
                  </a:lnTo>
                  <a:lnTo>
                    <a:pt x="779" y="697"/>
                  </a:lnTo>
                  <a:lnTo>
                    <a:pt x="763" y="670"/>
                  </a:lnTo>
                  <a:lnTo>
                    <a:pt x="755" y="639"/>
                  </a:lnTo>
                  <a:lnTo>
                    <a:pt x="755" y="358"/>
                  </a:lnTo>
                  <a:lnTo>
                    <a:pt x="921" y="358"/>
                  </a:lnTo>
                  <a:close/>
                  <a:moveTo>
                    <a:pt x="694" y="358"/>
                  </a:moveTo>
                  <a:lnTo>
                    <a:pt x="694" y="639"/>
                  </a:lnTo>
                  <a:lnTo>
                    <a:pt x="686" y="670"/>
                  </a:lnTo>
                  <a:lnTo>
                    <a:pt x="667" y="697"/>
                  </a:lnTo>
                  <a:lnTo>
                    <a:pt x="640" y="716"/>
                  </a:lnTo>
                  <a:lnTo>
                    <a:pt x="609" y="723"/>
                  </a:lnTo>
                  <a:lnTo>
                    <a:pt x="574" y="716"/>
                  </a:lnTo>
                  <a:lnTo>
                    <a:pt x="547" y="697"/>
                  </a:lnTo>
                  <a:lnTo>
                    <a:pt x="532" y="670"/>
                  </a:lnTo>
                  <a:lnTo>
                    <a:pt x="524" y="639"/>
                  </a:lnTo>
                  <a:lnTo>
                    <a:pt x="524" y="358"/>
                  </a:lnTo>
                  <a:lnTo>
                    <a:pt x="694" y="358"/>
                  </a:lnTo>
                  <a:close/>
                  <a:moveTo>
                    <a:pt x="463" y="358"/>
                  </a:moveTo>
                  <a:lnTo>
                    <a:pt x="463" y="639"/>
                  </a:lnTo>
                  <a:lnTo>
                    <a:pt x="455" y="670"/>
                  </a:lnTo>
                  <a:lnTo>
                    <a:pt x="439" y="697"/>
                  </a:lnTo>
                  <a:lnTo>
                    <a:pt x="412" y="716"/>
                  </a:lnTo>
                  <a:lnTo>
                    <a:pt x="378" y="723"/>
                  </a:lnTo>
                  <a:lnTo>
                    <a:pt x="347" y="716"/>
                  </a:lnTo>
                  <a:lnTo>
                    <a:pt x="320" y="697"/>
                  </a:lnTo>
                  <a:lnTo>
                    <a:pt x="301" y="670"/>
                  </a:lnTo>
                  <a:lnTo>
                    <a:pt x="293" y="639"/>
                  </a:lnTo>
                  <a:lnTo>
                    <a:pt x="293" y="358"/>
                  </a:lnTo>
                  <a:lnTo>
                    <a:pt x="463" y="358"/>
                  </a:lnTo>
                  <a:close/>
                  <a:moveTo>
                    <a:pt x="66" y="639"/>
                  </a:moveTo>
                  <a:lnTo>
                    <a:pt x="66" y="358"/>
                  </a:lnTo>
                  <a:lnTo>
                    <a:pt x="231" y="358"/>
                  </a:lnTo>
                  <a:lnTo>
                    <a:pt x="231" y="639"/>
                  </a:lnTo>
                  <a:lnTo>
                    <a:pt x="228" y="670"/>
                  </a:lnTo>
                  <a:lnTo>
                    <a:pt x="208" y="697"/>
                  </a:lnTo>
                  <a:lnTo>
                    <a:pt x="181" y="716"/>
                  </a:lnTo>
                  <a:lnTo>
                    <a:pt x="147" y="723"/>
                  </a:lnTo>
                  <a:lnTo>
                    <a:pt x="116" y="716"/>
                  </a:lnTo>
                  <a:lnTo>
                    <a:pt x="89" y="697"/>
                  </a:lnTo>
                  <a:lnTo>
                    <a:pt x="70" y="670"/>
                  </a:lnTo>
                  <a:lnTo>
                    <a:pt x="66" y="639"/>
                  </a:lnTo>
                  <a:lnTo>
                    <a:pt x="66" y="639"/>
                  </a:lnTo>
                  <a:close/>
                  <a:moveTo>
                    <a:pt x="594" y="1577"/>
                  </a:moveTo>
                  <a:lnTo>
                    <a:pt x="262" y="1577"/>
                  </a:lnTo>
                  <a:lnTo>
                    <a:pt x="262" y="1504"/>
                  </a:lnTo>
                  <a:lnTo>
                    <a:pt x="594" y="1504"/>
                  </a:lnTo>
                  <a:lnTo>
                    <a:pt x="594" y="1577"/>
                  </a:lnTo>
                  <a:close/>
                  <a:moveTo>
                    <a:pt x="594" y="1443"/>
                  </a:moveTo>
                  <a:lnTo>
                    <a:pt x="262" y="1443"/>
                  </a:lnTo>
                  <a:lnTo>
                    <a:pt x="262" y="916"/>
                  </a:lnTo>
                  <a:lnTo>
                    <a:pt x="594" y="916"/>
                  </a:lnTo>
                  <a:lnTo>
                    <a:pt x="594" y="1443"/>
                  </a:lnTo>
                  <a:close/>
                  <a:moveTo>
                    <a:pt x="1777" y="1577"/>
                  </a:moveTo>
                  <a:lnTo>
                    <a:pt x="655" y="1577"/>
                  </a:lnTo>
                  <a:lnTo>
                    <a:pt x="655" y="885"/>
                  </a:lnTo>
                  <a:lnTo>
                    <a:pt x="655" y="873"/>
                  </a:lnTo>
                  <a:lnTo>
                    <a:pt x="648" y="862"/>
                  </a:lnTo>
                  <a:lnTo>
                    <a:pt x="636" y="854"/>
                  </a:lnTo>
                  <a:lnTo>
                    <a:pt x="624" y="854"/>
                  </a:lnTo>
                  <a:lnTo>
                    <a:pt x="231" y="854"/>
                  </a:lnTo>
                  <a:lnTo>
                    <a:pt x="220" y="854"/>
                  </a:lnTo>
                  <a:lnTo>
                    <a:pt x="208" y="862"/>
                  </a:lnTo>
                  <a:lnTo>
                    <a:pt x="201" y="873"/>
                  </a:lnTo>
                  <a:lnTo>
                    <a:pt x="201" y="885"/>
                  </a:lnTo>
                  <a:lnTo>
                    <a:pt x="201" y="1577"/>
                  </a:lnTo>
                  <a:lnTo>
                    <a:pt x="131" y="1577"/>
                  </a:lnTo>
                  <a:lnTo>
                    <a:pt x="131" y="781"/>
                  </a:lnTo>
                  <a:lnTo>
                    <a:pt x="147" y="785"/>
                  </a:lnTo>
                  <a:lnTo>
                    <a:pt x="181" y="781"/>
                  </a:lnTo>
                  <a:lnTo>
                    <a:pt x="212" y="770"/>
                  </a:lnTo>
                  <a:lnTo>
                    <a:pt x="239" y="750"/>
                  </a:lnTo>
                  <a:lnTo>
                    <a:pt x="262" y="727"/>
                  </a:lnTo>
                  <a:lnTo>
                    <a:pt x="285" y="750"/>
                  </a:lnTo>
                  <a:lnTo>
                    <a:pt x="312" y="770"/>
                  </a:lnTo>
                  <a:lnTo>
                    <a:pt x="343" y="781"/>
                  </a:lnTo>
                  <a:lnTo>
                    <a:pt x="378" y="785"/>
                  </a:lnTo>
                  <a:lnTo>
                    <a:pt x="412" y="781"/>
                  </a:lnTo>
                  <a:lnTo>
                    <a:pt x="443" y="770"/>
                  </a:lnTo>
                  <a:lnTo>
                    <a:pt x="470" y="750"/>
                  </a:lnTo>
                  <a:lnTo>
                    <a:pt x="493" y="727"/>
                  </a:lnTo>
                  <a:lnTo>
                    <a:pt x="517" y="750"/>
                  </a:lnTo>
                  <a:lnTo>
                    <a:pt x="544" y="770"/>
                  </a:lnTo>
                  <a:lnTo>
                    <a:pt x="574" y="781"/>
                  </a:lnTo>
                  <a:lnTo>
                    <a:pt x="609" y="785"/>
                  </a:lnTo>
                  <a:lnTo>
                    <a:pt x="644" y="781"/>
                  </a:lnTo>
                  <a:lnTo>
                    <a:pt x="675" y="770"/>
                  </a:lnTo>
                  <a:lnTo>
                    <a:pt x="702" y="750"/>
                  </a:lnTo>
                  <a:lnTo>
                    <a:pt x="725" y="727"/>
                  </a:lnTo>
                  <a:lnTo>
                    <a:pt x="748" y="750"/>
                  </a:lnTo>
                  <a:lnTo>
                    <a:pt x="775" y="770"/>
                  </a:lnTo>
                  <a:lnTo>
                    <a:pt x="806" y="781"/>
                  </a:lnTo>
                  <a:lnTo>
                    <a:pt x="840" y="785"/>
                  </a:lnTo>
                  <a:lnTo>
                    <a:pt x="871" y="781"/>
                  </a:lnTo>
                  <a:lnTo>
                    <a:pt x="906" y="770"/>
                  </a:lnTo>
                  <a:lnTo>
                    <a:pt x="933" y="750"/>
                  </a:lnTo>
                  <a:lnTo>
                    <a:pt x="952" y="727"/>
                  </a:lnTo>
                  <a:lnTo>
                    <a:pt x="975" y="750"/>
                  </a:lnTo>
                  <a:lnTo>
                    <a:pt x="1002" y="770"/>
                  </a:lnTo>
                  <a:lnTo>
                    <a:pt x="1037" y="781"/>
                  </a:lnTo>
                  <a:lnTo>
                    <a:pt x="1068" y="785"/>
                  </a:lnTo>
                  <a:lnTo>
                    <a:pt x="1102" y="781"/>
                  </a:lnTo>
                  <a:lnTo>
                    <a:pt x="1133" y="770"/>
                  </a:lnTo>
                  <a:lnTo>
                    <a:pt x="1160" y="750"/>
                  </a:lnTo>
                  <a:lnTo>
                    <a:pt x="1183" y="727"/>
                  </a:lnTo>
                  <a:lnTo>
                    <a:pt x="1206" y="750"/>
                  </a:lnTo>
                  <a:lnTo>
                    <a:pt x="1233" y="770"/>
                  </a:lnTo>
                  <a:lnTo>
                    <a:pt x="1264" y="781"/>
                  </a:lnTo>
                  <a:lnTo>
                    <a:pt x="1299" y="785"/>
                  </a:lnTo>
                  <a:lnTo>
                    <a:pt x="1334" y="781"/>
                  </a:lnTo>
                  <a:lnTo>
                    <a:pt x="1364" y="770"/>
                  </a:lnTo>
                  <a:lnTo>
                    <a:pt x="1391" y="750"/>
                  </a:lnTo>
                  <a:lnTo>
                    <a:pt x="1414" y="727"/>
                  </a:lnTo>
                  <a:lnTo>
                    <a:pt x="1438" y="750"/>
                  </a:lnTo>
                  <a:lnTo>
                    <a:pt x="1465" y="770"/>
                  </a:lnTo>
                  <a:lnTo>
                    <a:pt x="1495" y="781"/>
                  </a:lnTo>
                  <a:lnTo>
                    <a:pt x="1530" y="785"/>
                  </a:lnTo>
                  <a:lnTo>
                    <a:pt x="1565" y="781"/>
                  </a:lnTo>
                  <a:lnTo>
                    <a:pt x="1596" y="770"/>
                  </a:lnTo>
                  <a:lnTo>
                    <a:pt x="1623" y="750"/>
                  </a:lnTo>
                  <a:lnTo>
                    <a:pt x="1646" y="727"/>
                  </a:lnTo>
                  <a:lnTo>
                    <a:pt x="1669" y="750"/>
                  </a:lnTo>
                  <a:lnTo>
                    <a:pt x="1696" y="770"/>
                  </a:lnTo>
                  <a:lnTo>
                    <a:pt x="1727" y="781"/>
                  </a:lnTo>
                  <a:lnTo>
                    <a:pt x="1761" y="785"/>
                  </a:lnTo>
                  <a:lnTo>
                    <a:pt x="1777" y="781"/>
                  </a:lnTo>
                  <a:lnTo>
                    <a:pt x="1777" y="1577"/>
                  </a:lnTo>
                  <a:close/>
                  <a:moveTo>
                    <a:pt x="1761" y="723"/>
                  </a:moveTo>
                  <a:lnTo>
                    <a:pt x="1727" y="716"/>
                  </a:lnTo>
                  <a:lnTo>
                    <a:pt x="1700" y="697"/>
                  </a:lnTo>
                  <a:lnTo>
                    <a:pt x="1680" y="670"/>
                  </a:lnTo>
                  <a:lnTo>
                    <a:pt x="1677" y="639"/>
                  </a:lnTo>
                  <a:lnTo>
                    <a:pt x="1677" y="358"/>
                  </a:lnTo>
                  <a:lnTo>
                    <a:pt x="1842" y="358"/>
                  </a:lnTo>
                  <a:lnTo>
                    <a:pt x="1842" y="639"/>
                  </a:lnTo>
                  <a:lnTo>
                    <a:pt x="1838" y="670"/>
                  </a:lnTo>
                  <a:lnTo>
                    <a:pt x="1819" y="697"/>
                  </a:lnTo>
                  <a:lnTo>
                    <a:pt x="1792" y="716"/>
                  </a:lnTo>
                  <a:lnTo>
                    <a:pt x="1761" y="723"/>
                  </a:lnTo>
                  <a:lnTo>
                    <a:pt x="1761" y="7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67"/>
            <p:cNvSpPr>
              <a:spLocks noEditPoints="1"/>
            </p:cNvSpPr>
            <p:nvPr/>
          </p:nvSpPr>
          <p:spPr bwMode="auto">
            <a:xfrm>
              <a:off x="4814888" y="5611813"/>
              <a:ext cx="1558925" cy="1031875"/>
            </a:xfrm>
            <a:custGeom>
              <a:avLst/>
              <a:gdLst>
                <a:gd name="T0" fmla="*/ 19 w 982"/>
                <a:gd name="T1" fmla="*/ 0 h 650"/>
                <a:gd name="T2" fmla="*/ 0 w 982"/>
                <a:gd name="T3" fmla="*/ 31 h 650"/>
                <a:gd name="T4" fmla="*/ 11 w 982"/>
                <a:gd name="T5" fmla="*/ 643 h 650"/>
                <a:gd name="T6" fmla="*/ 952 w 982"/>
                <a:gd name="T7" fmla="*/ 650 h 650"/>
                <a:gd name="T8" fmla="*/ 982 w 982"/>
                <a:gd name="T9" fmla="*/ 635 h 650"/>
                <a:gd name="T10" fmla="*/ 982 w 982"/>
                <a:gd name="T11" fmla="*/ 19 h 650"/>
                <a:gd name="T12" fmla="*/ 952 w 982"/>
                <a:gd name="T13" fmla="*/ 0 h 650"/>
                <a:gd name="T14" fmla="*/ 720 w 982"/>
                <a:gd name="T15" fmla="*/ 589 h 650"/>
                <a:gd name="T16" fmla="*/ 832 w 982"/>
                <a:gd name="T17" fmla="*/ 485 h 650"/>
                <a:gd name="T18" fmla="*/ 851 w 982"/>
                <a:gd name="T19" fmla="*/ 458 h 650"/>
                <a:gd name="T20" fmla="*/ 832 w 982"/>
                <a:gd name="T21" fmla="*/ 427 h 650"/>
                <a:gd name="T22" fmla="*/ 547 w 982"/>
                <a:gd name="T23" fmla="*/ 427 h 650"/>
                <a:gd name="T24" fmla="*/ 528 w 982"/>
                <a:gd name="T25" fmla="*/ 458 h 650"/>
                <a:gd name="T26" fmla="*/ 547 w 982"/>
                <a:gd name="T27" fmla="*/ 485 h 650"/>
                <a:gd name="T28" fmla="*/ 659 w 982"/>
                <a:gd name="T29" fmla="*/ 589 h 650"/>
                <a:gd name="T30" fmla="*/ 427 w 982"/>
                <a:gd name="T31" fmla="*/ 489 h 650"/>
                <a:gd name="T32" fmla="*/ 454 w 982"/>
                <a:gd name="T33" fmla="*/ 470 h 650"/>
                <a:gd name="T34" fmla="*/ 447 w 982"/>
                <a:gd name="T35" fmla="*/ 435 h 650"/>
                <a:gd name="T36" fmla="*/ 162 w 982"/>
                <a:gd name="T37" fmla="*/ 427 h 650"/>
                <a:gd name="T38" fmla="*/ 135 w 982"/>
                <a:gd name="T39" fmla="*/ 446 h 650"/>
                <a:gd name="T40" fmla="*/ 142 w 982"/>
                <a:gd name="T41" fmla="*/ 477 h 650"/>
                <a:gd name="T42" fmla="*/ 266 w 982"/>
                <a:gd name="T43" fmla="*/ 489 h 650"/>
                <a:gd name="T44" fmla="*/ 61 w 982"/>
                <a:gd name="T45" fmla="*/ 62 h 650"/>
                <a:gd name="T46" fmla="*/ 223 w 982"/>
                <a:gd name="T47" fmla="*/ 119 h 650"/>
                <a:gd name="T48" fmla="*/ 165 w 982"/>
                <a:gd name="T49" fmla="*/ 204 h 650"/>
                <a:gd name="T50" fmla="*/ 173 w 982"/>
                <a:gd name="T51" fmla="*/ 250 h 650"/>
                <a:gd name="T52" fmla="*/ 266 w 982"/>
                <a:gd name="T53" fmla="*/ 258 h 650"/>
                <a:gd name="T54" fmla="*/ 273 w 982"/>
                <a:gd name="T55" fmla="*/ 281 h 650"/>
                <a:gd name="T56" fmla="*/ 308 w 982"/>
                <a:gd name="T57" fmla="*/ 289 h 650"/>
                <a:gd name="T58" fmla="*/ 327 w 982"/>
                <a:gd name="T59" fmla="*/ 262 h 650"/>
                <a:gd name="T60" fmla="*/ 404 w 982"/>
                <a:gd name="T61" fmla="*/ 254 h 650"/>
                <a:gd name="T62" fmla="*/ 424 w 982"/>
                <a:gd name="T63" fmla="*/ 227 h 650"/>
                <a:gd name="T64" fmla="*/ 397 w 982"/>
                <a:gd name="T65" fmla="*/ 146 h 650"/>
                <a:gd name="T66" fmla="*/ 327 w 982"/>
                <a:gd name="T67" fmla="*/ 62 h 650"/>
                <a:gd name="T68" fmla="*/ 620 w 982"/>
                <a:gd name="T69" fmla="*/ 119 h 650"/>
                <a:gd name="T70" fmla="*/ 562 w 982"/>
                <a:gd name="T71" fmla="*/ 204 h 650"/>
                <a:gd name="T72" fmla="*/ 570 w 982"/>
                <a:gd name="T73" fmla="*/ 250 h 650"/>
                <a:gd name="T74" fmla="*/ 659 w 982"/>
                <a:gd name="T75" fmla="*/ 258 h 650"/>
                <a:gd name="T76" fmla="*/ 666 w 982"/>
                <a:gd name="T77" fmla="*/ 281 h 650"/>
                <a:gd name="T78" fmla="*/ 701 w 982"/>
                <a:gd name="T79" fmla="*/ 289 h 650"/>
                <a:gd name="T80" fmla="*/ 720 w 982"/>
                <a:gd name="T81" fmla="*/ 262 h 650"/>
                <a:gd name="T82" fmla="*/ 801 w 982"/>
                <a:gd name="T83" fmla="*/ 254 h 650"/>
                <a:gd name="T84" fmla="*/ 820 w 982"/>
                <a:gd name="T85" fmla="*/ 227 h 650"/>
                <a:gd name="T86" fmla="*/ 790 w 982"/>
                <a:gd name="T87" fmla="*/ 146 h 650"/>
                <a:gd name="T88" fmla="*/ 720 w 982"/>
                <a:gd name="T89" fmla="*/ 62 h 650"/>
                <a:gd name="T90" fmla="*/ 296 w 982"/>
                <a:gd name="T91" fmla="*/ 158 h 650"/>
                <a:gd name="T92" fmla="*/ 346 w 982"/>
                <a:gd name="T93" fmla="*/ 181 h 650"/>
                <a:gd name="T94" fmla="*/ 246 w 982"/>
                <a:gd name="T95" fmla="*/ 181 h 650"/>
                <a:gd name="T96" fmla="*/ 296 w 982"/>
                <a:gd name="T97" fmla="*/ 158 h 650"/>
                <a:gd name="T98" fmla="*/ 709 w 982"/>
                <a:gd name="T99" fmla="*/ 162 h 650"/>
                <a:gd name="T100" fmla="*/ 751 w 982"/>
                <a:gd name="T101" fmla="*/ 196 h 650"/>
                <a:gd name="T102" fmla="*/ 655 w 982"/>
                <a:gd name="T103" fmla="*/ 170 h 650"/>
                <a:gd name="T104" fmla="*/ 689 w 982"/>
                <a:gd name="T105" fmla="*/ 15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2" h="650">
                  <a:moveTo>
                    <a:pt x="952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1" y="8"/>
                  </a:lnTo>
                  <a:lnTo>
                    <a:pt x="3" y="19"/>
                  </a:lnTo>
                  <a:lnTo>
                    <a:pt x="0" y="31"/>
                  </a:lnTo>
                  <a:lnTo>
                    <a:pt x="0" y="620"/>
                  </a:lnTo>
                  <a:lnTo>
                    <a:pt x="3" y="635"/>
                  </a:lnTo>
                  <a:lnTo>
                    <a:pt x="11" y="643"/>
                  </a:lnTo>
                  <a:lnTo>
                    <a:pt x="19" y="650"/>
                  </a:lnTo>
                  <a:lnTo>
                    <a:pt x="30" y="650"/>
                  </a:lnTo>
                  <a:lnTo>
                    <a:pt x="952" y="650"/>
                  </a:lnTo>
                  <a:lnTo>
                    <a:pt x="963" y="650"/>
                  </a:lnTo>
                  <a:lnTo>
                    <a:pt x="975" y="643"/>
                  </a:lnTo>
                  <a:lnTo>
                    <a:pt x="982" y="635"/>
                  </a:lnTo>
                  <a:lnTo>
                    <a:pt x="982" y="620"/>
                  </a:lnTo>
                  <a:lnTo>
                    <a:pt x="982" y="31"/>
                  </a:lnTo>
                  <a:lnTo>
                    <a:pt x="982" y="19"/>
                  </a:lnTo>
                  <a:lnTo>
                    <a:pt x="975" y="8"/>
                  </a:lnTo>
                  <a:lnTo>
                    <a:pt x="963" y="0"/>
                  </a:lnTo>
                  <a:lnTo>
                    <a:pt x="952" y="0"/>
                  </a:lnTo>
                  <a:lnTo>
                    <a:pt x="952" y="0"/>
                  </a:lnTo>
                  <a:close/>
                  <a:moveTo>
                    <a:pt x="921" y="589"/>
                  </a:moveTo>
                  <a:lnTo>
                    <a:pt x="720" y="589"/>
                  </a:lnTo>
                  <a:lnTo>
                    <a:pt x="720" y="489"/>
                  </a:lnTo>
                  <a:lnTo>
                    <a:pt x="820" y="489"/>
                  </a:lnTo>
                  <a:lnTo>
                    <a:pt x="832" y="485"/>
                  </a:lnTo>
                  <a:lnTo>
                    <a:pt x="844" y="477"/>
                  </a:lnTo>
                  <a:lnTo>
                    <a:pt x="847" y="470"/>
                  </a:lnTo>
                  <a:lnTo>
                    <a:pt x="851" y="458"/>
                  </a:lnTo>
                  <a:lnTo>
                    <a:pt x="847" y="446"/>
                  </a:lnTo>
                  <a:lnTo>
                    <a:pt x="844" y="435"/>
                  </a:lnTo>
                  <a:lnTo>
                    <a:pt x="832" y="427"/>
                  </a:lnTo>
                  <a:lnTo>
                    <a:pt x="820" y="427"/>
                  </a:lnTo>
                  <a:lnTo>
                    <a:pt x="558" y="427"/>
                  </a:lnTo>
                  <a:lnTo>
                    <a:pt x="547" y="427"/>
                  </a:lnTo>
                  <a:lnTo>
                    <a:pt x="535" y="435"/>
                  </a:lnTo>
                  <a:lnTo>
                    <a:pt x="528" y="446"/>
                  </a:lnTo>
                  <a:lnTo>
                    <a:pt x="528" y="458"/>
                  </a:lnTo>
                  <a:lnTo>
                    <a:pt x="528" y="470"/>
                  </a:lnTo>
                  <a:lnTo>
                    <a:pt x="535" y="477"/>
                  </a:lnTo>
                  <a:lnTo>
                    <a:pt x="547" y="485"/>
                  </a:lnTo>
                  <a:lnTo>
                    <a:pt x="558" y="489"/>
                  </a:lnTo>
                  <a:lnTo>
                    <a:pt x="659" y="489"/>
                  </a:lnTo>
                  <a:lnTo>
                    <a:pt x="659" y="589"/>
                  </a:lnTo>
                  <a:lnTo>
                    <a:pt x="327" y="589"/>
                  </a:lnTo>
                  <a:lnTo>
                    <a:pt x="327" y="489"/>
                  </a:lnTo>
                  <a:lnTo>
                    <a:pt x="427" y="489"/>
                  </a:lnTo>
                  <a:lnTo>
                    <a:pt x="439" y="485"/>
                  </a:lnTo>
                  <a:lnTo>
                    <a:pt x="447" y="477"/>
                  </a:lnTo>
                  <a:lnTo>
                    <a:pt x="454" y="470"/>
                  </a:lnTo>
                  <a:lnTo>
                    <a:pt x="458" y="458"/>
                  </a:lnTo>
                  <a:lnTo>
                    <a:pt x="454" y="446"/>
                  </a:lnTo>
                  <a:lnTo>
                    <a:pt x="447" y="435"/>
                  </a:lnTo>
                  <a:lnTo>
                    <a:pt x="439" y="427"/>
                  </a:lnTo>
                  <a:lnTo>
                    <a:pt x="427" y="427"/>
                  </a:lnTo>
                  <a:lnTo>
                    <a:pt x="162" y="427"/>
                  </a:lnTo>
                  <a:lnTo>
                    <a:pt x="150" y="427"/>
                  </a:lnTo>
                  <a:lnTo>
                    <a:pt x="142" y="435"/>
                  </a:lnTo>
                  <a:lnTo>
                    <a:pt x="135" y="446"/>
                  </a:lnTo>
                  <a:lnTo>
                    <a:pt x="131" y="458"/>
                  </a:lnTo>
                  <a:lnTo>
                    <a:pt x="135" y="470"/>
                  </a:lnTo>
                  <a:lnTo>
                    <a:pt x="142" y="477"/>
                  </a:lnTo>
                  <a:lnTo>
                    <a:pt x="150" y="485"/>
                  </a:lnTo>
                  <a:lnTo>
                    <a:pt x="162" y="489"/>
                  </a:lnTo>
                  <a:lnTo>
                    <a:pt x="266" y="489"/>
                  </a:lnTo>
                  <a:lnTo>
                    <a:pt x="266" y="589"/>
                  </a:lnTo>
                  <a:lnTo>
                    <a:pt x="61" y="589"/>
                  </a:lnTo>
                  <a:lnTo>
                    <a:pt x="61" y="62"/>
                  </a:lnTo>
                  <a:lnTo>
                    <a:pt x="266" y="62"/>
                  </a:lnTo>
                  <a:lnTo>
                    <a:pt x="266" y="100"/>
                  </a:lnTo>
                  <a:lnTo>
                    <a:pt x="223" y="119"/>
                  </a:lnTo>
                  <a:lnTo>
                    <a:pt x="192" y="146"/>
                  </a:lnTo>
                  <a:lnTo>
                    <a:pt x="173" y="185"/>
                  </a:lnTo>
                  <a:lnTo>
                    <a:pt x="165" y="204"/>
                  </a:lnTo>
                  <a:lnTo>
                    <a:pt x="165" y="227"/>
                  </a:lnTo>
                  <a:lnTo>
                    <a:pt x="169" y="239"/>
                  </a:lnTo>
                  <a:lnTo>
                    <a:pt x="173" y="250"/>
                  </a:lnTo>
                  <a:lnTo>
                    <a:pt x="185" y="254"/>
                  </a:lnTo>
                  <a:lnTo>
                    <a:pt x="196" y="258"/>
                  </a:lnTo>
                  <a:lnTo>
                    <a:pt x="266" y="258"/>
                  </a:lnTo>
                  <a:lnTo>
                    <a:pt x="266" y="262"/>
                  </a:lnTo>
                  <a:lnTo>
                    <a:pt x="266" y="273"/>
                  </a:lnTo>
                  <a:lnTo>
                    <a:pt x="273" y="281"/>
                  </a:lnTo>
                  <a:lnTo>
                    <a:pt x="281" y="289"/>
                  </a:lnTo>
                  <a:lnTo>
                    <a:pt x="296" y="293"/>
                  </a:lnTo>
                  <a:lnTo>
                    <a:pt x="308" y="289"/>
                  </a:lnTo>
                  <a:lnTo>
                    <a:pt x="316" y="281"/>
                  </a:lnTo>
                  <a:lnTo>
                    <a:pt x="323" y="273"/>
                  </a:lnTo>
                  <a:lnTo>
                    <a:pt x="327" y="262"/>
                  </a:lnTo>
                  <a:lnTo>
                    <a:pt x="327" y="258"/>
                  </a:lnTo>
                  <a:lnTo>
                    <a:pt x="393" y="258"/>
                  </a:lnTo>
                  <a:lnTo>
                    <a:pt x="404" y="254"/>
                  </a:lnTo>
                  <a:lnTo>
                    <a:pt x="416" y="250"/>
                  </a:lnTo>
                  <a:lnTo>
                    <a:pt x="424" y="239"/>
                  </a:lnTo>
                  <a:lnTo>
                    <a:pt x="424" y="227"/>
                  </a:lnTo>
                  <a:lnTo>
                    <a:pt x="424" y="204"/>
                  </a:lnTo>
                  <a:lnTo>
                    <a:pt x="416" y="185"/>
                  </a:lnTo>
                  <a:lnTo>
                    <a:pt x="397" y="146"/>
                  </a:lnTo>
                  <a:lnTo>
                    <a:pt x="366" y="119"/>
                  </a:lnTo>
                  <a:lnTo>
                    <a:pt x="327" y="100"/>
                  </a:lnTo>
                  <a:lnTo>
                    <a:pt x="327" y="62"/>
                  </a:lnTo>
                  <a:lnTo>
                    <a:pt x="659" y="62"/>
                  </a:lnTo>
                  <a:lnTo>
                    <a:pt x="659" y="100"/>
                  </a:lnTo>
                  <a:lnTo>
                    <a:pt x="620" y="119"/>
                  </a:lnTo>
                  <a:lnTo>
                    <a:pt x="589" y="146"/>
                  </a:lnTo>
                  <a:lnTo>
                    <a:pt x="566" y="185"/>
                  </a:lnTo>
                  <a:lnTo>
                    <a:pt x="562" y="204"/>
                  </a:lnTo>
                  <a:lnTo>
                    <a:pt x="558" y="227"/>
                  </a:lnTo>
                  <a:lnTo>
                    <a:pt x="562" y="239"/>
                  </a:lnTo>
                  <a:lnTo>
                    <a:pt x="570" y="250"/>
                  </a:lnTo>
                  <a:lnTo>
                    <a:pt x="578" y="254"/>
                  </a:lnTo>
                  <a:lnTo>
                    <a:pt x="589" y="258"/>
                  </a:lnTo>
                  <a:lnTo>
                    <a:pt x="659" y="258"/>
                  </a:lnTo>
                  <a:lnTo>
                    <a:pt x="659" y="262"/>
                  </a:lnTo>
                  <a:lnTo>
                    <a:pt x="662" y="273"/>
                  </a:lnTo>
                  <a:lnTo>
                    <a:pt x="666" y="281"/>
                  </a:lnTo>
                  <a:lnTo>
                    <a:pt x="678" y="289"/>
                  </a:lnTo>
                  <a:lnTo>
                    <a:pt x="689" y="293"/>
                  </a:lnTo>
                  <a:lnTo>
                    <a:pt x="701" y="289"/>
                  </a:lnTo>
                  <a:lnTo>
                    <a:pt x="713" y="281"/>
                  </a:lnTo>
                  <a:lnTo>
                    <a:pt x="716" y="273"/>
                  </a:lnTo>
                  <a:lnTo>
                    <a:pt x="720" y="262"/>
                  </a:lnTo>
                  <a:lnTo>
                    <a:pt x="720" y="258"/>
                  </a:lnTo>
                  <a:lnTo>
                    <a:pt x="790" y="258"/>
                  </a:lnTo>
                  <a:lnTo>
                    <a:pt x="801" y="254"/>
                  </a:lnTo>
                  <a:lnTo>
                    <a:pt x="809" y="250"/>
                  </a:lnTo>
                  <a:lnTo>
                    <a:pt x="817" y="239"/>
                  </a:lnTo>
                  <a:lnTo>
                    <a:pt x="820" y="227"/>
                  </a:lnTo>
                  <a:lnTo>
                    <a:pt x="817" y="204"/>
                  </a:lnTo>
                  <a:lnTo>
                    <a:pt x="813" y="185"/>
                  </a:lnTo>
                  <a:lnTo>
                    <a:pt x="790" y="146"/>
                  </a:lnTo>
                  <a:lnTo>
                    <a:pt x="759" y="119"/>
                  </a:lnTo>
                  <a:lnTo>
                    <a:pt x="720" y="100"/>
                  </a:lnTo>
                  <a:lnTo>
                    <a:pt x="720" y="62"/>
                  </a:lnTo>
                  <a:lnTo>
                    <a:pt x="921" y="62"/>
                  </a:lnTo>
                  <a:lnTo>
                    <a:pt x="921" y="589"/>
                  </a:lnTo>
                  <a:close/>
                  <a:moveTo>
                    <a:pt x="296" y="158"/>
                  </a:moveTo>
                  <a:lnTo>
                    <a:pt x="312" y="162"/>
                  </a:lnTo>
                  <a:lnTo>
                    <a:pt x="331" y="170"/>
                  </a:lnTo>
                  <a:lnTo>
                    <a:pt x="346" y="181"/>
                  </a:lnTo>
                  <a:lnTo>
                    <a:pt x="354" y="196"/>
                  </a:lnTo>
                  <a:lnTo>
                    <a:pt x="235" y="196"/>
                  </a:lnTo>
                  <a:lnTo>
                    <a:pt x="246" y="181"/>
                  </a:lnTo>
                  <a:lnTo>
                    <a:pt x="258" y="170"/>
                  </a:lnTo>
                  <a:lnTo>
                    <a:pt x="277" y="162"/>
                  </a:lnTo>
                  <a:lnTo>
                    <a:pt x="296" y="158"/>
                  </a:lnTo>
                  <a:lnTo>
                    <a:pt x="296" y="158"/>
                  </a:lnTo>
                  <a:close/>
                  <a:moveTo>
                    <a:pt x="689" y="158"/>
                  </a:moveTo>
                  <a:lnTo>
                    <a:pt x="709" y="162"/>
                  </a:lnTo>
                  <a:lnTo>
                    <a:pt x="724" y="170"/>
                  </a:lnTo>
                  <a:lnTo>
                    <a:pt x="740" y="181"/>
                  </a:lnTo>
                  <a:lnTo>
                    <a:pt x="751" y="196"/>
                  </a:lnTo>
                  <a:lnTo>
                    <a:pt x="628" y="196"/>
                  </a:lnTo>
                  <a:lnTo>
                    <a:pt x="639" y="181"/>
                  </a:lnTo>
                  <a:lnTo>
                    <a:pt x="655" y="170"/>
                  </a:lnTo>
                  <a:lnTo>
                    <a:pt x="670" y="162"/>
                  </a:lnTo>
                  <a:lnTo>
                    <a:pt x="689" y="158"/>
                  </a:lnTo>
                  <a:lnTo>
                    <a:pt x="689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68"/>
            <p:cNvSpPr>
              <a:spLocks/>
            </p:cNvSpPr>
            <p:nvPr/>
          </p:nvSpPr>
          <p:spPr bwMode="auto">
            <a:xfrm>
              <a:off x="4452938" y="6081713"/>
              <a:ext cx="98425" cy="201613"/>
            </a:xfrm>
            <a:custGeom>
              <a:avLst/>
              <a:gdLst>
                <a:gd name="T0" fmla="*/ 31 w 62"/>
                <a:gd name="T1" fmla="*/ 127 h 127"/>
                <a:gd name="T2" fmla="*/ 43 w 62"/>
                <a:gd name="T3" fmla="*/ 124 h 127"/>
                <a:gd name="T4" fmla="*/ 50 w 62"/>
                <a:gd name="T5" fmla="*/ 116 h 127"/>
                <a:gd name="T6" fmla="*/ 58 w 62"/>
                <a:gd name="T7" fmla="*/ 108 h 127"/>
                <a:gd name="T8" fmla="*/ 62 w 62"/>
                <a:gd name="T9" fmla="*/ 97 h 127"/>
                <a:gd name="T10" fmla="*/ 62 w 62"/>
                <a:gd name="T11" fmla="*/ 31 h 127"/>
                <a:gd name="T12" fmla="*/ 58 w 62"/>
                <a:gd name="T13" fmla="*/ 20 h 127"/>
                <a:gd name="T14" fmla="*/ 50 w 62"/>
                <a:gd name="T15" fmla="*/ 8 h 127"/>
                <a:gd name="T16" fmla="*/ 43 w 62"/>
                <a:gd name="T17" fmla="*/ 0 h 127"/>
                <a:gd name="T18" fmla="*/ 31 w 62"/>
                <a:gd name="T19" fmla="*/ 0 h 127"/>
                <a:gd name="T20" fmla="*/ 16 w 62"/>
                <a:gd name="T21" fmla="*/ 0 h 127"/>
                <a:gd name="T22" fmla="*/ 8 w 62"/>
                <a:gd name="T23" fmla="*/ 8 h 127"/>
                <a:gd name="T24" fmla="*/ 0 w 62"/>
                <a:gd name="T25" fmla="*/ 20 h 127"/>
                <a:gd name="T26" fmla="*/ 0 w 62"/>
                <a:gd name="T27" fmla="*/ 31 h 127"/>
                <a:gd name="T28" fmla="*/ 0 w 62"/>
                <a:gd name="T29" fmla="*/ 97 h 127"/>
                <a:gd name="T30" fmla="*/ 0 w 62"/>
                <a:gd name="T31" fmla="*/ 108 h 127"/>
                <a:gd name="T32" fmla="*/ 8 w 62"/>
                <a:gd name="T33" fmla="*/ 116 h 127"/>
                <a:gd name="T34" fmla="*/ 16 w 62"/>
                <a:gd name="T35" fmla="*/ 124 h 127"/>
                <a:gd name="T36" fmla="*/ 31 w 62"/>
                <a:gd name="T37" fmla="*/ 127 h 127"/>
                <a:gd name="T38" fmla="*/ 31 w 62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27">
                  <a:moveTo>
                    <a:pt x="31" y="127"/>
                  </a:moveTo>
                  <a:lnTo>
                    <a:pt x="43" y="124"/>
                  </a:lnTo>
                  <a:lnTo>
                    <a:pt x="50" y="116"/>
                  </a:lnTo>
                  <a:lnTo>
                    <a:pt x="58" y="108"/>
                  </a:lnTo>
                  <a:lnTo>
                    <a:pt x="62" y="97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8" y="116"/>
                  </a:lnTo>
                  <a:lnTo>
                    <a:pt x="16" y="124"/>
                  </a:lnTo>
                  <a:lnTo>
                    <a:pt x="31" y="127"/>
                  </a:lnTo>
                  <a:lnTo>
                    <a:pt x="31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179012" y="3681044"/>
            <a:ext cx="597611" cy="646250"/>
            <a:chOff x="3670300" y="3841750"/>
            <a:chExt cx="2789238" cy="3016251"/>
          </a:xfrm>
        </p:grpSpPr>
        <p:sp>
          <p:nvSpPr>
            <p:cNvPr id="37" name="Freeform 73"/>
            <p:cNvSpPr>
              <a:spLocks noEditPoints="1"/>
            </p:cNvSpPr>
            <p:nvPr/>
          </p:nvSpPr>
          <p:spPr bwMode="auto">
            <a:xfrm>
              <a:off x="3670300" y="4256088"/>
              <a:ext cx="2600325" cy="2601913"/>
            </a:xfrm>
            <a:custGeom>
              <a:avLst/>
              <a:gdLst>
                <a:gd name="T0" fmla="*/ 1372 w 1638"/>
                <a:gd name="T1" fmla="*/ 462 h 1639"/>
                <a:gd name="T2" fmla="*/ 1052 w 1638"/>
                <a:gd name="T3" fmla="*/ 66 h 1639"/>
                <a:gd name="T4" fmla="*/ 1029 w 1638"/>
                <a:gd name="T5" fmla="*/ 27 h 1639"/>
                <a:gd name="T6" fmla="*/ 709 w 1638"/>
                <a:gd name="T7" fmla="*/ 8 h 1639"/>
                <a:gd name="T8" fmla="*/ 408 w 1638"/>
                <a:gd name="T9" fmla="*/ 108 h 1639"/>
                <a:gd name="T10" fmla="*/ 166 w 1638"/>
                <a:gd name="T11" fmla="*/ 323 h 1639"/>
                <a:gd name="T12" fmla="*/ 27 w 1638"/>
                <a:gd name="T13" fmla="*/ 608 h 1639"/>
                <a:gd name="T14" fmla="*/ 4 w 1638"/>
                <a:gd name="T15" fmla="*/ 920 h 1639"/>
                <a:gd name="T16" fmla="*/ 108 w 1638"/>
                <a:gd name="T17" fmla="*/ 1227 h 1639"/>
                <a:gd name="T18" fmla="*/ 320 w 1638"/>
                <a:gd name="T19" fmla="*/ 1470 h 1639"/>
                <a:gd name="T20" fmla="*/ 605 w 1638"/>
                <a:gd name="T21" fmla="*/ 1608 h 1639"/>
                <a:gd name="T22" fmla="*/ 1029 w 1638"/>
                <a:gd name="T23" fmla="*/ 1608 h 1639"/>
                <a:gd name="T24" fmla="*/ 1364 w 1638"/>
                <a:gd name="T25" fmla="*/ 1431 h 1639"/>
                <a:gd name="T26" fmla="*/ 1553 w 1638"/>
                <a:gd name="T27" fmla="*/ 1177 h 1639"/>
                <a:gd name="T28" fmla="*/ 1634 w 1638"/>
                <a:gd name="T29" fmla="*/ 873 h 1639"/>
                <a:gd name="T30" fmla="*/ 1595 w 1638"/>
                <a:gd name="T31" fmla="*/ 562 h 1639"/>
                <a:gd name="T32" fmla="*/ 1511 w 1638"/>
                <a:gd name="T33" fmla="*/ 396 h 1639"/>
                <a:gd name="T34" fmla="*/ 798 w 1638"/>
                <a:gd name="T35" fmla="*/ 843 h 1639"/>
                <a:gd name="T36" fmla="*/ 1403 w 1638"/>
                <a:gd name="T37" fmla="*/ 589 h 1639"/>
                <a:gd name="T38" fmla="*/ 1445 w 1638"/>
                <a:gd name="T39" fmla="*/ 820 h 1639"/>
                <a:gd name="T40" fmla="*/ 1399 w 1638"/>
                <a:gd name="T41" fmla="*/ 1050 h 1639"/>
                <a:gd name="T42" fmla="*/ 1276 w 1638"/>
                <a:gd name="T43" fmla="*/ 1247 h 1639"/>
                <a:gd name="T44" fmla="*/ 1056 w 1638"/>
                <a:gd name="T45" fmla="*/ 1397 h 1639"/>
                <a:gd name="T46" fmla="*/ 740 w 1638"/>
                <a:gd name="T47" fmla="*/ 1439 h 1639"/>
                <a:gd name="T48" fmla="*/ 443 w 1638"/>
                <a:gd name="T49" fmla="*/ 1320 h 1639"/>
                <a:gd name="T50" fmla="*/ 247 w 1638"/>
                <a:gd name="T51" fmla="*/ 1077 h 1639"/>
                <a:gd name="T52" fmla="*/ 193 w 1638"/>
                <a:gd name="T53" fmla="*/ 839 h 1639"/>
                <a:gd name="T54" fmla="*/ 231 w 1638"/>
                <a:gd name="T55" fmla="*/ 597 h 1639"/>
                <a:gd name="T56" fmla="*/ 358 w 1638"/>
                <a:gd name="T57" fmla="*/ 393 h 1639"/>
                <a:gd name="T58" fmla="*/ 555 w 1638"/>
                <a:gd name="T59" fmla="*/ 250 h 1639"/>
                <a:gd name="T60" fmla="*/ 778 w 1638"/>
                <a:gd name="T61" fmla="*/ 193 h 1639"/>
                <a:gd name="T62" fmla="*/ 790 w 1638"/>
                <a:gd name="T63" fmla="*/ 812 h 1639"/>
                <a:gd name="T64" fmla="*/ 990 w 1638"/>
                <a:gd name="T65" fmla="*/ 1554 h 1639"/>
                <a:gd name="T66" fmla="*/ 694 w 1638"/>
                <a:gd name="T67" fmla="*/ 1566 h 1639"/>
                <a:gd name="T68" fmla="*/ 416 w 1638"/>
                <a:gd name="T69" fmla="*/ 1462 h 1639"/>
                <a:gd name="T70" fmla="*/ 200 w 1638"/>
                <a:gd name="T71" fmla="*/ 1262 h 1639"/>
                <a:gd name="T72" fmla="*/ 77 w 1638"/>
                <a:gd name="T73" fmla="*/ 985 h 1639"/>
                <a:gd name="T74" fmla="*/ 69 w 1638"/>
                <a:gd name="T75" fmla="*/ 693 h 1639"/>
                <a:gd name="T76" fmla="*/ 173 w 1638"/>
                <a:gd name="T77" fmla="*/ 423 h 1639"/>
                <a:gd name="T78" fmla="*/ 374 w 1638"/>
                <a:gd name="T79" fmla="*/ 204 h 1639"/>
                <a:gd name="T80" fmla="*/ 721 w 1638"/>
                <a:gd name="T81" fmla="*/ 69 h 1639"/>
                <a:gd name="T82" fmla="*/ 967 w 1638"/>
                <a:gd name="T83" fmla="*/ 146 h 1639"/>
                <a:gd name="T84" fmla="*/ 713 w 1638"/>
                <a:gd name="T85" fmla="*/ 139 h 1639"/>
                <a:gd name="T86" fmla="*/ 474 w 1638"/>
                <a:gd name="T87" fmla="*/ 223 h 1639"/>
                <a:gd name="T88" fmla="*/ 274 w 1638"/>
                <a:gd name="T89" fmla="*/ 400 h 1639"/>
                <a:gd name="T90" fmla="*/ 154 w 1638"/>
                <a:gd name="T91" fmla="*/ 639 h 1639"/>
                <a:gd name="T92" fmla="*/ 135 w 1638"/>
                <a:gd name="T93" fmla="*/ 908 h 1639"/>
                <a:gd name="T94" fmla="*/ 224 w 1638"/>
                <a:gd name="T95" fmla="*/ 1162 h 1639"/>
                <a:gd name="T96" fmla="*/ 478 w 1638"/>
                <a:gd name="T97" fmla="*/ 1416 h 1639"/>
                <a:gd name="T98" fmla="*/ 821 w 1638"/>
                <a:gd name="T99" fmla="*/ 1504 h 1639"/>
                <a:gd name="T100" fmla="*/ 1164 w 1638"/>
                <a:gd name="T101" fmla="*/ 1412 h 1639"/>
                <a:gd name="T102" fmla="*/ 1364 w 1638"/>
                <a:gd name="T103" fmla="*/ 1239 h 1639"/>
                <a:gd name="T104" fmla="*/ 1480 w 1638"/>
                <a:gd name="T105" fmla="*/ 1008 h 1639"/>
                <a:gd name="T106" fmla="*/ 1503 w 1638"/>
                <a:gd name="T107" fmla="*/ 754 h 1639"/>
                <a:gd name="T108" fmla="*/ 1430 w 1638"/>
                <a:gd name="T109" fmla="*/ 500 h 1639"/>
                <a:gd name="T110" fmla="*/ 1561 w 1638"/>
                <a:gd name="T111" fmla="*/ 673 h 1639"/>
                <a:gd name="T112" fmla="*/ 1565 w 1638"/>
                <a:gd name="T113" fmla="*/ 958 h 1639"/>
                <a:gd name="T114" fmla="*/ 1461 w 1638"/>
                <a:gd name="T115" fmla="*/ 1224 h 1639"/>
                <a:gd name="T116" fmla="*/ 1260 w 1638"/>
                <a:gd name="T117" fmla="*/ 143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639">
                  <a:moveTo>
                    <a:pt x="1511" y="396"/>
                  </a:moveTo>
                  <a:lnTo>
                    <a:pt x="1499" y="393"/>
                  </a:lnTo>
                  <a:lnTo>
                    <a:pt x="1488" y="396"/>
                  </a:lnTo>
                  <a:lnTo>
                    <a:pt x="1372" y="462"/>
                  </a:lnTo>
                  <a:lnTo>
                    <a:pt x="1372" y="462"/>
                  </a:lnTo>
                  <a:lnTo>
                    <a:pt x="1372" y="466"/>
                  </a:lnTo>
                  <a:lnTo>
                    <a:pt x="867" y="754"/>
                  </a:lnTo>
                  <a:lnTo>
                    <a:pt x="1052" y="66"/>
                  </a:lnTo>
                  <a:lnTo>
                    <a:pt x="1052" y="54"/>
                  </a:lnTo>
                  <a:lnTo>
                    <a:pt x="1048" y="43"/>
                  </a:lnTo>
                  <a:lnTo>
                    <a:pt x="1041" y="35"/>
                  </a:lnTo>
                  <a:lnTo>
                    <a:pt x="1029" y="27"/>
                  </a:lnTo>
                  <a:lnTo>
                    <a:pt x="952" y="12"/>
                  </a:lnTo>
                  <a:lnTo>
                    <a:pt x="871" y="0"/>
                  </a:lnTo>
                  <a:lnTo>
                    <a:pt x="790" y="0"/>
                  </a:lnTo>
                  <a:lnTo>
                    <a:pt x="709" y="8"/>
                  </a:lnTo>
                  <a:lnTo>
                    <a:pt x="632" y="19"/>
                  </a:lnTo>
                  <a:lnTo>
                    <a:pt x="555" y="43"/>
                  </a:lnTo>
                  <a:lnTo>
                    <a:pt x="482" y="73"/>
                  </a:lnTo>
                  <a:lnTo>
                    <a:pt x="408" y="108"/>
                  </a:lnTo>
                  <a:lnTo>
                    <a:pt x="339" y="154"/>
                  </a:lnTo>
                  <a:lnTo>
                    <a:pt x="274" y="208"/>
                  </a:lnTo>
                  <a:lnTo>
                    <a:pt x="216" y="262"/>
                  </a:lnTo>
                  <a:lnTo>
                    <a:pt x="166" y="323"/>
                  </a:lnTo>
                  <a:lnTo>
                    <a:pt x="119" y="389"/>
                  </a:lnTo>
                  <a:lnTo>
                    <a:pt x="81" y="458"/>
                  </a:lnTo>
                  <a:lnTo>
                    <a:pt x="50" y="531"/>
                  </a:lnTo>
                  <a:lnTo>
                    <a:pt x="27" y="608"/>
                  </a:lnTo>
                  <a:lnTo>
                    <a:pt x="12" y="685"/>
                  </a:lnTo>
                  <a:lnTo>
                    <a:pt x="0" y="762"/>
                  </a:lnTo>
                  <a:lnTo>
                    <a:pt x="0" y="839"/>
                  </a:lnTo>
                  <a:lnTo>
                    <a:pt x="4" y="920"/>
                  </a:lnTo>
                  <a:lnTo>
                    <a:pt x="19" y="1000"/>
                  </a:lnTo>
                  <a:lnTo>
                    <a:pt x="39" y="1077"/>
                  </a:lnTo>
                  <a:lnTo>
                    <a:pt x="69" y="1154"/>
                  </a:lnTo>
                  <a:lnTo>
                    <a:pt x="108" y="1227"/>
                  </a:lnTo>
                  <a:lnTo>
                    <a:pt x="150" y="1297"/>
                  </a:lnTo>
                  <a:lnTo>
                    <a:pt x="200" y="1358"/>
                  </a:lnTo>
                  <a:lnTo>
                    <a:pt x="258" y="1416"/>
                  </a:lnTo>
                  <a:lnTo>
                    <a:pt x="320" y="1470"/>
                  </a:lnTo>
                  <a:lnTo>
                    <a:pt x="385" y="1512"/>
                  </a:lnTo>
                  <a:lnTo>
                    <a:pt x="455" y="1551"/>
                  </a:lnTo>
                  <a:lnTo>
                    <a:pt x="528" y="1585"/>
                  </a:lnTo>
                  <a:lnTo>
                    <a:pt x="605" y="1608"/>
                  </a:lnTo>
                  <a:lnTo>
                    <a:pt x="713" y="1631"/>
                  </a:lnTo>
                  <a:lnTo>
                    <a:pt x="821" y="1639"/>
                  </a:lnTo>
                  <a:lnTo>
                    <a:pt x="925" y="1631"/>
                  </a:lnTo>
                  <a:lnTo>
                    <a:pt x="1029" y="1608"/>
                  </a:lnTo>
                  <a:lnTo>
                    <a:pt x="1129" y="1574"/>
                  </a:lnTo>
                  <a:lnTo>
                    <a:pt x="1229" y="1527"/>
                  </a:lnTo>
                  <a:lnTo>
                    <a:pt x="1299" y="1481"/>
                  </a:lnTo>
                  <a:lnTo>
                    <a:pt x="1364" y="1431"/>
                  </a:lnTo>
                  <a:lnTo>
                    <a:pt x="1422" y="1374"/>
                  </a:lnTo>
                  <a:lnTo>
                    <a:pt x="1472" y="1312"/>
                  </a:lnTo>
                  <a:lnTo>
                    <a:pt x="1518" y="1247"/>
                  </a:lnTo>
                  <a:lnTo>
                    <a:pt x="1553" y="1177"/>
                  </a:lnTo>
                  <a:lnTo>
                    <a:pt x="1584" y="1104"/>
                  </a:lnTo>
                  <a:lnTo>
                    <a:pt x="1611" y="1031"/>
                  </a:lnTo>
                  <a:lnTo>
                    <a:pt x="1626" y="954"/>
                  </a:lnTo>
                  <a:lnTo>
                    <a:pt x="1634" y="873"/>
                  </a:lnTo>
                  <a:lnTo>
                    <a:pt x="1638" y="797"/>
                  </a:lnTo>
                  <a:lnTo>
                    <a:pt x="1630" y="716"/>
                  </a:lnTo>
                  <a:lnTo>
                    <a:pt x="1619" y="639"/>
                  </a:lnTo>
                  <a:lnTo>
                    <a:pt x="1595" y="562"/>
                  </a:lnTo>
                  <a:lnTo>
                    <a:pt x="1565" y="485"/>
                  </a:lnTo>
                  <a:lnTo>
                    <a:pt x="1530" y="408"/>
                  </a:lnTo>
                  <a:lnTo>
                    <a:pt x="1518" y="400"/>
                  </a:lnTo>
                  <a:lnTo>
                    <a:pt x="1511" y="396"/>
                  </a:lnTo>
                  <a:lnTo>
                    <a:pt x="1511" y="396"/>
                  </a:lnTo>
                  <a:close/>
                  <a:moveTo>
                    <a:pt x="790" y="812"/>
                  </a:moveTo>
                  <a:lnTo>
                    <a:pt x="790" y="827"/>
                  </a:lnTo>
                  <a:lnTo>
                    <a:pt x="798" y="843"/>
                  </a:lnTo>
                  <a:lnTo>
                    <a:pt x="817" y="850"/>
                  </a:lnTo>
                  <a:lnTo>
                    <a:pt x="832" y="847"/>
                  </a:lnTo>
                  <a:lnTo>
                    <a:pt x="1376" y="531"/>
                  </a:lnTo>
                  <a:lnTo>
                    <a:pt x="1403" y="589"/>
                  </a:lnTo>
                  <a:lnTo>
                    <a:pt x="1422" y="647"/>
                  </a:lnTo>
                  <a:lnTo>
                    <a:pt x="1434" y="704"/>
                  </a:lnTo>
                  <a:lnTo>
                    <a:pt x="1441" y="762"/>
                  </a:lnTo>
                  <a:lnTo>
                    <a:pt x="1445" y="820"/>
                  </a:lnTo>
                  <a:lnTo>
                    <a:pt x="1441" y="881"/>
                  </a:lnTo>
                  <a:lnTo>
                    <a:pt x="1434" y="939"/>
                  </a:lnTo>
                  <a:lnTo>
                    <a:pt x="1418" y="993"/>
                  </a:lnTo>
                  <a:lnTo>
                    <a:pt x="1399" y="1050"/>
                  </a:lnTo>
                  <a:lnTo>
                    <a:pt x="1376" y="1104"/>
                  </a:lnTo>
                  <a:lnTo>
                    <a:pt x="1349" y="1154"/>
                  </a:lnTo>
                  <a:lnTo>
                    <a:pt x="1314" y="1200"/>
                  </a:lnTo>
                  <a:lnTo>
                    <a:pt x="1276" y="1247"/>
                  </a:lnTo>
                  <a:lnTo>
                    <a:pt x="1233" y="1289"/>
                  </a:lnTo>
                  <a:lnTo>
                    <a:pt x="1183" y="1327"/>
                  </a:lnTo>
                  <a:lnTo>
                    <a:pt x="1133" y="1362"/>
                  </a:lnTo>
                  <a:lnTo>
                    <a:pt x="1056" y="1397"/>
                  </a:lnTo>
                  <a:lnTo>
                    <a:pt x="979" y="1424"/>
                  </a:lnTo>
                  <a:lnTo>
                    <a:pt x="898" y="1439"/>
                  </a:lnTo>
                  <a:lnTo>
                    <a:pt x="821" y="1443"/>
                  </a:lnTo>
                  <a:lnTo>
                    <a:pt x="740" y="1439"/>
                  </a:lnTo>
                  <a:lnTo>
                    <a:pt x="659" y="1424"/>
                  </a:lnTo>
                  <a:lnTo>
                    <a:pt x="582" y="1397"/>
                  </a:lnTo>
                  <a:lnTo>
                    <a:pt x="509" y="1362"/>
                  </a:lnTo>
                  <a:lnTo>
                    <a:pt x="443" y="1320"/>
                  </a:lnTo>
                  <a:lnTo>
                    <a:pt x="378" y="1266"/>
                  </a:lnTo>
                  <a:lnTo>
                    <a:pt x="324" y="1200"/>
                  </a:lnTo>
                  <a:lnTo>
                    <a:pt x="274" y="1131"/>
                  </a:lnTo>
                  <a:lnTo>
                    <a:pt x="247" y="1077"/>
                  </a:lnTo>
                  <a:lnTo>
                    <a:pt x="224" y="1020"/>
                  </a:lnTo>
                  <a:lnTo>
                    <a:pt x="208" y="958"/>
                  </a:lnTo>
                  <a:lnTo>
                    <a:pt x="197" y="900"/>
                  </a:lnTo>
                  <a:lnTo>
                    <a:pt x="193" y="839"/>
                  </a:lnTo>
                  <a:lnTo>
                    <a:pt x="193" y="777"/>
                  </a:lnTo>
                  <a:lnTo>
                    <a:pt x="200" y="716"/>
                  </a:lnTo>
                  <a:lnTo>
                    <a:pt x="212" y="658"/>
                  </a:lnTo>
                  <a:lnTo>
                    <a:pt x="231" y="597"/>
                  </a:lnTo>
                  <a:lnTo>
                    <a:pt x="258" y="539"/>
                  </a:lnTo>
                  <a:lnTo>
                    <a:pt x="285" y="489"/>
                  </a:lnTo>
                  <a:lnTo>
                    <a:pt x="320" y="439"/>
                  </a:lnTo>
                  <a:lnTo>
                    <a:pt x="358" y="393"/>
                  </a:lnTo>
                  <a:lnTo>
                    <a:pt x="405" y="346"/>
                  </a:lnTo>
                  <a:lnTo>
                    <a:pt x="451" y="312"/>
                  </a:lnTo>
                  <a:lnTo>
                    <a:pt x="505" y="277"/>
                  </a:lnTo>
                  <a:lnTo>
                    <a:pt x="555" y="250"/>
                  </a:lnTo>
                  <a:lnTo>
                    <a:pt x="609" y="227"/>
                  </a:lnTo>
                  <a:lnTo>
                    <a:pt x="667" y="212"/>
                  </a:lnTo>
                  <a:lnTo>
                    <a:pt x="721" y="200"/>
                  </a:lnTo>
                  <a:lnTo>
                    <a:pt x="778" y="193"/>
                  </a:lnTo>
                  <a:lnTo>
                    <a:pt x="836" y="193"/>
                  </a:lnTo>
                  <a:lnTo>
                    <a:pt x="894" y="196"/>
                  </a:lnTo>
                  <a:lnTo>
                    <a:pt x="952" y="208"/>
                  </a:lnTo>
                  <a:lnTo>
                    <a:pt x="790" y="812"/>
                  </a:lnTo>
                  <a:close/>
                  <a:moveTo>
                    <a:pt x="1199" y="1474"/>
                  </a:moveTo>
                  <a:lnTo>
                    <a:pt x="1129" y="1508"/>
                  </a:lnTo>
                  <a:lnTo>
                    <a:pt x="1060" y="1535"/>
                  </a:lnTo>
                  <a:lnTo>
                    <a:pt x="990" y="1554"/>
                  </a:lnTo>
                  <a:lnTo>
                    <a:pt x="917" y="1570"/>
                  </a:lnTo>
                  <a:lnTo>
                    <a:pt x="844" y="1574"/>
                  </a:lnTo>
                  <a:lnTo>
                    <a:pt x="771" y="1574"/>
                  </a:lnTo>
                  <a:lnTo>
                    <a:pt x="694" y="1566"/>
                  </a:lnTo>
                  <a:lnTo>
                    <a:pt x="620" y="1551"/>
                  </a:lnTo>
                  <a:lnTo>
                    <a:pt x="551" y="1527"/>
                  </a:lnTo>
                  <a:lnTo>
                    <a:pt x="482" y="1497"/>
                  </a:lnTo>
                  <a:lnTo>
                    <a:pt x="416" y="1462"/>
                  </a:lnTo>
                  <a:lnTo>
                    <a:pt x="355" y="1420"/>
                  </a:lnTo>
                  <a:lnTo>
                    <a:pt x="301" y="1374"/>
                  </a:lnTo>
                  <a:lnTo>
                    <a:pt x="250" y="1320"/>
                  </a:lnTo>
                  <a:lnTo>
                    <a:pt x="200" y="1262"/>
                  </a:lnTo>
                  <a:lnTo>
                    <a:pt x="162" y="1197"/>
                  </a:lnTo>
                  <a:lnTo>
                    <a:pt x="127" y="1127"/>
                  </a:lnTo>
                  <a:lnTo>
                    <a:pt x="100" y="1058"/>
                  </a:lnTo>
                  <a:lnTo>
                    <a:pt x="77" y="985"/>
                  </a:lnTo>
                  <a:lnTo>
                    <a:pt x="66" y="912"/>
                  </a:lnTo>
                  <a:lnTo>
                    <a:pt x="62" y="839"/>
                  </a:lnTo>
                  <a:lnTo>
                    <a:pt x="62" y="766"/>
                  </a:lnTo>
                  <a:lnTo>
                    <a:pt x="69" y="693"/>
                  </a:lnTo>
                  <a:lnTo>
                    <a:pt x="85" y="623"/>
                  </a:lnTo>
                  <a:lnTo>
                    <a:pt x="108" y="554"/>
                  </a:lnTo>
                  <a:lnTo>
                    <a:pt x="139" y="485"/>
                  </a:lnTo>
                  <a:lnTo>
                    <a:pt x="173" y="423"/>
                  </a:lnTo>
                  <a:lnTo>
                    <a:pt x="212" y="362"/>
                  </a:lnTo>
                  <a:lnTo>
                    <a:pt x="262" y="304"/>
                  </a:lnTo>
                  <a:lnTo>
                    <a:pt x="316" y="254"/>
                  </a:lnTo>
                  <a:lnTo>
                    <a:pt x="374" y="204"/>
                  </a:lnTo>
                  <a:lnTo>
                    <a:pt x="439" y="162"/>
                  </a:lnTo>
                  <a:lnTo>
                    <a:pt x="528" y="119"/>
                  </a:lnTo>
                  <a:lnTo>
                    <a:pt x="624" y="89"/>
                  </a:lnTo>
                  <a:lnTo>
                    <a:pt x="721" y="69"/>
                  </a:lnTo>
                  <a:lnTo>
                    <a:pt x="817" y="62"/>
                  </a:lnTo>
                  <a:lnTo>
                    <a:pt x="902" y="66"/>
                  </a:lnTo>
                  <a:lnTo>
                    <a:pt x="983" y="81"/>
                  </a:lnTo>
                  <a:lnTo>
                    <a:pt x="967" y="146"/>
                  </a:lnTo>
                  <a:lnTo>
                    <a:pt x="902" y="135"/>
                  </a:lnTo>
                  <a:lnTo>
                    <a:pt x="840" y="131"/>
                  </a:lnTo>
                  <a:lnTo>
                    <a:pt x="775" y="131"/>
                  </a:lnTo>
                  <a:lnTo>
                    <a:pt x="713" y="139"/>
                  </a:lnTo>
                  <a:lnTo>
                    <a:pt x="651" y="150"/>
                  </a:lnTo>
                  <a:lnTo>
                    <a:pt x="590" y="170"/>
                  </a:lnTo>
                  <a:lnTo>
                    <a:pt x="532" y="193"/>
                  </a:lnTo>
                  <a:lnTo>
                    <a:pt x="474" y="223"/>
                  </a:lnTo>
                  <a:lnTo>
                    <a:pt x="416" y="262"/>
                  </a:lnTo>
                  <a:lnTo>
                    <a:pt x="362" y="300"/>
                  </a:lnTo>
                  <a:lnTo>
                    <a:pt x="316" y="350"/>
                  </a:lnTo>
                  <a:lnTo>
                    <a:pt x="274" y="400"/>
                  </a:lnTo>
                  <a:lnTo>
                    <a:pt x="235" y="454"/>
                  </a:lnTo>
                  <a:lnTo>
                    <a:pt x="200" y="512"/>
                  </a:lnTo>
                  <a:lnTo>
                    <a:pt x="173" y="573"/>
                  </a:lnTo>
                  <a:lnTo>
                    <a:pt x="154" y="639"/>
                  </a:lnTo>
                  <a:lnTo>
                    <a:pt x="139" y="708"/>
                  </a:lnTo>
                  <a:lnTo>
                    <a:pt x="131" y="773"/>
                  </a:lnTo>
                  <a:lnTo>
                    <a:pt x="131" y="843"/>
                  </a:lnTo>
                  <a:lnTo>
                    <a:pt x="135" y="908"/>
                  </a:lnTo>
                  <a:lnTo>
                    <a:pt x="146" y="973"/>
                  </a:lnTo>
                  <a:lnTo>
                    <a:pt x="166" y="1039"/>
                  </a:lnTo>
                  <a:lnTo>
                    <a:pt x="193" y="1100"/>
                  </a:lnTo>
                  <a:lnTo>
                    <a:pt x="224" y="1162"/>
                  </a:lnTo>
                  <a:lnTo>
                    <a:pt x="274" y="1239"/>
                  </a:lnTo>
                  <a:lnTo>
                    <a:pt x="335" y="1308"/>
                  </a:lnTo>
                  <a:lnTo>
                    <a:pt x="405" y="1366"/>
                  </a:lnTo>
                  <a:lnTo>
                    <a:pt x="478" y="1416"/>
                  </a:lnTo>
                  <a:lnTo>
                    <a:pt x="559" y="1454"/>
                  </a:lnTo>
                  <a:lnTo>
                    <a:pt x="644" y="1481"/>
                  </a:lnTo>
                  <a:lnTo>
                    <a:pt x="732" y="1501"/>
                  </a:lnTo>
                  <a:lnTo>
                    <a:pt x="821" y="1504"/>
                  </a:lnTo>
                  <a:lnTo>
                    <a:pt x="906" y="1501"/>
                  </a:lnTo>
                  <a:lnTo>
                    <a:pt x="994" y="1481"/>
                  </a:lnTo>
                  <a:lnTo>
                    <a:pt x="1079" y="1454"/>
                  </a:lnTo>
                  <a:lnTo>
                    <a:pt x="1164" y="1412"/>
                  </a:lnTo>
                  <a:lnTo>
                    <a:pt x="1222" y="1377"/>
                  </a:lnTo>
                  <a:lnTo>
                    <a:pt x="1272" y="1335"/>
                  </a:lnTo>
                  <a:lnTo>
                    <a:pt x="1322" y="1289"/>
                  </a:lnTo>
                  <a:lnTo>
                    <a:pt x="1364" y="1239"/>
                  </a:lnTo>
                  <a:lnTo>
                    <a:pt x="1399" y="1185"/>
                  </a:lnTo>
                  <a:lnTo>
                    <a:pt x="1434" y="1131"/>
                  </a:lnTo>
                  <a:lnTo>
                    <a:pt x="1457" y="1070"/>
                  </a:lnTo>
                  <a:lnTo>
                    <a:pt x="1480" y="1008"/>
                  </a:lnTo>
                  <a:lnTo>
                    <a:pt x="1495" y="947"/>
                  </a:lnTo>
                  <a:lnTo>
                    <a:pt x="1503" y="885"/>
                  </a:lnTo>
                  <a:lnTo>
                    <a:pt x="1507" y="820"/>
                  </a:lnTo>
                  <a:lnTo>
                    <a:pt x="1503" y="754"/>
                  </a:lnTo>
                  <a:lnTo>
                    <a:pt x="1495" y="689"/>
                  </a:lnTo>
                  <a:lnTo>
                    <a:pt x="1480" y="627"/>
                  </a:lnTo>
                  <a:lnTo>
                    <a:pt x="1457" y="562"/>
                  </a:lnTo>
                  <a:lnTo>
                    <a:pt x="1430" y="500"/>
                  </a:lnTo>
                  <a:lnTo>
                    <a:pt x="1491" y="466"/>
                  </a:lnTo>
                  <a:lnTo>
                    <a:pt x="1522" y="535"/>
                  </a:lnTo>
                  <a:lnTo>
                    <a:pt x="1545" y="604"/>
                  </a:lnTo>
                  <a:lnTo>
                    <a:pt x="1561" y="673"/>
                  </a:lnTo>
                  <a:lnTo>
                    <a:pt x="1572" y="747"/>
                  </a:lnTo>
                  <a:lnTo>
                    <a:pt x="1576" y="820"/>
                  </a:lnTo>
                  <a:lnTo>
                    <a:pt x="1572" y="889"/>
                  </a:lnTo>
                  <a:lnTo>
                    <a:pt x="1565" y="958"/>
                  </a:lnTo>
                  <a:lnTo>
                    <a:pt x="1545" y="1027"/>
                  </a:lnTo>
                  <a:lnTo>
                    <a:pt x="1522" y="1097"/>
                  </a:lnTo>
                  <a:lnTo>
                    <a:pt x="1495" y="1162"/>
                  </a:lnTo>
                  <a:lnTo>
                    <a:pt x="1461" y="1224"/>
                  </a:lnTo>
                  <a:lnTo>
                    <a:pt x="1418" y="1281"/>
                  </a:lnTo>
                  <a:lnTo>
                    <a:pt x="1372" y="1335"/>
                  </a:lnTo>
                  <a:lnTo>
                    <a:pt x="1318" y="1385"/>
                  </a:lnTo>
                  <a:lnTo>
                    <a:pt x="1260" y="1431"/>
                  </a:lnTo>
                  <a:lnTo>
                    <a:pt x="1199" y="1474"/>
                  </a:lnTo>
                  <a:lnTo>
                    <a:pt x="1199" y="14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74"/>
            <p:cNvSpPr>
              <a:spLocks noEditPoints="1"/>
            </p:cNvSpPr>
            <p:nvPr/>
          </p:nvSpPr>
          <p:spPr bwMode="auto">
            <a:xfrm>
              <a:off x="5280025" y="3841750"/>
              <a:ext cx="1179513" cy="1300163"/>
            </a:xfrm>
            <a:custGeom>
              <a:avLst/>
              <a:gdLst>
                <a:gd name="T0" fmla="*/ 739 w 743"/>
                <a:gd name="T1" fmla="*/ 380 h 819"/>
                <a:gd name="T2" fmla="*/ 693 w 743"/>
                <a:gd name="T3" fmla="*/ 311 h 819"/>
                <a:gd name="T4" fmla="*/ 643 w 743"/>
                <a:gd name="T5" fmla="*/ 250 h 819"/>
                <a:gd name="T6" fmla="*/ 589 w 743"/>
                <a:gd name="T7" fmla="*/ 192 h 819"/>
                <a:gd name="T8" fmla="*/ 527 w 743"/>
                <a:gd name="T9" fmla="*/ 142 h 819"/>
                <a:gd name="T10" fmla="*/ 462 w 743"/>
                <a:gd name="T11" fmla="*/ 96 h 819"/>
                <a:gd name="T12" fmla="*/ 393 w 743"/>
                <a:gd name="T13" fmla="*/ 57 h 819"/>
                <a:gd name="T14" fmla="*/ 319 w 743"/>
                <a:gd name="T15" fmla="*/ 23 h 819"/>
                <a:gd name="T16" fmla="*/ 238 w 743"/>
                <a:gd name="T17" fmla="*/ 0 h 819"/>
                <a:gd name="T18" fmla="*/ 227 w 743"/>
                <a:gd name="T19" fmla="*/ 0 h 819"/>
                <a:gd name="T20" fmla="*/ 215 w 743"/>
                <a:gd name="T21" fmla="*/ 4 h 819"/>
                <a:gd name="T22" fmla="*/ 208 w 743"/>
                <a:gd name="T23" fmla="*/ 11 h 819"/>
                <a:gd name="T24" fmla="*/ 204 w 743"/>
                <a:gd name="T25" fmla="*/ 23 h 819"/>
                <a:gd name="T26" fmla="*/ 0 w 743"/>
                <a:gd name="T27" fmla="*/ 781 h 819"/>
                <a:gd name="T28" fmla="*/ 0 w 743"/>
                <a:gd name="T29" fmla="*/ 800 h 819"/>
                <a:gd name="T30" fmla="*/ 11 w 743"/>
                <a:gd name="T31" fmla="*/ 815 h 819"/>
                <a:gd name="T32" fmla="*/ 27 w 743"/>
                <a:gd name="T33" fmla="*/ 819 h 819"/>
                <a:gd name="T34" fmla="*/ 42 w 743"/>
                <a:gd name="T35" fmla="*/ 815 h 819"/>
                <a:gd name="T36" fmla="*/ 728 w 743"/>
                <a:gd name="T37" fmla="*/ 423 h 819"/>
                <a:gd name="T38" fmla="*/ 736 w 743"/>
                <a:gd name="T39" fmla="*/ 415 h 819"/>
                <a:gd name="T40" fmla="*/ 743 w 743"/>
                <a:gd name="T41" fmla="*/ 404 h 819"/>
                <a:gd name="T42" fmla="*/ 743 w 743"/>
                <a:gd name="T43" fmla="*/ 392 h 819"/>
                <a:gd name="T44" fmla="*/ 739 w 743"/>
                <a:gd name="T45" fmla="*/ 380 h 819"/>
                <a:gd name="T46" fmla="*/ 739 w 743"/>
                <a:gd name="T47" fmla="*/ 380 h 819"/>
                <a:gd name="T48" fmla="*/ 77 w 743"/>
                <a:gd name="T49" fmla="*/ 727 h 819"/>
                <a:gd name="T50" fmla="*/ 219 w 743"/>
                <a:gd name="T51" fmla="*/ 200 h 819"/>
                <a:gd name="T52" fmla="*/ 269 w 743"/>
                <a:gd name="T53" fmla="*/ 219 h 819"/>
                <a:gd name="T54" fmla="*/ 316 w 743"/>
                <a:gd name="T55" fmla="*/ 242 h 819"/>
                <a:gd name="T56" fmla="*/ 362 w 743"/>
                <a:gd name="T57" fmla="*/ 269 h 819"/>
                <a:gd name="T58" fmla="*/ 404 w 743"/>
                <a:gd name="T59" fmla="*/ 300 h 819"/>
                <a:gd name="T60" fmla="*/ 481 w 743"/>
                <a:gd name="T61" fmla="*/ 373 h 819"/>
                <a:gd name="T62" fmla="*/ 547 w 743"/>
                <a:gd name="T63" fmla="*/ 457 h 819"/>
                <a:gd name="T64" fmla="*/ 77 w 743"/>
                <a:gd name="T65" fmla="*/ 727 h 819"/>
                <a:gd name="T66" fmla="*/ 601 w 743"/>
                <a:gd name="T67" fmla="*/ 427 h 819"/>
                <a:gd name="T68" fmla="*/ 566 w 743"/>
                <a:gd name="T69" fmla="*/ 377 h 819"/>
                <a:gd name="T70" fmla="*/ 527 w 743"/>
                <a:gd name="T71" fmla="*/ 330 h 819"/>
                <a:gd name="T72" fmla="*/ 485 w 743"/>
                <a:gd name="T73" fmla="*/ 288 h 819"/>
                <a:gd name="T74" fmla="*/ 443 w 743"/>
                <a:gd name="T75" fmla="*/ 250 h 819"/>
                <a:gd name="T76" fmla="*/ 393 w 743"/>
                <a:gd name="T77" fmla="*/ 219 h 819"/>
                <a:gd name="T78" fmla="*/ 343 w 743"/>
                <a:gd name="T79" fmla="*/ 188 h 819"/>
                <a:gd name="T80" fmla="*/ 289 w 743"/>
                <a:gd name="T81" fmla="*/ 161 h 819"/>
                <a:gd name="T82" fmla="*/ 235 w 743"/>
                <a:gd name="T83" fmla="*/ 142 h 819"/>
                <a:gd name="T84" fmla="*/ 254 w 743"/>
                <a:gd name="T85" fmla="*/ 69 h 819"/>
                <a:gd name="T86" fmla="*/ 316 w 743"/>
                <a:gd name="T87" fmla="*/ 92 h 819"/>
                <a:gd name="T88" fmla="*/ 377 w 743"/>
                <a:gd name="T89" fmla="*/ 119 h 819"/>
                <a:gd name="T90" fmla="*/ 435 w 743"/>
                <a:gd name="T91" fmla="*/ 150 h 819"/>
                <a:gd name="T92" fmla="*/ 489 w 743"/>
                <a:gd name="T93" fmla="*/ 188 h 819"/>
                <a:gd name="T94" fmla="*/ 539 w 743"/>
                <a:gd name="T95" fmla="*/ 230 h 819"/>
                <a:gd name="T96" fmla="*/ 589 w 743"/>
                <a:gd name="T97" fmla="*/ 280 h 819"/>
                <a:gd name="T98" fmla="*/ 632 w 743"/>
                <a:gd name="T99" fmla="*/ 330 h 819"/>
                <a:gd name="T100" fmla="*/ 670 w 743"/>
                <a:gd name="T101" fmla="*/ 384 h 819"/>
                <a:gd name="T102" fmla="*/ 601 w 743"/>
                <a:gd name="T103" fmla="*/ 427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3" h="819">
                  <a:moveTo>
                    <a:pt x="739" y="380"/>
                  </a:moveTo>
                  <a:lnTo>
                    <a:pt x="693" y="311"/>
                  </a:lnTo>
                  <a:lnTo>
                    <a:pt x="643" y="250"/>
                  </a:lnTo>
                  <a:lnTo>
                    <a:pt x="589" y="192"/>
                  </a:lnTo>
                  <a:lnTo>
                    <a:pt x="527" y="142"/>
                  </a:lnTo>
                  <a:lnTo>
                    <a:pt x="462" y="96"/>
                  </a:lnTo>
                  <a:lnTo>
                    <a:pt x="393" y="57"/>
                  </a:lnTo>
                  <a:lnTo>
                    <a:pt x="319" y="23"/>
                  </a:lnTo>
                  <a:lnTo>
                    <a:pt x="238" y="0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8" y="11"/>
                  </a:lnTo>
                  <a:lnTo>
                    <a:pt x="204" y="23"/>
                  </a:lnTo>
                  <a:lnTo>
                    <a:pt x="0" y="781"/>
                  </a:lnTo>
                  <a:lnTo>
                    <a:pt x="0" y="800"/>
                  </a:lnTo>
                  <a:lnTo>
                    <a:pt x="11" y="815"/>
                  </a:lnTo>
                  <a:lnTo>
                    <a:pt x="27" y="819"/>
                  </a:lnTo>
                  <a:lnTo>
                    <a:pt x="42" y="815"/>
                  </a:lnTo>
                  <a:lnTo>
                    <a:pt x="728" y="423"/>
                  </a:lnTo>
                  <a:lnTo>
                    <a:pt x="736" y="415"/>
                  </a:lnTo>
                  <a:lnTo>
                    <a:pt x="743" y="404"/>
                  </a:lnTo>
                  <a:lnTo>
                    <a:pt x="743" y="392"/>
                  </a:lnTo>
                  <a:lnTo>
                    <a:pt x="739" y="380"/>
                  </a:lnTo>
                  <a:lnTo>
                    <a:pt x="739" y="380"/>
                  </a:lnTo>
                  <a:close/>
                  <a:moveTo>
                    <a:pt x="77" y="727"/>
                  </a:moveTo>
                  <a:lnTo>
                    <a:pt x="219" y="200"/>
                  </a:lnTo>
                  <a:lnTo>
                    <a:pt x="269" y="219"/>
                  </a:lnTo>
                  <a:lnTo>
                    <a:pt x="316" y="242"/>
                  </a:lnTo>
                  <a:lnTo>
                    <a:pt x="362" y="269"/>
                  </a:lnTo>
                  <a:lnTo>
                    <a:pt x="404" y="300"/>
                  </a:lnTo>
                  <a:lnTo>
                    <a:pt x="481" y="373"/>
                  </a:lnTo>
                  <a:lnTo>
                    <a:pt x="547" y="457"/>
                  </a:lnTo>
                  <a:lnTo>
                    <a:pt x="77" y="727"/>
                  </a:lnTo>
                  <a:close/>
                  <a:moveTo>
                    <a:pt x="601" y="427"/>
                  </a:moveTo>
                  <a:lnTo>
                    <a:pt x="566" y="377"/>
                  </a:lnTo>
                  <a:lnTo>
                    <a:pt x="527" y="330"/>
                  </a:lnTo>
                  <a:lnTo>
                    <a:pt x="485" y="288"/>
                  </a:lnTo>
                  <a:lnTo>
                    <a:pt x="443" y="250"/>
                  </a:lnTo>
                  <a:lnTo>
                    <a:pt x="393" y="219"/>
                  </a:lnTo>
                  <a:lnTo>
                    <a:pt x="343" y="188"/>
                  </a:lnTo>
                  <a:lnTo>
                    <a:pt x="289" y="161"/>
                  </a:lnTo>
                  <a:lnTo>
                    <a:pt x="235" y="142"/>
                  </a:lnTo>
                  <a:lnTo>
                    <a:pt x="254" y="69"/>
                  </a:lnTo>
                  <a:lnTo>
                    <a:pt x="316" y="92"/>
                  </a:lnTo>
                  <a:lnTo>
                    <a:pt x="377" y="119"/>
                  </a:lnTo>
                  <a:lnTo>
                    <a:pt x="435" y="150"/>
                  </a:lnTo>
                  <a:lnTo>
                    <a:pt x="489" y="188"/>
                  </a:lnTo>
                  <a:lnTo>
                    <a:pt x="539" y="230"/>
                  </a:lnTo>
                  <a:lnTo>
                    <a:pt x="589" y="280"/>
                  </a:lnTo>
                  <a:lnTo>
                    <a:pt x="632" y="330"/>
                  </a:lnTo>
                  <a:lnTo>
                    <a:pt x="670" y="384"/>
                  </a:lnTo>
                  <a:lnTo>
                    <a:pt x="601" y="4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75"/>
            <p:cNvSpPr>
              <a:spLocks noEditPoints="1"/>
            </p:cNvSpPr>
            <p:nvPr/>
          </p:nvSpPr>
          <p:spPr bwMode="auto">
            <a:xfrm>
              <a:off x="4343400" y="5453063"/>
              <a:ext cx="311150" cy="306388"/>
            </a:xfrm>
            <a:custGeom>
              <a:avLst/>
              <a:gdLst>
                <a:gd name="T0" fmla="*/ 196 w 196"/>
                <a:gd name="T1" fmla="*/ 96 h 193"/>
                <a:gd name="T2" fmla="*/ 193 w 196"/>
                <a:gd name="T3" fmla="*/ 77 h 193"/>
                <a:gd name="T4" fmla="*/ 189 w 196"/>
                <a:gd name="T5" fmla="*/ 58 h 193"/>
                <a:gd name="T6" fmla="*/ 166 w 196"/>
                <a:gd name="T7" fmla="*/ 31 h 193"/>
                <a:gd name="T8" fmla="*/ 135 w 196"/>
                <a:gd name="T9" fmla="*/ 8 h 193"/>
                <a:gd name="T10" fmla="*/ 119 w 196"/>
                <a:gd name="T11" fmla="*/ 4 h 193"/>
                <a:gd name="T12" fmla="*/ 96 w 196"/>
                <a:gd name="T13" fmla="*/ 0 h 193"/>
                <a:gd name="T14" fmla="*/ 77 w 196"/>
                <a:gd name="T15" fmla="*/ 4 h 193"/>
                <a:gd name="T16" fmla="*/ 62 w 196"/>
                <a:gd name="T17" fmla="*/ 8 h 193"/>
                <a:gd name="T18" fmla="*/ 31 w 196"/>
                <a:gd name="T19" fmla="*/ 31 h 193"/>
                <a:gd name="T20" fmla="*/ 8 w 196"/>
                <a:gd name="T21" fmla="*/ 58 h 193"/>
                <a:gd name="T22" fmla="*/ 4 w 196"/>
                <a:gd name="T23" fmla="*/ 77 h 193"/>
                <a:gd name="T24" fmla="*/ 0 w 196"/>
                <a:gd name="T25" fmla="*/ 96 h 193"/>
                <a:gd name="T26" fmla="*/ 4 w 196"/>
                <a:gd name="T27" fmla="*/ 116 h 193"/>
                <a:gd name="T28" fmla="*/ 8 w 196"/>
                <a:gd name="T29" fmla="*/ 135 h 193"/>
                <a:gd name="T30" fmla="*/ 31 w 196"/>
                <a:gd name="T31" fmla="*/ 166 h 193"/>
                <a:gd name="T32" fmla="*/ 62 w 196"/>
                <a:gd name="T33" fmla="*/ 185 h 193"/>
                <a:gd name="T34" fmla="*/ 77 w 196"/>
                <a:gd name="T35" fmla="*/ 193 h 193"/>
                <a:gd name="T36" fmla="*/ 96 w 196"/>
                <a:gd name="T37" fmla="*/ 193 h 193"/>
                <a:gd name="T38" fmla="*/ 119 w 196"/>
                <a:gd name="T39" fmla="*/ 193 h 193"/>
                <a:gd name="T40" fmla="*/ 135 w 196"/>
                <a:gd name="T41" fmla="*/ 185 h 193"/>
                <a:gd name="T42" fmla="*/ 166 w 196"/>
                <a:gd name="T43" fmla="*/ 166 h 193"/>
                <a:gd name="T44" fmla="*/ 189 w 196"/>
                <a:gd name="T45" fmla="*/ 135 h 193"/>
                <a:gd name="T46" fmla="*/ 193 w 196"/>
                <a:gd name="T47" fmla="*/ 116 h 193"/>
                <a:gd name="T48" fmla="*/ 196 w 196"/>
                <a:gd name="T49" fmla="*/ 96 h 193"/>
                <a:gd name="T50" fmla="*/ 196 w 196"/>
                <a:gd name="T51" fmla="*/ 96 h 193"/>
                <a:gd name="T52" fmla="*/ 62 w 196"/>
                <a:gd name="T53" fmla="*/ 96 h 193"/>
                <a:gd name="T54" fmla="*/ 65 w 196"/>
                <a:gd name="T55" fmla="*/ 85 h 193"/>
                <a:gd name="T56" fmla="*/ 73 w 196"/>
                <a:gd name="T57" fmla="*/ 73 h 193"/>
                <a:gd name="T58" fmla="*/ 85 w 196"/>
                <a:gd name="T59" fmla="*/ 66 h 193"/>
                <a:gd name="T60" fmla="*/ 96 w 196"/>
                <a:gd name="T61" fmla="*/ 62 h 193"/>
                <a:gd name="T62" fmla="*/ 112 w 196"/>
                <a:gd name="T63" fmla="*/ 66 h 193"/>
                <a:gd name="T64" fmla="*/ 123 w 196"/>
                <a:gd name="T65" fmla="*/ 73 h 193"/>
                <a:gd name="T66" fmla="*/ 131 w 196"/>
                <a:gd name="T67" fmla="*/ 85 h 193"/>
                <a:gd name="T68" fmla="*/ 135 w 196"/>
                <a:gd name="T69" fmla="*/ 96 h 193"/>
                <a:gd name="T70" fmla="*/ 131 w 196"/>
                <a:gd name="T71" fmla="*/ 112 h 193"/>
                <a:gd name="T72" fmla="*/ 123 w 196"/>
                <a:gd name="T73" fmla="*/ 123 h 193"/>
                <a:gd name="T74" fmla="*/ 112 w 196"/>
                <a:gd name="T75" fmla="*/ 131 h 193"/>
                <a:gd name="T76" fmla="*/ 96 w 196"/>
                <a:gd name="T77" fmla="*/ 131 h 193"/>
                <a:gd name="T78" fmla="*/ 85 w 196"/>
                <a:gd name="T79" fmla="*/ 131 h 193"/>
                <a:gd name="T80" fmla="*/ 73 w 196"/>
                <a:gd name="T81" fmla="*/ 123 h 193"/>
                <a:gd name="T82" fmla="*/ 65 w 196"/>
                <a:gd name="T83" fmla="*/ 112 h 193"/>
                <a:gd name="T84" fmla="*/ 62 w 196"/>
                <a:gd name="T85" fmla="*/ 96 h 193"/>
                <a:gd name="T86" fmla="*/ 62 w 196"/>
                <a:gd name="T87" fmla="*/ 9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6" h="193">
                  <a:moveTo>
                    <a:pt x="196" y="96"/>
                  </a:moveTo>
                  <a:lnTo>
                    <a:pt x="193" y="77"/>
                  </a:lnTo>
                  <a:lnTo>
                    <a:pt x="189" y="58"/>
                  </a:lnTo>
                  <a:lnTo>
                    <a:pt x="166" y="31"/>
                  </a:lnTo>
                  <a:lnTo>
                    <a:pt x="135" y="8"/>
                  </a:lnTo>
                  <a:lnTo>
                    <a:pt x="119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62" y="8"/>
                  </a:lnTo>
                  <a:lnTo>
                    <a:pt x="31" y="31"/>
                  </a:lnTo>
                  <a:lnTo>
                    <a:pt x="8" y="58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6"/>
                  </a:lnTo>
                  <a:lnTo>
                    <a:pt x="8" y="135"/>
                  </a:lnTo>
                  <a:lnTo>
                    <a:pt x="31" y="166"/>
                  </a:lnTo>
                  <a:lnTo>
                    <a:pt x="62" y="185"/>
                  </a:lnTo>
                  <a:lnTo>
                    <a:pt x="77" y="193"/>
                  </a:lnTo>
                  <a:lnTo>
                    <a:pt x="96" y="193"/>
                  </a:lnTo>
                  <a:lnTo>
                    <a:pt x="119" y="193"/>
                  </a:lnTo>
                  <a:lnTo>
                    <a:pt x="135" y="185"/>
                  </a:lnTo>
                  <a:lnTo>
                    <a:pt x="166" y="166"/>
                  </a:lnTo>
                  <a:lnTo>
                    <a:pt x="189" y="135"/>
                  </a:lnTo>
                  <a:lnTo>
                    <a:pt x="193" y="116"/>
                  </a:lnTo>
                  <a:lnTo>
                    <a:pt x="196" y="96"/>
                  </a:lnTo>
                  <a:lnTo>
                    <a:pt x="196" y="96"/>
                  </a:lnTo>
                  <a:close/>
                  <a:moveTo>
                    <a:pt x="62" y="96"/>
                  </a:moveTo>
                  <a:lnTo>
                    <a:pt x="65" y="85"/>
                  </a:lnTo>
                  <a:lnTo>
                    <a:pt x="73" y="73"/>
                  </a:lnTo>
                  <a:lnTo>
                    <a:pt x="85" y="66"/>
                  </a:lnTo>
                  <a:lnTo>
                    <a:pt x="96" y="62"/>
                  </a:lnTo>
                  <a:lnTo>
                    <a:pt x="112" y="66"/>
                  </a:lnTo>
                  <a:lnTo>
                    <a:pt x="123" y="73"/>
                  </a:lnTo>
                  <a:lnTo>
                    <a:pt x="131" y="85"/>
                  </a:lnTo>
                  <a:lnTo>
                    <a:pt x="135" y="96"/>
                  </a:lnTo>
                  <a:lnTo>
                    <a:pt x="131" y="112"/>
                  </a:lnTo>
                  <a:lnTo>
                    <a:pt x="123" y="123"/>
                  </a:lnTo>
                  <a:lnTo>
                    <a:pt x="112" y="131"/>
                  </a:lnTo>
                  <a:lnTo>
                    <a:pt x="96" y="131"/>
                  </a:lnTo>
                  <a:lnTo>
                    <a:pt x="85" y="131"/>
                  </a:lnTo>
                  <a:lnTo>
                    <a:pt x="73" y="123"/>
                  </a:lnTo>
                  <a:lnTo>
                    <a:pt x="65" y="112"/>
                  </a:lnTo>
                  <a:lnTo>
                    <a:pt x="62" y="96"/>
                  </a:lnTo>
                  <a:lnTo>
                    <a:pt x="62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76"/>
            <p:cNvSpPr>
              <a:spLocks noEditPoints="1"/>
            </p:cNvSpPr>
            <p:nvPr/>
          </p:nvSpPr>
          <p:spPr bwMode="auto">
            <a:xfrm>
              <a:off x="4557713" y="4775200"/>
              <a:ext cx="304800" cy="306388"/>
            </a:xfrm>
            <a:custGeom>
              <a:avLst/>
              <a:gdLst>
                <a:gd name="T0" fmla="*/ 96 w 192"/>
                <a:gd name="T1" fmla="*/ 193 h 193"/>
                <a:gd name="T2" fmla="*/ 115 w 192"/>
                <a:gd name="T3" fmla="*/ 193 h 193"/>
                <a:gd name="T4" fmla="*/ 131 w 192"/>
                <a:gd name="T5" fmla="*/ 185 h 193"/>
                <a:gd name="T6" fmla="*/ 162 w 192"/>
                <a:gd name="T7" fmla="*/ 166 h 193"/>
                <a:gd name="T8" fmla="*/ 185 w 192"/>
                <a:gd name="T9" fmla="*/ 135 h 193"/>
                <a:gd name="T10" fmla="*/ 189 w 192"/>
                <a:gd name="T11" fmla="*/ 116 h 193"/>
                <a:gd name="T12" fmla="*/ 192 w 192"/>
                <a:gd name="T13" fmla="*/ 96 h 193"/>
                <a:gd name="T14" fmla="*/ 189 w 192"/>
                <a:gd name="T15" fmla="*/ 77 h 193"/>
                <a:gd name="T16" fmla="*/ 185 w 192"/>
                <a:gd name="T17" fmla="*/ 62 h 193"/>
                <a:gd name="T18" fmla="*/ 162 w 192"/>
                <a:gd name="T19" fmla="*/ 31 h 193"/>
                <a:gd name="T20" fmla="*/ 131 w 192"/>
                <a:gd name="T21" fmla="*/ 8 h 193"/>
                <a:gd name="T22" fmla="*/ 115 w 192"/>
                <a:gd name="T23" fmla="*/ 4 h 193"/>
                <a:gd name="T24" fmla="*/ 96 w 192"/>
                <a:gd name="T25" fmla="*/ 0 h 193"/>
                <a:gd name="T26" fmla="*/ 77 w 192"/>
                <a:gd name="T27" fmla="*/ 4 h 193"/>
                <a:gd name="T28" fmla="*/ 58 w 192"/>
                <a:gd name="T29" fmla="*/ 8 h 193"/>
                <a:gd name="T30" fmla="*/ 27 w 192"/>
                <a:gd name="T31" fmla="*/ 31 h 193"/>
                <a:gd name="T32" fmla="*/ 7 w 192"/>
                <a:gd name="T33" fmla="*/ 62 h 193"/>
                <a:gd name="T34" fmla="*/ 0 w 192"/>
                <a:gd name="T35" fmla="*/ 77 h 193"/>
                <a:gd name="T36" fmla="*/ 0 w 192"/>
                <a:gd name="T37" fmla="*/ 96 h 193"/>
                <a:gd name="T38" fmla="*/ 0 w 192"/>
                <a:gd name="T39" fmla="*/ 116 h 193"/>
                <a:gd name="T40" fmla="*/ 7 w 192"/>
                <a:gd name="T41" fmla="*/ 135 h 193"/>
                <a:gd name="T42" fmla="*/ 27 w 192"/>
                <a:gd name="T43" fmla="*/ 166 h 193"/>
                <a:gd name="T44" fmla="*/ 58 w 192"/>
                <a:gd name="T45" fmla="*/ 185 h 193"/>
                <a:gd name="T46" fmla="*/ 77 w 192"/>
                <a:gd name="T47" fmla="*/ 193 h 193"/>
                <a:gd name="T48" fmla="*/ 96 w 192"/>
                <a:gd name="T49" fmla="*/ 193 h 193"/>
                <a:gd name="T50" fmla="*/ 96 w 192"/>
                <a:gd name="T51" fmla="*/ 193 h 193"/>
                <a:gd name="T52" fmla="*/ 96 w 192"/>
                <a:gd name="T53" fmla="*/ 62 h 193"/>
                <a:gd name="T54" fmla="*/ 108 w 192"/>
                <a:gd name="T55" fmla="*/ 66 h 193"/>
                <a:gd name="T56" fmla="*/ 119 w 192"/>
                <a:gd name="T57" fmla="*/ 73 h 193"/>
                <a:gd name="T58" fmla="*/ 127 w 192"/>
                <a:gd name="T59" fmla="*/ 85 h 193"/>
                <a:gd name="T60" fmla="*/ 131 w 192"/>
                <a:gd name="T61" fmla="*/ 96 h 193"/>
                <a:gd name="T62" fmla="*/ 127 w 192"/>
                <a:gd name="T63" fmla="*/ 112 h 193"/>
                <a:gd name="T64" fmla="*/ 119 w 192"/>
                <a:gd name="T65" fmla="*/ 123 h 193"/>
                <a:gd name="T66" fmla="*/ 108 w 192"/>
                <a:gd name="T67" fmla="*/ 131 h 193"/>
                <a:gd name="T68" fmla="*/ 96 w 192"/>
                <a:gd name="T69" fmla="*/ 131 h 193"/>
                <a:gd name="T70" fmla="*/ 81 w 192"/>
                <a:gd name="T71" fmla="*/ 131 h 193"/>
                <a:gd name="T72" fmla="*/ 69 w 192"/>
                <a:gd name="T73" fmla="*/ 123 h 193"/>
                <a:gd name="T74" fmla="*/ 61 w 192"/>
                <a:gd name="T75" fmla="*/ 112 h 193"/>
                <a:gd name="T76" fmla="*/ 61 w 192"/>
                <a:gd name="T77" fmla="*/ 96 h 193"/>
                <a:gd name="T78" fmla="*/ 61 w 192"/>
                <a:gd name="T79" fmla="*/ 85 h 193"/>
                <a:gd name="T80" fmla="*/ 69 w 192"/>
                <a:gd name="T81" fmla="*/ 73 h 193"/>
                <a:gd name="T82" fmla="*/ 81 w 192"/>
                <a:gd name="T83" fmla="*/ 66 h 193"/>
                <a:gd name="T84" fmla="*/ 96 w 192"/>
                <a:gd name="T85" fmla="*/ 62 h 193"/>
                <a:gd name="T86" fmla="*/ 96 w 192"/>
                <a:gd name="T87" fmla="*/ 6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193">
                  <a:moveTo>
                    <a:pt x="96" y="193"/>
                  </a:moveTo>
                  <a:lnTo>
                    <a:pt x="115" y="193"/>
                  </a:lnTo>
                  <a:lnTo>
                    <a:pt x="131" y="185"/>
                  </a:lnTo>
                  <a:lnTo>
                    <a:pt x="162" y="166"/>
                  </a:lnTo>
                  <a:lnTo>
                    <a:pt x="185" y="135"/>
                  </a:lnTo>
                  <a:lnTo>
                    <a:pt x="189" y="116"/>
                  </a:lnTo>
                  <a:lnTo>
                    <a:pt x="192" y="96"/>
                  </a:lnTo>
                  <a:lnTo>
                    <a:pt x="189" y="77"/>
                  </a:lnTo>
                  <a:lnTo>
                    <a:pt x="185" y="62"/>
                  </a:lnTo>
                  <a:lnTo>
                    <a:pt x="162" y="31"/>
                  </a:lnTo>
                  <a:lnTo>
                    <a:pt x="131" y="8"/>
                  </a:lnTo>
                  <a:lnTo>
                    <a:pt x="115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8"/>
                  </a:lnTo>
                  <a:lnTo>
                    <a:pt x="27" y="31"/>
                  </a:lnTo>
                  <a:lnTo>
                    <a:pt x="7" y="62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7" y="135"/>
                  </a:lnTo>
                  <a:lnTo>
                    <a:pt x="27" y="166"/>
                  </a:lnTo>
                  <a:lnTo>
                    <a:pt x="58" y="185"/>
                  </a:lnTo>
                  <a:lnTo>
                    <a:pt x="77" y="193"/>
                  </a:lnTo>
                  <a:lnTo>
                    <a:pt x="96" y="193"/>
                  </a:lnTo>
                  <a:lnTo>
                    <a:pt x="96" y="193"/>
                  </a:lnTo>
                  <a:close/>
                  <a:moveTo>
                    <a:pt x="96" y="62"/>
                  </a:moveTo>
                  <a:lnTo>
                    <a:pt x="108" y="66"/>
                  </a:lnTo>
                  <a:lnTo>
                    <a:pt x="119" y="73"/>
                  </a:lnTo>
                  <a:lnTo>
                    <a:pt x="127" y="85"/>
                  </a:lnTo>
                  <a:lnTo>
                    <a:pt x="131" y="96"/>
                  </a:lnTo>
                  <a:lnTo>
                    <a:pt x="127" y="112"/>
                  </a:lnTo>
                  <a:lnTo>
                    <a:pt x="119" y="123"/>
                  </a:lnTo>
                  <a:lnTo>
                    <a:pt x="108" y="131"/>
                  </a:lnTo>
                  <a:lnTo>
                    <a:pt x="96" y="131"/>
                  </a:lnTo>
                  <a:lnTo>
                    <a:pt x="81" y="131"/>
                  </a:lnTo>
                  <a:lnTo>
                    <a:pt x="69" y="123"/>
                  </a:lnTo>
                  <a:lnTo>
                    <a:pt x="61" y="112"/>
                  </a:lnTo>
                  <a:lnTo>
                    <a:pt x="61" y="96"/>
                  </a:lnTo>
                  <a:lnTo>
                    <a:pt x="61" y="85"/>
                  </a:lnTo>
                  <a:lnTo>
                    <a:pt x="69" y="73"/>
                  </a:lnTo>
                  <a:lnTo>
                    <a:pt x="81" y="66"/>
                  </a:lnTo>
                  <a:lnTo>
                    <a:pt x="96" y="62"/>
                  </a:lnTo>
                  <a:lnTo>
                    <a:pt x="9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77"/>
            <p:cNvSpPr>
              <a:spLocks noEditPoints="1"/>
            </p:cNvSpPr>
            <p:nvPr/>
          </p:nvSpPr>
          <p:spPr bwMode="auto">
            <a:xfrm>
              <a:off x="5284788" y="5611813"/>
              <a:ext cx="306388" cy="306388"/>
            </a:xfrm>
            <a:custGeom>
              <a:avLst/>
              <a:gdLst>
                <a:gd name="T0" fmla="*/ 97 w 193"/>
                <a:gd name="T1" fmla="*/ 193 h 193"/>
                <a:gd name="T2" fmla="*/ 116 w 193"/>
                <a:gd name="T3" fmla="*/ 189 h 193"/>
                <a:gd name="T4" fmla="*/ 135 w 193"/>
                <a:gd name="T5" fmla="*/ 185 h 193"/>
                <a:gd name="T6" fmla="*/ 166 w 193"/>
                <a:gd name="T7" fmla="*/ 166 h 193"/>
                <a:gd name="T8" fmla="*/ 185 w 193"/>
                <a:gd name="T9" fmla="*/ 135 h 193"/>
                <a:gd name="T10" fmla="*/ 193 w 193"/>
                <a:gd name="T11" fmla="*/ 116 h 193"/>
                <a:gd name="T12" fmla="*/ 193 w 193"/>
                <a:gd name="T13" fmla="*/ 96 h 193"/>
                <a:gd name="T14" fmla="*/ 193 w 193"/>
                <a:gd name="T15" fmla="*/ 77 h 193"/>
                <a:gd name="T16" fmla="*/ 185 w 193"/>
                <a:gd name="T17" fmla="*/ 58 h 193"/>
                <a:gd name="T18" fmla="*/ 166 w 193"/>
                <a:gd name="T19" fmla="*/ 27 h 193"/>
                <a:gd name="T20" fmla="*/ 135 w 193"/>
                <a:gd name="T21" fmla="*/ 8 h 193"/>
                <a:gd name="T22" fmla="*/ 116 w 193"/>
                <a:gd name="T23" fmla="*/ 0 h 193"/>
                <a:gd name="T24" fmla="*/ 97 w 193"/>
                <a:gd name="T25" fmla="*/ 0 h 193"/>
                <a:gd name="T26" fmla="*/ 77 w 193"/>
                <a:gd name="T27" fmla="*/ 0 h 193"/>
                <a:gd name="T28" fmla="*/ 58 w 193"/>
                <a:gd name="T29" fmla="*/ 8 h 193"/>
                <a:gd name="T30" fmla="*/ 27 w 193"/>
                <a:gd name="T31" fmla="*/ 27 h 193"/>
                <a:gd name="T32" fmla="*/ 8 w 193"/>
                <a:gd name="T33" fmla="*/ 58 h 193"/>
                <a:gd name="T34" fmla="*/ 4 w 193"/>
                <a:gd name="T35" fmla="*/ 77 h 193"/>
                <a:gd name="T36" fmla="*/ 0 w 193"/>
                <a:gd name="T37" fmla="*/ 96 h 193"/>
                <a:gd name="T38" fmla="*/ 4 w 193"/>
                <a:gd name="T39" fmla="*/ 116 h 193"/>
                <a:gd name="T40" fmla="*/ 8 w 193"/>
                <a:gd name="T41" fmla="*/ 135 h 193"/>
                <a:gd name="T42" fmla="*/ 27 w 193"/>
                <a:gd name="T43" fmla="*/ 166 h 193"/>
                <a:gd name="T44" fmla="*/ 58 w 193"/>
                <a:gd name="T45" fmla="*/ 185 h 193"/>
                <a:gd name="T46" fmla="*/ 77 w 193"/>
                <a:gd name="T47" fmla="*/ 189 h 193"/>
                <a:gd name="T48" fmla="*/ 97 w 193"/>
                <a:gd name="T49" fmla="*/ 193 h 193"/>
                <a:gd name="T50" fmla="*/ 97 w 193"/>
                <a:gd name="T51" fmla="*/ 193 h 193"/>
                <a:gd name="T52" fmla="*/ 97 w 193"/>
                <a:gd name="T53" fmla="*/ 62 h 193"/>
                <a:gd name="T54" fmla="*/ 112 w 193"/>
                <a:gd name="T55" fmla="*/ 62 h 193"/>
                <a:gd name="T56" fmla="*/ 124 w 193"/>
                <a:gd name="T57" fmla="*/ 69 h 193"/>
                <a:gd name="T58" fmla="*/ 128 w 193"/>
                <a:gd name="T59" fmla="*/ 81 h 193"/>
                <a:gd name="T60" fmla="*/ 131 w 193"/>
                <a:gd name="T61" fmla="*/ 96 h 193"/>
                <a:gd name="T62" fmla="*/ 128 w 193"/>
                <a:gd name="T63" fmla="*/ 108 h 193"/>
                <a:gd name="T64" fmla="*/ 124 w 193"/>
                <a:gd name="T65" fmla="*/ 119 h 193"/>
                <a:gd name="T66" fmla="*/ 112 w 193"/>
                <a:gd name="T67" fmla="*/ 127 h 193"/>
                <a:gd name="T68" fmla="*/ 97 w 193"/>
                <a:gd name="T69" fmla="*/ 131 h 193"/>
                <a:gd name="T70" fmla="*/ 85 w 193"/>
                <a:gd name="T71" fmla="*/ 127 h 193"/>
                <a:gd name="T72" fmla="*/ 74 w 193"/>
                <a:gd name="T73" fmla="*/ 119 h 193"/>
                <a:gd name="T74" fmla="*/ 66 w 193"/>
                <a:gd name="T75" fmla="*/ 108 h 193"/>
                <a:gd name="T76" fmla="*/ 62 w 193"/>
                <a:gd name="T77" fmla="*/ 96 h 193"/>
                <a:gd name="T78" fmla="*/ 66 w 193"/>
                <a:gd name="T79" fmla="*/ 81 h 193"/>
                <a:gd name="T80" fmla="*/ 74 w 193"/>
                <a:gd name="T81" fmla="*/ 69 h 193"/>
                <a:gd name="T82" fmla="*/ 85 w 193"/>
                <a:gd name="T83" fmla="*/ 62 h 193"/>
                <a:gd name="T84" fmla="*/ 97 w 193"/>
                <a:gd name="T85" fmla="*/ 62 h 193"/>
                <a:gd name="T86" fmla="*/ 97 w 193"/>
                <a:gd name="T87" fmla="*/ 6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3">
                  <a:moveTo>
                    <a:pt x="97" y="193"/>
                  </a:moveTo>
                  <a:lnTo>
                    <a:pt x="116" y="189"/>
                  </a:lnTo>
                  <a:lnTo>
                    <a:pt x="135" y="185"/>
                  </a:lnTo>
                  <a:lnTo>
                    <a:pt x="166" y="166"/>
                  </a:lnTo>
                  <a:lnTo>
                    <a:pt x="185" y="135"/>
                  </a:lnTo>
                  <a:lnTo>
                    <a:pt x="193" y="116"/>
                  </a:lnTo>
                  <a:lnTo>
                    <a:pt x="193" y="96"/>
                  </a:lnTo>
                  <a:lnTo>
                    <a:pt x="193" y="77"/>
                  </a:lnTo>
                  <a:lnTo>
                    <a:pt x="185" y="58"/>
                  </a:lnTo>
                  <a:lnTo>
                    <a:pt x="166" y="27"/>
                  </a:lnTo>
                  <a:lnTo>
                    <a:pt x="135" y="8"/>
                  </a:lnTo>
                  <a:lnTo>
                    <a:pt x="116" y="0"/>
                  </a:lnTo>
                  <a:lnTo>
                    <a:pt x="97" y="0"/>
                  </a:lnTo>
                  <a:lnTo>
                    <a:pt x="77" y="0"/>
                  </a:lnTo>
                  <a:lnTo>
                    <a:pt x="58" y="8"/>
                  </a:lnTo>
                  <a:lnTo>
                    <a:pt x="27" y="27"/>
                  </a:lnTo>
                  <a:lnTo>
                    <a:pt x="8" y="58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6"/>
                  </a:lnTo>
                  <a:lnTo>
                    <a:pt x="8" y="135"/>
                  </a:lnTo>
                  <a:lnTo>
                    <a:pt x="27" y="166"/>
                  </a:lnTo>
                  <a:lnTo>
                    <a:pt x="58" y="185"/>
                  </a:lnTo>
                  <a:lnTo>
                    <a:pt x="77" y="189"/>
                  </a:lnTo>
                  <a:lnTo>
                    <a:pt x="97" y="193"/>
                  </a:lnTo>
                  <a:lnTo>
                    <a:pt x="97" y="193"/>
                  </a:lnTo>
                  <a:close/>
                  <a:moveTo>
                    <a:pt x="97" y="62"/>
                  </a:moveTo>
                  <a:lnTo>
                    <a:pt x="112" y="62"/>
                  </a:lnTo>
                  <a:lnTo>
                    <a:pt x="124" y="69"/>
                  </a:lnTo>
                  <a:lnTo>
                    <a:pt x="128" y="81"/>
                  </a:lnTo>
                  <a:lnTo>
                    <a:pt x="131" y="96"/>
                  </a:lnTo>
                  <a:lnTo>
                    <a:pt x="128" y="108"/>
                  </a:lnTo>
                  <a:lnTo>
                    <a:pt x="124" y="119"/>
                  </a:lnTo>
                  <a:lnTo>
                    <a:pt x="112" y="127"/>
                  </a:lnTo>
                  <a:lnTo>
                    <a:pt x="97" y="131"/>
                  </a:lnTo>
                  <a:lnTo>
                    <a:pt x="85" y="127"/>
                  </a:lnTo>
                  <a:lnTo>
                    <a:pt x="74" y="119"/>
                  </a:lnTo>
                  <a:lnTo>
                    <a:pt x="66" y="108"/>
                  </a:lnTo>
                  <a:lnTo>
                    <a:pt x="62" y="96"/>
                  </a:lnTo>
                  <a:lnTo>
                    <a:pt x="66" y="81"/>
                  </a:lnTo>
                  <a:lnTo>
                    <a:pt x="74" y="69"/>
                  </a:lnTo>
                  <a:lnTo>
                    <a:pt x="85" y="62"/>
                  </a:lnTo>
                  <a:lnTo>
                    <a:pt x="97" y="62"/>
                  </a:lnTo>
                  <a:lnTo>
                    <a:pt x="97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78"/>
            <p:cNvSpPr>
              <a:spLocks noEditPoints="1"/>
            </p:cNvSpPr>
            <p:nvPr/>
          </p:nvSpPr>
          <p:spPr bwMode="auto">
            <a:xfrm>
              <a:off x="4765675" y="6027738"/>
              <a:ext cx="306388" cy="304800"/>
            </a:xfrm>
            <a:custGeom>
              <a:avLst/>
              <a:gdLst>
                <a:gd name="T0" fmla="*/ 0 w 193"/>
                <a:gd name="T1" fmla="*/ 96 h 192"/>
                <a:gd name="T2" fmla="*/ 0 w 193"/>
                <a:gd name="T3" fmla="*/ 115 h 192"/>
                <a:gd name="T4" fmla="*/ 8 w 193"/>
                <a:gd name="T5" fmla="*/ 134 h 192"/>
                <a:gd name="T6" fmla="*/ 27 w 193"/>
                <a:gd name="T7" fmla="*/ 165 h 192"/>
                <a:gd name="T8" fmla="*/ 58 w 193"/>
                <a:gd name="T9" fmla="*/ 184 h 192"/>
                <a:gd name="T10" fmla="*/ 77 w 193"/>
                <a:gd name="T11" fmla="*/ 192 h 192"/>
                <a:gd name="T12" fmla="*/ 96 w 193"/>
                <a:gd name="T13" fmla="*/ 192 h 192"/>
                <a:gd name="T14" fmla="*/ 115 w 193"/>
                <a:gd name="T15" fmla="*/ 192 h 192"/>
                <a:gd name="T16" fmla="*/ 135 w 193"/>
                <a:gd name="T17" fmla="*/ 184 h 192"/>
                <a:gd name="T18" fmla="*/ 162 w 193"/>
                <a:gd name="T19" fmla="*/ 165 h 192"/>
                <a:gd name="T20" fmla="*/ 185 w 193"/>
                <a:gd name="T21" fmla="*/ 134 h 192"/>
                <a:gd name="T22" fmla="*/ 189 w 193"/>
                <a:gd name="T23" fmla="*/ 115 h 192"/>
                <a:gd name="T24" fmla="*/ 193 w 193"/>
                <a:gd name="T25" fmla="*/ 96 h 192"/>
                <a:gd name="T26" fmla="*/ 189 w 193"/>
                <a:gd name="T27" fmla="*/ 77 h 192"/>
                <a:gd name="T28" fmla="*/ 185 w 193"/>
                <a:gd name="T29" fmla="*/ 58 h 192"/>
                <a:gd name="T30" fmla="*/ 162 w 193"/>
                <a:gd name="T31" fmla="*/ 27 h 192"/>
                <a:gd name="T32" fmla="*/ 135 w 193"/>
                <a:gd name="T33" fmla="*/ 8 h 192"/>
                <a:gd name="T34" fmla="*/ 115 w 193"/>
                <a:gd name="T35" fmla="*/ 4 h 192"/>
                <a:gd name="T36" fmla="*/ 96 w 193"/>
                <a:gd name="T37" fmla="*/ 0 h 192"/>
                <a:gd name="T38" fmla="*/ 77 w 193"/>
                <a:gd name="T39" fmla="*/ 4 h 192"/>
                <a:gd name="T40" fmla="*/ 58 w 193"/>
                <a:gd name="T41" fmla="*/ 8 h 192"/>
                <a:gd name="T42" fmla="*/ 27 w 193"/>
                <a:gd name="T43" fmla="*/ 27 h 192"/>
                <a:gd name="T44" fmla="*/ 8 w 193"/>
                <a:gd name="T45" fmla="*/ 58 h 192"/>
                <a:gd name="T46" fmla="*/ 0 w 193"/>
                <a:gd name="T47" fmla="*/ 77 h 192"/>
                <a:gd name="T48" fmla="*/ 0 w 193"/>
                <a:gd name="T49" fmla="*/ 96 h 192"/>
                <a:gd name="T50" fmla="*/ 0 w 193"/>
                <a:gd name="T51" fmla="*/ 96 h 192"/>
                <a:gd name="T52" fmla="*/ 131 w 193"/>
                <a:gd name="T53" fmla="*/ 96 h 192"/>
                <a:gd name="T54" fmla="*/ 127 w 193"/>
                <a:gd name="T55" fmla="*/ 111 h 192"/>
                <a:gd name="T56" fmla="*/ 119 w 193"/>
                <a:gd name="T57" fmla="*/ 123 h 192"/>
                <a:gd name="T58" fmla="*/ 108 w 193"/>
                <a:gd name="T59" fmla="*/ 127 h 192"/>
                <a:gd name="T60" fmla="*/ 96 w 193"/>
                <a:gd name="T61" fmla="*/ 131 h 192"/>
                <a:gd name="T62" fmla="*/ 81 w 193"/>
                <a:gd name="T63" fmla="*/ 127 h 192"/>
                <a:gd name="T64" fmla="*/ 69 w 193"/>
                <a:gd name="T65" fmla="*/ 123 h 192"/>
                <a:gd name="T66" fmla="*/ 61 w 193"/>
                <a:gd name="T67" fmla="*/ 111 h 192"/>
                <a:gd name="T68" fmla="*/ 61 w 193"/>
                <a:gd name="T69" fmla="*/ 96 h 192"/>
                <a:gd name="T70" fmla="*/ 61 w 193"/>
                <a:gd name="T71" fmla="*/ 84 h 192"/>
                <a:gd name="T72" fmla="*/ 69 w 193"/>
                <a:gd name="T73" fmla="*/ 73 h 192"/>
                <a:gd name="T74" fmla="*/ 81 w 193"/>
                <a:gd name="T75" fmla="*/ 65 h 192"/>
                <a:gd name="T76" fmla="*/ 96 w 193"/>
                <a:gd name="T77" fmla="*/ 61 h 192"/>
                <a:gd name="T78" fmla="*/ 108 w 193"/>
                <a:gd name="T79" fmla="*/ 65 h 192"/>
                <a:gd name="T80" fmla="*/ 119 w 193"/>
                <a:gd name="T81" fmla="*/ 73 h 192"/>
                <a:gd name="T82" fmla="*/ 127 w 193"/>
                <a:gd name="T83" fmla="*/ 84 h 192"/>
                <a:gd name="T84" fmla="*/ 131 w 193"/>
                <a:gd name="T85" fmla="*/ 96 h 192"/>
                <a:gd name="T86" fmla="*/ 131 w 193"/>
                <a:gd name="T87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2">
                  <a:moveTo>
                    <a:pt x="0" y="96"/>
                  </a:moveTo>
                  <a:lnTo>
                    <a:pt x="0" y="115"/>
                  </a:lnTo>
                  <a:lnTo>
                    <a:pt x="8" y="134"/>
                  </a:lnTo>
                  <a:lnTo>
                    <a:pt x="27" y="165"/>
                  </a:lnTo>
                  <a:lnTo>
                    <a:pt x="58" y="184"/>
                  </a:lnTo>
                  <a:lnTo>
                    <a:pt x="77" y="192"/>
                  </a:lnTo>
                  <a:lnTo>
                    <a:pt x="96" y="192"/>
                  </a:lnTo>
                  <a:lnTo>
                    <a:pt x="115" y="192"/>
                  </a:lnTo>
                  <a:lnTo>
                    <a:pt x="135" y="184"/>
                  </a:lnTo>
                  <a:lnTo>
                    <a:pt x="162" y="165"/>
                  </a:lnTo>
                  <a:lnTo>
                    <a:pt x="185" y="134"/>
                  </a:lnTo>
                  <a:lnTo>
                    <a:pt x="189" y="115"/>
                  </a:lnTo>
                  <a:lnTo>
                    <a:pt x="193" y="96"/>
                  </a:lnTo>
                  <a:lnTo>
                    <a:pt x="189" y="77"/>
                  </a:lnTo>
                  <a:lnTo>
                    <a:pt x="185" y="58"/>
                  </a:lnTo>
                  <a:lnTo>
                    <a:pt x="162" y="27"/>
                  </a:lnTo>
                  <a:lnTo>
                    <a:pt x="135" y="8"/>
                  </a:lnTo>
                  <a:lnTo>
                    <a:pt x="115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8"/>
                  </a:lnTo>
                  <a:lnTo>
                    <a:pt x="27" y="27"/>
                  </a:lnTo>
                  <a:lnTo>
                    <a:pt x="8" y="58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96"/>
                  </a:lnTo>
                  <a:close/>
                  <a:moveTo>
                    <a:pt x="131" y="96"/>
                  </a:moveTo>
                  <a:lnTo>
                    <a:pt x="127" y="111"/>
                  </a:lnTo>
                  <a:lnTo>
                    <a:pt x="119" y="123"/>
                  </a:lnTo>
                  <a:lnTo>
                    <a:pt x="108" y="127"/>
                  </a:lnTo>
                  <a:lnTo>
                    <a:pt x="96" y="131"/>
                  </a:lnTo>
                  <a:lnTo>
                    <a:pt x="81" y="127"/>
                  </a:lnTo>
                  <a:lnTo>
                    <a:pt x="69" y="123"/>
                  </a:lnTo>
                  <a:lnTo>
                    <a:pt x="61" y="111"/>
                  </a:lnTo>
                  <a:lnTo>
                    <a:pt x="61" y="96"/>
                  </a:lnTo>
                  <a:lnTo>
                    <a:pt x="61" y="84"/>
                  </a:lnTo>
                  <a:lnTo>
                    <a:pt x="69" y="73"/>
                  </a:lnTo>
                  <a:lnTo>
                    <a:pt x="81" y="65"/>
                  </a:lnTo>
                  <a:lnTo>
                    <a:pt x="96" y="61"/>
                  </a:lnTo>
                  <a:lnTo>
                    <a:pt x="108" y="65"/>
                  </a:lnTo>
                  <a:lnTo>
                    <a:pt x="119" y="73"/>
                  </a:lnTo>
                  <a:lnTo>
                    <a:pt x="127" y="84"/>
                  </a:lnTo>
                  <a:lnTo>
                    <a:pt x="131" y="96"/>
                  </a:lnTo>
                  <a:lnTo>
                    <a:pt x="1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79"/>
            <p:cNvSpPr>
              <a:spLocks/>
            </p:cNvSpPr>
            <p:nvPr/>
          </p:nvSpPr>
          <p:spPr bwMode="auto">
            <a:xfrm>
              <a:off x="5284788" y="6081713"/>
              <a:ext cx="153988" cy="147638"/>
            </a:xfrm>
            <a:custGeom>
              <a:avLst/>
              <a:gdLst>
                <a:gd name="T0" fmla="*/ 47 w 97"/>
                <a:gd name="T1" fmla="*/ 93 h 93"/>
                <a:gd name="T2" fmla="*/ 66 w 97"/>
                <a:gd name="T3" fmla="*/ 89 h 93"/>
                <a:gd name="T4" fmla="*/ 81 w 97"/>
                <a:gd name="T5" fmla="*/ 81 h 93"/>
                <a:gd name="T6" fmla="*/ 93 w 97"/>
                <a:gd name="T7" fmla="*/ 66 h 93"/>
                <a:gd name="T8" fmla="*/ 97 w 97"/>
                <a:gd name="T9" fmla="*/ 47 h 93"/>
                <a:gd name="T10" fmla="*/ 93 w 97"/>
                <a:gd name="T11" fmla="*/ 27 h 93"/>
                <a:gd name="T12" fmla="*/ 81 w 97"/>
                <a:gd name="T13" fmla="*/ 12 h 93"/>
                <a:gd name="T14" fmla="*/ 66 w 97"/>
                <a:gd name="T15" fmla="*/ 4 h 93"/>
                <a:gd name="T16" fmla="*/ 47 w 97"/>
                <a:gd name="T17" fmla="*/ 0 h 93"/>
                <a:gd name="T18" fmla="*/ 31 w 97"/>
                <a:gd name="T19" fmla="*/ 4 h 93"/>
                <a:gd name="T20" fmla="*/ 16 w 97"/>
                <a:gd name="T21" fmla="*/ 12 h 93"/>
                <a:gd name="T22" fmla="*/ 4 w 97"/>
                <a:gd name="T23" fmla="*/ 27 h 93"/>
                <a:gd name="T24" fmla="*/ 0 w 97"/>
                <a:gd name="T25" fmla="*/ 47 h 93"/>
                <a:gd name="T26" fmla="*/ 4 w 97"/>
                <a:gd name="T27" fmla="*/ 66 h 93"/>
                <a:gd name="T28" fmla="*/ 16 w 97"/>
                <a:gd name="T29" fmla="*/ 81 h 93"/>
                <a:gd name="T30" fmla="*/ 31 w 97"/>
                <a:gd name="T31" fmla="*/ 89 h 93"/>
                <a:gd name="T32" fmla="*/ 47 w 97"/>
                <a:gd name="T3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3">
                  <a:moveTo>
                    <a:pt x="47" y="93"/>
                  </a:moveTo>
                  <a:lnTo>
                    <a:pt x="66" y="89"/>
                  </a:lnTo>
                  <a:lnTo>
                    <a:pt x="81" y="81"/>
                  </a:lnTo>
                  <a:lnTo>
                    <a:pt x="93" y="66"/>
                  </a:lnTo>
                  <a:lnTo>
                    <a:pt x="97" y="47"/>
                  </a:lnTo>
                  <a:lnTo>
                    <a:pt x="93" y="27"/>
                  </a:lnTo>
                  <a:lnTo>
                    <a:pt x="81" y="12"/>
                  </a:lnTo>
                  <a:lnTo>
                    <a:pt x="66" y="4"/>
                  </a:lnTo>
                  <a:lnTo>
                    <a:pt x="47" y="0"/>
                  </a:lnTo>
                  <a:lnTo>
                    <a:pt x="31" y="4"/>
                  </a:lnTo>
                  <a:lnTo>
                    <a:pt x="16" y="12"/>
                  </a:lnTo>
                  <a:lnTo>
                    <a:pt x="4" y="27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6" y="81"/>
                  </a:lnTo>
                  <a:lnTo>
                    <a:pt x="31" y="89"/>
                  </a:lnTo>
                  <a:lnTo>
                    <a:pt x="47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80"/>
            <p:cNvSpPr>
              <a:spLocks/>
            </p:cNvSpPr>
            <p:nvPr/>
          </p:nvSpPr>
          <p:spPr bwMode="auto">
            <a:xfrm>
              <a:off x="4973638" y="5716588"/>
              <a:ext cx="146050" cy="146050"/>
            </a:xfrm>
            <a:custGeom>
              <a:avLst/>
              <a:gdLst>
                <a:gd name="T0" fmla="*/ 46 w 92"/>
                <a:gd name="T1" fmla="*/ 92 h 92"/>
                <a:gd name="T2" fmla="*/ 65 w 92"/>
                <a:gd name="T3" fmla="*/ 88 h 92"/>
                <a:gd name="T4" fmla="*/ 81 w 92"/>
                <a:gd name="T5" fmla="*/ 80 h 92"/>
                <a:gd name="T6" fmla="*/ 88 w 92"/>
                <a:gd name="T7" fmla="*/ 65 h 92"/>
                <a:gd name="T8" fmla="*/ 92 w 92"/>
                <a:gd name="T9" fmla="*/ 46 h 92"/>
                <a:gd name="T10" fmla="*/ 88 w 92"/>
                <a:gd name="T11" fmla="*/ 27 h 92"/>
                <a:gd name="T12" fmla="*/ 81 w 92"/>
                <a:gd name="T13" fmla="*/ 11 h 92"/>
                <a:gd name="T14" fmla="*/ 65 w 92"/>
                <a:gd name="T15" fmla="*/ 3 h 92"/>
                <a:gd name="T16" fmla="*/ 46 w 92"/>
                <a:gd name="T17" fmla="*/ 0 h 92"/>
                <a:gd name="T18" fmla="*/ 27 w 92"/>
                <a:gd name="T19" fmla="*/ 3 h 92"/>
                <a:gd name="T20" fmla="*/ 11 w 92"/>
                <a:gd name="T21" fmla="*/ 11 h 92"/>
                <a:gd name="T22" fmla="*/ 4 w 92"/>
                <a:gd name="T23" fmla="*/ 27 h 92"/>
                <a:gd name="T24" fmla="*/ 0 w 92"/>
                <a:gd name="T25" fmla="*/ 46 h 92"/>
                <a:gd name="T26" fmla="*/ 4 w 92"/>
                <a:gd name="T27" fmla="*/ 65 h 92"/>
                <a:gd name="T28" fmla="*/ 11 w 92"/>
                <a:gd name="T29" fmla="*/ 80 h 92"/>
                <a:gd name="T30" fmla="*/ 27 w 92"/>
                <a:gd name="T31" fmla="*/ 88 h 92"/>
                <a:gd name="T32" fmla="*/ 46 w 92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46" y="92"/>
                  </a:moveTo>
                  <a:lnTo>
                    <a:pt x="65" y="88"/>
                  </a:lnTo>
                  <a:lnTo>
                    <a:pt x="81" y="80"/>
                  </a:lnTo>
                  <a:lnTo>
                    <a:pt x="88" y="65"/>
                  </a:lnTo>
                  <a:lnTo>
                    <a:pt x="92" y="46"/>
                  </a:lnTo>
                  <a:lnTo>
                    <a:pt x="88" y="27"/>
                  </a:lnTo>
                  <a:lnTo>
                    <a:pt x="81" y="11"/>
                  </a:lnTo>
                  <a:lnTo>
                    <a:pt x="65" y="3"/>
                  </a:lnTo>
                  <a:lnTo>
                    <a:pt x="46" y="0"/>
                  </a:lnTo>
                  <a:lnTo>
                    <a:pt x="27" y="3"/>
                  </a:lnTo>
                  <a:lnTo>
                    <a:pt x="11" y="11"/>
                  </a:lnTo>
                  <a:lnTo>
                    <a:pt x="4" y="27"/>
                  </a:lnTo>
                  <a:lnTo>
                    <a:pt x="0" y="46"/>
                  </a:lnTo>
                  <a:lnTo>
                    <a:pt x="4" y="65"/>
                  </a:lnTo>
                  <a:lnTo>
                    <a:pt x="11" y="80"/>
                  </a:lnTo>
                  <a:lnTo>
                    <a:pt x="27" y="88"/>
                  </a:lnTo>
                  <a:lnTo>
                    <a:pt x="46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81"/>
            <p:cNvSpPr>
              <a:spLocks/>
            </p:cNvSpPr>
            <p:nvPr/>
          </p:nvSpPr>
          <p:spPr bwMode="auto">
            <a:xfrm>
              <a:off x="5597525" y="4567238"/>
              <a:ext cx="152400" cy="153988"/>
            </a:xfrm>
            <a:custGeom>
              <a:avLst/>
              <a:gdLst>
                <a:gd name="T0" fmla="*/ 46 w 96"/>
                <a:gd name="T1" fmla="*/ 0 h 97"/>
                <a:gd name="T2" fmla="*/ 31 w 96"/>
                <a:gd name="T3" fmla="*/ 4 h 97"/>
                <a:gd name="T4" fmla="*/ 15 w 96"/>
                <a:gd name="T5" fmla="*/ 16 h 97"/>
                <a:gd name="T6" fmla="*/ 4 w 96"/>
                <a:gd name="T7" fmla="*/ 31 h 97"/>
                <a:gd name="T8" fmla="*/ 0 w 96"/>
                <a:gd name="T9" fmla="*/ 47 h 97"/>
                <a:gd name="T10" fmla="*/ 4 w 96"/>
                <a:gd name="T11" fmla="*/ 66 h 97"/>
                <a:gd name="T12" fmla="*/ 15 w 96"/>
                <a:gd name="T13" fmla="*/ 81 h 97"/>
                <a:gd name="T14" fmla="*/ 31 w 96"/>
                <a:gd name="T15" fmla="*/ 93 h 97"/>
                <a:gd name="T16" fmla="*/ 46 w 96"/>
                <a:gd name="T17" fmla="*/ 97 h 97"/>
                <a:gd name="T18" fmla="*/ 65 w 96"/>
                <a:gd name="T19" fmla="*/ 93 h 97"/>
                <a:gd name="T20" fmla="*/ 81 w 96"/>
                <a:gd name="T21" fmla="*/ 81 h 97"/>
                <a:gd name="T22" fmla="*/ 92 w 96"/>
                <a:gd name="T23" fmla="*/ 66 h 97"/>
                <a:gd name="T24" fmla="*/ 96 w 96"/>
                <a:gd name="T25" fmla="*/ 47 h 97"/>
                <a:gd name="T26" fmla="*/ 92 w 96"/>
                <a:gd name="T27" fmla="*/ 31 h 97"/>
                <a:gd name="T28" fmla="*/ 81 w 96"/>
                <a:gd name="T29" fmla="*/ 16 h 97"/>
                <a:gd name="T30" fmla="*/ 65 w 96"/>
                <a:gd name="T31" fmla="*/ 4 h 97"/>
                <a:gd name="T32" fmla="*/ 46 w 96"/>
                <a:gd name="T3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97">
                  <a:moveTo>
                    <a:pt x="46" y="0"/>
                  </a:moveTo>
                  <a:lnTo>
                    <a:pt x="31" y="4"/>
                  </a:lnTo>
                  <a:lnTo>
                    <a:pt x="15" y="16"/>
                  </a:lnTo>
                  <a:lnTo>
                    <a:pt x="4" y="31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5" y="81"/>
                  </a:lnTo>
                  <a:lnTo>
                    <a:pt x="31" y="93"/>
                  </a:lnTo>
                  <a:lnTo>
                    <a:pt x="46" y="97"/>
                  </a:lnTo>
                  <a:lnTo>
                    <a:pt x="65" y="93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6" y="47"/>
                  </a:lnTo>
                  <a:lnTo>
                    <a:pt x="92" y="31"/>
                  </a:lnTo>
                  <a:lnTo>
                    <a:pt x="81" y="16"/>
                  </a:lnTo>
                  <a:lnTo>
                    <a:pt x="65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82"/>
            <p:cNvSpPr>
              <a:spLocks/>
            </p:cNvSpPr>
            <p:nvPr/>
          </p:nvSpPr>
          <p:spPr bwMode="auto">
            <a:xfrm>
              <a:off x="4398963" y="6081713"/>
              <a:ext cx="146050" cy="147638"/>
            </a:xfrm>
            <a:custGeom>
              <a:avLst/>
              <a:gdLst>
                <a:gd name="T0" fmla="*/ 46 w 92"/>
                <a:gd name="T1" fmla="*/ 0 h 93"/>
                <a:gd name="T2" fmla="*/ 27 w 92"/>
                <a:gd name="T3" fmla="*/ 4 h 93"/>
                <a:gd name="T4" fmla="*/ 15 w 92"/>
                <a:gd name="T5" fmla="*/ 12 h 93"/>
                <a:gd name="T6" fmla="*/ 3 w 92"/>
                <a:gd name="T7" fmla="*/ 27 h 93"/>
                <a:gd name="T8" fmla="*/ 0 w 92"/>
                <a:gd name="T9" fmla="*/ 47 h 93"/>
                <a:gd name="T10" fmla="*/ 3 w 92"/>
                <a:gd name="T11" fmla="*/ 66 h 93"/>
                <a:gd name="T12" fmla="*/ 15 w 92"/>
                <a:gd name="T13" fmla="*/ 81 h 93"/>
                <a:gd name="T14" fmla="*/ 27 w 92"/>
                <a:gd name="T15" fmla="*/ 89 h 93"/>
                <a:gd name="T16" fmla="*/ 46 w 92"/>
                <a:gd name="T17" fmla="*/ 93 h 93"/>
                <a:gd name="T18" fmla="*/ 65 w 92"/>
                <a:gd name="T19" fmla="*/ 89 h 93"/>
                <a:gd name="T20" fmla="*/ 81 w 92"/>
                <a:gd name="T21" fmla="*/ 81 h 93"/>
                <a:gd name="T22" fmla="*/ 92 w 92"/>
                <a:gd name="T23" fmla="*/ 66 h 93"/>
                <a:gd name="T24" fmla="*/ 92 w 92"/>
                <a:gd name="T25" fmla="*/ 47 h 93"/>
                <a:gd name="T26" fmla="*/ 92 w 92"/>
                <a:gd name="T27" fmla="*/ 27 h 93"/>
                <a:gd name="T28" fmla="*/ 81 w 92"/>
                <a:gd name="T29" fmla="*/ 12 h 93"/>
                <a:gd name="T30" fmla="*/ 65 w 92"/>
                <a:gd name="T31" fmla="*/ 4 h 93"/>
                <a:gd name="T32" fmla="*/ 46 w 92"/>
                <a:gd name="T3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3">
                  <a:moveTo>
                    <a:pt x="46" y="0"/>
                  </a:moveTo>
                  <a:lnTo>
                    <a:pt x="27" y="4"/>
                  </a:lnTo>
                  <a:lnTo>
                    <a:pt x="15" y="12"/>
                  </a:lnTo>
                  <a:lnTo>
                    <a:pt x="3" y="27"/>
                  </a:lnTo>
                  <a:lnTo>
                    <a:pt x="0" y="47"/>
                  </a:lnTo>
                  <a:lnTo>
                    <a:pt x="3" y="66"/>
                  </a:lnTo>
                  <a:lnTo>
                    <a:pt x="15" y="81"/>
                  </a:lnTo>
                  <a:lnTo>
                    <a:pt x="27" y="89"/>
                  </a:lnTo>
                  <a:lnTo>
                    <a:pt x="46" y="93"/>
                  </a:lnTo>
                  <a:lnTo>
                    <a:pt x="65" y="89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2" y="47"/>
                  </a:lnTo>
                  <a:lnTo>
                    <a:pt x="92" y="27"/>
                  </a:lnTo>
                  <a:lnTo>
                    <a:pt x="81" y="12"/>
                  </a:lnTo>
                  <a:lnTo>
                    <a:pt x="65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83"/>
            <p:cNvSpPr>
              <a:spLocks/>
            </p:cNvSpPr>
            <p:nvPr/>
          </p:nvSpPr>
          <p:spPr bwMode="auto">
            <a:xfrm>
              <a:off x="4660900" y="5191125"/>
              <a:ext cx="147638" cy="152400"/>
            </a:xfrm>
            <a:custGeom>
              <a:avLst/>
              <a:gdLst>
                <a:gd name="T0" fmla="*/ 0 w 93"/>
                <a:gd name="T1" fmla="*/ 50 h 96"/>
                <a:gd name="T2" fmla="*/ 4 w 93"/>
                <a:gd name="T3" fmla="*/ 69 h 96"/>
                <a:gd name="T4" fmla="*/ 12 w 93"/>
                <a:gd name="T5" fmla="*/ 81 h 96"/>
                <a:gd name="T6" fmla="*/ 27 w 93"/>
                <a:gd name="T7" fmla="*/ 92 h 96"/>
                <a:gd name="T8" fmla="*/ 47 w 93"/>
                <a:gd name="T9" fmla="*/ 96 h 96"/>
                <a:gd name="T10" fmla="*/ 66 w 93"/>
                <a:gd name="T11" fmla="*/ 92 h 96"/>
                <a:gd name="T12" fmla="*/ 81 w 93"/>
                <a:gd name="T13" fmla="*/ 81 h 96"/>
                <a:gd name="T14" fmla="*/ 89 w 93"/>
                <a:gd name="T15" fmla="*/ 69 h 96"/>
                <a:gd name="T16" fmla="*/ 93 w 93"/>
                <a:gd name="T17" fmla="*/ 50 h 96"/>
                <a:gd name="T18" fmla="*/ 89 w 93"/>
                <a:gd name="T19" fmla="*/ 31 h 96"/>
                <a:gd name="T20" fmla="*/ 81 w 93"/>
                <a:gd name="T21" fmla="*/ 15 h 96"/>
                <a:gd name="T22" fmla="*/ 66 w 93"/>
                <a:gd name="T23" fmla="*/ 4 h 96"/>
                <a:gd name="T24" fmla="*/ 47 w 93"/>
                <a:gd name="T25" fmla="*/ 0 h 96"/>
                <a:gd name="T26" fmla="*/ 27 w 93"/>
                <a:gd name="T27" fmla="*/ 4 h 96"/>
                <a:gd name="T28" fmla="*/ 12 w 93"/>
                <a:gd name="T29" fmla="*/ 15 h 96"/>
                <a:gd name="T30" fmla="*/ 4 w 93"/>
                <a:gd name="T31" fmla="*/ 31 h 96"/>
                <a:gd name="T32" fmla="*/ 0 w 93"/>
                <a:gd name="T33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6">
                  <a:moveTo>
                    <a:pt x="0" y="50"/>
                  </a:moveTo>
                  <a:lnTo>
                    <a:pt x="4" y="69"/>
                  </a:lnTo>
                  <a:lnTo>
                    <a:pt x="12" y="81"/>
                  </a:lnTo>
                  <a:lnTo>
                    <a:pt x="27" y="92"/>
                  </a:lnTo>
                  <a:lnTo>
                    <a:pt x="47" y="96"/>
                  </a:lnTo>
                  <a:lnTo>
                    <a:pt x="66" y="92"/>
                  </a:lnTo>
                  <a:lnTo>
                    <a:pt x="81" y="81"/>
                  </a:lnTo>
                  <a:lnTo>
                    <a:pt x="89" y="69"/>
                  </a:lnTo>
                  <a:lnTo>
                    <a:pt x="93" y="50"/>
                  </a:lnTo>
                  <a:lnTo>
                    <a:pt x="89" y="31"/>
                  </a:lnTo>
                  <a:lnTo>
                    <a:pt x="81" y="15"/>
                  </a:lnTo>
                  <a:lnTo>
                    <a:pt x="66" y="4"/>
                  </a:lnTo>
                  <a:lnTo>
                    <a:pt x="47" y="0"/>
                  </a:lnTo>
                  <a:lnTo>
                    <a:pt x="27" y="4"/>
                  </a:lnTo>
                  <a:lnTo>
                    <a:pt x="12" y="15"/>
                  </a:lnTo>
                  <a:lnTo>
                    <a:pt x="4" y="31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84"/>
            <p:cNvSpPr>
              <a:spLocks/>
            </p:cNvSpPr>
            <p:nvPr/>
          </p:nvSpPr>
          <p:spPr bwMode="auto">
            <a:xfrm>
              <a:off x="4557713" y="5819775"/>
              <a:ext cx="201613" cy="146050"/>
            </a:xfrm>
            <a:custGeom>
              <a:avLst/>
              <a:gdLst>
                <a:gd name="T0" fmla="*/ 81 w 127"/>
                <a:gd name="T1" fmla="*/ 4 h 92"/>
                <a:gd name="T2" fmla="*/ 15 w 127"/>
                <a:gd name="T3" fmla="*/ 35 h 92"/>
                <a:gd name="T4" fmla="*/ 4 w 127"/>
                <a:gd name="T5" fmla="*/ 42 h 92"/>
                <a:gd name="T6" fmla="*/ 0 w 127"/>
                <a:gd name="T7" fmla="*/ 54 h 92"/>
                <a:gd name="T8" fmla="*/ 0 w 127"/>
                <a:gd name="T9" fmla="*/ 65 h 92"/>
                <a:gd name="T10" fmla="*/ 0 w 127"/>
                <a:gd name="T11" fmla="*/ 77 h 92"/>
                <a:gd name="T12" fmla="*/ 11 w 127"/>
                <a:gd name="T13" fmla="*/ 89 h 92"/>
                <a:gd name="T14" fmla="*/ 31 w 127"/>
                <a:gd name="T15" fmla="*/ 92 h 92"/>
                <a:gd name="T16" fmla="*/ 42 w 127"/>
                <a:gd name="T17" fmla="*/ 92 h 92"/>
                <a:gd name="T18" fmla="*/ 108 w 127"/>
                <a:gd name="T19" fmla="*/ 58 h 92"/>
                <a:gd name="T20" fmla="*/ 119 w 127"/>
                <a:gd name="T21" fmla="*/ 50 h 92"/>
                <a:gd name="T22" fmla="*/ 123 w 127"/>
                <a:gd name="T23" fmla="*/ 39 h 92"/>
                <a:gd name="T24" fmla="*/ 127 w 127"/>
                <a:gd name="T25" fmla="*/ 27 h 92"/>
                <a:gd name="T26" fmla="*/ 123 w 127"/>
                <a:gd name="T27" fmla="*/ 15 h 92"/>
                <a:gd name="T28" fmla="*/ 115 w 127"/>
                <a:gd name="T29" fmla="*/ 8 h 92"/>
                <a:gd name="T30" fmla="*/ 104 w 127"/>
                <a:gd name="T31" fmla="*/ 0 h 92"/>
                <a:gd name="T32" fmla="*/ 92 w 127"/>
                <a:gd name="T33" fmla="*/ 0 h 92"/>
                <a:gd name="T34" fmla="*/ 81 w 127"/>
                <a:gd name="T35" fmla="*/ 4 h 92"/>
                <a:gd name="T36" fmla="*/ 81 w 127"/>
                <a:gd name="T37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92">
                  <a:moveTo>
                    <a:pt x="81" y="4"/>
                  </a:moveTo>
                  <a:lnTo>
                    <a:pt x="15" y="35"/>
                  </a:lnTo>
                  <a:lnTo>
                    <a:pt x="4" y="42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11" y="89"/>
                  </a:lnTo>
                  <a:lnTo>
                    <a:pt x="31" y="92"/>
                  </a:lnTo>
                  <a:lnTo>
                    <a:pt x="42" y="92"/>
                  </a:lnTo>
                  <a:lnTo>
                    <a:pt x="108" y="58"/>
                  </a:lnTo>
                  <a:lnTo>
                    <a:pt x="119" y="50"/>
                  </a:lnTo>
                  <a:lnTo>
                    <a:pt x="123" y="39"/>
                  </a:lnTo>
                  <a:lnTo>
                    <a:pt x="127" y="27"/>
                  </a:lnTo>
                  <a:lnTo>
                    <a:pt x="123" y="15"/>
                  </a:lnTo>
                  <a:lnTo>
                    <a:pt x="115" y="8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85"/>
            <p:cNvSpPr>
              <a:spLocks/>
            </p:cNvSpPr>
            <p:nvPr/>
          </p:nvSpPr>
          <p:spPr bwMode="auto">
            <a:xfrm>
              <a:off x="5700713" y="5349875"/>
              <a:ext cx="153988" cy="201613"/>
            </a:xfrm>
            <a:custGeom>
              <a:avLst/>
              <a:gdLst>
                <a:gd name="T0" fmla="*/ 39 w 97"/>
                <a:gd name="T1" fmla="*/ 111 h 127"/>
                <a:gd name="T2" fmla="*/ 51 w 97"/>
                <a:gd name="T3" fmla="*/ 123 h 127"/>
                <a:gd name="T4" fmla="*/ 66 w 97"/>
                <a:gd name="T5" fmla="*/ 127 h 127"/>
                <a:gd name="T6" fmla="*/ 78 w 97"/>
                <a:gd name="T7" fmla="*/ 123 h 127"/>
                <a:gd name="T8" fmla="*/ 89 w 97"/>
                <a:gd name="T9" fmla="*/ 115 h 127"/>
                <a:gd name="T10" fmla="*/ 93 w 97"/>
                <a:gd name="T11" fmla="*/ 108 h 127"/>
                <a:gd name="T12" fmla="*/ 97 w 97"/>
                <a:gd name="T13" fmla="*/ 96 h 127"/>
                <a:gd name="T14" fmla="*/ 93 w 97"/>
                <a:gd name="T15" fmla="*/ 84 h 127"/>
                <a:gd name="T16" fmla="*/ 58 w 97"/>
                <a:gd name="T17" fmla="*/ 19 h 127"/>
                <a:gd name="T18" fmla="*/ 51 w 97"/>
                <a:gd name="T19" fmla="*/ 8 h 127"/>
                <a:gd name="T20" fmla="*/ 43 w 97"/>
                <a:gd name="T21" fmla="*/ 4 h 127"/>
                <a:gd name="T22" fmla="*/ 31 w 97"/>
                <a:gd name="T23" fmla="*/ 0 h 127"/>
                <a:gd name="T24" fmla="*/ 20 w 97"/>
                <a:gd name="T25" fmla="*/ 4 h 127"/>
                <a:gd name="T26" fmla="*/ 8 w 97"/>
                <a:gd name="T27" fmla="*/ 11 h 127"/>
                <a:gd name="T28" fmla="*/ 4 w 97"/>
                <a:gd name="T29" fmla="*/ 23 h 127"/>
                <a:gd name="T30" fmla="*/ 0 w 97"/>
                <a:gd name="T31" fmla="*/ 34 h 127"/>
                <a:gd name="T32" fmla="*/ 4 w 97"/>
                <a:gd name="T33" fmla="*/ 46 h 127"/>
                <a:gd name="T34" fmla="*/ 39 w 97"/>
                <a:gd name="T35" fmla="*/ 1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127">
                  <a:moveTo>
                    <a:pt x="39" y="111"/>
                  </a:moveTo>
                  <a:lnTo>
                    <a:pt x="51" y="123"/>
                  </a:lnTo>
                  <a:lnTo>
                    <a:pt x="66" y="127"/>
                  </a:lnTo>
                  <a:lnTo>
                    <a:pt x="78" y="123"/>
                  </a:lnTo>
                  <a:lnTo>
                    <a:pt x="89" y="115"/>
                  </a:lnTo>
                  <a:lnTo>
                    <a:pt x="93" y="108"/>
                  </a:lnTo>
                  <a:lnTo>
                    <a:pt x="97" y="96"/>
                  </a:lnTo>
                  <a:lnTo>
                    <a:pt x="93" y="84"/>
                  </a:lnTo>
                  <a:lnTo>
                    <a:pt x="58" y="19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20" y="4"/>
                  </a:lnTo>
                  <a:lnTo>
                    <a:pt x="8" y="11"/>
                  </a:lnTo>
                  <a:lnTo>
                    <a:pt x="4" y="23"/>
                  </a:lnTo>
                  <a:lnTo>
                    <a:pt x="0" y="34"/>
                  </a:lnTo>
                  <a:lnTo>
                    <a:pt x="4" y="46"/>
                  </a:lnTo>
                  <a:lnTo>
                    <a:pt x="39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86"/>
            <p:cNvSpPr>
              <a:spLocks/>
            </p:cNvSpPr>
            <p:nvPr/>
          </p:nvSpPr>
          <p:spPr bwMode="auto">
            <a:xfrm>
              <a:off x="4086225" y="5453063"/>
              <a:ext cx="147638" cy="257175"/>
            </a:xfrm>
            <a:custGeom>
              <a:avLst/>
              <a:gdLst>
                <a:gd name="T0" fmla="*/ 73 w 93"/>
                <a:gd name="T1" fmla="*/ 4 h 162"/>
                <a:gd name="T2" fmla="*/ 62 w 93"/>
                <a:gd name="T3" fmla="*/ 0 h 162"/>
                <a:gd name="T4" fmla="*/ 50 w 93"/>
                <a:gd name="T5" fmla="*/ 4 h 162"/>
                <a:gd name="T6" fmla="*/ 39 w 93"/>
                <a:gd name="T7" fmla="*/ 12 h 162"/>
                <a:gd name="T8" fmla="*/ 35 w 93"/>
                <a:gd name="T9" fmla="*/ 23 h 162"/>
                <a:gd name="T10" fmla="*/ 0 w 93"/>
                <a:gd name="T11" fmla="*/ 119 h 162"/>
                <a:gd name="T12" fmla="*/ 0 w 93"/>
                <a:gd name="T13" fmla="*/ 131 h 162"/>
                <a:gd name="T14" fmla="*/ 4 w 93"/>
                <a:gd name="T15" fmla="*/ 143 h 162"/>
                <a:gd name="T16" fmla="*/ 8 w 93"/>
                <a:gd name="T17" fmla="*/ 154 h 162"/>
                <a:gd name="T18" fmla="*/ 19 w 93"/>
                <a:gd name="T19" fmla="*/ 158 h 162"/>
                <a:gd name="T20" fmla="*/ 31 w 93"/>
                <a:gd name="T21" fmla="*/ 162 h 162"/>
                <a:gd name="T22" fmla="*/ 46 w 93"/>
                <a:gd name="T23" fmla="*/ 154 h 162"/>
                <a:gd name="T24" fmla="*/ 58 w 93"/>
                <a:gd name="T25" fmla="*/ 139 h 162"/>
                <a:gd name="T26" fmla="*/ 93 w 93"/>
                <a:gd name="T27" fmla="*/ 43 h 162"/>
                <a:gd name="T28" fmla="*/ 93 w 93"/>
                <a:gd name="T29" fmla="*/ 31 h 162"/>
                <a:gd name="T30" fmla="*/ 89 w 93"/>
                <a:gd name="T31" fmla="*/ 19 h 162"/>
                <a:gd name="T32" fmla="*/ 85 w 93"/>
                <a:gd name="T33" fmla="*/ 8 h 162"/>
                <a:gd name="T34" fmla="*/ 73 w 93"/>
                <a:gd name="T35" fmla="*/ 4 h 162"/>
                <a:gd name="T36" fmla="*/ 73 w 93"/>
                <a:gd name="T37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62">
                  <a:moveTo>
                    <a:pt x="73" y="4"/>
                  </a:moveTo>
                  <a:lnTo>
                    <a:pt x="62" y="0"/>
                  </a:lnTo>
                  <a:lnTo>
                    <a:pt x="50" y="4"/>
                  </a:lnTo>
                  <a:lnTo>
                    <a:pt x="39" y="12"/>
                  </a:lnTo>
                  <a:lnTo>
                    <a:pt x="35" y="23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4" y="143"/>
                  </a:lnTo>
                  <a:lnTo>
                    <a:pt x="8" y="154"/>
                  </a:lnTo>
                  <a:lnTo>
                    <a:pt x="19" y="158"/>
                  </a:lnTo>
                  <a:lnTo>
                    <a:pt x="31" y="162"/>
                  </a:lnTo>
                  <a:lnTo>
                    <a:pt x="46" y="154"/>
                  </a:lnTo>
                  <a:lnTo>
                    <a:pt x="58" y="139"/>
                  </a:lnTo>
                  <a:lnTo>
                    <a:pt x="93" y="43"/>
                  </a:lnTo>
                  <a:lnTo>
                    <a:pt x="93" y="31"/>
                  </a:lnTo>
                  <a:lnTo>
                    <a:pt x="89" y="19"/>
                  </a:lnTo>
                  <a:lnTo>
                    <a:pt x="85" y="8"/>
                  </a:lnTo>
                  <a:lnTo>
                    <a:pt x="73" y="4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87"/>
            <p:cNvSpPr>
              <a:spLocks/>
            </p:cNvSpPr>
            <p:nvPr/>
          </p:nvSpPr>
          <p:spPr bwMode="auto">
            <a:xfrm>
              <a:off x="4294188" y="5086350"/>
              <a:ext cx="201613" cy="153988"/>
            </a:xfrm>
            <a:custGeom>
              <a:avLst/>
              <a:gdLst>
                <a:gd name="T0" fmla="*/ 96 w 127"/>
                <a:gd name="T1" fmla="*/ 97 h 97"/>
                <a:gd name="T2" fmla="*/ 112 w 127"/>
                <a:gd name="T3" fmla="*/ 93 h 97"/>
                <a:gd name="T4" fmla="*/ 123 w 127"/>
                <a:gd name="T5" fmla="*/ 81 h 97"/>
                <a:gd name="T6" fmla="*/ 127 w 127"/>
                <a:gd name="T7" fmla="*/ 66 h 97"/>
                <a:gd name="T8" fmla="*/ 127 w 127"/>
                <a:gd name="T9" fmla="*/ 54 h 97"/>
                <a:gd name="T10" fmla="*/ 120 w 127"/>
                <a:gd name="T11" fmla="*/ 47 h 97"/>
                <a:gd name="T12" fmla="*/ 112 w 127"/>
                <a:gd name="T13" fmla="*/ 39 h 97"/>
                <a:gd name="T14" fmla="*/ 42 w 127"/>
                <a:gd name="T15" fmla="*/ 4 h 97"/>
                <a:gd name="T16" fmla="*/ 31 w 127"/>
                <a:gd name="T17" fmla="*/ 0 h 97"/>
                <a:gd name="T18" fmla="*/ 19 w 127"/>
                <a:gd name="T19" fmla="*/ 4 h 97"/>
                <a:gd name="T20" fmla="*/ 12 w 127"/>
                <a:gd name="T21" fmla="*/ 8 h 97"/>
                <a:gd name="T22" fmla="*/ 4 w 127"/>
                <a:gd name="T23" fmla="*/ 20 h 97"/>
                <a:gd name="T24" fmla="*/ 0 w 127"/>
                <a:gd name="T25" fmla="*/ 31 h 97"/>
                <a:gd name="T26" fmla="*/ 0 w 127"/>
                <a:gd name="T27" fmla="*/ 43 h 97"/>
                <a:gd name="T28" fmla="*/ 8 w 127"/>
                <a:gd name="T29" fmla="*/ 54 h 97"/>
                <a:gd name="T30" fmla="*/ 15 w 127"/>
                <a:gd name="T31" fmla="*/ 62 h 97"/>
                <a:gd name="T32" fmla="*/ 81 w 127"/>
                <a:gd name="T33" fmla="*/ 93 h 97"/>
                <a:gd name="T34" fmla="*/ 96 w 127"/>
                <a:gd name="T35" fmla="*/ 97 h 97"/>
                <a:gd name="T36" fmla="*/ 96 w 127"/>
                <a:gd name="T3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97">
                  <a:moveTo>
                    <a:pt x="96" y="97"/>
                  </a:moveTo>
                  <a:lnTo>
                    <a:pt x="112" y="93"/>
                  </a:lnTo>
                  <a:lnTo>
                    <a:pt x="123" y="81"/>
                  </a:lnTo>
                  <a:lnTo>
                    <a:pt x="127" y="66"/>
                  </a:lnTo>
                  <a:lnTo>
                    <a:pt x="127" y="54"/>
                  </a:lnTo>
                  <a:lnTo>
                    <a:pt x="120" y="47"/>
                  </a:lnTo>
                  <a:lnTo>
                    <a:pt x="112" y="39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8" y="54"/>
                  </a:lnTo>
                  <a:lnTo>
                    <a:pt x="15" y="62"/>
                  </a:lnTo>
                  <a:lnTo>
                    <a:pt x="81" y="93"/>
                  </a:lnTo>
                  <a:lnTo>
                    <a:pt x="96" y="97"/>
                  </a:lnTo>
                  <a:lnTo>
                    <a:pt x="96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88"/>
            <p:cNvSpPr>
              <a:spLocks/>
            </p:cNvSpPr>
            <p:nvPr/>
          </p:nvSpPr>
          <p:spPr bwMode="auto">
            <a:xfrm>
              <a:off x="4918075" y="4672013"/>
              <a:ext cx="98425" cy="201613"/>
            </a:xfrm>
            <a:custGeom>
              <a:avLst/>
              <a:gdLst>
                <a:gd name="T0" fmla="*/ 0 w 62"/>
                <a:gd name="T1" fmla="*/ 31 h 127"/>
                <a:gd name="T2" fmla="*/ 0 w 62"/>
                <a:gd name="T3" fmla="*/ 96 h 127"/>
                <a:gd name="T4" fmla="*/ 4 w 62"/>
                <a:gd name="T5" fmla="*/ 108 h 127"/>
                <a:gd name="T6" fmla="*/ 12 w 62"/>
                <a:gd name="T7" fmla="*/ 119 h 127"/>
                <a:gd name="T8" fmla="*/ 19 w 62"/>
                <a:gd name="T9" fmla="*/ 127 h 127"/>
                <a:gd name="T10" fmla="*/ 31 w 62"/>
                <a:gd name="T11" fmla="*/ 127 h 127"/>
                <a:gd name="T12" fmla="*/ 43 w 62"/>
                <a:gd name="T13" fmla="*/ 127 h 127"/>
                <a:gd name="T14" fmla="*/ 54 w 62"/>
                <a:gd name="T15" fmla="*/ 119 h 127"/>
                <a:gd name="T16" fmla="*/ 62 w 62"/>
                <a:gd name="T17" fmla="*/ 108 h 127"/>
                <a:gd name="T18" fmla="*/ 62 w 62"/>
                <a:gd name="T19" fmla="*/ 96 h 127"/>
                <a:gd name="T20" fmla="*/ 62 w 62"/>
                <a:gd name="T21" fmla="*/ 31 h 127"/>
                <a:gd name="T22" fmla="*/ 62 w 62"/>
                <a:gd name="T23" fmla="*/ 19 h 127"/>
                <a:gd name="T24" fmla="*/ 54 w 62"/>
                <a:gd name="T25" fmla="*/ 8 h 127"/>
                <a:gd name="T26" fmla="*/ 43 w 62"/>
                <a:gd name="T27" fmla="*/ 4 h 127"/>
                <a:gd name="T28" fmla="*/ 31 w 62"/>
                <a:gd name="T29" fmla="*/ 0 h 127"/>
                <a:gd name="T30" fmla="*/ 19 w 62"/>
                <a:gd name="T31" fmla="*/ 4 h 127"/>
                <a:gd name="T32" fmla="*/ 12 w 62"/>
                <a:gd name="T33" fmla="*/ 8 h 127"/>
                <a:gd name="T34" fmla="*/ 4 w 62"/>
                <a:gd name="T35" fmla="*/ 19 h 127"/>
                <a:gd name="T36" fmla="*/ 0 w 62"/>
                <a:gd name="T37" fmla="*/ 31 h 127"/>
                <a:gd name="T38" fmla="*/ 0 w 62"/>
                <a:gd name="T39" fmla="*/ 3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27">
                  <a:moveTo>
                    <a:pt x="0" y="31"/>
                  </a:moveTo>
                  <a:lnTo>
                    <a:pt x="0" y="96"/>
                  </a:lnTo>
                  <a:lnTo>
                    <a:pt x="4" y="108"/>
                  </a:lnTo>
                  <a:lnTo>
                    <a:pt x="12" y="119"/>
                  </a:lnTo>
                  <a:lnTo>
                    <a:pt x="19" y="127"/>
                  </a:lnTo>
                  <a:lnTo>
                    <a:pt x="31" y="127"/>
                  </a:lnTo>
                  <a:lnTo>
                    <a:pt x="43" y="127"/>
                  </a:lnTo>
                  <a:lnTo>
                    <a:pt x="54" y="119"/>
                  </a:lnTo>
                  <a:lnTo>
                    <a:pt x="62" y="108"/>
                  </a:lnTo>
                  <a:lnTo>
                    <a:pt x="62" y="96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54" y="8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89"/>
            <p:cNvSpPr>
              <a:spLocks/>
            </p:cNvSpPr>
            <p:nvPr/>
          </p:nvSpPr>
          <p:spPr bwMode="auto">
            <a:xfrm>
              <a:off x="5700713" y="4305300"/>
              <a:ext cx="203200" cy="201613"/>
            </a:xfrm>
            <a:custGeom>
              <a:avLst/>
              <a:gdLst>
                <a:gd name="T0" fmla="*/ 54 w 128"/>
                <a:gd name="T1" fmla="*/ 12 h 127"/>
                <a:gd name="T2" fmla="*/ 43 w 128"/>
                <a:gd name="T3" fmla="*/ 4 h 127"/>
                <a:gd name="T4" fmla="*/ 31 w 128"/>
                <a:gd name="T5" fmla="*/ 0 h 127"/>
                <a:gd name="T6" fmla="*/ 20 w 128"/>
                <a:gd name="T7" fmla="*/ 4 h 127"/>
                <a:gd name="T8" fmla="*/ 12 w 128"/>
                <a:gd name="T9" fmla="*/ 12 h 127"/>
                <a:gd name="T10" fmla="*/ 4 w 128"/>
                <a:gd name="T11" fmla="*/ 19 h 127"/>
                <a:gd name="T12" fmla="*/ 0 w 128"/>
                <a:gd name="T13" fmla="*/ 31 h 127"/>
                <a:gd name="T14" fmla="*/ 4 w 128"/>
                <a:gd name="T15" fmla="*/ 42 h 127"/>
                <a:gd name="T16" fmla="*/ 12 w 128"/>
                <a:gd name="T17" fmla="*/ 54 h 127"/>
                <a:gd name="T18" fmla="*/ 78 w 128"/>
                <a:gd name="T19" fmla="*/ 119 h 127"/>
                <a:gd name="T20" fmla="*/ 85 w 128"/>
                <a:gd name="T21" fmla="*/ 127 h 127"/>
                <a:gd name="T22" fmla="*/ 97 w 128"/>
                <a:gd name="T23" fmla="*/ 127 h 127"/>
                <a:gd name="T24" fmla="*/ 108 w 128"/>
                <a:gd name="T25" fmla="*/ 127 h 127"/>
                <a:gd name="T26" fmla="*/ 120 w 128"/>
                <a:gd name="T27" fmla="*/ 119 h 127"/>
                <a:gd name="T28" fmla="*/ 128 w 128"/>
                <a:gd name="T29" fmla="*/ 112 h 127"/>
                <a:gd name="T30" fmla="*/ 128 w 128"/>
                <a:gd name="T31" fmla="*/ 100 h 127"/>
                <a:gd name="T32" fmla="*/ 128 w 128"/>
                <a:gd name="T33" fmla="*/ 85 h 127"/>
                <a:gd name="T34" fmla="*/ 120 w 128"/>
                <a:gd name="T35" fmla="*/ 77 h 127"/>
                <a:gd name="T36" fmla="*/ 54 w 128"/>
                <a:gd name="T37" fmla="*/ 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27">
                  <a:moveTo>
                    <a:pt x="54" y="12"/>
                  </a:moveTo>
                  <a:lnTo>
                    <a:pt x="43" y="4"/>
                  </a:lnTo>
                  <a:lnTo>
                    <a:pt x="31" y="0"/>
                  </a:lnTo>
                  <a:lnTo>
                    <a:pt x="20" y="4"/>
                  </a:lnTo>
                  <a:lnTo>
                    <a:pt x="12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78" y="119"/>
                  </a:lnTo>
                  <a:lnTo>
                    <a:pt x="85" y="127"/>
                  </a:lnTo>
                  <a:lnTo>
                    <a:pt x="97" y="127"/>
                  </a:lnTo>
                  <a:lnTo>
                    <a:pt x="108" y="127"/>
                  </a:lnTo>
                  <a:lnTo>
                    <a:pt x="120" y="119"/>
                  </a:lnTo>
                  <a:lnTo>
                    <a:pt x="128" y="112"/>
                  </a:lnTo>
                  <a:lnTo>
                    <a:pt x="128" y="100"/>
                  </a:lnTo>
                  <a:lnTo>
                    <a:pt x="128" y="85"/>
                  </a:lnTo>
                  <a:lnTo>
                    <a:pt x="120" y="77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90"/>
            <p:cNvSpPr>
              <a:spLocks/>
            </p:cNvSpPr>
            <p:nvPr/>
          </p:nvSpPr>
          <p:spPr bwMode="auto">
            <a:xfrm>
              <a:off x="5548313" y="5978525"/>
              <a:ext cx="147638" cy="146050"/>
            </a:xfrm>
            <a:custGeom>
              <a:avLst/>
              <a:gdLst>
                <a:gd name="T0" fmla="*/ 8 w 93"/>
                <a:gd name="T1" fmla="*/ 85 h 92"/>
                <a:gd name="T2" fmla="*/ 19 w 93"/>
                <a:gd name="T3" fmla="*/ 89 h 92"/>
                <a:gd name="T4" fmla="*/ 31 w 93"/>
                <a:gd name="T5" fmla="*/ 92 h 92"/>
                <a:gd name="T6" fmla="*/ 42 w 93"/>
                <a:gd name="T7" fmla="*/ 89 h 92"/>
                <a:gd name="T8" fmla="*/ 50 w 93"/>
                <a:gd name="T9" fmla="*/ 85 h 92"/>
                <a:gd name="T10" fmla="*/ 85 w 93"/>
                <a:gd name="T11" fmla="*/ 50 h 92"/>
                <a:gd name="T12" fmla="*/ 93 w 93"/>
                <a:gd name="T13" fmla="*/ 42 h 92"/>
                <a:gd name="T14" fmla="*/ 93 w 93"/>
                <a:gd name="T15" fmla="*/ 31 h 92"/>
                <a:gd name="T16" fmla="*/ 93 w 93"/>
                <a:gd name="T17" fmla="*/ 15 h 92"/>
                <a:gd name="T18" fmla="*/ 85 w 93"/>
                <a:gd name="T19" fmla="*/ 8 h 92"/>
                <a:gd name="T20" fmla="*/ 73 w 93"/>
                <a:gd name="T21" fmla="*/ 0 h 92"/>
                <a:gd name="T22" fmla="*/ 62 w 93"/>
                <a:gd name="T23" fmla="*/ 0 h 92"/>
                <a:gd name="T24" fmla="*/ 50 w 93"/>
                <a:gd name="T25" fmla="*/ 0 h 92"/>
                <a:gd name="T26" fmla="*/ 42 w 93"/>
                <a:gd name="T27" fmla="*/ 8 h 92"/>
                <a:gd name="T28" fmla="*/ 8 w 93"/>
                <a:gd name="T29" fmla="*/ 39 h 92"/>
                <a:gd name="T30" fmla="*/ 0 w 93"/>
                <a:gd name="T31" fmla="*/ 50 h 92"/>
                <a:gd name="T32" fmla="*/ 0 w 93"/>
                <a:gd name="T33" fmla="*/ 62 h 92"/>
                <a:gd name="T34" fmla="*/ 0 w 93"/>
                <a:gd name="T35" fmla="*/ 73 h 92"/>
                <a:gd name="T36" fmla="*/ 8 w 93"/>
                <a:gd name="T37" fmla="*/ 85 h 92"/>
                <a:gd name="T38" fmla="*/ 8 w 93"/>
                <a:gd name="T39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92">
                  <a:moveTo>
                    <a:pt x="8" y="85"/>
                  </a:moveTo>
                  <a:lnTo>
                    <a:pt x="19" y="89"/>
                  </a:lnTo>
                  <a:lnTo>
                    <a:pt x="31" y="92"/>
                  </a:lnTo>
                  <a:lnTo>
                    <a:pt x="42" y="89"/>
                  </a:lnTo>
                  <a:lnTo>
                    <a:pt x="50" y="85"/>
                  </a:lnTo>
                  <a:lnTo>
                    <a:pt x="85" y="50"/>
                  </a:lnTo>
                  <a:lnTo>
                    <a:pt x="93" y="42"/>
                  </a:lnTo>
                  <a:lnTo>
                    <a:pt x="93" y="31"/>
                  </a:lnTo>
                  <a:lnTo>
                    <a:pt x="93" y="15"/>
                  </a:lnTo>
                  <a:lnTo>
                    <a:pt x="85" y="8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42" y="8"/>
                  </a:lnTo>
                  <a:lnTo>
                    <a:pt x="8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8" y="85"/>
                  </a:lnTo>
                  <a:lnTo>
                    <a:pt x="8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91"/>
            <p:cNvSpPr>
              <a:spLocks/>
            </p:cNvSpPr>
            <p:nvPr/>
          </p:nvSpPr>
          <p:spPr bwMode="auto">
            <a:xfrm>
              <a:off x="5389563" y="5453063"/>
              <a:ext cx="152400" cy="98425"/>
            </a:xfrm>
            <a:custGeom>
              <a:avLst/>
              <a:gdLst>
                <a:gd name="T0" fmla="*/ 31 w 96"/>
                <a:gd name="T1" fmla="*/ 62 h 62"/>
                <a:gd name="T2" fmla="*/ 65 w 96"/>
                <a:gd name="T3" fmla="*/ 62 h 62"/>
                <a:gd name="T4" fmla="*/ 77 w 96"/>
                <a:gd name="T5" fmla="*/ 62 h 62"/>
                <a:gd name="T6" fmla="*/ 85 w 96"/>
                <a:gd name="T7" fmla="*/ 54 h 62"/>
                <a:gd name="T8" fmla="*/ 92 w 96"/>
                <a:gd name="T9" fmla="*/ 43 h 62"/>
                <a:gd name="T10" fmla="*/ 96 w 96"/>
                <a:gd name="T11" fmla="*/ 31 h 62"/>
                <a:gd name="T12" fmla="*/ 92 w 96"/>
                <a:gd name="T13" fmla="*/ 19 h 62"/>
                <a:gd name="T14" fmla="*/ 85 w 96"/>
                <a:gd name="T15" fmla="*/ 8 h 62"/>
                <a:gd name="T16" fmla="*/ 77 w 96"/>
                <a:gd name="T17" fmla="*/ 4 h 62"/>
                <a:gd name="T18" fmla="*/ 65 w 96"/>
                <a:gd name="T19" fmla="*/ 0 h 62"/>
                <a:gd name="T20" fmla="*/ 31 w 96"/>
                <a:gd name="T21" fmla="*/ 0 h 62"/>
                <a:gd name="T22" fmla="*/ 19 w 96"/>
                <a:gd name="T23" fmla="*/ 4 h 62"/>
                <a:gd name="T24" fmla="*/ 8 w 96"/>
                <a:gd name="T25" fmla="*/ 8 h 62"/>
                <a:gd name="T26" fmla="*/ 4 w 96"/>
                <a:gd name="T27" fmla="*/ 19 h 62"/>
                <a:gd name="T28" fmla="*/ 0 w 96"/>
                <a:gd name="T29" fmla="*/ 31 h 62"/>
                <a:gd name="T30" fmla="*/ 4 w 96"/>
                <a:gd name="T31" fmla="*/ 43 h 62"/>
                <a:gd name="T32" fmla="*/ 8 w 96"/>
                <a:gd name="T33" fmla="*/ 54 h 62"/>
                <a:gd name="T34" fmla="*/ 19 w 96"/>
                <a:gd name="T35" fmla="*/ 62 h 62"/>
                <a:gd name="T36" fmla="*/ 31 w 96"/>
                <a:gd name="T37" fmla="*/ 62 h 62"/>
                <a:gd name="T38" fmla="*/ 31 w 96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62">
                  <a:moveTo>
                    <a:pt x="31" y="62"/>
                  </a:moveTo>
                  <a:lnTo>
                    <a:pt x="65" y="62"/>
                  </a:lnTo>
                  <a:lnTo>
                    <a:pt x="77" y="62"/>
                  </a:lnTo>
                  <a:lnTo>
                    <a:pt x="85" y="54"/>
                  </a:lnTo>
                  <a:lnTo>
                    <a:pt x="92" y="43"/>
                  </a:lnTo>
                  <a:lnTo>
                    <a:pt x="96" y="31"/>
                  </a:lnTo>
                  <a:lnTo>
                    <a:pt x="92" y="19"/>
                  </a:lnTo>
                  <a:lnTo>
                    <a:pt x="85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627219" y="3661486"/>
            <a:ext cx="383359" cy="682645"/>
            <a:chOff x="3670300" y="3841750"/>
            <a:chExt cx="1693863" cy="3016250"/>
          </a:xfrm>
        </p:grpSpPr>
        <p:sp>
          <p:nvSpPr>
            <p:cNvPr id="57" name="Freeform 96"/>
            <p:cNvSpPr>
              <a:spLocks noEditPoints="1"/>
            </p:cNvSpPr>
            <p:nvPr/>
          </p:nvSpPr>
          <p:spPr bwMode="auto">
            <a:xfrm>
              <a:off x="3670300" y="3841750"/>
              <a:ext cx="1693863" cy="3016250"/>
            </a:xfrm>
            <a:custGeom>
              <a:avLst/>
              <a:gdLst>
                <a:gd name="T0" fmla="*/ 1064 w 1067"/>
                <a:gd name="T1" fmla="*/ 180 h 1900"/>
                <a:gd name="T2" fmla="*/ 1064 w 1067"/>
                <a:gd name="T3" fmla="*/ 130 h 1900"/>
                <a:gd name="T4" fmla="*/ 1025 w 1067"/>
                <a:gd name="T5" fmla="*/ 100 h 1900"/>
                <a:gd name="T6" fmla="*/ 740 w 1067"/>
                <a:gd name="T7" fmla="*/ 96 h 1900"/>
                <a:gd name="T8" fmla="*/ 709 w 1067"/>
                <a:gd name="T9" fmla="*/ 27 h 1900"/>
                <a:gd name="T10" fmla="*/ 644 w 1067"/>
                <a:gd name="T11" fmla="*/ 0 h 1900"/>
                <a:gd name="T12" fmla="*/ 540 w 1067"/>
                <a:gd name="T13" fmla="*/ 7 h 1900"/>
                <a:gd name="T14" fmla="*/ 482 w 1067"/>
                <a:gd name="T15" fmla="*/ 77 h 1900"/>
                <a:gd name="T16" fmla="*/ 247 w 1067"/>
                <a:gd name="T17" fmla="*/ 96 h 1900"/>
                <a:gd name="T18" fmla="*/ 220 w 1067"/>
                <a:gd name="T19" fmla="*/ 119 h 1900"/>
                <a:gd name="T20" fmla="*/ 96 w 1067"/>
                <a:gd name="T21" fmla="*/ 292 h 1900"/>
                <a:gd name="T22" fmla="*/ 35 w 1067"/>
                <a:gd name="T23" fmla="*/ 315 h 1900"/>
                <a:gd name="T24" fmla="*/ 0 w 1067"/>
                <a:gd name="T25" fmla="*/ 365 h 1900"/>
                <a:gd name="T26" fmla="*/ 73 w 1067"/>
                <a:gd name="T27" fmla="*/ 854 h 1900"/>
                <a:gd name="T28" fmla="*/ 139 w 1067"/>
                <a:gd name="T29" fmla="*/ 946 h 1900"/>
                <a:gd name="T30" fmla="*/ 281 w 1067"/>
                <a:gd name="T31" fmla="*/ 1196 h 1900"/>
                <a:gd name="T32" fmla="*/ 220 w 1067"/>
                <a:gd name="T33" fmla="*/ 1269 h 1900"/>
                <a:gd name="T34" fmla="*/ 185 w 1067"/>
                <a:gd name="T35" fmla="*/ 1877 h 1900"/>
                <a:gd name="T36" fmla="*/ 216 w 1067"/>
                <a:gd name="T37" fmla="*/ 1900 h 1900"/>
                <a:gd name="T38" fmla="*/ 1025 w 1067"/>
                <a:gd name="T39" fmla="*/ 1888 h 1900"/>
                <a:gd name="T40" fmla="*/ 1006 w 1067"/>
                <a:gd name="T41" fmla="*/ 1304 h 1900"/>
                <a:gd name="T42" fmla="*/ 963 w 1067"/>
                <a:gd name="T43" fmla="*/ 1215 h 1900"/>
                <a:gd name="T44" fmla="*/ 998 w 1067"/>
                <a:gd name="T45" fmla="*/ 273 h 1900"/>
                <a:gd name="T46" fmla="*/ 189 w 1067"/>
                <a:gd name="T47" fmla="*/ 900 h 1900"/>
                <a:gd name="T48" fmla="*/ 143 w 1067"/>
                <a:gd name="T49" fmla="*/ 861 h 1900"/>
                <a:gd name="T50" fmla="*/ 62 w 1067"/>
                <a:gd name="T51" fmla="*/ 380 h 1900"/>
                <a:gd name="T52" fmla="*/ 96 w 1067"/>
                <a:gd name="T53" fmla="*/ 354 h 1900"/>
                <a:gd name="T54" fmla="*/ 189 w 1067"/>
                <a:gd name="T55" fmla="*/ 900 h 1900"/>
                <a:gd name="T56" fmla="*/ 551 w 1067"/>
                <a:gd name="T57" fmla="*/ 69 h 1900"/>
                <a:gd name="T58" fmla="*/ 644 w 1067"/>
                <a:gd name="T59" fmla="*/ 61 h 1900"/>
                <a:gd name="T60" fmla="*/ 674 w 1067"/>
                <a:gd name="T61" fmla="*/ 80 h 1900"/>
                <a:gd name="T62" fmla="*/ 540 w 1067"/>
                <a:gd name="T63" fmla="*/ 96 h 1900"/>
                <a:gd name="T64" fmla="*/ 971 w 1067"/>
                <a:gd name="T65" fmla="*/ 1838 h 1900"/>
                <a:gd name="T66" fmla="*/ 281 w 1067"/>
                <a:gd name="T67" fmla="*/ 1281 h 1900"/>
                <a:gd name="T68" fmla="*/ 343 w 1067"/>
                <a:gd name="T69" fmla="*/ 1242 h 1900"/>
                <a:gd name="T70" fmla="*/ 925 w 1067"/>
                <a:gd name="T71" fmla="*/ 1261 h 1900"/>
                <a:gd name="T72" fmla="*/ 944 w 1067"/>
                <a:gd name="T73" fmla="*/ 1308 h 1900"/>
                <a:gd name="T74" fmla="*/ 763 w 1067"/>
                <a:gd name="T75" fmla="*/ 1019 h 1900"/>
                <a:gd name="T76" fmla="*/ 717 w 1067"/>
                <a:gd name="T77" fmla="*/ 1092 h 1900"/>
                <a:gd name="T78" fmla="*/ 474 w 1067"/>
                <a:gd name="T79" fmla="*/ 1034 h 1900"/>
                <a:gd name="T80" fmla="*/ 443 w 1067"/>
                <a:gd name="T81" fmla="*/ 1015 h 1900"/>
                <a:gd name="T82" fmla="*/ 416 w 1067"/>
                <a:gd name="T83" fmla="*/ 1038 h 1900"/>
                <a:gd name="T84" fmla="*/ 451 w 1067"/>
                <a:gd name="T85" fmla="*/ 1127 h 1900"/>
                <a:gd name="T86" fmla="*/ 343 w 1067"/>
                <a:gd name="T87" fmla="*/ 1181 h 1900"/>
                <a:gd name="T88" fmla="*/ 875 w 1067"/>
                <a:gd name="T89" fmla="*/ 1181 h 1900"/>
                <a:gd name="T90" fmla="*/ 767 w 1067"/>
                <a:gd name="T91" fmla="*/ 1127 h 1900"/>
                <a:gd name="T92" fmla="*/ 802 w 1067"/>
                <a:gd name="T93" fmla="*/ 1038 h 1900"/>
                <a:gd name="T94" fmla="*/ 786 w 1067"/>
                <a:gd name="T95" fmla="*/ 1019 h 1900"/>
                <a:gd name="T96" fmla="*/ 1006 w 1067"/>
                <a:gd name="T97" fmla="*/ 15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7" h="1900">
                  <a:moveTo>
                    <a:pt x="1002" y="261"/>
                  </a:moveTo>
                  <a:lnTo>
                    <a:pt x="1056" y="196"/>
                  </a:lnTo>
                  <a:lnTo>
                    <a:pt x="1064" y="180"/>
                  </a:lnTo>
                  <a:lnTo>
                    <a:pt x="1067" y="165"/>
                  </a:lnTo>
                  <a:lnTo>
                    <a:pt x="1067" y="150"/>
                  </a:lnTo>
                  <a:lnTo>
                    <a:pt x="1064" y="130"/>
                  </a:lnTo>
                  <a:lnTo>
                    <a:pt x="1052" y="119"/>
                  </a:lnTo>
                  <a:lnTo>
                    <a:pt x="1041" y="107"/>
                  </a:lnTo>
                  <a:lnTo>
                    <a:pt x="1025" y="100"/>
                  </a:lnTo>
                  <a:lnTo>
                    <a:pt x="1006" y="96"/>
                  </a:lnTo>
                  <a:lnTo>
                    <a:pt x="740" y="96"/>
                  </a:lnTo>
                  <a:lnTo>
                    <a:pt x="740" y="96"/>
                  </a:lnTo>
                  <a:lnTo>
                    <a:pt x="736" y="77"/>
                  </a:lnTo>
                  <a:lnTo>
                    <a:pt x="732" y="57"/>
                  </a:lnTo>
                  <a:lnTo>
                    <a:pt x="709" y="27"/>
                  </a:lnTo>
                  <a:lnTo>
                    <a:pt x="678" y="7"/>
                  </a:lnTo>
                  <a:lnTo>
                    <a:pt x="663" y="0"/>
                  </a:lnTo>
                  <a:lnTo>
                    <a:pt x="644" y="0"/>
                  </a:lnTo>
                  <a:lnTo>
                    <a:pt x="578" y="0"/>
                  </a:lnTo>
                  <a:lnTo>
                    <a:pt x="555" y="0"/>
                  </a:lnTo>
                  <a:lnTo>
                    <a:pt x="540" y="7"/>
                  </a:lnTo>
                  <a:lnTo>
                    <a:pt x="509" y="27"/>
                  </a:lnTo>
                  <a:lnTo>
                    <a:pt x="486" y="57"/>
                  </a:lnTo>
                  <a:lnTo>
                    <a:pt x="482" y="7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247" y="96"/>
                  </a:lnTo>
                  <a:lnTo>
                    <a:pt x="235" y="100"/>
                  </a:lnTo>
                  <a:lnTo>
                    <a:pt x="224" y="107"/>
                  </a:lnTo>
                  <a:lnTo>
                    <a:pt x="220" y="119"/>
                  </a:lnTo>
                  <a:lnTo>
                    <a:pt x="216" y="130"/>
                  </a:lnTo>
                  <a:lnTo>
                    <a:pt x="227" y="292"/>
                  </a:lnTo>
                  <a:lnTo>
                    <a:pt x="96" y="292"/>
                  </a:lnTo>
                  <a:lnTo>
                    <a:pt x="73" y="296"/>
                  </a:lnTo>
                  <a:lnTo>
                    <a:pt x="54" y="304"/>
                  </a:lnTo>
                  <a:lnTo>
                    <a:pt x="35" y="315"/>
                  </a:lnTo>
                  <a:lnTo>
                    <a:pt x="23" y="327"/>
                  </a:lnTo>
                  <a:lnTo>
                    <a:pt x="8" y="346"/>
                  </a:lnTo>
                  <a:lnTo>
                    <a:pt x="0" y="365"/>
                  </a:lnTo>
                  <a:lnTo>
                    <a:pt x="0" y="384"/>
                  </a:lnTo>
                  <a:lnTo>
                    <a:pt x="0" y="407"/>
                  </a:lnTo>
                  <a:lnTo>
                    <a:pt x="73" y="854"/>
                  </a:lnTo>
                  <a:lnTo>
                    <a:pt x="85" y="892"/>
                  </a:lnTo>
                  <a:lnTo>
                    <a:pt x="108" y="923"/>
                  </a:lnTo>
                  <a:lnTo>
                    <a:pt x="139" y="946"/>
                  </a:lnTo>
                  <a:lnTo>
                    <a:pt x="177" y="958"/>
                  </a:lnTo>
                  <a:lnTo>
                    <a:pt x="270" y="977"/>
                  </a:lnTo>
                  <a:lnTo>
                    <a:pt x="281" y="1196"/>
                  </a:lnTo>
                  <a:lnTo>
                    <a:pt x="254" y="1215"/>
                  </a:lnTo>
                  <a:lnTo>
                    <a:pt x="231" y="1238"/>
                  </a:lnTo>
                  <a:lnTo>
                    <a:pt x="220" y="1269"/>
                  </a:lnTo>
                  <a:lnTo>
                    <a:pt x="212" y="1304"/>
                  </a:lnTo>
                  <a:lnTo>
                    <a:pt x="185" y="1865"/>
                  </a:lnTo>
                  <a:lnTo>
                    <a:pt x="185" y="1877"/>
                  </a:lnTo>
                  <a:lnTo>
                    <a:pt x="193" y="1888"/>
                  </a:lnTo>
                  <a:lnTo>
                    <a:pt x="204" y="1896"/>
                  </a:lnTo>
                  <a:lnTo>
                    <a:pt x="216" y="1900"/>
                  </a:lnTo>
                  <a:lnTo>
                    <a:pt x="1002" y="1900"/>
                  </a:lnTo>
                  <a:lnTo>
                    <a:pt x="1017" y="1896"/>
                  </a:lnTo>
                  <a:lnTo>
                    <a:pt x="1025" y="1888"/>
                  </a:lnTo>
                  <a:lnTo>
                    <a:pt x="1033" y="1877"/>
                  </a:lnTo>
                  <a:lnTo>
                    <a:pt x="1033" y="1865"/>
                  </a:lnTo>
                  <a:lnTo>
                    <a:pt x="1006" y="1304"/>
                  </a:lnTo>
                  <a:lnTo>
                    <a:pt x="1002" y="1269"/>
                  </a:lnTo>
                  <a:lnTo>
                    <a:pt x="987" y="1238"/>
                  </a:lnTo>
                  <a:lnTo>
                    <a:pt x="963" y="1215"/>
                  </a:lnTo>
                  <a:lnTo>
                    <a:pt x="936" y="1196"/>
                  </a:lnTo>
                  <a:lnTo>
                    <a:pt x="994" y="280"/>
                  </a:lnTo>
                  <a:lnTo>
                    <a:pt x="998" y="273"/>
                  </a:lnTo>
                  <a:lnTo>
                    <a:pt x="1002" y="261"/>
                  </a:lnTo>
                  <a:lnTo>
                    <a:pt x="1002" y="261"/>
                  </a:lnTo>
                  <a:close/>
                  <a:moveTo>
                    <a:pt x="189" y="900"/>
                  </a:moveTo>
                  <a:lnTo>
                    <a:pt x="170" y="892"/>
                  </a:lnTo>
                  <a:lnTo>
                    <a:pt x="154" y="881"/>
                  </a:lnTo>
                  <a:lnTo>
                    <a:pt x="143" y="861"/>
                  </a:lnTo>
                  <a:lnTo>
                    <a:pt x="135" y="842"/>
                  </a:lnTo>
                  <a:lnTo>
                    <a:pt x="62" y="396"/>
                  </a:lnTo>
                  <a:lnTo>
                    <a:pt x="62" y="380"/>
                  </a:lnTo>
                  <a:lnTo>
                    <a:pt x="69" y="369"/>
                  </a:lnTo>
                  <a:lnTo>
                    <a:pt x="81" y="357"/>
                  </a:lnTo>
                  <a:lnTo>
                    <a:pt x="96" y="354"/>
                  </a:lnTo>
                  <a:lnTo>
                    <a:pt x="231" y="354"/>
                  </a:lnTo>
                  <a:lnTo>
                    <a:pt x="266" y="915"/>
                  </a:lnTo>
                  <a:lnTo>
                    <a:pt x="189" y="900"/>
                  </a:lnTo>
                  <a:close/>
                  <a:moveTo>
                    <a:pt x="540" y="96"/>
                  </a:moveTo>
                  <a:lnTo>
                    <a:pt x="543" y="80"/>
                  </a:lnTo>
                  <a:lnTo>
                    <a:pt x="551" y="69"/>
                  </a:lnTo>
                  <a:lnTo>
                    <a:pt x="563" y="61"/>
                  </a:lnTo>
                  <a:lnTo>
                    <a:pt x="578" y="61"/>
                  </a:lnTo>
                  <a:lnTo>
                    <a:pt x="644" y="61"/>
                  </a:lnTo>
                  <a:lnTo>
                    <a:pt x="655" y="61"/>
                  </a:lnTo>
                  <a:lnTo>
                    <a:pt x="667" y="69"/>
                  </a:lnTo>
                  <a:lnTo>
                    <a:pt x="674" y="80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540" y="96"/>
                  </a:lnTo>
                  <a:lnTo>
                    <a:pt x="540" y="96"/>
                  </a:lnTo>
                  <a:close/>
                  <a:moveTo>
                    <a:pt x="944" y="1308"/>
                  </a:moveTo>
                  <a:lnTo>
                    <a:pt x="971" y="1838"/>
                  </a:lnTo>
                  <a:lnTo>
                    <a:pt x="247" y="1838"/>
                  </a:lnTo>
                  <a:lnTo>
                    <a:pt x="274" y="1308"/>
                  </a:lnTo>
                  <a:lnTo>
                    <a:pt x="281" y="1281"/>
                  </a:lnTo>
                  <a:lnTo>
                    <a:pt x="293" y="1261"/>
                  </a:lnTo>
                  <a:lnTo>
                    <a:pt x="316" y="1246"/>
                  </a:lnTo>
                  <a:lnTo>
                    <a:pt x="343" y="1242"/>
                  </a:lnTo>
                  <a:lnTo>
                    <a:pt x="879" y="1242"/>
                  </a:lnTo>
                  <a:lnTo>
                    <a:pt x="902" y="1246"/>
                  </a:lnTo>
                  <a:lnTo>
                    <a:pt x="925" y="1261"/>
                  </a:lnTo>
                  <a:lnTo>
                    <a:pt x="940" y="1281"/>
                  </a:lnTo>
                  <a:lnTo>
                    <a:pt x="944" y="1308"/>
                  </a:lnTo>
                  <a:lnTo>
                    <a:pt x="944" y="1308"/>
                  </a:lnTo>
                  <a:close/>
                  <a:moveTo>
                    <a:pt x="786" y="1019"/>
                  </a:moveTo>
                  <a:lnTo>
                    <a:pt x="775" y="1015"/>
                  </a:lnTo>
                  <a:lnTo>
                    <a:pt x="763" y="1019"/>
                  </a:lnTo>
                  <a:lnTo>
                    <a:pt x="755" y="1023"/>
                  </a:lnTo>
                  <a:lnTo>
                    <a:pt x="748" y="1034"/>
                  </a:lnTo>
                  <a:lnTo>
                    <a:pt x="717" y="1092"/>
                  </a:lnTo>
                  <a:lnTo>
                    <a:pt x="609" y="1173"/>
                  </a:lnTo>
                  <a:lnTo>
                    <a:pt x="501" y="1092"/>
                  </a:lnTo>
                  <a:lnTo>
                    <a:pt x="474" y="1034"/>
                  </a:lnTo>
                  <a:lnTo>
                    <a:pt x="466" y="1023"/>
                  </a:lnTo>
                  <a:lnTo>
                    <a:pt x="455" y="1019"/>
                  </a:lnTo>
                  <a:lnTo>
                    <a:pt x="443" y="1015"/>
                  </a:lnTo>
                  <a:lnTo>
                    <a:pt x="432" y="1019"/>
                  </a:lnTo>
                  <a:lnTo>
                    <a:pt x="420" y="1027"/>
                  </a:lnTo>
                  <a:lnTo>
                    <a:pt x="416" y="1038"/>
                  </a:lnTo>
                  <a:lnTo>
                    <a:pt x="412" y="1050"/>
                  </a:lnTo>
                  <a:lnTo>
                    <a:pt x="416" y="1061"/>
                  </a:lnTo>
                  <a:lnTo>
                    <a:pt x="451" y="1127"/>
                  </a:lnTo>
                  <a:lnTo>
                    <a:pt x="459" y="1138"/>
                  </a:lnTo>
                  <a:lnTo>
                    <a:pt x="516" y="1181"/>
                  </a:lnTo>
                  <a:lnTo>
                    <a:pt x="343" y="1181"/>
                  </a:lnTo>
                  <a:lnTo>
                    <a:pt x="289" y="288"/>
                  </a:lnTo>
                  <a:lnTo>
                    <a:pt x="929" y="288"/>
                  </a:lnTo>
                  <a:lnTo>
                    <a:pt x="875" y="1181"/>
                  </a:lnTo>
                  <a:lnTo>
                    <a:pt x="701" y="1181"/>
                  </a:lnTo>
                  <a:lnTo>
                    <a:pt x="759" y="1138"/>
                  </a:lnTo>
                  <a:lnTo>
                    <a:pt x="767" y="1127"/>
                  </a:lnTo>
                  <a:lnTo>
                    <a:pt x="802" y="1061"/>
                  </a:lnTo>
                  <a:lnTo>
                    <a:pt x="805" y="1050"/>
                  </a:lnTo>
                  <a:lnTo>
                    <a:pt x="802" y="1038"/>
                  </a:lnTo>
                  <a:lnTo>
                    <a:pt x="798" y="1027"/>
                  </a:lnTo>
                  <a:lnTo>
                    <a:pt x="786" y="1019"/>
                  </a:lnTo>
                  <a:lnTo>
                    <a:pt x="786" y="1019"/>
                  </a:lnTo>
                  <a:close/>
                  <a:moveTo>
                    <a:pt x="285" y="227"/>
                  </a:moveTo>
                  <a:lnTo>
                    <a:pt x="281" y="157"/>
                  </a:lnTo>
                  <a:lnTo>
                    <a:pt x="1006" y="157"/>
                  </a:lnTo>
                  <a:lnTo>
                    <a:pt x="948" y="227"/>
                  </a:lnTo>
                  <a:lnTo>
                    <a:pt x="285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97"/>
            <p:cNvSpPr>
              <a:spLocks noEditPoints="1"/>
            </p:cNvSpPr>
            <p:nvPr/>
          </p:nvSpPr>
          <p:spPr bwMode="auto">
            <a:xfrm>
              <a:off x="4379913" y="6027738"/>
              <a:ext cx="514350" cy="512763"/>
            </a:xfrm>
            <a:custGeom>
              <a:avLst/>
              <a:gdLst>
                <a:gd name="T0" fmla="*/ 139 w 324"/>
                <a:gd name="T1" fmla="*/ 4 h 323"/>
                <a:gd name="T2" fmla="*/ 69 w 324"/>
                <a:gd name="T3" fmla="*/ 27 h 323"/>
                <a:gd name="T4" fmla="*/ 42 w 324"/>
                <a:gd name="T5" fmla="*/ 4 h 323"/>
                <a:gd name="T6" fmla="*/ 19 w 324"/>
                <a:gd name="T7" fmla="*/ 4 h 323"/>
                <a:gd name="T8" fmla="*/ 4 w 324"/>
                <a:gd name="T9" fmla="*/ 19 h 323"/>
                <a:gd name="T10" fmla="*/ 4 w 324"/>
                <a:gd name="T11" fmla="*/ 42 h 323"/>
                <a:gd name="T12" fmla="*/ 27 w 324"/>
                <a:gd name="T13" fmla="*/ 73 h 323"/>
                <a:gd name="T14" fmla="*/ 0 w 324"/>
                <a:gd name="T15" fmla="*/ 161 h 323"/>
                <a:gd name="T16" fmla="*/ 12 w 324"/>
                <a:gd name="T17" fmla="*/ 227 h 323"/>
                <a:gd name="T18" fmla="*/ 46 w 324"/>
                <a:gd name="T19" fmla="*/ 277 h 323"/>
                <a:gd name="T20" fmla="*/ 100 w 324"/>
                <a:gd name="T21" fmla="*/ 311 h 323"/>
                <a:gd name="T22" fmla="*/ 162 w 324"/>
                <a:gd name="T23" fmla="*/ 323 h 323"/>
                <a:gd name="T24" fmla="*/ 254 w 324"/>
                <a:gd name="T25" fmla="*/ 296 h 323"/>
                <a:gd name="T26" fmla="*/ 281 w 324"/>
                <a:gd name="T27" fmla="*/ 323 h 323"/>
                <a:gd name="T28" fmla="*/ 304 w 324"/>
                <a:gd name="T29" fmla="*/ 323 h 323"/>
                <a:gd name="T30" fmla="*/ 324 w 324"/>
                <a:gd name="T31" fmla="*/ 304 h 323"/>
                <a:gd name="T32" fmla="*/ 324 w 324"/>
                <a:gd name="T33" fmla="*/ 281 h 323"/>
                <a:gd name="T34" fmla="*/ 297 w 324"/>
                <a:gd name="T35" fmla="*/ 254 h 323"/>
                <a:gd name="T36" fmla="*/ 324 w 324"/>
                <a:gd name="T37" fmla="*/ 188 h 323"/>
                <a:gd name="T38" fmla="*/ 320 w 324"/>
                <a:gd name="T39" fmla="*/ 131 h 323"/>
                <a:gd name="T40" fmla="*/ 297 w 324"/>
                <a:gd name="T41" fmla="*/ 73 h 323"/>
                <a:gd name="T42" fmla="*/ 254 w 324"/>
                <a:gd name="T43" fmla="*/ 27 h 323"/>
                <a:gd name="T44" fmla="*/ 197 w 324"/>
                <a:gd name="T45" fmla="*/ 4 h 323"/>
                <a:gd name="T46" fmla="*/ 162 w 324"/>
                <a:gd name="T47" fmla="*/ 0 h 323"/>
                <a:gd name="T48" fmla="*/ 143 w 324"/>
                <a:gd name="T49" fmla="*/ 261 h 323"/>
                <a:gd name="T50" fmla="*/ 93 w 324"/>
                <a:gd name="T51" fmla="*/ 234 h 323"/>
                <a:gd name="T52" fmla="*/ 62 w 324"/>
                <a:gd name="T53" fmla="*/ 181 h 323"/>
                <a:gd name="T54" fmla="*/ 66 w 324"/>
                <a:gd name="T55" fmla="*/ 138 h 323"/>
                <a:gd name="T56" fmla="*/ 208 w 324"/>
                <a:gd name="T57" fmla="*/ 250 h 323"/>
                <a:gd name="T58" fmla="*/ 162 w 324"/>
                <a:gd name="T59" fmla="*/ 261 h 323"/>
                <a:gd name="T60" fmla="*/ 251 w 324"/>
                <a:gd name="T61" fmla="*/ 208 h 323"/>
                <a:gd name="T62" fmla="*/ 139 w 324"/>
                <a:gd name="T63" fmla="*/ 65 h 323"/>
                <a:gd name="T64" fmla="*/ 181 w 324"/>
                <a:gd name="T65" fmla="*/ 65 h 323"/>
                <a:gd name="T66" fmla="*/ 235 w 324"/>
                <a:gd name="T67" fmla="*/ 92 h 323"/>
                <a:gd name="T68" fmla="*/ 262 w 324"/>
                <a:gd name="T69" fmla="*/ 142 h 323"/>
                <a:gd name="T70" fmla="*/ 258 w 324"/>
                <a:gd name="T71" fmla="*/ 184 h 323"/>
                <a:gd name="T72" fmla="*/ 251 w 324"/>
                <a:gd name="T73" fmla="*/ 20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4" h="323">
                  <a:moveTo>
                    <a:pt x="162" y="0"/>
                  </a:moveTo>
                  <a:lnTo>
                    <a:pt x="139" y="4"/>
                  </a:lnTo>
                  <a:lnTo>
                    <a:pt x="116" y="8"/>
                  </a:lnTo>
                  <a:lnTo>
                    <a:pt x="69" y="27"/>
                  </a:lnTo>
                  <a:lnTo>
                    <a:pt x="54" y="8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8" y="54"/>
                  </a:lnTo>
                  <a:lnTo>
                    <a:pt x="27" y="73"/>
                  </a:lnTo>
                  <a:lnTo>
                    <a:pt x="8" y="115"/>
                  </a:lnTo>
                  <a:lnTo>
                    <a:pt x="0" y="161"/>
                  </a:lnTo>
                  <a:lnTo>
                    <a:pt x="4" y="196"/>
                  </a:lnTo>
                  <a:lnTo>
                    <a:pt x="12" y="227"/>
                  </a:lnTo>
                  <a:lnTo>
                    <a:pt x="27" y="254"/>
                  </a:lnTo>
                  <a:lnTo>
                    <a:pt x="46" y="277"/>
                  </a:lnTo>
                  <a:lnTo>
                    <a:pt x="73" y="296"/>
                  </a:lnTo>
                  <a:lnTo>
                    <a:pt x="100" y="311"/>
                  </a:lnTo>
                  <a:lnTo>
                    <a:pt x="131" y="319"/>
                  </a:lnTo>
                  <a:lnTo>
                    <a:pt x="162" y="323"/>
                  </a:lnTo>
                  <a:lnTo>
                    <a:pt x="212" y="315"/>
                  </a:lnTo>
                  <a:lnTo>
                    <a:pt x="254" y="296"/>
                  </a:lnTo>
                  <a:lnTo>
                    <a:pt x="274" y="315"/>
                  </a:lnTo>
                  <a:lnTo>
                    <a:pt x="281" y="323"/>
                  </a:lnTo>
                  <a:lnTo>
                    <a:pt x="293" y="323"/>
                  </a:lnTo>
                  <a:lnTo>
                    <a:pt x="304" y="323"/>
                  </a:lnTo>
                  <a:lnTo>
                    <a:pt x="316" y="315"/>
                  </a:lnTo>
                  <a:lnTo>
                    <a:pt x="324" y="304"/>
                  </a:lnTo>
                  <a:lnTo>
                    <a:pt x="324" y="292"/>
                  </a:lnTo>
                  <a:lnTo>
                    <a:pt x="324" y="281"/>
                  </a:lnTo>
                  <a:lnTo>
                    <a:pt x="316" y="273"/>
                  </a:lnTo>
                  <a:lnTo>
                    <a:pt x="297" y="254"/>
                  </a:lnTo>
                  <a:lnTo>
                    <a:pt x="316" y="211"/>
                  </a:lnTo>
                  <a:lnTo>
                    <a:pt x="324" y="188"/>
                  </a:lnTo>
                  <a:lnTo>
                    <a:pt x="324" y="161"/>
                  </a:lnTo>
                  <a:lnTo>
                    <a:pt x="320" y="131"/>
                  </a:lnTo>
                  <a:lnTo>
                    <a:pt x="312" y="100"/>
                  </a:lnTo>
                  <a:lnTo>
                    <a:pt x="297" y="73"/>
                  </a:lnTo>
                  <a:lnTo>
                    <a:pt x="277" y="46"/>
                  </a:lnTo>
                  <a:lnTo>
                    <a:pt x="254" y="27"/>
                  </a:lnTo>
                  <a:lnTo>
                    <a:pt x="224" y="11"/>
                  </a:lnTo>
                  <a:lnTo>
                    <a:pt x="197" y="4"/>
                  </a:lnTo>
                  <a:lnTo>
                    <a:pt x="162" y="0"/>
                  </a:lnTo>
                  <a:lnTo>
                    <a:pt x="162" y="0"/>
                  </a:lnTo>
                  <a:close/>
                  <a:moveTo>
                    <a:pt x="162" y="261"/>
                  </a:moveTo>
                  <a:lnTo>
                    <a:pt x="143" y="261"/>
                  </a:lnTo>
                  <a:lnTo>
                    <a:pt x="123" y="254"/>
                  </a:lnTo>
                  <a:lnTo>
                    <a:pt x="93" y="234"/>
                  </a:lnTo>
                  <a:lnTo>
                    <a:pt x="69" y="200"/>
                  </a:lnTo>
                  <a:lnTo>
                    <a:pt x="62" y="181"/>
                  </a:lnTo>
                  <a:lnTo>
                    <a:pt x="62" y="161"/>
                  </a:lnTo>
                  <a:lnTo>
                    <a:pt x="66" y="138"/>
                  </a:lnTo>
                  <a:lnTo>
                    <a:pt x="73" y="115"/>
                  </a:lnTo>
                  <a:lnTo>
                    <a:pt x="208" y="250"/>
                  </a:lnTo>
                  <a:lnTo>
                    <a:pt x="185" y="261"/>
                  </a:lnTo>
                  <a:lnTo>
                    <a:pt x="162" y="261"/>
                  </a:lnTo>
                  <a:lnTo>
                    <a:pt x="162" y="261"/>
                  </a:lnTo>
                  <a:close/>
                  <a:moveTo>
                    <a:pt x="251" y="208"/>
                  </a:moveTo>
                  <a:lnTo>
                    <a:pt x="116" y="73"/>
                  </a:lnTo>
                  <a:lnTo>
                    <a:pt x="139" y="65"/>
                  </a:lnTo>
                  <a:lnTo>
                    <a:pt x="162" y="61"/>
                  </a:lnTo>
                  <a:lnTo>
                    <a:pt x="181" y="65"/>
                  </a:lnTo>
                  <a:lnTo>
                    <a:pt x="200" y="69"/>
                  </a:lnTo>
                  <a:lnTo>
                    <a:pt x="235" y="92"/>
                  </a:lnTo>
                  <a:lnTo>
                    <a:pt x="254" y="123"/>
                  </a:lnTo>
                  <a:lnTo>
                    <a:pt x="262" y="142"/>
                  </a:lnTo>
                  <a:lnTo>
                    <a:pt x="262" y="161"/>
                  </a:lnTo>
                  <a:lnTo>
                    <a:pt x="258" y="184"/>
                  </a:lnTo>
                  <a:lnTo>
                    <a:pt x="251" y="208"/>
                  </a:lnTo>
                  <a:lnTo>
                    <a:pt x="251" y="2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98"/>
            <p:cNvSpPr>
              <a:spLocks/>
            </p:cNvSpPr>
            <p:nvPr/>
          </p:nvSpPr>
          <p:spPr bwMode="auto">
            <a:xfrm>
              <a:off x="4875213" y="4725988"/>
              <a:ext cx="128588" cy="617538"/>
            </a:xfrm>
            <a:custGeom>
              <a:avLst/>
              <a:gdLst>
                <a:gd name="T0" fmla="*/ 62 w 81"/>
                <a:gd name="T1" fmla="*/ 362 h 389"/>
                <a:gd name="T2" fmla="*/ 81 w 81"/>
                <a:gd name="T3" fmla="*/ 31 h 389"/>
                <a:gd name="T4" fmla="*/ 81 w 81"/>
                <a:gd name="T5" fmla="*/ 20 h 389"/>
                <a:gd name="T6" fmla="*/ 77 w 81"/>
                <a:gd name="T7" fmla="*/ 8 h 389"/>
                <a:gd name="T8" fmla="*/ 66 w 81"/>
                <a:gd name="T9" fmla="*/ 4 h 389"/>
                <a:gd name="T10" fmla="*/ 54 w 81"/>
                <a:gd name="T11" fmla="*/ 0 h 389"/>
                <a:gd name="T12" fmla="*/ 43 w 81"/>
                <a:gd name="T13" fmla="*/ 0 h 389"/>
                <a:gd name="T14" fmla="*/ 31 w 81"/>
                <a:gd name="T15" fmla="*/ 8 h 389"/>
                <a:gd name="T16" fmla="*/ 23 w 81"/>
                <a:gd name="T17" fmla="*/ 16 h 389"/>
                <a:gd name="T18" fmla="*/ 23 w 81"/>
                <a:gd name="T19" fmla="*/ 27 h 389"/>
                <a:gd name="T20" fmla="*/ 0 w 81"/>
                <a:gd name="T21" fmla="*/ 358 h 389"/>
                <a:gd name="T22" fmla="*/ 4 w 81"/>
                <a:gd name="T23" fmla="*/ 370 h 389"/>
                <a:gd name="T24" fmla="*/ 8 w 81"/>
                <a:gd name="T25" fmla="*/ 377 h 389"/>
                <a:gd name="T26" fmla="*/ 19 w 81"/>
                <a:gd name="T27" fmla="*/ 385 h 389"/>
                <a:gd name="T28" fmla="*/ 31 w 81"/>
                <a:gd name="T29" fmla="*/ 389 h 389"/>
                <a:gd name="T30" fmla="*/ 31 w 81"/>
                <a:gd name="T31" fmla="*/ 389 h 389"/>
                <a:gd name="T32" fmla="*/ 43 w 81"/>
                <a:gd name="T33" fmla="*/ 389 h 389"/>
                <a:gd name="T34" fmla="*/ 54 w 81"/>
                <a:gd name="T35" fmla="*/ 381 h 389"/>
                <a:gd name="T36" fmla="*/ 62 w 81"/>
                <a:gd name="T37" fmla="*/ 374 h 389"/>
                <a:gd name="T38" fmla="*/ 62 w 81"/>
                <a:gd name="T39" fmla="*/ 362 h 389"/>
                <a:gd name="T40" fmla="*/ 62 w 81"/>
                <a:gd name="T41" fmla="*/ 36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89">
                  <a:moveTo>
                    <a:pt x="62" y="362"/>
                  </a:moveTo>
                  <a:lnTo>
                    <a:pt x="81" y="31"/>
                  </a:lnTo>
                  <a:lnTo>
                    <a:pt x="81" y="20"/>
                  </a:lnTo>
                  <a:lnTo>
                    <a:pt x="77" y="8"/>
                  </a:lnTo>
                  <a:lnTo>
                    <a:pt x="66" y="4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1" y="8"/>
                  </a:lnTo>
                  <a:lnTo>
                    <a:pt x="23" y="16"/>
                  </a:lnTo>
                  <a:lnTo>
                    <a:pt x="23" y="27"/>
                  </a:lnTo>
                  <a:lnTo>
                    <a:pt x="0" y="358"/>
                  </a:lnTo>
                  <a:lnTo>
                    <a:pt x="4" y="370"/>
                  </a:lnTo>
                  <a:lnTo>
                    <a:pt x="8" y="377"/>
                  </a:lnTo>
                  <a:lnTo>
                    <a:pt x="19" y="385"/>
                  </a:lnTo>
                  <a:lnTo>
                    <a:pt x="31" y="389"/>
                  </a:lnTo>
                  <a:lnTo>
                    <a:pt x="31" y="389"/>
                  </a:lnTo>
                  <a:lnTo>
                    <a:pt x="43" y="389"/>
                  </a:lnTo>
                  <a:lnTo>
                    <a:pt x="54" y="381"/>
                  </a:lnTo>
                  <a:lnTo>
                    <a:pt x="62" y="374"/>
                  </a:lnTo>
                  <a:lnTo>
                    <a:pt x="62" y="362"/>
                  </a:lnTo>
                  <a:lnTo>
                    <a:pt x="62" y="3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99"/>
            <p:cNvSpPr>
              <a:spLocks/>
            </p:cNvSpPr>
            <p:nvPr/>
          </p:nvSpPr>
          <p:spPr bwMode="auto">
            <a:xfrm>
              <a:off x="4924425" y="4414838"/>
              <a:ext cx="104775" cy="201613"/>
            </a:xfrm>
            <a:custGeom>
              <a:avLst/>
              <a:gdLst>
                <a:gd name="T0" fmla="*/ 27 w 66"/>
                <a:gd name="T1" fmla="*/ 127 h 127"/>
                <a:gd name="T2" fmla="*/ 31 w 66"/>
                <a:gd name="T3" fmla="*/ 127 h 127"/>
                <a:gd name="T4" fmla="*/ 42 w 66"/>
                <a:gd name="T5" fmla="*/ 123 h 127"/>
                <a:gd name="T6" fmla="*/ 50 w 66"/>
                <a:gd name="T7" fmla="*/ 116 h 127"/>
                <a:gd name="T8" fmla="*/ 58 w 66"/>
                <a:gd name="T9" fmla="*/ 108 h 127"/>
                <a:gd name="T10" fmla="*/ 62 w 66"/>
                <a:gd name="T11" fmla="*/ 96 h 127"/>
                <a:gd name="T12" fmla="*/ 66 w 66"/>
                <a:gd name="T13" fmla="*/ 31 h 127"/>
                <a:gd name="T14" fmla="*/ 62 w 66"/>
                <a:gd name="T15" fmla="*/ 19 h 127"/>
                <a:gd name="T16" fmla="*/ 58 w 66"/>
                <a:gd name="T17" fmla="*/ 8 h 127"/>
                <a:gd name="T18" fmla="*/ 46 w 66"/>
                <a:gd name="T19" fmla="*/ 0 h 127"/>
                <a:gd name="T20" fmla="*/ 35 w 66"/>
                <a:gd name="T21" fmla="*/ 0 h 127"/>
                <a:gd name="T22" fmla="*/ 23 w 66"/>
                <a:gd name="T23" fmla="*/ 0 h 127"/>
                <a:gd name="T24" fmla="*/ 12 w 66"/>
                <a:gd name="T25" fmla="*/ 8 h 127"/>
                <a:gd name="T26" fmla="*/ 4 w 66"/>
                <a:gd name="T27" fmla="*/ 16 h 127"/>
                <a:gd name="T28" fmla="*/ 4 w 66"/>
                <a:gd name="T29" fmla="*/ 27 h 127"/>
                <a:gd name="T30" fmla="*/ 0 w 66"/>
                <a:gd name="T31" fmla="*/ 93 h 127"/>
                <a:gd name="T32" fmla="*/ 0 w 66"/>
                <a:gd name="T33" fmla="*/ 104 h 127"/>
                <a:gd name="T34" fmla="*/ 8 w 66"/>
                <a:gd name="T35" fmla="*/ 116 h 127"/>
                <a:gd name="T36" fmla="*/ 15 w 66"/>
                <a:gd name="T37" fmla="*/ 123 h 127"/>
                <a:gd name="T38" fmla="*/ 27 w 66"/>
                <a:gd name="T39" fmla="*/ 127 h 127"/>
                <a:gd name="T40" fmla="*/ 27 w 66"/>
                <a:gd name="T4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127">
                  <a:moveTo>
                    <a:pt x="27" y="127"/>
                  </a:moveTo>
                  <a:lnTo>
                    <a:pt x="31" y="127"/>
                  </a:lnTo>
                  <a:lnTo>
                    <a:pt x="42" y="123"/>
                  </a:lnTo>
                  <a:lnTo>
                    <a:pt x="50" y="116"/>
                  </a:lnTo>
                  <a:lnTo>
                    <a:pt x="58" y="108"/>
                  </a:lnTo>
                  <a:lnTo>
                    <a:pt x="62" y="96"/>
                  </a:lnTo>
                  <a:lnTo>
                    <a:pt x="66" y="31"/>
                  </a:lnTo>
                  <a:lnTo>
                    <a:pt x="62" y="19"/>
                  </a:lnTo>
                  <a:lnTo>
                    <a:pt x="58" y="8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8"/>
                  </a:lnTo>
                  <a:lnTo>
                    <a:pt x="4" y="16"/>
                  </a:lnTo>
                  <a:lnTo>
                    <a:pt x="4" y="27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7" y="127"/>
                  </a:lnTo>
                  <a:lnTo>
                    <a:pt x="27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723635" y="2601844"/>
            <a:ext cx="312193" cy="563312"/>
            <a:chOff x="557213" y="3224213"/>
            <a:chExt cx="1671637" cy="3016250"/>
          </a:xfrm>
        </p:grpSpPr>
        <p:sp>
          <p:nvSpPr>
            <p:cNvPr id="62" name="Freeform 104"/>
            <p:cNvSpPr>
              <a:spLocks noEditPoints="1"/>
            </p:cNvSpPr>
            <p:nvPr/>
          </p:nvSpPr>
          <p:spPr bwMode="auto">
            <a:xfrm>
              <a:off x="1658938" y="3224213"/>
              <a:ext cx="569912" cy="3016250"/>
            </a:xfrm>
            <a:custGeom>
              <a:avLst/>
              <a:gdLst>
                <a:gd name="T0" fmla="*/ 135 w 359"/>
                <a:gd name="T1" fmla="*/ 0 h 1900"/>
                <a:gd name="T2" fmla="*/ 104 w 359"/>
                <a:gd name="T3" fmla="*/ 11 h 1900"/>
                <a:gd name="T4" fmla="*/ 31 w 359"/>
                <a:gd name="T5" fmla="*/ 615 h 1900"/>
                <a:gd name="T6" fmla="*/ 31 w 359"/>
                <a:gd name="T7" fmla="*/ 1146 h 1900"/>
                <a:gd name="T8" fmla="*/ 19 w 359"/>
                <a:gd name="T9" fmla="*/ 1150 h 1900"/>
                <a:gd name="T10" fmla="*/ 0 w 359"/>
                <a:gd name="T11" fmla="*/ 1165 h 1900"/>
                <a:gd name="T12" fmla="*/ 0 w 359"/>
                <a:gd name="T13" fmla="*/ 1188 h 1900"/>
                <a:gd name="T14" fmla="*/ 19 w 359"/>
                <a:gd name="T15" fmla="*/ 1208 h 1900"/>
                <a:gd name="T16" fmla="*/ 31 w 359"/>
                <a:gd name="T17" fmla="*/ 1208 h 1900"/>
                <a:gd name="T18" fmla="*/ 35 w 359"/>
                <a:gd name="T19" fmla="*/ 1796 h 1900"/>
                <a:gd name="T20" fmla="*/ 54 w 359"/>
                <a:gd name="T21" fmla="*/ 1842 h 1900"/>
                <a:gd name="T22" fmla="*/ 89 w 359"/>
                <a:gd name="T23" fmla="*/ 1877 h 1900"/>
                <a:gd name="T24" fmla="*/ 135 w 359"/>
                <a:gd name="T25" fmla="*/ 1896 h 1900"/>
                <a:gd name="T26" fmla="*/ 189 w 359"/>
                <a:gd name="T27" fmla="*/ 1896 h 1900"/>
                <a:gd name="T28" fmla="*/ 235 w 359"/>
                <a:gd name="T29" fmla="*/ 1877 h 1900"/>
                <a:gd name="T30" fmla="*/ 270 w 359"/>
                <a:gd name="T31" fmla="*/ 1842 h 1900"/>
                <a:gd name="T32" fmla="*/ 289 w 359"/>
                <a:gd name="T33" fmla="*/ 1796 h 1900"/>
                <a:gd name="T34" fmla="*/ 285 w 359"/>
                <a:gd name="T35" fmla="*/ 1735 h 1900"/>
                <a:gd name="T36" fmla="*/ 251 w 359"/>
                <a:gd name="T37" fmla="*/ 1677 h 1900"/>
                <a:gd name="T38" fmla="*/ 224 w 359"/>
                <a:gd name="T39" fmla="*/ 1177 h 1900"/>
                <a:gd name="T40" fmla="*/ 247 w 359"/>
                <a:gd name="T41" fmla="*/ 1131 h 1900"/>
                <a:gd name="T42" fmla="*/ 293 w 359"/>
                <a:gd name="T43" fmla="*/ 1111 h 1900"/>
                <a:gd name="T44" fmla="*/ 339 w 359"/>
                <a:gd name="T45" fmla="*/ 1108 h 1900"/>
                <a:gd name="T46" fmla="*/ 355 w 359"/>
                <a:gd name="T47" fmla="*/ 1092 h 1900"/>
                <a:gd name="T48" fmla="*/ 355 w 359"/>
                <a:gd name="T49" fmla="*/ 931 h 1900"/>
                <a:gd name="T50" fmla="*/ 339 w 359"/>
                <a:gd name="T51" fmla="*/ 673 h 1900"/>
                <a:gd name="T52" fmla="*/ 312 w 359"/>
                <a:gd name="T53" fmla="*/ 465 h 1900"/>
                <a:gd name="T54" fmla="*/ 278 w 359"/>
                <a:gd name="T55" fmla="*/ 304 h 1900"/>
                <a:gd name="T56" fmla="*/ 239 w 359"/>
                <a:gd name="T57" fmla="*/ 180 h 1900"/>
                <a:gd name="T58" fmla="*/ 204 w 359"/>
                <a:gd name="T59" fmla="*/ 96 h 1900"/>
                <a:gd name="T60" fmla="*/ 174 w 359"/>
                <a:gd name="T61" fmla="*/ 38 h 1900"/>
                <a:gd name="T62" fmla="*/ 154 w 359"/>
                <a:gd name="T63" fmla="*/ 15 h 1900"/>
                <a:gd name="T64" fmla="*/ 150 w 359"/>
                <a:gd name="T65" fmla="*/ 7 h 1900"/>
                <a:gd name="T66" fmla="*/ 162 w 359"/>
                <a:gd name="T67" fmla="*/ 1208 h 1900"/>
                <a:gd name="T68" fmla="*/ 93 w 359"/>
                <a:gd name="T69" fmla="*/ 1277 h 1900"/>
                <a:gd name="T70" fmla="*/ 227 w 359"/>
                <a:gd name="T71" fmla="*/ 1769 h 1900"/>
                <a:gd name="T72" fmla="*/ 208 w 359"/>
                <a:gd name="T73" fmla="*/ 1815 h 1900"/>
                <a:gd name="T74" fmla="*/ 162 w 359"/>
                <a:gd name="T75" fmla="*/ 1838 h 1900"/>
                <a:gd name="T76" fmla="*/ 112 w 359"/>
                <a:gd name="T77" fmla="*/ 1815 h 1900"/>
                <a:gd name="T78" fmla="*/ 93 w 359"/>
                <a:gd name="T79" fmla="*/ 1769 h 1900"/>
                <a:gd name="T80" fmla="*/ 162 w 359"/>
                <a:gd name="T81" fmla="*/ 1338 h 1900"/>
                <a:gd name="T82" fmla="*/ 170 w 359"/>
                <a:gd name="T83" fmla="*/ 1696 h 1900"/>
                <a:gd name="T84" fmla="*/ 204 w 359"/>
                <a:gd name="T85" fmla="*/ 1715 h 1900"/>
                <a:gd name="T86" fmla="*/ 227 w 359"/>
                <a:gd name="T87" fmla="*/ 1750 h 1900"/>
                <a:gd name="T88" fmla="*/ 227 w 359"/>
                <a:gd name="T89" fmla="*/ 1769 h 1900"/>
                <a:gd name="T90" fmla="*/ 270 w 359"/>
                <a:gd name="T91" fmla="*/ 1050 h 1900"/>
                <a:gd name="T92" fmla="*/ 212 w 359"/>
                <a:gd name="T93" fmla="*/ 1077 h 1900"/>
                <a:gd name="T94" fmla="*/ 166 w 359"/>
                <a:gd name="T95" fmla="*/ 1146 h 1900"/>
                <a:gd name="T96" fmla="*/ 93 w 359"/>
                <a:gd name="T97" fmla="*/ 623 h 1900"/>
                <a:gd name="T98" fmla="*/ 162 w 359"/>
                <a:gd name="T99" fmla="*/ 150 h 1900"/>
                <a:gd name="T100" fmla="*/ 185 w 359"/>
                <a:gd name="T101" fmla="*/ 219 h 1900"/>
                <a:gd name="T102" fmla="*/ 227 w 359"/>
                <a:gd name="T103" fmla="*/ 357 h 1900"/>
                <a:gd name="T104" fmla="*/ 262 w 359"/>
                <a:gd name="T105" fmla="*/ 557 h 1900"/>
                <a:gd name="T106" fmla="*/ 285 w 359"/>
                <a:gd name="T107" fmla="*/ 765 h 1900"/>
                <a:gd name="T108" fmla="*/ 293 w 359"/>
                <a:gd name="T109" fmla="*/ 961 h 1900"/>
                <a:gd name="T110" fmla="*/ 293 w 359"/>
                <a:gd name="T111" fmla="*/ 1050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1900">
                  <a:moveTo>
                    <a:pt x="150" y="7"/>
                  </a:moveTo>
                  <a:lnTo>
                    <a:pt x="135" y="0"/>
                  </a:lnTo>
                  <a:lnTo>
                    <a:pt x="120" y="0"/>
                  </a:lnTo>
                  <a:lnTo>
                    <a:pt x="104" y="11"/>
                  </a:lnTo>
                  <a:lnTo>
                    <a:pt x="96" y="27"/>
                  </a:lnTo>
                  <a:lnTo>
                    <a:pt x="31" y="615"/>
                  </a:lnTo>
                  <a:lnTo>
                    <a:pt x="31" y="619"/>
                  </a:lnTo>
                  <a:lnTo>
                    <a:pt x="31" y="1146"/>
                  </a:lnTo>
                  <a:lnTo>
                    <a:pt x="31" y="1146"/>
                  </a:lnTo>
                  <a:lnTo>
                    <a:pt x="19" y="1150"/>
                  </a:lnTo>
                  <a:lnTo>
                    <a:pt x="8" y="1158"/>
                  </a:lnTo>
                  <a:lnTo>
                    <a:pt x="0" y="1165"/>
                  </a:lnTo>
                  <a:lnTo>
                    <a:pt x="0" y="1177"/>
                  </a:lnTo>
                  <a:lnTo>
                    <a:pt x="0" y="1188"/>
                  </a:lnTo>
                  <a:lnTo>
                    <a:pt x="8" y="1200"/>
                  </a:lnTo>
                  <a:lnTo>
                    <a:pt x="19" y="1208"/>
                  </a:lnTo>
                  <a:lnTo>
                    <a:pt x="31" y="1208"/>
                  </a:lnTo>
                  <a:lnTo>
                    <a:pt x="31" y="1208"/>
                  </a:lnTo>
                  <a:lnTo>
                    <a:pt x="31" y="1769"/>
                  </a:lnTo>
                  <a:lnTo>
                    <a:pt x="35" y="1796"/>
                  </a:lnTo>
                  <a:lnTo>
                    <a:pt x="42" y="1819"/>
                  </a:lnTo>
                  <a:lnTo>
                    <a:pt x="54" y="1842"/>
                  </a:lnTo>
                  <a:lnTo>
                    <a:pt x="69" y="1862"/>
                  </a:lnTo>
                  <a:lnTo>
                    <a:pt x="89" y="1877"/>
                  </a:lnTo>
                  <a:lnTo>
                    <a:pt x="112" y="1888"/>
                  </a:lnTo>
                  <a:lnTo>
                    <a:pt x="135" y="1896"/>
                  </a:lnTo>
                  <a:lnTo>
                    <a:pt x="162" y="1900"/>
                  </a:lnTo>
                  <a:lnTo>
                    <a:pt x="189" y="1896"/>
                  </a:lnTo>
                  <a:lnTo>
                    <a:pt x="212" y="1888"/>
                  </a:lnTo>
                  <a:lnTo>
                    <a:pt x="235" y="1877"/>
                  </a:lnTo>
                  <a:lnTo>
                    <a:pt x="254" y="1862"/>
                  </a:lnTo>
                  <a:lnTo>
                    <a:pt x="270" y="1842"/>
                  </a:lnTo>
                  <a:lnTo>
                    <a:pt x="281" y="1819"/>
                  </a:lnTo>
                  <a:lnTo>
                    <a:pt x="289" y="1796"/>
                  </a:lnTo>
                  <a:lnTo>
                    <a:pt x="289" y="1769"/>
                  </a:lnTo>
                  <a:lnTo>
                    <a:pt x="285" y="1735"/>
                  </a:lnTo>
                  <a:lnTo>
                    <a:pt x="274" y="1704"/>
                  </a:lnTo>
                  <a:lnTo>
                    <a:pt x="251" y="1677"/>
                  </a:lnTo>
                  <a:lnTo>
                    <a:pt x="224" y="1658"/>
                  </a:lnTo>
                  <a:lnTo>
                    <a:pt x="224" y="1177"/>
                  </a:lnTo>
                  <a:lnTo>
                    <a:pt x="231" y="1154"/>
                  </a:lnTo>
                  <a:lnTo>
                    <a:pt x="247" y="1131"/>
                  </a:lnTo>
                  <a:lnTo>
                    <a:pt x="266" y="1115"/>
                  </a:lnTo>
                  <a:lnTo>
                    <a:pt x="293" y="1111"/>
                  </a:lnTo>
                  <a:lnTo>
                    <a:pt x="328" y="1111"/>
                  </a:lnTo>
                  <a:lnTo>
                    <a:pt x="339" y="1108"/>
                  </a:lnTo>
                  <a:lnTo>
                    <a:pt x="347" y="1100"/>
                  </a:lnTo>
                  <a:lnTo>
                    <a:pt x="355" y="1092"/>
                  </a:lnTo>
                  <a:lnTo>
                    <a:pt x="359" y="1081"/>
                  </a:lnTo>
                  <a:lnTo>
                    <a:pt x="355" y="931"/>
                  </a:lnTo>
                  <a:lnTo>
                    <a:pt x="347" y="796"/>
                  </a:lnTo>
                  <a:lnTo>
                    <a:pt x="339" y="673"/>
                  </a:lnTo>
                  <a:lnTo>
                    <a:pt x="328" y="561"/>
                  </a:lnTo>
                  <a:lnTo>
                    <a:pt x="312" y="465"/>
                  </a:lnTo>
                  <a:lnTo>
                    <a:pt x="293" y="377"/>
                  </a:lnTo>
                  <a:lnTo>
                    <a:pt x="278" y="304"/>
                  </a:lnTo>
                  <a:lnTo>
                    <a:pt x="258" y="234"/>
                  </a:lnTo>
                  <a:lnTo>
                    <a:pt x="239" y="180"/>
                  </a:lnTo>
                  <a:lnTo>
                    <a:pt x="220" y="134"/>
                  </a:lnTo>
                  <a:lnTo>
                    <a:pt x="204" y="96"/>
                  </a:lnTo>
                  <a:lnTo>
                    <a:pt x="189" y="65"/>
                  </a:lnTo>
                  <a:lnTo>
                    <a:pt x="174" y="38"/>
                  </a:lnTo>
                  <a:lnTo>
                    <a:pt x="162" y="23"/>
                  </a:lnTo>
                  <a:lnTo>
                    <a:pt x="154" y="15"/>
                  </a:lnTo>
                  <a:lnTo>
                    <a:pt x="150" y="7"/>
                  </a:lnTo>
                  <a:lnTo>
                    <a:pt x="150" y="7"/>
                  </a:lnTo>
                  <a:close/>
                  <a:moveTo>
                    <a:pt x="93" y="1208"/>
                  </a:moveTo>
                  <a:lnTo>
                    <a:pt x="162" y="1208"/>
                  </a:lnTo>
                  <a:lnTo>
                    <a:pt x="162" y="1277"/>
                  </a:lnTo>
                  <a:lnTo>
                    <a:pt x="93" y="1277"/>
                  </a:lnTo>
                  <a:lnTo>
                    <a:pt x="93" y="1208"/>
                  </a:lnTo>
                  <a:close/>
                  <a:moveTo>
                    <a:pt x="227" y="1769"/>
                  </a:moveTo>
                  <a:lnTo>
                    <a:pt x="224" y="1796"/>
                  </a:lnTo>
                  <a:lnTo>
                    <a:pt x="208" y="1815"/>
                  </a:lnTo>
                  <a:lnTo>
                    <a:pt x="189" y="1831"/>
                  </a:lnTo>
                  <a:lnTo>
                    <a:pt x="162" y="1838"/>
                  </a:lnTo>
                  <a:lnTo>
                    <a:pt x="135" y="1831"/>
                  </a:lnTo>
                  <a:lnTo>
                    <a:pt x="112" y="1815"/>
                  </a:lnTo>
                  <a:lnTo>
                    <a:pt x="100" y="1796"/>
                  </a:lnTo>
                  <a:lnTo>
                    <a:pt x="93" y="1769"/>
                  </a:lnTo>
                  <a:lnTo>
                    <a:pt x="93" y="1338"/>
                  </a:lnTo>
                  <a:lnTo>
                    <a:pt x="162" y="1338"/>
                  </a:lnTo>
                  <a:lnTo>
                    <a:pt x="162" y="1677"/>
                  </a:lnTo>
                  <a:lnTo>
                    <a:pt x="170" y="1696"/>
                  </a:lnTo>
                  <a:lnTo>
                    <a:pt x="185" y="1704"/>
                  </a:lnTo>
                  <a:lnTo>
                    <a:pt x="204" y="1715"/>
                  </a:lnTo>
                  <a:lnTo>
                    <a:pt x="216" y="1731"/>
                  </a:lnTo>
                  <a:lnTo>
                    <a:pt x="227" y="1750"/>
                  </a:lnTo>
                  <a:lnTo>
                    <a:pt x="227" y="1769"/>
                  </a:lnTo>
                  <a:lnTo>
                    <a:pt x="227" y="1769"/>
                  </a:lnTo>
                  <a:close/>
                  <a:moveTo>
                    <a:pt x="293" y="1050"/>
                  </a:moveTo>
                  <a:lnTo>
                    <a:pt x="270" y="1050"/>
                  </a:lnTo>
                  <a:lnTo>
                    <a:pt x="251" y="1058"/>
                  </a:lnTo>
                  <a:lnTo>
                    <a:pt x="212" y="1077"/>
                  </a:lnTo>
                  <a:lnTo>
                    <a:pt x="185" y="1108"/>
                  </a:lnTo>
                  <a:lnTo>
                    <a:pt x="166" y="1146"/>
                  </a:lnTo>
                  <a:lnTo>
                    <a:pt x="93" y="1146"/>
                  </a:lnTo>
                  <a:lnTo>
                    <a:pt x="93" y="623"/>
                  </a:lnTo>
                  <a:lnTo>
                    <a:pt x="150" y="123"/>
                  </a:lnTo>
                  <a:lnTo>
                    <a:pt x="162" y="150"/>
                  </a:lnTo>
                  <a:lnTo>
                    <a:pt x="174" y="184"/>
                  </a:lnTo>
                  <a:lnTo>
                    <a:pt x="185" y="219"/>
                  </a:lnTo>
                  <a:lnTo>
                    <a:pt x="201" y="261"/>
                  </a:lnTo>
                  <a:lnTo>
                    <a:pt x="227" y="357"/>
                  </a:lnTo>
                  <a:lnTo>
                    <a:pt x="247" y="457"/>
                  </a:lnTo>
                  <a:lnTo>
                    <a:pt x="262" y="557"/>
                  </a:lnTo>
                  <a:lnTo>
                    <a:pt x="274" y="661"/>
                  </a:lnTo>
                  <a:lnTo>
                    <a:pt x="285" y="765"/>
                  </a:lnTo>
                  <a:lnTo>
                    <a:pt x="289" y="865"/>
                  </a:lnTo>
                  <a:lnTo>
                    <a:pt x="293" y="961"/>
                  </a:lnTo>
                  <a:lnTo>
                    <a:pt x="297" y="1050"/>
                  </a:lnTo>
                  <a:lnTo>
                    <a:pt x="293" y="1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105"/>
            <p:cNvSpPr>
              <a:spLocks noEditPoints="1"/>
            </p:cNvSpPr>
            <p:nvPr/>
          </p:nvSpPr>
          <p:spPr bwMode="auto">
            <a:xfrm>
              <a:off x="557213" y="3224213"/>
              <a:ext cx="992187" cy="3016250"/>
            </a:xfrm>
            <a:custGeom>
              <a:avLst/>
              <a:gdLst>
                <a:gd name="T0" fmla="*/ 131 w 625"/>
                <a:gd name="T1" fmla="*/ 0 h 1900"/>
                <a:gd name="T2" fmla="*/ 89 w 625"/>
                <a:gd name="T3" fmla="*/ 7 h 1900"/>
                <a:gd name="T4" fmla="*/ 43 w 625"/>
                <a:gd name="T5" fmla="*/ 61 h 1900"/>
                <a:gd name="T6" fmla="*/ 35 w 625"/>
                <a:gd name="T7" fmla="*/ 1146 h 1900"/>
                <a:gd name="T8" fmla="*/ 19 w 625"/>
                <a:gd name="T9" fmla="*/ 1150 h 1900"/>
                <a:gd name="T10" fmla="*/ 4 w 625"/>
                <a:gd name="T11" fmla="*/ 1165 h 1900"/>
                <a:gd name="T12" fmla="*/ 4 w 625"/>
                <a:gd name="T13" fmla="*/ 1188 h 1900"/>
                <a:gd name="T14" fmla="*/ 19 w 625"/>
                <a:gd name="T15" fmla="*/ 1208 h 1900"/>
                <a:gd name="T16" fmla="*/ 35 w 625"/>
                <a:gd name="T17" fmla="*/ 1208 h 1900"/>
                <a:gd name="T18" fmla="*/ 39 w 625"/>
                <a:gd name="T19" fmla="*/ 1777 h 1900"/>
                <a:gd name="T20" fmla="*/ 58 w 625"/>
                <a:gd name="T21" fmla="*/ 1838 h 1900"/>
                <a:gd name="T22" fmla="*/ 97 w 625"/>
                <a:gd name="T23" fmla="*/ 1877 h 1900"/>
                <a:gd name="T24" fmla="*/ 139 w 625"/>
                <a:gd name="T25" fmla="*/ 1896 h 1900"/>
                <a:gd name="T26" fmla="*/ 189 w 625"/>
                <a:gd name="T27" fmla="*/ 1896 h 1900"/>
                <a:gd name="T28" fmla="*/ 235 w 625"/>
                <a:gd name="T29" fmla="*/ 1877 h 1900"/>
                <a:gd name="T30" fmla="*/ 274 w 625"/>
                <a:gd name="T31" fmla="*/ 1842 h 1900"/>
                <a:gd name="T32" fmla="*/ 293 w 625"/>
                <a:gd name="T33" fmla="*/ 1796 h 1900"/>
                <a:gd name="T34" fmla="*/ 289 w 625"/>
                <a:gd name="T35" fmla="*/ 1735 h 1900"/>
                <a:gd name="T36" fmla="*/ 255 w 625"/>
                <a:gd name="T37" fmla="*/ 1677 h 1900"/>
                <a:gd name="T38" fmla="*/ 228 w 625"/>
                <a:gd name="T39" fmla="*/ 1208 h 1900"/>
                <a:gd name="T40" fmla="*/ 540 w 625"/>
                <a:gd name="T41" fmla="*/ 1208 h 1900"/>
                <a:gd name="T42" fmla="*/ 555 w 625"/>
                <a:gd name="T43" fmla="*/ 1192 h 1900"/>
                <a:gd name="T44" fmla="*/ 625 w 625"/>
                <a:gd name="T45" fmla="*/ 30 h 1900"/>
                <a:gd name="T46" fmla="*/ 613 w 625"/>
                <a:gd name="T47" fmla="*/ 7 h 1900"/>
                <a:gd name="T48" fmla="*/ 594 w 625"/>
                <a:gd name="T49" fmla="*/ 0 h 1900"/>
                <a:gd name="T50" fmla="*/ 97 w 625"/>
                <a:gd name="T51" fmla="*/ 1208 h 1900"/>
                <a:gd name="T52" fmla="*/ 166 w 625"/>
                <a:gd name="T53" fmla="*/ 1277 h 1900"/>
                <a:gd name="T54" fmla="*/ 97 w 625"/>
                <a:gd name="T55" fmla="*/ 1208 h 1900"/>
                <a:gd name="T56" fmla="*/ 228 w 625"/>
                <a:gd name="T57" fmla="*/ 1796 h 1900"/>
                <a:gd name="T58" fmla="*/ 193 w 625"/>
                <a:gd name="T59" fmla="*/ 1831 h 1900"/>
                <a:gd name="T60" fmla="*/ 135 w 625"/>
                <a:gd name="T61" fmla="*/ 1831 h 1900"/>
                <a:gd name="T62" fmla="*/ 100 w 625"/>
                <a:gd name="T63" fmla="*/ 1777 h 1900"/>
                <a:gd name="T64" fmla="*/ 97 w 625"/>
                <a:gd name="T65" fmla="*/ 1338 h 1900"/>
                <a:gd name="T66" fmla="*/ 166 w 625"/>
                <a:gd name="T67" fmla="*/ 1677 h 1900"/>
                <a:gd name="T68" fmla="*/ 189 w 625"/>
                <a:gd name="T69" fmla="*/ 1704 h 1900"/>
                <a:gd name="T70" fmla="*/ 220 w 625"/>
                <a:gd name="T71" fmla="*/ 1731 h 1900"/>
                <a:gd name="T72" fmla="*/ 231 w 625"/>
                <a:gd name="T73" fmla="*/ 1769 h 1900"/>
                <a:gd name="T74" fmla="*/ 497 w 625"/>
                <a:gd name="T75" fmla="*/ 1146 h 1900"/>
                <a:gd name="T76" fmla="*/ 97 w 625"/>
                <a:gd name="T77" fmla="*/ 96 h 1900"/>
                <a:gd name="T78" fmla="*/ 104 w 625"/>
                <a:gd name="T79" fmla="*/ 73 h 1900"/>
                <a:gd name="T80" fmla="*/ 131 w 625"/>
                <a:gd name="T81" fmla="*/ 61 h 1900"/>
                <a:gd name="T82" fmla="*/ 497 w 625"/>
                <a:gd name="T83" fmla="*/ 1146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5" h="1900">
                  <a:moveTo>
                    <a:pt x="594" y="0"/>
                  </a:moveTo>
                  <a:lnTo>
                    <a:pt x="131" y="0"/>
                  </a:lnTo>
                  <a:lnTo>
                    <a:pt x="108" y="0"/>
                  </a:lnTo>
                  <a:lnTo>
                    <a:pt x="89" y="7"/>
                  </a:lnTo>
                  <a:lnTo>
                    <a:pt x="58" y="30"/>
                  </a:lnTo>
                  <a:lnTo>
                    <a:pt x="43" y="61"/>
                  </a:lnTo>
                  <a:lnTo>
                    <a:pt x="35" y="96"/>
                  </a:lnTo>
                  <a:lnTo>
                    <a:pt x="35" y="1146"/>
                  </a:lnTo>
                  <a:lnTo>
                    <a:pt x="35" y="1146"/>
                  </a:lnTo>
                  <a:lnTo>
                    <a:pt x="19" y="1150"/>
                  </a:lnTo>
                  <a:lnTo>
                    <a:pt x="12" y="1158"/>
                  </a:lnTo>
                  <a:lnTo>
                    <a:pt x="4" y="1165"/>
                  </a:lnTo>
                  <a:lnTo>
                    <a:pt x="0" y="1177"/>
                  </a:lnTo>
                  <a:lnTo>
                    <a:pt x="4" y="1188"/>
                  </a:lnTo>
                  <a:lnTo>
                    <a:pt x="12" y="1200"/>
                  </a:lnTo>
                  <a:lnTo>
                    <a:pt x="19" y="1208"/>
                  </a:lnTo>
                  <a:lnTo>
                    <a:pt x="35" y="1208"/>
                  </a:lnTo>
                  <a:lnTo>
                    <a:pt x="35" y="1208"/>
                  </a:lnTo>
                  <a:lnTo>
                    <a:pt x="35" y="1735"/>
                  </a:lnTo>
                  <a:lnTo>
                    <a:pt x="39" y="1777"/>
                  </a:lnTo>
                  <a:lnTo>
                    <a:pt x="46" y="1808"/>
                  </a:lnTo>
                  <a:lnTo>
                    <a:pt x="58" y="1838"/>
                  </a:lnTo>
                  <a:lnTo>
                    <a:pt x="77" y="1858"/>
                  </a:lnTo>
                  <a:lnTo>
                    <a:pt x="97" y="1877"/>
                  </a:lnTo>
                  <a:lnTo>
                    <a:pt x="116" y="1888"/>
                  </a:lnTo>
                  <a:lnTo>
                    <a:pt x="139" y="1896"/>
                  </a:lnTo>
                  <a:lnTo>
                    <a:pt x="166" y="1900"/>
                  </a:lnTo>
                  <a:lnTo>
                    <a:pt x="189" y="1896"/>
                  </a:lnTo>
                  <a:lnTo>
                    <a:pt x="216" y="1888"/>
                  </a:lnTo>
                  <a:lnTo>
                    <a:pt x="235" y="1877"/>
                  </a:lnTo>
                  <a:lnTo>
                    <a:pt x="255" y="1862"/>
                  </a:lnTo>
                  <a:lnTo>
                    <a:pt x="274" y="1842"/>
                  </a:lnTo>
                  <a:lnTo>
                    <a:pt x="285" y="1819"/>
                  </a:lnTo>
                  <a:lnTo>
                    <a:pt x="293" y="1796"/>
                  </a:lnTo>
                  <a:lnTo>
                    <a:pt x="293" y="1769"/>
                  </a:lnTo>
                  <a:lnTo>
                    <a:pt x="289" y="1735"/>
                  </a:lnTo>
                  <a:lnTo>
                    <a:pt x="278" y="1704"/>
                  </a:lnTo>
                  <a:lnTo>
                    <a:pt x="255" y="1677"/>
                  </a:lnTo>
                  <a:lnTo>
                    <a:pt x="228" y="1658"/>
                  </a:lnTo>
                  <a:lnTo>
                    <a:pt x="228" y="1208"/>
                  </a:lnTo>
                  <a:lnTo>
                    <a:pt x="528" y="1208"/>
                  </a:lnTo>
                  <a:lnTo>
                    <a:pt x="540" y="1208"/>
                  </a:lnTo>
                  <a:lnTo>
                    <a:pt x="548" y="1200"/>
                  </a:lnTo>
                  <a:lnTo>
                    <a:pt x="555" y="1192"/>
                  </a:lnTo>
                  <a:lnTo>
                    <a:pt x="559" y="1181"/>
                  </a:lnTo>
                  <a:lnTo>
                    <a:pt x="625" y="30"/>
                  </a:lnTo>
                  <a:lnTo>
                    <a:pt x="621" y="19"/>
                  </a:lnTo>
                  <a:lnTo>
                    <a:pt x="613" y="7"/>
                  </a:lnTo>
                  <a:lnTo>
                    <a:pt x="605" y="0"/>
                  </a:lnTo>
                  <a:lnTo>
                    <a:pt x="594" y="0"/>
                  </a:lnTo>
                  <a:lnTo>
                    <a:pt x="594" y="0"/>
                  </a:lnTo>
                  <a:close/>
                  <a:moveTo>
                    <a:pt x="97" y="1208"/>
                  </a:moveTo>
                  <a:lnTo>
                    <a:pt x="166" y="1208"/>
                  </a:lnTo>
                  <a:lnTo>
                    <a:pt x="166" y="1277"/>
                  </a:lnTo>
                  <a:lnTo>
                    <a:pt x="97" y="1277"/>
                  </a:lnTo>
                  <a:lnTo>
                    <a:pt x="97" y="1208"/>
                  </a:lnTo>
                  <a:close/>
                  <a:moveTo>
                    <a:pt x="231" y="1769"/>
                  </a:moveTo>
                  <a:lnTo>
                    <a:pt x="228" y="1796"/>
                  </a:lnTo>
                  <a:lnTo>
                    <a:pt x="212" y="1815"/>
                  </a:lnTo>
                  <a:lnTo>
                    <a:pt x="193" y="1831"/>
                  </a:lnTo>
                  <a:lnTo>
                    <a:pt x="166" y="1838"/>
                  </a:lnTo>
                  <a:lnTo>
                    <a:pt x="135" y="1831"/>
                  </a:lnTo>
                  <a:lnTo>
                    <a:pt x="116" y="1812"/>
                  </a:lnTo>
                  <a:lnTo>
                    <a:pt x="100" y="1777"/>
                  </a:lnTo>
                  <a:lnTo>
                    <a:pt x="97" y="1735"/>
                  </a:lnTo>
                  <a:lnTo>
                    <a:pt x="97" y="1338"/>
                  </a:lnTo>
                  <a:lnTo>
                    <a:pt x="166" y="1338"/>
                  </a:lnTo>
                  <a:lnTo>
                    <a:pt x="166" y="1677"/>
                  </a:lnTo>
                  <a:lnTo>
                    <a:pt x="174" y="1696"/>
                  </a:lnTo>
                  <a:lnTo>
                    <a:pt x="189" y="1704"/>
                  </a:lnTo>
                  <a:lnTo>
                    <a:pt x="204" y="1715"/>
                  </a:lnTo>
                  <a:lnTo>
                    <a:pt x="220" y="1731"/>
                  </a:lnTo>
                  <a:lnTo>
                    <a:pt x="228" y="1750"/>
                  </a:lnTo>
                  <a:lnTo>
                    <a:pt x="231" y="1769"/>
                  </a:lnTo>
                  <a:lnTo>
                    <a:pt x="231" y="1769"/>
                  </a:lnTo>
                  <a:close/>
                  <a:moveTo>
                    <a:pt x="497" y="1146"/>
                  </a:moveTo>
                  <a:lnTo>
                    <a:pt x="97" y="1146"/>
                  </a:lnTo>
                  <a:lnTo>
                    <a:pt x="97" y="96"/>
                  </a:lnTo>
                  <a:lnTo>
                    <a:pt x="97" y="84"/>
                  </a:lnTo>
                  <a:lnTo>
                    <a:pt x="104" y="73"/>
                  </a:lnTo>
                  <a:lnTo>
                    <a:pt x="112" y="65"/>
                  </a:lnTo>
                  <a:lnTo>
                    <a:pt x="131" y="61"/>
                  </a:lnTo>
                  <a:lnTo>
                    <a:pt x="559" y="61"/>
                  </a:lnTo>
                  <a:lnTo>
                    <a:pt x="497" y="1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06"/>
            <p:cNvSpPr>
              <a:spLocks/>
            </p:cNvSpPr>
            <p:nvPr/>
          </p:nvSpPr>
          <p:spPr bwMode="auto">
            <a:xfrm>
              <a:off x="1144588" y="3430588"/>
              <a:ext cx="184150" cy="1503363"/>
            </a:xfrm>
            <a:custGeom>
              <a:avLst/>
              <a:gdLst>
                <a:gd name="T0" fmla="*/ 31 w 116"/>
                <a:gd name="T1" fmla="*/ 947 h 947"/>
                <a:gd name="T2" fmla="*/ 31 w 116"/>
                <a:gd name="T3" fmla="*/ 947 h 947"/>
                <a:gd name="T4" fmla="*/ 43 w 116"/>
                <a:gd name="T5" fmla="*/ 947 h 947"/>
                <a:gd name="T6" fmla="*/ 54 w 116"/>
                <a:gd name="T7" fmla="*/ 939 h 947"/>
                <a:gd name="T8" fmla="*/ 62 w 116"/>
                <a:gd name="T9" fmla="*/ 931 h 947"/>
                <a:gd name="T10" fmla="*/ 62 w 116"/>
                <a:gd name="T11" fmla="*/ 920 h 947"/>
                <a:gd name="T12" fmla="*/ 116 w 116"/>
                <a:gd name="T13" fmla="*/ 31 h 947"/>
                <a:gd name="T14" fmla="*/ 112 w 116"/>
                <a:gd name="T15" fmla="*/ 20 h 947"/>
                <a:gd name="T16" fmla="*/ 108 w 116"/>
                <a:gd name="T17" fmla="*/ 12 h 947"/>
                <a:gd name="T18" fmla="*/ 97 w 116"/>
                <a:gd name="T19" fmla="*/ 4 h 947"/>
                <a:gd name="T20" fmla="*/ 85 w 116"/>
                <a:gd name="T21" fmla="*/ 0 h 947"/>
                <a:gd name="T22" fmla="*/ 73 w 116"/>
                <a:gd name="T23" fmla="*/ 0 h 947"/>
                <a:gd name="T24" fmla="*/ 62 w 116"/>
                <a:gd name="T25" fmla="*/ 8 h 947"/>
                <a:gd name="T26" fmla="*/ 54 w 116"/>
                <a:gd name="T27" fmla="*/ 16 h 947"/>
                <a:gd name="T28" fmla="*/ 54 w 116"/>
                <a:gd name="T29" fmla="*/ 27 h 947"/>
                <a:gd name="T30" fmla="*/ 0 w 116"/>
                <a:gd name="T31" fmla="*/ 916 h 947"/>
                <a:gd name="T32" fmla="*/ 4 w 116"/>
                <a:gd name="T33" fmla="*/ 928 h 947"/>
                <a:gd name="T34" fmla="*/ 8 w 116"/>
                <a:gd name="T35" fmla="*/ 939 h 947"/>
                <a:gd name="T36" fmla="*/ 19 w 116"/>
                <a:gd name="T37" fmla="*/ 943 h 947"/>
                <a:gd name="T38" fmla="*/ 31 w 116"/>
                <a:gd name="T39" fmla="*/ 947 h 947"/>
                <a:gd name="T40" fmla="*/ 31 w 116"/>
                <a:gd name="T41" fmla="*/ 947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947">
                  <a:moveTo>
                    <a:pt x="31" y="947"/>
                  </a:moveTo>
                  <a:lnTo>
                    <a:pt x="31" y="947"/>
                  </a:lnTo>
                  <a:lnTo>
                    <a:pt x="43" y="947"/>
                  </a:lnTo>
                  <a:lnTo>
                    <a:pt x="54" y="939"/>
                  </a:lnTo>
                  <a:lnTo>
                    <a:pt x="62" y="931"/>
                  </a:lnTo>
                  <a:lnTo>
                    <a:pt x="62" y="920"/>
                  </a:lnTo>
                  <a:lnTo>
                    <a:pt x="116" y="31"/>
                  </a:lnTo>
                  <a:lnTo>
                    <a:pt x="112" y="20"/>
                  </a:lnTo>
                  <a:lnTo>
                    <a:pt x="108" y="12"/>
                  </a:lnTo>
                  <a:lnTo>
                    <a:pt x="97" y="4"/>
                  </a:lnTo>
                  <a:lnTo>
                    <a:pt x="85" y="0"/>
                  </a:lnTo>
                  <a:lnTo>
                    <a:pt x="73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54" y="27"/>
                  </a:lnTo>
                  <a:lnTo>
                    <a:pt x="0" y="916"/>
                  </a:lnTo>
                  <a:lnTo>
                    <a:pt x="4" y="928"/>
                  </a:lnTo>
                  <a:lnTo>
                    <a:pt x="8" y="939"/>
                  </a:lnTo>
                  <a:lnTo>
                    <a:pt x="19" y="943"/>
                  </a:lnTo>
                  <a:lnTo>
                    <a:pt x="31" y="947"/>
                  </a:lnTo>
                  <a:lnTo>
                    <a:pt x="31" y="9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5" name="Freeform 111"/>
          <p:cNvSpPr>
            <a:spLocks noEditPoints="1"/>
          </p:cNvSpPr>
          <p:nvPr/>
        </p:nvSpPr>
        <p:spPr bwMode="auto">
          <a:xfrm>
            <a:off x="4640166" y="2559270"/>
            <a:ext cx="378710" cy="609787"/>
          </a:xfrm>
          <a:custGeom>
            <a:avLst/>
            <a:gdLst>
              <a:gd name="T0" fmla="*/ 921 w 1180"/>
              <a:gd name="T1" fmla="*/ 384 h 1900"/>
              <a:gd name="T2" fmla="*/ 786 w 1180"/>
              <a:gd name="T3" fmla="*/ 207 h 1900"/>
              <a:gd name="T4" fmla="*/ 833 w 1180"/>
              <a:gd name="T5" fmla="*/ 65 h 1900"/>
              <a:gd name="T6" fmla="*/ 968 w 1180"/>
              <a:gd name="T7" fmla="*/ 73 h 1900"/>
              <a:gd name="T8" fmla="*/ 891 w 1180"/>
              <a:gd name="T9" fmla="*/ 0 h 1900"/>
              <a:gd name="T10" fmla="*/ 659 w 1180"/>
              <a:gd name="T11" fmla="*/ 130 h 1900"/>
              <a:gd name="T12" fmla="*/ 478 w 1180"/>
              <a:gd name="T13" fmla="*/ 180 h 1900"/>
              <a:gd name="T14" fmla="*/ 285 w 1180"/>
              <a:gd name="T15" fmla="*/ 300 h 1900"/>
              <a:gd name="T16" fmla="*/ 173 w 1180"/>
              <a:gd name="T17" fmla="*/ 523 h 1900"/>
              <a:gd name="T18" fmla="*/ 31 w 1180"/>
              <a:gd name="T19" fmla="*/ 788 h 1900"/>
              <a:gd name="T20" fmla="*/ 93 w 1180"/>
              <a:gd name="T21" fmla="*/ 1034 h 1900"/>
              <a:gd name="T22" fmla="*/ 185 w 1180"/>
              <a:gd name="T23" fmla="*/ 1142 h 1900"/>
              <a:gd name="T24" fmla="*/ 308 w 1180"/>
              <a:gd name="T25" fmla="*/ 1450 h 1900"/>
              <a:gd name="T26" fmla="*/ 536 w 1180"/>
              <a:gd name="T27" fmla="*/ 1735 h 1900"/>
              <a:gd name="T28" fmla="*/ 374 w 1180"/>
              <a:gd name="T29" fmla="*/ 1838 h 1900"/>
              <a:gd name="T30" fmla="*/ 385 w 1180"/>
              <a:gd name="T31" fmla="*/ 1900 h 1900"/>
              <a:gd name="T32" fmla="*/ 802 w 1180"/>
              <a:gd name="T33" fmla="*/ 1846 h 1900"/>
              <a:gd name="T34" fmla="*/ 640 w 1180"/>
              <a:gd name="T35" fmla="*/ 1762 h 1900"/>
              <a:gd name="T36" fmla="*/ 806 w 1180"/>
              <a:gd name="T37" fmla="*/ 1496 h 1900"/>
              <a:gd name="T38" fmla="*/ 975 w 1180"/>
              <a:gd name="T39" fmla="*/ 1142 h 1900"/>
              <a:gd name="T40" fmla="*/ 1072 w 1180"/>
              <a:gd name="T41" fmla="*/ 1046 h 1900"/>
              <a:gd name="T42" fmla="*/ 1160 w 1180"/>
              <a:gd name="T43" fmla="*/ 911 h 1900"/>
              <a:gd name="T44" fmla="*/ 1130 w 1180"/>
              <a:gd name="T45" fmla="*/ 704 h 1900"/>
              <a:gd name="T46" fmla="*/ 686 w 1180"/>
              <a:gd name="T47" fmla="*/ 200 h 1900"/>
              <a:gd name="T48" fmla="*/ 717 w 1180"/>
              <a:gd name="T49" fmla="*/ 361 h 1900"/>
              <a:gd name="T50" fmla="*/ 555 w 1180"/>
              <a:gd name="T51" fmla="*/ 330 h 1900"/>
              <a:gd name="T52" fmla="*/ 628 w 1180"/>
              <a:gd name="T53" fmla="*/ 192 h 1900"/>
              <a:gd name="T54" fmla="*/ 385 w 1180"/>
              <a:gd name="T55" fmla="*/ 1211 h 1900"/>
              <a:gd name="T56" fmla="*/ 378 w 1180"/>
              <a:gd name="T57" fmla="*/ 1431 h 1900"/>
              <a:gd name="T58" fmla="*/ 270 w 1180"/>
              <a:gd name="T59" fmla="*/ 1196 h 1900"/>
              <a:gd name="T60" fmla="*/ 625 w 1180"/>
              <a:gd name="T61" fmla="*/ 1838 h 1900"/>
              <a:gd name="T62" fmla="*/ 459 w 1180"/>
              <a:gd name="T63" fmla="*/ 1331 h 1900"/>
              <a:gd name="T64" fmla="*/ 702 w 1180"/>
              <a:gd name="T65" fmla="*/ 1331 h 1900"/>
              <a:gd name="T66" fmla="*/ 582 w 1180"/>
              <a:gd name="T67" fmla="*/ 1508 h 1900"/>
              <a:gd name="T68" fmla="*/ 786 w 1180"/>
              <a:gd name="T69" fmla="*/ 1431 h 1900"/>
              <a:gd name="T70" fmla="*/ 779 w 1180"/>
              <a:gd name="T71" fmla="*/ 1211 h 1900"/>
              <a:gd name="T72" fmla="*/ 185 w 1180"/>
              <a:gd name="T73" fmla="*/ 1081 h 1900"/>
              <a:gd name="T74" fmla="*/ 173 w 1180"/>
              <a:gd name="T75" fmla="*/ 1015 h 1900"/>
              <a:gd name="T76" fmla="*/ 1010 w 1180"/>
              <a:gd name="T77" fmla="*/ 1061 h 1900"/>
              <a:gd name="T78" fmla="*/ 1106 w 1180"/>
              <a:gd name="T79" fmla="*/ 888 h 1900"/>
              <a:gd name="T80" fmla="*/ 671 w 1180"/>
              <a:gd name="T81" fmla="*/ 950 h 1900"/>
              <a:gd name="T82" fmla="*/ 871 w 1180"/>
              <a:gd name="T83" fmla="*/ 796 h 1900"/>
              <a:gd name="T84" fmla="*/ 640 w 1180"/>
              <a:gd name="T85" fmla="*/ 896 h 1900"/>
              <a:gd name="T86" fmla="*/ 150 w 1180"/>
              <a:gd name="T87" fmla="*/ 958 h 1900"/>
              <a:gd name="T88" fmla="*/ 89 w 1180"/>
              <a:gd name="T89" fmla="*/ 815 h 1900"/>
              <a:gd name="T90" fmla="*/ 335 w 1180"/>
              <a:gd name="T91" fmla="*/ 746 h 1900"/>
              <a:gd name="T92" fmla="*/ 505 w 1180"/>
              <a:gd name="T93" fmla="*/ 654 h 1900"/>
              <a:gd name="T94" fmla="*/ 224 w 1180"/>
              <a:gd name="T95" fmla="*/ 707 h 1900"/>
              <a:gd name="T96" fmla="*/ 181 w 1180"/>
              <a:gd name="T97" fmla="*/ 611 h 1900"/>
              <a:gd name="T98" fmla="*/ 432 w 1180"/>
              <a:gd name="T99" fmla="*/ 511 h 1900"/>
              <a:gd name="T100" fmla="*/ 466 w 1180"/>
              <a:gd name="T101" fmla="*/ 450 h 1900"/>
              <a:gd name="T102" fmla="*/ 308 w 1180"/>
              <a:gd name="T103" fmla="*/ 392 h 1900"/>
              <a:gd name="T104" fmla="*/ 486 w 1180"/>
              <a:gd name="T105" fmla="*/ 284 h 1900"/>
              <a:gd name="T106" fmla="*/ 586 w 1180"/>
              <a:gd name="T107" fmla="*/ 442 h 1900"/>
              <a:gd name="T108" fmla="*/ 833 w 1180"/>
              <a:gd name="T109" fmla="*/ 415 h 1900"/>
              <a:gd name="T110" fmla="*/ 833 w 1180"/>
              <a:gd name="T111" fmla="*/ 504 h 1900"/>
              <a:gd name="T112" fmla="*/ 594 w 1180"/>
              <a:gd name="T113" fmla="*/ 611 h 1900"/>
              <a:gd name="T114" fmla="*/ 675 w 1180"/>
              <a:gd name="T115" fmla="*/ 646 h 1900"/>
              <a:gd name="T116" fmla="*/ 944 w 1180"/>
              <a:gd name="T117" fmla="*/ 469 h 1900"/>
              <a:gd name="T118" fmla="*/ 968 w 1180"/>
              <a:gd name="T119" fmla="*/ 657 h 1900"/>
              <a:gd name="T120" fmla="*/ 956 w 1180"/>
              <a:gd name="T121" fmla="*/ 750 h 1900"/>
              <a:gd name="T122" fmla="*/ 1110 w 1180"/>
              <a:gd name="T123" fmla="*/ 800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0" h="1900">
                <a:moveTo>
                  <a:pt x="1052" y="623"/>
                </a:moveTo>
                <a:lnTo>
                  <a:pt x="1060" y="577"/>
                </a:lnTo>
                <a:lnTo>
                  <a:pt x="1056" y="531"/>
                </a:lnTo>
                <a:lnTo>
                  <a:pt x="1041" y="481"/>
                </a:lnTo>
                <a:lnTo>
                  <a:pt x="1010" y="442"/>
                </a:lnTo>
                <a:lnTo>
                  <a:pt x="971" y="411"/>
                </a:lnTo>
                <a:lnTo>
                  <a:pt x="921" y="384"/>
                </a:lnTo>
                <a:lnTo>
                  <a:pt x="917" y="380"/>
                </a:lnTo>
                <a:lnTo>
                  <a:pt x="864" y="361"/>
                </a:lnTo>
                <a:lnTo>
                  <a:pt x="802" y="342"/>
                </a:lnTo>
                <a:lnTo>
                  <a:pt x="810" y="319"/>
                </a:lnTo>
                <a:lnTo>
                  <a:pt x="810" y="292"/>
                </a:lnTo>
                <a:lnTo>
                  <a:pt x="802" y="246"/>
                </a:lnTo>
                <a:lnTo>
                  <a:pt x="786" y="207"/>
                </a:lnTo>
                <a:lnTo>
                  <a:pt x="756" y="173"/>
                </a:lnTo>
                <a:lnTo>
                  <a:pt x="721" y="146"/>
                </a:lnTo>
                <a:lnTo>
                  <a:pt x="740" y="123"/>
                </a:lnTo>
                <a:lnTo>
                  <a:pt x="759" y="100"/>
                </a:lnTo>
                <a:lnTo>
                  <a:pt x="779" y="84"/>
                </a:lnTo>
                <a:lnTo>
                  <a:pt x="798" y="77"/>
                </a:lnTo>
                <a:lnTo>
                  <a:pt x="833" y="65"/>
                </a:lnTo>
                <a:lnTo>
                  <a:pt x="856" y="61"/>
                </a:lnTo>
                <a:lnTo>
                  <a:pt x="883" y="61"/>
                </a:lnTo>
                <a:lnTo>
                  <a:pt x="906" y="65"/>
                </a:lnTo>
                <a:lnTo>
                  <a:pt x="921" y="69"/>
                </a:lnTo>
                <a:lnTo>
                  <a:pt x="933" y="77"/>
                </a:lnTo>
                <a:lnTo>
                  <a:pt x="948" y="80"/>
                </a:lnTo>
                <a:lnTo>
                  <a:pt x="968" y="73"/>
                </a:lnTo>
                <a:lnTo>
                  <a:pt x="975" y="61"/>
                </a:lnTo>
                <a:lnTo>
                  <a:pt x="979" y="46"/>
                </a:lnTo>
                <a:lnTo>
                  <a:pt x="975" y="34"/>
                </a:lnTo>
                <a:lnTo>
                  <a:pt x="964" y="23"/>
                </a:lnTo>
                <a:lnTo>
                  <a:pt x="944" y="15"/>
                </a:lnTo>
                <a:lnTo>
                  <a:pt x="921" y="7"/>
                </a:lnTo>
                <a:lnTo>
                  <a:pt x="891" y="0"/>
                </a:lnTo>
                <a:lnTo>
                  <a:pt x="856" y="0"/>
                </a:lnTo>
                <a:lnTo>
                  <a:pt x="813" y="4"/>
                </a:lnTo>
                <a:lnTo>
                  <a:pt x="771" y="19"/>
                </a:lnTo>
                <a:lnTo>
                  <a:pt x="732" y="42"/>
                </a:lnTo>
                <a:lnTo>
                  <a:pt x="698" y="77"/>
                </a:lnTo>
                <a:lnTo>
                  <a:pt x="678" y="100"/>
                </a:lnTo>
                <a:lnTo>
                  <a:pt x="659" y="130"/>
                </a:lnTo>
                <a:lnTo>
                  <a:pt x="648" y="130"/>
                </a:lnTo>
                <a:lnTo>
                  <a:pt x="601" y="138"/>
                </a:lnTo>
                <a:lnTo>
                  <a:pt x="563" y="154"/>
                </a:lnTo>
                <a:lnTo>
                  <a:pt x="528" y="184"/>
                </a:lnTo>
                <a:lnTo>
                  <a:pt x="501" y="219"/>
                </a:lnTo>
                <a:lnTo>
                  <a:pt x="490" y="200"/>
                </a:lnTo>
                <a:lnTo>
                  <a:pt x="478" y="180"/>
                </a:lnTo>
                <a:lnTo>
                  <a:pt x="470" y="169"/>
                </a:lnTo>
                <a:lnTo>
                  <a:pt x="459" y="165"/>
                </a:lnTo>
                <a:lnTo>
                  <a:pt x="447" y="161"/>
                </a:lnTo>
                <a:lnTo>
                  <a:pt x="436" y="165"/>
                </a:lnTo>
                <a:lnTo>
                  <a:pt x="374" y="207"/>
                </a:lnTo>
                <a:lnTo>
                  <a:pt x="324" y="254"/>
                </a:lnTo>
                <a:lnTo>
                  <a:pt x="285" y="300"/>
                </a:lnTo>
                <a:lnTo>
                  <a:pt x="262" y="346"/>
                </a:lnTo>
                <a:lnTo>
                  <a:pt x="243" y="388"/>
                </a:lnTo>
                <a:lnTo>
                  <a:pt x="231" y="431"/>
                </a:lnTo>
                <a:lnTo>
                  <a:pt x="227" y="465"/>
                </a:lnTo>
                <a:lnTo>
                  <a:pt x="227" y="492"/>
                </a:lnTo>
                <a:lnTo>
                  <a:pt x="224" y="496"/>
                </a:lnTo>
                <a:lnTo>
                  <a:pt x="173" y="523"/>
                </a:lnTo>
                <a:lnTo>
                  <a:pt x="139" y="561"/>
                </a:lnTo>
                <a:lnTo>
                  <a:pt x="116" y="607"/>
                </a:lnTo>
                <a:lnTo>
                  <a:pt x="104" y="661"/>
                </a:lnTo>
                <a:lnTo>
                  <a:pt x="104" y="700"/>
                </a:lnTo>
                <a:lnTo>
                  <a:pt x="108" y="734"/>
                </a:lnTo>
                <a:lnTo>
                  <a:pt x="66" y="757"/>
                </a:lnTo>
                <a:lnTo>
                  <a:pt x="31" y="788"/>
                </a:lnTo>
                <a:lnTo>
                  <a:pt x="8" y="827"/>
                </a:lnTo>
                <a:lnTo>
                  <a:pt x="0" y="869"/>
                </a:lnTo>
                <a:lnTo>
                  <a:pt x="0" y="896"/>
                </a:lnTo>
                <a:lnTo>
                  <a:pt x="4" y="919"/>
                </a:lnTo>
                <a:lnTo>
                  <a:pt x="19" y="965"/>
                </a:lnTo>
                <a:lnTo>
                  <a:pt x="50" y="1004"/>
                </a:lnTo>
                <a:lnTo>
                  <a:pt x="93" y="1034"/>
                </a:lnTo>
                <a:lnTo>
                  <a:pt x="89" y="1046"/>
                </a:lnTo>
                <a:lnTo>
                  <a:pt x="93" y="1065"/>
                </a:lnTo>
                <a:lnTo>
                  <a:pt x="96" y="1084"/>
                </a:lnTo>
                <a:lnTo>
                  <a:pt x="120" y="1115"/>
                </a:lnTo>
                <a:lnTo>
                  <a:pt x="150" y="1134"/>
                </a:lnTo>
                <a:lnTo>
                  <a:pt x="166" y="1142"/>
                </a:lnTo>
                <a:lnTo>
                  <a:pt x="185" y="1142"/>
                </a:lnTo>
                <a:lnTo>
                  <a:pt x="189" y="1142"/>
                </a:lnTo>
                <a:lnTo>
                  <a:pt x="204" y="1169"/>
                </a:lnTo>
                <a:lnTo>
                  <a:pt x="208" y="1196"/>
                </a:lnTo>
                <a:lnTo>
                  <a:pt x="216" y="1269"/>
                </a:lnTo>
                <a:lnTo>
                  <a:pt x="235" y="1335"/>
                </a:lnTo>
                <a:lnTo>
                  <a:pt x="266" y="1396"/>
                </a:lnTo>
                <a:lnTo>
                  <a:pt x="308" y="1450"/>
                </a:lnTo>
                <a:lnTo>
                  <a:pt x="359" y="1496"/>
                </a:lnTo>
                <a:lnTo>
                  <a:pt x="416" y="1531"/>
                </a:lnTo>
                <a:lnTo>
                  <a:pt x="482" y="1558"/>
                </a:lnTo>
                <a:lnTo>
                  <a:pt x="551" y="1569"/>
                </a:lnTo>
                <a:lnTo>
                  <a:pt x="551" y="1669"/>
                </a:lnTo>
                <a:lnTo>
                  <a:pt x="547" y="1704"/>
                </a:lnTo>
                <a:lnTo>
                  <a:pt x="536" y="1735"/>
                </a:lnTo>
                <a:lnTo>
                  <a:pt x="520" y="1762"/>
                </a:lnTo>
                <a:lnTo>
                  <a:pt x="501" y="1788"/>
                </a:lnTo>
                <a:lnTo>
                  <a:pt x="478" y="1808"/>
                </a:lnTo>
                <a:lnTo>
                  <a:pt x="447" y="1823"/>
                </a:lnTo>
                <a:lnTo>
                  <a:pt x="416" y="1835"/>
                </a:lnTo>
                <a:lnTo>
                  <a:pt x="385" y="1838"/>
                </a:lnTo>
                <a:lnTo>
                  <a:pt x="374" y="1838"/>
                </a:lnTo>
                <a:lnTo>
                  <a:pt x="362" y="1846"/>
                </a:lnTo>
                <a:lnTo>
                  <a:pt x="355" y="1854"/>
                </a:lnTo>
                <a:lnTo>
                  <a:pt x="355" y="1869"/>
                </a:lnTo>
                <a:lnTo>
                  <a:pt x="355" y="1881"/>
                </a:lnTo>
                <a:lnTo>
                  <a:pt x="362" y="1888"/>
                </a:lnTo>
                <a:lnTo>
                  <a:pt x="374" y="1896"/>
                </a:lnTo>
                <a:lnTo>
                  <a:pt x="385" y="1900"/>
                </a:lnTo>
                <a:lnTo>
                  <a:pt x="779" y="1900"/>
                </a:lnTo>
                <a:lnTo>
                  <a:pt x="790" y="1896"/>
                </a:lnTo>
                <a:lnTo>
                  <a:pt x="802" y="1888"/>
                </a:lnTo>
                <a:lnTo>
                  <a:pt x="806" y="1881"/>
                </a:lnTo>
                <a:lnTo>
                  <a:pt x="810" y="1869"/>
                </a:lnTo>
                <a:lnTo>
                  <a:pt x="806" y="1854"/>
                </a:lnTo>
                <a:lnTo>
                  <a:pt x="802" y="1846"/>
                </a:lnTo>
                <a:lnTo>
                  <a:pt x="790" y="1838"/>
                </a:lnTo>
                <a:lnTo>
                  <a:pt x="779" y="1838"/>
                </a:lnTo>
                <a:lnTo>
                  <a:pt x="744" y="1835"/>
                </a:lnTo>
                <a:lnTo>
                  <a:pt x="713" y="1823"/>
                </a:lnTo>
                <a:lnTo>
                  <a:pt x="686" y="1808"/>
                </a:lnTo>
                <a:lnTo>
                  <a:pt x="663" y="1788"/>
                </a:lnTo>
                <a:lnTo>
                  <a:pt x="640" y="1762"/>
                </a:lnTo>
                <a:lnTo>
                  <a:pt x="625" y="1735"/>
                </a:lnTo>
                <a:lnTo>
                  <a:pt x="617" y="1704"/>
                </a:lnTo>
                <a:lnTo>
                  <a:pt x="613" y="1669"/>
                </a:lnTo>
                <a:lnTo>
                  <a:pt x="613" y="1569"/>
                </a:lnTo>
                <a:lnTo>
                  <a:pt x="682" y="1558"/>
                </a:lnTo>
                <a:lnTo>
                  <a:pt x="748" y="1531"/>
                </a:lnTo>
                <a:lnTo>
                  <a:pt x="806" y="1496"/>
                </a:lnTo>
                <a:lnTo>
                  <a:pt x="856" y="1450"/>
                </a:lnTo>
                <a:lnTo>
                  <a:pt x="898" y="1396"/>
                </a:lnTo>
                <a:lnTo>
                  <a:pt x="929" y="1335"/>
                </a:lnTo>
                <a:lnTo>
                  <a:pt x="948" y="1269"/>
                </a:lnTo>
                <a:lnTo>
                  <a:pt x="956" y="1196"/>
                </a:lnTo>
                <a:lnTo>
                  <a:pt x="960" y="1169"/>
                </a:lnTo>
                <a:lnTo>
                  <a:pt x="975" y="1142"/>
                </a:lnTo>
                <a:lnTo>
                  <a:pt x="975" y="1142"/>
                </a:lnTo>
                <a:lnTo>
                  <a:pt x="995" y="1142"/>
                </a:lnTo>
                <a:lnTo>
                  <a:pt x="1014" y="1134"/>
                </a:lnTo>
                <a:lnTo>
                  <a:pt x="1045" y="1115"/>
                </a:lnTo>
                <a:lnTo>
                  <a:pt x="1064" y="1084"/>
                </a:lnTo>
                <a:lnTo>
                  <a:pt x="1072" y="1065"/>
                </a:lnTo>
                <a:lnTo>
                  <a:pt x="1072" y="1046"/>
                </a:lnTo>
                <a:lnTo>
                  <a:pt x="1068" y="1023"/>
                </a:lnTo>
                <a:lnTo>
                  <a:pt x="1079" y="1015"/>
                </a:lnTo>
                <a:lnTo>
                  <a:pt x="1095" y="1000"/>
                </a:lnTo>
                <a:lnTo>
                  <a:pt x="1114" y="984"/>
                </a:lnTo>
                <a:lnTo>
                  <a:pt x="1130" y="965"/>
                </a:lnTo>
                <a:lnTo>
                  <a:pt x="1149" y="938"/>
                </a:lnTo>
                <a:lnTo>
                  <a:pt x="1160" y="911"/>
                </a:lnTo>
                <a:lnTo>
                  <a:pt x="1172" y="877"/>
                </a:lnTo>
                <a:lnTo>
                  <a:pt x="1180" y="842"/>
                </a:lnTo>
                <a:lnTo>
                  <a:pt x="1176" y="815"/>
                </a:lnTo>
                <a:lnTo>
                  <a:pt x="1172" y="784"/>
                </a:lnTo>
                <a:lnTo>
                  <a:pt x="1164" y="757"/>
                </a:lnTo>
                <a:lnTo>
                  <a:pt x="1149" y="731"/>
                </a:lnTo>
                <a:lnTo>
                  <a:pt x="1130" y="704"/>
                </a:lnTo>
                <a:lnTo>
                  <a:pt x="1110" y="677"/>
                </a:lnTo>
                <a:lnTo>
                  <a:pt x="1083" y="650"/>
                </a:lnTo>
                <a:lnTo>
                  <a:pt x="1052" y="623"/>
                </a:lnTo>
                <a:lnTo>
                  <a:pt x="1052" y="623"/>
                </a:lnTo>
                <a:close/>
                <a:moveTo>
                  <a:pt x="648" y="192"/>
                </a:moveTo>
                <a:lnTo>
                  <a:pt x="667" y="192"/>
                </a:lnTo>
                <a:lnTo>
                  <a:pt x="686" y="200"/>
                </a:lnTo>
                <a:lnTo>
                  <a:pt x="717" y="219"/>
                </a:lnTo>
                <a:lnTo>
                  <a:pt x="740" y="254"/>
                </a:lnTo>
                <a:lnTo>
                  <a:pt x="748" y="273"/>
                </a:lnTo>
                <a:lnTo>
                  <a:pt x="748" y="292"/>
                </a:lnTo>
                <a:lnTo>
                  <a:pt x="748" y="311"/>
                </a:lnTo>
                <a:lnTo>
                  <a:pt x="740" y="330"/>
                </a:lnTo>
                <a:lnTo>
                  <a:pt x="717" y="361"/>
                </a:lnTo>
                <a:lnTo>
                  <a:pt x="686" y="384"/>
                </a:lnTo>
                <a:lnTo>
                  <a:pt x="667" y="392"/>
                </a:lnTo>
                <a:lnTo>
                  <a:pt x="648" y="392"/>
                </a:lnTo>
                <a:lnTo>
                  <a:pt x="628" y="392"/>
                </a:lnTo>
                <a:lnTo>
                  <a:pt x="609" y="384"/>
                </a:lnTo>
                <a:lnTo>
                  <a:pt x="574" y="361"/>
                </a:lnTo>
                <a:lnTo>
                  <a:pt x="555" y="330"/>
                </a:lnTo>
                <a:lnTo>
                  <a:pt x="547" y="311"/>
                </a:lnTo>
                <a:lnTo>
                  <a:pt x="547" y="292"/>
                </a:lnTo>
                <a:lnTo>
                  <a:pt x="547" y="273"/>
                </a:lnTo>
                <a:lnTo>
                  <a:pt x="555" y="254"/>
                </a:lnTo>
                <a:lnTo>
                  <a:pt x="574" y="219"/>
                </a:lnTo>
                <a:lnTo>
                  <a:pt x="609" y="200"/>
                </a:lnTo>
                <a:lnTo>
                  <a:pt x="628" y="192"/>
                </a:lnTo>
                <a:lnTo>
                  <a:pt x="648" y="192"/>
                </a:lnTo>
                <a:lnTo>
                  <a:pt x="648" y="192"/>
                </a:lnTo>
                <a:close/>
                <a:moveTo>
                  <a:pt x="270" y="1196"/>
                </a:moveTo>
                <a:lnTo>
                  <a:pt x="266" y="1169"/>
                </a:lnTo>
                <a:lnTo>
                  <a:pt x="258" y="1142"/>
                </a:lnTo>
                <a:lnTo>
                  <a:pt x="385" y="1142"/>
                </a:lnTo>
                <a:lnTo>
                  <a:pt x="385" y="1211"/>
                </a:lnTo>
                <a:lnTo>
                  <a:pt x="389" y="1281"/>
                </a:lnTo>
                <a:lnTo>
                  <a:pt x="401" y="1342"/>
                </a:lnTo>
                <a:lnTo>
                  <a:pt x="416" y="1404"/>
                </a:lnTo>
                <a:lnTo>
                  <a:pt x="439" y="1458"/>
                </a:lnTo>
                <a:lnTo>
                  <a:pt x="451" y="1481"/>
                </a:lnTo>
                <a:lnTo>
                  <a:pt x="412" y="1458"/>
                </a:lnTo>
                <a:lnTo>
                  <a:pt x="378" y="1431"/>
                </a:lnTo>
                <a:lnTo>
                  <a:pt x="347" y="1400"/>
                </a:lnTo>
                <a:lnTo>
                  <a:pt x="320" y="1365"/>
                </a:lnTo>
                <a:lnTo>
                  <a:pt x="301" y="1327"/>
                </a:lnTo>
                <a:lnTo>
                  <a:pt x="285" y="1288"/>
                </a:lnTo>
                <a:lnTo>
                  <a:pt x="274" y="1242"/>
                </a:lnTo>
                <a:lnTo>
                  <a:pt x="270" y="1196"/>
                </a:lnTo>
                <a:lnTo>
                  <a:pt x="270" y="1196"/>
                </a:lnTo>
                <a:close/>
                <a:moveTo>
                  <a:pt x="625" y="1838"/>
                </a:moveTo>
                <a:lnTo>
                  <a:pt x="540" y="1838"/>
                </a:lnTo>
                <a:lnTo>
                  <a:pt x="563" y="1812"/>
                </a:lnTo>
                <a:lnTo>
                  <a:pt x="582" y="1785"/>
                </a:lnTo>
                <a:lnTo>
                  <a:pt x="601" y="1812"/>
                </a:lnTo>
                <a:lnTo>
                  <a:pt x="625" y="1838"/>
                </a:lnTo>
                <a:lnTo>
                  <a:pt x="625" y="1838"/>
                </a:lnTo>
                <a:close/>
                <a:moveTo>
                  <a:pt x="582" y="1508"/>
                </a:moveTo>
                <a:lnTo>
                  <a:pt x="559" y="1504"/>
                </a:lnTo>
                <a:lnTo>
                  <a:pt x="536" y="1488"/>
                </a:lnTo>
                <a:lnTo>
                  <a:pt x="513" y="1461"/>
                </a:lnTo>
                <a:lnTo>
                  <a:pt x="493" y="1431"/>
                </a:lnTo>
                <a:lnTo>
                  <a:pt x="474" y="1381"/>
                </a:lnTo>
                <a:lnTo>
                  <a:pt x="459" y="1331"/>
                </a:lnTo>
                <a:lnTo>
                  <a:pt x="451" y="1273"/>
                </a:lnTo>
                <a:lnTo>
                  <a:pt x="447" y="1211"/>
                </a:lnTo>
                <a:lnTo>
                  <a:pt x="447" y="1142"/>
                </a:lnTo>
                <a:lnTo>
                  <a:pt x="717" y="1142"/>
                </a:lnTo>
                <a:lnTo>
                  <a:pt x="717" y="1211"/>
                </a:lnTo>
                <a:lnTo>
                  <a:pt x="713" y="1273"/>
                </a:lnTo>
                <a:lnTo>
                  <a:pt x="702" y="1331"/>
                </a:lnTo>
                <a:lnTo>
                  <a:pt x="690" y="1381"/>
                </a:lnTo>
                <a:lnTo>
                  <a:pt x="671" y="1427"/>
                </a:lnTo>
                <a:lnTo>
                  <a:pt x="651" y="1461"/>
                </a:lnTo>
                <a:lnTo>
                  <a:pt x="628" y="1488"/>
                </a:lnTo>
                <a:lnTo>
                  <a:pt x="605" y="1504"/>
                </a:lnTo>
                <a:lnTo>
                  <a:pt x="582" y="1508"/>
                </a:lnTo>
                <a:lnTo>
                  <a:pt x="582" y="1508"/>
                </a:lnTo>
                <a:close/>
                <a:moveTo>
                  <a:pt x="894" y="1196"/>
                </a:moveTo>
                <a:lnTo>
                  <a:pt x="891" y="1242"/>
                </a:lnTo>
                <a:lnTo>
                  <a:pt x="879" y="1288"/>
                </a:lnTo>
                <a:lnTo>
                  <a:pt x="864" y="1327"/>
                </a:lnTo>
                <a:lnTo>
                  <a:pt x="844" y="1365"/>
                </a:lnTo>
                <a:lnTo>
                  <a:pt x="817" y="1400"/>
                </a:lnTo>
                <a:lnTo>
                  <a:pt x="786" y="1431"/>
                </a:lnTo>
                <a:lnTo>
                  <a:pt x="752" y="1458"/>
                </a:lnTo>
                <a:lnTo>
                  <a:pt x="713" y="1481"/>
                </a:lnTo>
                <a:lnTo>
                  <a:pt x="725" y="1458"/>
                </a:lnTo>
                <a:lnTo>
                  <a:pt x="748" y="1404"/>
                </a:lnTo>
                <a:lnTo>
                  <a:pt x="763" y="1342"/>
                </a:lnTo>
                <a:lnTo>
                  <a:pt x="775" y="1281"/>
                </a:lnTo>
                <a:lnTo>
                  <a:pt x="779" y="1211"/>
                </a:lnTo>
                <a:lnTo>
                  <a:pt x="779" y="1142"/>
                </a:lnTo>
                <a:lnTo>
                  <a:pt x="902" y="1142"/>
                </a:lnTo>
                <a:lnTo>
                  <a:pt x="894" y="1169"/>
                </a:lnTo>
                <a:lnTo>
                  <a:pt x="894" y="1196"/>
                </a:lnTo>
                <a:lnTo>
                  <a:pt x="894" y="1196"/>
                </a:lnTo>
                <a:close/>
                <a:moveTo>
                  <a:pt x="975" y="1081"/>
                </a:moveTo>
                <a:lnTo>
                  <a:pt x="185" y="1081"/>
                </a:lnTo>
                <a:lnTo>
                  <a:pt x="173" y="1081"/>
                </a:lnTo>
                <a:lnTo>
                  <a:pt x="162" y="1073"/>
                </a:lnTo>
                <a:lnTo>
                  <a:pt x="154" y="1061"/>
                </a:lnTo>
                <a:lnTo>
                  <a:pt x="150" y="1046"/>
                </a:lnTo>
                <a:lnTo>
                  <a:pt x="154" y="1034"/>
                </a:lnTo>
                <a:lnTo>
                  <a:pt x="162" y="1023"/>
                </a:lnTo>
                <a:lnTo>
                  <a:pt x="173" y="1015"/>
                </a:lnTo>
                <a:lnTo>
                  <a:pt x="185" y="1011"/>
                </a:lnTo>
                <a:lnTo>
                  <a:pt x="975" y="1011"/>
                </a:lnTo>
                <a:lnTo>
                  <a:pt x="991" y="1015"/>
                </a:lnTo>
                <a:lnTo>
                  <a:pt x="1002" y="1023"/>
                </a:lnTo>
                <a:lnTo>
                  <a:pt x="1010" y="1034"/>
                </a:lnTo>
                <a:lnTo>
                  <a:pt x="1010" y="1046"/>
                </a:lnTo>
                <a:lnTo>
                  <a:pt x="1010" y="1061"/>
                </a:lnTo>
                <a:lnTo>
                  <a:pt x="1002" y="1073"/>
                </a:lnTo>
                <a:lnTo>
                  <a:pt x="991" y="1081"/>
                </a:lnTo>
                <a:lnTo>
                  <a:pt x="975" y="1081"/>
                </a:lnTo>
                <a:lnTo>
                  <a:pt x="975" y="1081"/>
                </a:lnTo>
                <a:close/>
                <a:moveTo>
                  <a:pt x="1118" y="838"/>
                </a:moveTo>
                <a:lnTo>
                  <a:pt x="1114" y="865"/>
                </a:lnTo>
                <a:lnTo>
                  <a:pt x="1106" y="888"/>
                </a:lnTo>
                <a:lnTo>
                  <a:pt x="1083" y="927"/>
                </a:lnTo>
                <a:lnTo>
                  <a:pt x="1056" y="954"/>
                </a:lnTo>
                <a:lnTo>
                  <a:pt x="1045" y="965"/>
                </a:lnTo>
                <a:lnTo>
                  <a:pt x="1037" y="969"/>
                </a:lnTo>
                <a:lnTo>
                  <a:pt x="1010" y="958"/>
                </a:lnTo>
                <a:lnTo>
                  <a:pt x="975" y="950"/>
                </a:lnTo>
                <a:lnTo>
                  <a:pt x="671" y="950"/>
                </a:lnTo>
                <a:lnTo>
                  <a:pt x="717" y="927"/>
                </a:lnTo>
                <a:lnTo>
                  <a:pt x="763" y="900"/>
                </a:lnTo>
                <a:lnTo>
                  <a:pt x="864" y="838"/>
                </a:lnTo>
                <a:lnTo>
                  <a:pt x="871" y="831"/>
                </a:lnTo>
                <a:lnTo>
                  <a:pt x="875" y="819"/>
                </a:lnTo>
                <a:lnTo>
                  <a:pt x="875" y="807"/>
                </a:lnTo>
                <a:lnTo>
                  <a:pt x="871" y="796"/>
                </a:lnTo>
                <a:lnTo>
                  <a:pt x="860" y="788"/>
                </a:lnTo>
                <a:lnTo>
                  <a:pt x="852" y="781"/>
                </a:lnTo>
                <a:lnTo>
                  <a:pt x="837" y="784"/>
                </a:lnTo>
                <a:lnTo>
                  <a:pt x="829" y="788"/>
                </a:lnTo>
                <a:lnTo>
                  <a:pt x="732" y="850"/>
                </a:lnTo>
                <a:lnTo>
                  <a:pt x="682" y="873"/>
                </a:lnTo>
                <a:lnTo>
                  <a:pt x="640" y="896"/>
                </a:lnTo>
                <a:lnTo>
                  <a:pt x="598" y="915"/>
                </a:lnTo>
                <a:lnTo>
                  <a:pt x="563" y="931"/>
                </a:lnTo>
                <a:lnTo>
                  <a:pt x="536" y="942"/>
                </a:lnTo>
                <a:lnTo>
                  <a:pt x="520" y="950"/>
                </a:lnTo>
                <a:lnTo>
                  <a:pt x="185" y="950"/>
                </a:lnTo>
                <a:lnTo>
                  <a:pt x="166" y="954"/>
                </a:lnTo>
                <a:lnTo>
                  <a:pt x="150" y="958"/>
                </a:lnTo>
                <a:lnTo>
                  <a:pt x="120" y="981"/>
                </a:lnTo>
                <a:lnTo>
                  <a:pt x="93" y="961"/>
                </a:lnTo>
                <a:lnTo>
                  <a:pt x="73" y="934"/>
                </a:lnTo>
                <a:lnTo>
                  <a:pt x="62" y="908"/>
                </a:lnTo>
                <a:lnTo>
                  <a:pt x="62" y="877"/>
                </a:lnTo>
                <a:lnTo>
                  <a:pt x="69" y="842"/>
                </a:lnTo>
                <a:lnTo>
                  <a:pt x="89" y="815"/>
                </a:lnTo>
                <a:lnTo>
                  <a:pt x="120" y="796"/>
                </a:lnTo>
                <a:lnTo>
                  <a:pt x="158" y="784"/>
                </a:lnTo>
                <a:lnTo>
                  <a:pt x="181" y="781"/>
                </a:lnTo>
                <a:lnTo>
                  <a:pt x="212" y="773"/>
                </a:lnTo>
                <a:lnTo>
                  <a:pt x="247" y="765"/>
                </a:lnTo>
                <a:lnTo>
                  <a:pt x="289" y="757"/>
                </a:lnTo>
                <a:lnTo>
                  <a:pt x="335" y="746"/>
                </a:lnTo>
                <a:lnTo>
                  <a:pt x="385" y="734"/>
                </a:lnTo>
                <a:lnTo>
                  <a:pt x="490" y="704"/>
                </a:lnTo>
                <a:lnTo>
                  <a:pt x="501" y="700"/>
                </a:lnTo>
                <a:lnTo>
                  <a:pt x="509" y="688"/>
                </a:lnTo>
                <a:lnTo>
                  <a:pt x="513" y="677"/>
                </a:lnTo>
                <a:lnTo>
                  <a:pt x="513" y="665"/>
                </a:lnTo>
                <a:lnTo>
                  <a:pt x="505" y="654"/>
                </a:lnTo>
                <a:lnTo>
                  <a:pt x="497" y="646"/>
                </a:lnTo>
                <a:lnTo>
                  <a:pt x="486" y="642"/>
                </a:lnTo>
                <a:lnTo>
                  <a:pt x="474" y="646"/>
                </a:lnTo>
                <a:lnTo>
                  <a:pt x="382" y="669"/>
                </a:lnTo>
                <a:lnTo>
                  <a:pt x="297" y="692"/>
                </a:lnTo>
                <a:lnTo>
                  <a:pt x="258" y="700"/>
                </a:lnTo>
                <a:lnTo>
                  <a:pt x="224" y="707"/>
                </a:lnTo>
                <a:lnTo>
                  <a:pt x="193" y="715"/>
                </a:lnTo>
                <a:lnTo>
                  <a:pt x="170" y="719"/>
                </a:lnTo>
                <a:lnTo>
                  <a:pt x="166" y="700"/>
                </a:lnTo>
                <a:lnTo>
                  <a:pt x="166" y="681"/>
                </a:lnTo>
                <a:lnTo>
                  <a:pt x="166" y="657"/>
                </a:lnTo>
                <a:lnTo>
                  <a:pt x="173" y="634"/>
                </a:lnTo>
                <a:lnTo>
                  <a:pt x="181" y="611"/>
                </a:lnTo>
                <a:lnTo>
                  <a:pt x="197" y="588"/>
                </a:lnTo>
                <a:lnTo>
                  <a:pt x="216" y="569"/>
                </a:lnTo>
                <a:lnTo>
                  <a:pt x="247" y="554"/>
                </a:lnTo>
                <a:lnTo>
                  <a:pt x="278" y="542"/>
                </a:lnTo>
                <a:lnTo>
                  <a:pt x="324" y="531"/>
                </a:lnTo>
                <a:lnTo>
                  <a:pt x="374" y="519"/>
                </a:lnTo>
                <a:lnTo>
                  <a:pt x="432" y="511"/>
                </a:lnTo>
                <a:lnTo>
                  <a:pt x="455" y="504"/>
                </a:lnTo>
                <a:lnTo>
                  <a:pt x="466" y="500"/>
                </a:lnTo>
                <a:lnTo>
                  <a:pt x="474" y="492"/>
                </a:lnTo>
                <a:lnTo>
                  <a:pt x="482" y="481"/>
                </a:lnTo>
                <a:lnTo>
                  <a:pt x="482" y="469"/>
                </a:lnTo>
                <a:lnTo>
                  <a:pt x="474" y="457"/>
                </a:lnTo>
                <a:lnTo>
                  <a:pt x="466" y="450"/>
                </a:lnTo>
                <a:lnTo>
                  <a:pt x="455" y="446"/>
                </a:lnTo>
                <a:lnTo>
                  <a:pt x="443" y="446"/>
                </a:lnTo>
                <a:lnTo>
                  <a:pt x="420" y="450"/>
                </a:lnTo>
                <a:lnTo>
                  <a:pt x="351" y="461"/>
                </a:lnTo>
                <a:lnTo>
                  <a:pt x="289" y="477"/>
                </a:lnTo>
                <a:lnTo>
                  <a:pt x="297" y="423"/>
                </a:lnTo>
                <a:lnTo>
                  <a:pt x="308" y="392"/>
                </a:lnTo>
                <a:lnTo>
                  <a:pt x="320" y="361"/>
                </a:lnTo>
                <a:lnTo>
                  <a:pt x="339" y="330"/>
                </a:lnTo>
                <a:lnTo>
                  <a:pt x="366" y="296"/>
                </a:lnTo>
                <a:lnTo>
                  <a:pt x="397" y="265"/>
                </a:lnTo>
                <a:lnTo>
                  <a:pt x="439" y="238"/>
                </a:lnTo>
                <a:lnTo>
                  <a:pt x="459" y="265"/>
                </a:lnTo>
                <a:lnTo>
                  <a:pt x="486" y="284"/>
                </a:lnTo>
                <a:lnTo>
                  <a:pt x="486" y="292"/>
                </a:lnTo>
                <a:lnTo>
                  <a:pt x="490" y="323"/>
                </a:lnTo>
                <a:lnTo>
                  <a:pt x="497" y="354"/>
                </a:lnTo>
                <a:lnTo>
                  <a:pt x="513" y="384"/>
                </a:lnTo>
                <a:lnTo>
                  <a:pt x="532" y="407"/>
                </a:lnTo>
                <a:lnTo>
                  <a:pt x="555" y="427"/>
                </a:lnTo>
                <a:lnTo>
                  <a:pt x="586" y="442"/>
                </a:lnTo>
                <a:lnTo>
                  <a:pt x="613" y="450"/>
                </a:lnTo>
                <a:lnTo>
                  <a:pt x="648" y="454"/>
                </a:lnTo>
                <a:lnTo>
                  <a:pt x="682" y="450"/>
                </a:lnTo>
                <a:lnTo>
                  <a:pt x="717" y="438"/>
                </a:lnTo>
                <a:lnTo>
                  <a:pt x="744" y="419"/>
                </a:lnTo>
                <a:lnTo>
                  <a:pt x="771" y="396"/>
                </a:lnTo>
                <a:lnTo>
                  <a:pt x="833" y="415"/>
                </a:lnTo>
                <a:lnTo>
                  <a:pt x="887" y="434"/>
                </a:lnTo>
                <a:lnTo>
                  <a:pt x="887" y="442"/>
                </a:lnTo>
                <a:lnTo>
                  <a:pt x="887" y="450"/>
                </a:lnTo>
                <a:lnTo>
                  <a:pt x="883" y="457"/>
                </a:lnTo>
                <a:lnTo>
                  <a:pt x="875" y="469"/>
                </a:lnTo>
                <a:lnTo>
                  <a:pt x="856" y="484"/>
                </a:lnTo>
                <a:lnTo>
                  <a:pt x="833" y="504"/>
                </a:lnTo>
                <a:lnTo>
                  <a:pt x="794" y="527"/>
                </a:lnTo>
                <a:lnTo>
                  <a:pt x="748" y="550"/>
                </a:lnTo>
                <a:lnTo>
                  <a:pt x="717" y="561"/>
                </a:lnTo>
                <a:lnTo>
                  <a:pt x="682" y="577"/>
                </a:lnTo>
                <a:lnTo>
                  <a:pt x="648" y="588"/>
                </a:lnTo>
                <a:lnTo>
                  <a:pt x="605" y="604"/>
                </a:lnTo>
                <a:lnTo>
                  <a:pt x="594" y="611"/>
                </a:lnTo>
                <a:lnTo>
                  <a:pt x="586" y="619"/>
                </a:lnTo>
                <a:lnTo>
                  <a:pt x="582" y="631"/>
                </a:lnTo>
                <a:lnTo>
                  <a:pt x="586" y="642"/>
                </a:lnTo>
                <a:lnTo>
                  <a:pt x="598" y="657"/>
                </a:lnTo>
                <a:lnTo>
                  <a:pt x="613" y="665"/>
                </a:lnTo>
                <a:lnTo>
                  <a:pt x="625" y="661"/>
                </a:lnTo>
                <a:lnTo>
                  <a:pt x="675" y="646"/>
                </a:lnTo>
                <a:lnTo>
                  <a:pt x="725" y="627"/>
                </a:lnTo>
                <a:lnTo>
                  <a:pt x="775" y="604"/>
                </a:lnTo>
                <a:lnTo>
                  <a:pt x="821" y="581"/>
                </a:lnTo>
                <a:lnTo>
                  <a:pt x="864" y="557"/>
                </a:lnTo>
                <a:lnTo>
                  <a:pt x="902" y="531"/>
                </a:lnTo>
                <a:lnTo>
                  <a:pt x="929" y="500"/>
                </a:lnTo>
                <a:lnTo>
                  <a:pt x="944" y="469"/>
                </a:lnTo>
                <a:lnTo>
                  <a:pt x="944" y="469"/>
                </a:lnTo>
                <a:lnTo>
                  <a:pt x="979" y="500"/>
                </a:lnTo>
                <a:lnTo>
                  <a:pt x="991" y="523"/>
                </a:lnTo>
                <a:lnTo>
                  <a:pt x="998" y="546"/>
                </a:lnTo>
                <a:lnTo>
                  <a:pt x="998" y="581"/>
                </a:lnTo>
                <a:lnTo>
                  <a:pt x="987" y="619"/>
                </a:lnTo>
                <a:lnTo>
                  <a:pt x="968" y="657"/>
                </a:lnTo>
                <a:lnTo>
                  <a:pt x="933" y="696"/>
                </a:lnTo>
                <a:lnTo>
                  <a:pt x="929" y="707"/>
                </a:lnTo>
                <a:lnTo>
                  <a:pt x="925" y="719"/>
                </a:lnTo>
                <a:lnTo>
                  <a:pt x="929" y="731"/>
                </a:lnTo>
                <a:lnTo>
                  <a:pt x="937" y="742"/>
                </a:lnTo>
                <a:lnTo>
                  <a:pt x="944" y="746"/>
                </a:lnTo>
                <a:lnTo>
                  <a:pt x="956" y="750"/>
                </a:lnTo>
                <a:lnTo>
                  <a:pt x="968" y="746"/>
                </a:lnTo>
                <a:lnTo>
                  <a:pt x="979" y="738"/>
                </a:lnTo>
                <a:lnTo>
                  <a:pt x="1006" y="711"/>
                </a:lnTo>
                <a:lnTo>
                  <a:pt x="1025" y="681"/>
                </a:lnTo>
                <a:lnTo>
                  <a:pt x="1068" y="719"/>
                </a:lnTo>
                <a:lnTo>
                  <a:pt x="1095" y="761"/>
                </a:lnTo>
                <a:lnTo>
                  <a:pt x="1110" y="800"/>
                </a:lnTo>
                <a:lnTo>
                  <a:pt x="1118" y="838"/>
                </a:lnTo>
                <a:lnTo>
                  <a:pt x="1118" y="8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6"/>
          <p:cNvSpPr>
            <a:spLocks noEditPoints="1"/>
          </p:cNvSpPr>
          <p:nvPr/>
        </p:nvSpPr>
        <p:spPr bwMode="auto">
          <a:xfrm>
            <a:off x="4820840" y="1592728"/>
            <a:ext cx="726048" cy="501092"/>
          </a:xfrm>
          <a:custGeom>
            <a:avLst/>
            <a:gdLst>
              <a:gd name="T0" fmla="*/ 1754 w 1901"/>
              <a:gd name="T1" fmla="*/ 743 h 1312"/>
              <a:gd name="T2" fmla="*/ 1746 w 1901"/>
              <a:gd name="T3" fmla="*/ 612 h 1312"/>
              <a:gd name="T4" fmla="*/ 1766 w 1901"/>
              <a:gd name="T5" fmla="*/ 316 h 1312"/>
              <a:gd name="T6" fmla="*/ 1357 w 1901"/>
              <a:gd name="T7" fmla="*/ 54 h 1312"/>
              <a:gd name="T8" fmla="*/ 783 w 1901"/>
              <a:gd name="T9" fmla="*/ 8 h 1312"/>
              <a:gd name="T10" fmla="*/ 243 w 1901"/>
              <a:gd name="T11" fmla="*/ 193 h 1312"/>
              <a:gd name="T12" fmla="*/ 104 w 1901"/>
              <a:gd name="T13" fmla="*/ 558 h 1312"/>
              <a:gd name="T14" fmla="*/ 143 w 1901"/>
              <a:gd name="T15" fmla="*/ 731 h 1312"/>
              <a:gd name="T16" fmla="*/ 100 w 1901"/>
              <a:gd name="T17" fmla="*/ 870 h 1312"/>
              <a:gd name="T18" fmla="*/ 96 w 1901"/>
              <a:gd name="T19" fmla="*/ 1097 h 1312"/>
              <a:gd name="T20" fmla="*/ 177 w 1901"/>
              <a:gd name="T21" fmla="*/ 1262 h 1312"/>
              <a:gd name="T22" fmla="*/ 1700 w 1901"/>
              <a:gd name="T23" fmla="*/ 1281 h 1312"/>
              <a:gd name="T24" fmla="*/ 1785 w 1901"/>
              <a:gd name="T25" fmla="*/ 1104 h 1312"/>
              <a:gd name="T26" fmla="*/ 1843 w 1901"/>
              <a:gd name="T27" fmla="*/ 908 h 1312"/>
              <a:gd name="T28" fmla="*/ 1746 w 1901"/>
              <a:gd name="T29" fmla="*/ 866 h 1312"/>
              <a:gd name="T30" fmla="*/ 1384 w 1901"/>
              <a:gd name="T31" fmla="*/ 885 h 1312"/>
              <a:gd name="T32" fmla="*/ 1442 w 1901"/>
              <a:gd name="T33" fmla="*/ 747 h 1312"/>
              <a:gd name="T34" fmla="*/ 1608 w 1901"/>
              <a:gd name="T35" fmla="*/ 850 h 1312"/>
              <a:gd name="T36" fmla="*/ 1584 w 1901"/>
              <a:gd name="T37" fmla="*/ 750 h 1312"/>
              <a:gd name="T38" fmla="*/ 1800 w 1901"/>
              <a:gd name="T39" fmla="*/ 831 h 1312"/>
              <a:gd name="T40" fmla="*/ 493 w 1901"/>
              <a:gd name="T41" fmla="*/ 800 h 1312"/>
              <a:gd name="T42" fmla="*/ 621 w 1901"/>
              <a:gd name="T43" fmla="*/ 750 h 1312"/>
              <a:gd name="T44" fmla="*/ 995 w 1901"/>
              <a:gd name="T45" fmla="*/ 881 h 1312"/>
              <a:gd name="T46" fmla="*/ 983 w 1901"/>
              <a:gd name="T47" fmla="*/ 750 h 1312"/>
              <a:gd name="T48" fmla="*/ 1288 w 1901"/>
              <a:gd name="T49" fmla="*/ 866 h 1312"/>
              <a:gd name="T50" fmla="*/ 991 w 1901"/>
              <a:gd name="T51" fmla="*/ 931 h 1312"/>
              <a:gd name="T52" fmla="*/ 447 w 1901"/>
              <a:gd name="T53" fmla="*/ 831 h 1312"/>
              <a:gd name="T54" fmla="*/ 281 w 1901"/>
              <a:gd name="T55" fmla="*/ 862 h 1312"/>
              <a:gd name="T56" fmla="*/ 227 w 1901"/>
              <a:gd name="T57" fmla="*/ 670 h 1312"/>
              <a:gd name="T58" fmla="*/ 513 w 1901"/>
              <a:gd name="T59" fmla="*/ 631 h 1312"/>
              <a:gd name="T60" fmla="*/ 586 w 1901"/>
              <a:gd name="T61" fmla="*/ 654 h 1312"/>
              <a:gd name="T62" fmla="*/ 1014 w 1901"/>
              <a:gd name="T63" fmla="*/ 643 h 1312"/>
              <a:gd name="T64" fmla="*/ 598 w 1901"/>
              <a:gd name="T65" fmla="*/ 681 h 1312"/>
              <a:gd name="T66" fmla="*/ 1114 w 1901"/>
              <a:gd name="T67" fmla="*/ 620 h 1312"/>
              <a:gd name="T68" fmla="*/ 1357 w 1901"/>
              <a:gd name="T69" fmla="*/ 689 h 1312"/>
              <a:gd name="T70" fmla="*/ 1442 w 1901"/>
              <a:gd name="T71" fmla="*/ 654 h 1312"/>
              <a:gd name="T72" fmla="*/ 1642 w 1901"/>
              <a:gd name="T73" fmla="*/ 643 h 1312"/>
              <a:gd name="T74" fmla="*/ 1453 w 1901"/>
              <a:gd name="T75" fmla="*/ 681 h 1312"/>
              <a:gd name="T76" fmla="*/ 212 w 1901"/>
              <a:gd name="T77" fmla="*/ 308 h 1312"/>
              <a:gd name="T78" fmla="*/ 455 w 1901"/>
              <a:gd name="T79" fmla="*/ 393 h 1312"/>
              <a:gd name="T80" fmla="*/ 632 w 1901"/>
              <a:gd name="T81" fmla="*/ 423 h 1312"/>
              <a:gd name="T82" fmla="*/ 798 w 1901"/>
              <a:gd name="T83" fmla="*/ 416 h 1312"/>
              <a:gd name="T84" fmla="*/ 840 w 1901"/>
              <a:gd name="T85" fmla="*/ 373 h 1312"/>
              <a:gd name="T86" fmla="*/ 1045 w 1901"/>
              <a:gd name="T87" fmla="*/ 404 h 1312"/>
              <a:gd name="T88" fmla="*/ 1214 w 1901"/>
              <a:gd name="T89" fmla="*/ 423 h 1312"/>
              <a:gd name="T90" fmla="*/ 948 w 1901"/>
              <a:gd name="T91" fmla="*/ 62 h 1312"/>
              <a:gd name="T92" fmla="*/ 1442 w 1901"/>
              <a:gd name="T93" fmla="*/ 393 h 1312"/>
              <a:gd name="T94" fmla="*/ 1619 w 1901"/>
              <a:gd name="T95" fmla="*/ 423 h 1312"/>
              <a:gd name="T96" fmla="*/ 1530 w 1901"/>
              <a:gd name="T97" fmla="*/ 185 h 1312"/>
              <a:gd name="T98" fmla="*/ 1739 w 1901"/>
              <a:gd name="T99" fmla="*/ 539 h 1312"/>
              <a:gd name="T100" fmla="*/ 158 w 1901"/>
              <a:gd name="T101" fmla="*/ 523 h 1312"/>
              <a:gd name="T102" fmla="*/ 112 w 1901"/>
              <a:gd name="T103" fmla="*/ 804 h 1312"/>
              <a:gd name="T104" fmla="*/ 293 w 1901"/>
              <a:gd name="T105" fmla="*/ 1250 h 1312"/>
              <a:gd name="T106" fmla="*/ 200 w 1901"/>
              <a:gd name="T107" fmla="*/ 1124 h 1312"/>
              <a:gd name="T108" fmla="*/ 1708 w 1901"/>
              <a:gd name="T109" fmla="*/ 1170 h 1312"/>
              <a:gd name="T110" fmla="*/ 162 w 1901"/>
              <a:gd name="T111" fmla="*/ 1050 h 1312"/>
              <a:gd name="T112" fmla="*/ 162 w 1901"/>
              <a:gd name="T113" fmla="*/ 916 h 1312"/>
              <a:gd name="T114" fmla="*/ 443 w 1901"/>
              <a:gd name="T115" fmla="*/ 916 h 1312"/>
              <a:gd name="T116" fmla="*/ 975 w 1901"/>
              <a:gd name="T117" fmla="*/ 993 h 1312"/>
              <a:gd name="T118" fmla="*/ 1380 w 1901"/>
              <a:gd name="T119" fmla="*/ 966 h 1312"/>
              <a:gd name="T120" fmla="*/ 1696 w 1901"/>
              <a:gd name="T121" fmla="*/ 970 h 1312"/>
              <a:gd name="T122" fmla="*/ 1789 w 1901"/>
              <a:gd name="T123" fmla="*/ 1031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1" h="1312">
                <a:moveTo>
                  <a:pt x="1901" y="816"/>
                </a:moveTo>
                <a:lnTo>
                  <a:pt x="1893" y="797"/>
                </a:lnTo>
                <a:lnTo>
                  <a:pt x="1877" y="789"/>
                </a:lnTo>
                <a:lnTo>
                  <a:pt x="1874" y="789"/>
                </a:lnTo>
                <a:lnTo>
                  <a:pt x="1858" y="785"/>
                </a:lnTo>
                <a:lnTo>
                  <a:pt x="1839" y="777"/>
                </a:lnTo>
                <a:lnTo>
                  <a:pt x="1816" y="770"/>
                </a:lnTo>
                <a:lnTo>
                  <a:pt x="1754" y="743"/>
                </a:lnTo>
                <a:lnTo>
                  <a:pt x="1723" y="723"/>
                </a:lnTo>
                <a:lnTo>
                  <a:pt x="1696" y="700"/>
                </a:lnTo>
                <a:lnTo>
                  <a:pt x="1704" y="677"/>
                </a:lnTo>
                <a:lnTo>
                  <a:pt x="1704" y="654"/>
                </a:lnTo>
                <a:lnTo>
                  <a:pt x="1700" y="620"/>
                </a:lnTo>
                <a:lnTo>
                  <a:pt x="1708" y="620"/>
                </a:lnTo>
                <a:lnTo>
                  <a:pt x="1727" y="620"/>
                </a:lnTo>
                <a:lnTo>
                  <a:pt x="1746" y="612"/>
                </a:lnTo>
                <a:lnTo>
                  <a:pt x="1777" y="593"/>
                </a:lnTo>
                <a:lnTo>
                  <a:pt x="1796" y="562"/>
                </a:lnTo>
                <a:lnTo>
                  <a:pt x="1800" y="543"/>
                </a:lnTo>
                <a:lnTo>
                  <a:pt x="1804" y="523"/>
                </a:lnTo>
                <a:lnTo>
                  <a:pt x="1804" y="458"/>
                </a:lnTo>
                <a:lnTo>
                  <a:pt x="1800" y="408"/>
                </a:lnTo>
                <a:lnTo>
                  <a:pt x="1785" y="362"/>
                </a:lnTo>
                <a:lnTo>
                  <a:pt x="1766" y="316"/>
                </a:lnTo>
                <a:lnTo>
                  <a:pt x="1739" y="273"/>
                </a:lnTo>
                <a:lnTo>
                  <a:pt x="1700" y="231"/>
                </a:lnTo>
                <a:lnTo>
                  <a:pt x="1658" y="193"/>
                </a:lnTo>
                <a:lnTo>
                  <a:pt x="1604" y="154"/>
                </a:lnTo>
                <a:lnTo>
                  <a:pt x="1546" y="123"/>
                </a:lnTo>
                <a:lnTo>
                  <a:pt x="1488" y="96"/>
                </a:lnTo>
                <a:lnTo>
                  <a:pt x="1422" y="73"/>
                </a:lnTo>
                <a:lnTo>
                  <a:pt x="1357" y="54"/>
                </a:lnTo>
                <a:lnTo>
                  <a:pt x="1288" y="35"/>
                </a:lnTo>
                <a:lnTo>
                  <a:pt x="1284" y="35"/>
                </a:lnTo>
                <a:lnTo>
                  <a:pt x="1207" y="19"/>
                </a:lnTo>
                <a:lnTo>
                  <a:pt x="1122" y="8"/>
                </a:lnTo>
                <a:lnTo>
                  <a:pt x="1037" y="4"/>
                </a:lnTo>
                <a:lnTo>
                  <a:pt x="948" y="0"/>
                </a:lnTo>
                <a:lnTo>
                  <a:pt x="864" y="4"/>
                </a:lnTo>
                <a:lnTo>
                  <a:pt x="783" y="8"/>
                </a:lnTo>
                <a:lnTo>
                  <a:pt x="702" y="19"/>
                </a:lnTo>
                <a:lnTo>
                  <a:pt x="625" y="31"/>
                </a:lnTo>
                <a:lnTo>
                  <a:pt x="551" y="50"/>
                </a:lnTo>
                <a:lnTo>
                  <a:pt x="482" y="69"/>
                </a:lnTo>
                <a:lnTo>
                  <a:pt x="416" y="96"/>
                </a:lnTo>
                <a:lnTo>
                  <a:pt x="355" y="123"/>
                </a:lnTo>
                <a:lnTo>
                  <a:pt x="297" y="154"/>
                </a:lnTo>
                <a:lnTo>
                  <a:pt x="243" y="193"/>
                </a:lnTo>
                <a:lnTo>
                  <a:pt x="200" y="231"/>
                </a:lnTo>
                <a:lnTo>
                  <a:pt x="162" y="273"/>
                </a:lnTo>
                <a:lnTo>
                  <a:pt x="135" y="316"/>
                </a:lnTo>
                <a:lnTo>
                  <a:pt x="116" y="362"/>
                </a:lnTo>
                <a:lnTo>
                  <a:pt x="100" y="408"/>
                </a:lnTo>
                <a:lnTo>
                  <a:pt x="96" y="458"/>
                </a:lnTo>
                <a:lnTo>
                  <a:pt x="96" y="523"/>
                </a:lnTo>
                <a:lnTo>
                  <a:pt x="104" y="558"/>
                </a:lnTo>
                <a:lnTo>
                  <a:pt x="120" y="585"/>
                </a:lnTo>
                <a:lnTo>
                  <a:pt x="143" y="608"/>
                </a:lnTo>
                <a:lnTo>
                  <a:pt x="170" y="620"/>
                </a:lnTo>
                <a:lnTo>
                  <a:pt x="166" y="635"/>
                </a:lnTo>
                <a:lnTo>
                  <a:pt x="162" y="654"/>
                </a:lnTo>
                <a:lnTo>
                  <a:pt x="170" y="689"/>
                </a:lnTo>
                <a:lnTo>
                  <a:pt x="185" y="716"/>
                </a:lnTo>
                <a:lnTo>
                  <a:pt x="143" y="731"/>
                </a:lnTo>
                <a:lnTo>
                  <a:pt x="96" y="743"/>
                </a:lnTo>
                <a:lnTo>
                  <a:pt x="58" y="754"/>
                </a:lnTo>
                <a:lnTo>
                  <a:pt x="31" y="758"/>
                </a:lnTo>
                <a:lnTo>
                  <a:pt x="12" y="762"/>
                </a:lnTo>
                <a:lnTo>
                  <a:pt x="0" y="777"/>
                </a:lnTo>
                <a:lnTo>
                  <a:pt x="0" y="797"/>
                </a:lnTo>
                <a:lnTo>
                  <a:pt x="12" y="812"/>
                </a:lnTo>
                <a:lnTo>
                  <a:pt x="100" y="870"/>
                </a:lnTo>
                <a:lnTo>
                  <a:pt x="73" y="889"/>
                </a:lnTo>
                <a:lnTo>
                  <a:pt x="50" y="916"/>
                </a:lnTo>
                <a:lnTo>
                  <a:pt x="35" y="947"/>
                </a:lnTo>
                <a:lnTo>
                  <a:pt x="31" y="985"/>
                </a:lnTo>
                <a:lnTo>
                  <a:pt x="35" y="1008"/>
                </a:lnTo>
                <a:lnTo>
                  <a:pt x="39" y="1027"/>
                </a:lnTo>
                <a:lnTo>
                  <a:pt x="62" y="1066"/>
                </a:lnTo>
                <a:lnTo>
                  <a:pt x="96" y="1097"/>
                </a:lnTo>
                <a:lnTo>
                  <a:pt x="116" y="1104"/>
                </a:lnTo>
                <a:lnTo>
                  <a:pt x="139" y="1112"/>
                </a:lnTo>
                <a:lnTo>
                  <a:pt x="131" y="1127"/>
                </a:lnTo>
                <a:lnTo>
                  <a:pt x="131" y="1147"/>
                </a:lnTo>
                <a:lnTo>
                  <a:pt x="135" y="1181"/>
                </a:lnTo>
                <a:lnTo>
                  <a:pt x="143" y="1212"/>
                </a:lnTo>
                <a:lnTo>
                  <a:pt x="158" y="1239"/>
                </a:lnTo>
                <a:lnTo>
                  <a:pt x="177" y="1262"/>
                </a:lnTo>
                <a:lnTo>
                  <a:pt x="200" y="1281"/>
                </a:lnTo>
                <a:lnTo>
                  <a:pt x="227" y="1297"/>
                </a:lnTo>
                <a:lnTo>
                  <a:pt x="258" y="1308"/>
                </a:lnTo>
                <a:lnTo>
                  <a:pt x="293" y="1312"/>
                </a:lnTo>
                <a:lnTo>
                  <a:pt x="1608" y="1312"/>
                </a:lnTo>
                <a:lnTo>
                  <a:pt x="1642" y="1308"/>
                </a:lnTo>
                <a:lnTo>
                  <a:pt x="1673" y="1297"/>
                </a:lnTo>
                <a:lnTo>
                  <a:pt x="1700" y="1281"/>
                </a:lnTo>
                <a:lnTo>
                  <a:pt x="1723" y="1262"/>
                </a:lnTo>
                <a:lnTo>
                  <a:pt x="1742" y="1239"/>
                </a:lnTo>
                <a:lnTo>
                  <a:pt x="1758" y="1212"/>
                </a:lnTo>
                <a:lnTo>
                  <a:pt x="1766" y="1181"/>
                </a:lnTo>
                <a:lnTo>
                  <a:pt x="1769" y="1147"/>
                </a:lnTo>
                <a:lnTo>
                  <a:pt x="1769" y="1127"/>
                </a:lnTo>
                <a:lnTo>
                  <a:pt x="1762" y="1112"/>
                </a:lnTo>
                <a:lnTo>
                  <a:pt x="1785" y="1104"/>
                </a:lnTo>
                <a:lnTo>
                  <a:pt x="1804" y="1097"/>
                </a:lnTo>
                <a:lnTo>
                  <a:pt x="1839" y="1066"/>
                </a:lnTo>
                <a:lnTo>
                  <a:pt x="1862" y="1027"/>
                </a:lnTo>
                <a:lnTo>
                  <a:pt x="1866" y="1008"/>
                </a:lnTo>
                <a:lnTo>
                  <a:pt x="1870" y="985"/>
                </a:lnTo>
                <a:lnTo>
                  <a:pt x="1866" y="958"/>
                </a:lnTo>
                <a:lnTo>
                  <a:pt x="1858" y="931"/>
                </a:lnTo>
                <a:lnTo>
                  <a:pt x="1843" y="908"/>
                </a:lnTo>
                <a:lnTo>
                  <a:pt x="1827" y="889"/>
                </a:lnTo>
                <a:lnTo>
                  <a:pt x="1889" y="847"/>
                </a:lnTo>
                <a:lnTo>
                  <a:pt x="1901" y="831"/>
                </a:lnTo>
                <a:lnTo>
                  <a:pt x="1901" y="816"/>
                </a:lnTo>
                <a:lnTo>
                  <a:pt x="1901" y="816"/>
                </a:lnTo>
                <a:close/>
                <a:moveTo>
                  <a:pt x="1800" y="831"/>
                </a:moveTo>
                <a:lnTo>
                  <a:pt x="1750" y="862"/>
                </a:lnTo>
                <a:lnTo>
                  <a:pt x="1746" y="866"/>
                </a:lnTo>
                <a:lnTo>
                  <a:pt x="1681" y="908"/>
                </a:lnTo>
                <a:lnTo>
                  <a:pt x="1669" y="912"/>
                </a:lnTo>
                <a:lnTo>
                  <a:pt x="1661" y="912"/>
                </a:lnTo>
                <a:lnTo>
                  <a:pt x="1457" y="823"/>
                </a:lnTo>
                <a:lnTo>
                  <a:pt x="1446" y="823"/>
                </a:lnTo>
                <a:lnTo>
                  <a:pt x="1434" y="823"/>
                </a:lnTo>
                <a:lnTo>
                  <a:pt x="1419" y="835"/>
                </a:lnTo>
                <a:lnTo>
                  <a:pt x="1384" y="885"/>
                </a:lnTo>
                <a:lnTo>
                  <a:pt x="1369" y="866"/>
                </a:lnTo>
                <a:lnTo>
                  <a:pt x="1345" y="839"/>
                </a:lnTo>
                <a:lnTo>
                  <a:pt x="1318" y="800"/>
                </a:lnTo>
                <a:lnTo>
                  <a:pt x="1291" y="750"/>
                </a:lnTo>
                <a:lnTo>
                  <a:pt x="1345" y="750"/>
                </a:lnTo>
                <a:lnTo>
                  <a:pt x="1380" y="747"/>
                </a:lnTo>
                <a:lnTo>
                  <a:pt x="1411" y="727"/>
                </a:lnTo>
                <a:lnTo>
                  <a:pt x="1442" y="747"/>
                </a:lnTo>
                <a:lnTo>
                  <a:pt x="1476" y="750"/>
                </a:lnTo>
                <a:lnTo>
                  <a:pt x="1519" y="750"/>
                </a:lnTo>
                <a:lnTo>
                  <a:pt x="1530" y="781"/>
                </a:lnTo>
                <a:lnTo>
                  <a:pt x="1554" y="812"/>
                </a:lnTo>
                <a:lnTo>
                  <a:pt x="1577" y="835"/>
                </a:lnTo>
                <a:lnTo>
                  <a:pt x="1584" y="843"/>
                </a:lnTo>
                <a:lnTo>
                  <a:pt x="1592" y="847"/>
                </a:lnTo>
                <a:lnTo>
                  <a:pt x="1608" y="850"/>
                </a:lnTo>
                <a:lnTo>
                  <a:pt x="1623" y="847"/>
                </a:lnTo>
                <a:lnTo>
                  <a:pt x="1635" y="839"/>
                </a:lnTo>
                <a:lnTo>
                  <a:pt x="1638" y="827"/>
                </a:lnTo>
                <a:lnTo>
                  <a:pt x="1638" y="816"/>
                </a:lnTo>
                <a:lnTo>
                  <a:pt x="1635" y="804"/>
                </a:lnTo>
                <a:lnTo>
                  <a:pt x="1627" y="797"/>
                </a:lnTo>
                <a:lnTo>
                  <a:pt x="1608" y="777"/>
                </a:lnTo>
                <a:lnTo>
                  <a:pt x="1584" y="750"/>
                </a:lnTo>
                <a:lnTo>
                  <a:pt x="1608" y="750"/>
                </a:lnTo>
                <a:lnTo>
                  <a:pt x="1631" y="750"/>
                </a:lnTo>
                <a:lnTo>
                  <a:pt x="1650" y="743"/>
                </a:lnTo>
                <a:lnTo>
                  <a:pt x="1654" y="743"/>
                </a:lnTo>
                <a:lnTo>
                  <a:pt x="1692" y="773"/>
                </a:lnTo>
                <a:lnTo>
                  <a:pt x="1727" y="797"/>
                </a:lnTo>
                <a:lnTo>
                  <a:pt x="1766" y="816"/>
                </a:lnTo>
                <a:lnTo>
                  <a:pt x="1800" y="831"/>
                </a:lnTo>
                <a:lnTo>
                  <a:pt x="1800" y="831"/>
                </a:lnTo>
                <a:close/>
                <a:moveTo>
                  <a:pt x="405" y="750"/>
                </a:moveTo>
                <a:lnTo>
                  <a:pt x="490" y="750"/>
                </a:lnTo>
                <a:lnTo>
                  <a:pt x="509" y="750"/>
                </a:lnTo>
                <a:lnTo>
                  <a:pt x="497" y="766"/>
                </a:lnTo>
                <a:lnTo>
                  <a:pt x="493" y="777"/>
                </a:lnTo>
                <a:lnTo>
                  <a:pt x="493" y="789"/>
                </a:lnTo>
                <a:lnTo>
                  <a:pt x="493" y="800"/>
                </a:lnTo>
                <a:lnTo>
                  <a:pt x="501" y="812"/>
                </a:lnTo>
                <a:lnTo>
                  <a:pt x="524" y="820"/>
                </a:lnTo>
                <a:lnTo>
                  <a:pt x="536" y="816"/>
                </a:lnTo>
                <a:lnTo>
                  <a:pt x="547" y="808"/>
                </a:lnTo>
                <a:lnTo>
                  <a:pt x="567" y="773"/>
                </a:lnTo>
                <a:lnTo>
                  <a:pt x="578" y="743"/>
                </a:lnTo>
                <a:lnTo>
                  <a:pt x="598" y="750"/>
                </a:lnTo>
                <a:lnTo>
                  <a:pt x="621" y="750"/>
                </a:lnTo>
                <a:lnTo>
                  <a:pt x="867" y="750"/>
                </a:lnTo>
                <a:lnTo>
                  <a:pt x="879" y="777"/>
                </a:lnTo>
                <a:lnTo>
                  <a:pt x="902" y="804"/>
                </a:lnTo>
                <a:lnTo>
                  <a:pt x="929" y="839"/>
                </a:lnTo>
                <a:lnTo>
                  <a:pt x="964" y="877"/>
                </a:lnTo>
                <a:lnTo>
                  <a:pt x="971" y="881"/>
                </a:lnTo>
                <a:lnTo>
                  <a:pt x="983" y="885"/>
                </a:lnTo>
                <a:lnTo>
                  <a:pt x="995" y="881"/>
                </a:lnTo>
                <a:lnTo>
                  <a:pt x="1006" y="873"/>
                </a:lnTo>
                <a:lnTo>
                  <a:pt x="1014" y="862"/>
                </a:lnTo>
                <a:lnTo>
                  <a:pt x="1014" y="850"/>
                </a:lnTo>
                <a:lnTo>
                  <a:pt x="1010" y="839"/>
                </a:lnTo>
                <a:lnTo>
                  <a:pt x="1002" y="831"/>
                </a:lnTo>
                <a:lnTo>
                  <a:pt x="964" y="789"/>
                </a:lnTo>
                <a:lnTo>
                  <a:pt x="937" y="750"/>
                </a:lnTo>
                <a:lnTo>
                  <a:pt x="983" y="750"/>
                </a:lnTo>
                <a:lnTo>
                  <a:pt x="1018" y="747"/>
                </a:lnTo>
                <a:lnTo>
                  <a:pt x="1049" y="727"/>
                </a:lnTo>
                <a:lnTo>
                  <a:pt x="1079" y="747"/>
                </a:lnTo>
                <a:lnTo>
                  <a:pt x="1114" y="750"/>
                </a:lnTo>
                <a:lnTo>
                  <a:pt x="1226" y="750"/>
                </a:lnTo>
                <a:lnTo>
                  <a:pt x="1245" y="797"/>
                </a:lnTo>
                <a:lnTo>
                  <a:pt x="1268" y="835"/>
                </a:lnTo>
                <a:lnTo>
                  <a:pt x="1288" y="866"/>
                </a:lnTo>
                <a:lnTo>
                  <a:pt x="1311" y="893"/>
                </a:lnTo>
                <a:lnTo>
                  <a:pt x="1172" y="843"/>
                </a:lnTo>
                <a:lnTo>
                  <a:pt x="1141" y="835"/>
                </a:lnTo>
                <a:lnTo>
                  <a:pt x="1110" y="839"/>
                </a:lnTo>
                <a:lnTo>
                  <a:pt x="1083" y="847"/>
                </a:lnTo>
                <a:lnTo>
                  <a:pt x="1056" y="866"/>
                </a:lnTo>
                <a:lnTo>
                  <a:pt x="1002" y="923"/>
                </a:lnTo>
                <a:lnTo>
                  <a:pt x="991" y="931"/>
                </a:lnTo>
                <a:lnTo>
                  <a:pt x="979" y="931"/>
                </a:lnTo>
                <a:lnTo>
                  <a:pt x="968" y="931"/>
                </a:lnTo>
                <a:lnTo>
                  <a:pt x="956" y="927"/>
                </a:lnTo>
                <a:lnTo>
                  <a:pt x="771" y="797"/>
                </a:lnTo>
                <a:lnTo>
                  <a:pt x="756" y="789"/>
                </a:lnTo>
                <a:lnTo>
                  <a:pt x="740" y="793"/>
                </a:lnTo>
                <a:lnTo>
                  <a:pt x="497" y="881"/>
                </a:lnTo>
                <a:lnTo>
                  <a:pt x="447" y="831"/>
                </a:lnTo>
                <a:lnTo>
                  <a:pt x="428" y="823"/>
                </a:lnTo>
                <a:lnTo>
                  <a:pt x="416" y="823"/>
                </a:lnTo>
                <a:lnTo>
                  <a:pt x="405" y="827"/>
                </a:lnTo>
                <a:lnTo>
                  <a:pt x="316" y="897"/>
                </a:lnTo>
                <a:lnTo>
                  <a:pt x="289" y="904"/>
                </a:lnTo>
                <a:lnTo>
                  <a:pt x="266" y="897"/>
                </a:lnTo>
                <a:lnTo>
                  <a:pt x="247" y="885"/>
                </a:lnTo>
                <a:lnTo>
                  <a:pt x="281" y="862"/>
                </a:lnTo>
                <a:lnTo>
                  <a:pt x="320" y="831"/>
                </a:lnTo>
                <a:lnTo>
                  <a:pt x="362" y="797"/>
                </a:lnTo>
                <a:lnTo>
                  <a:pt x="405" y="750"/>
                </a:lnTo>
                <a:lnTo>
                  <a:pt x="405" y="750"/>
                </a:lnTo>
                <a:close/>
                <a:moveTo>
                  <a:pt x="258" y="689"/>
                </a:moveTo>
                <a:lnTo>
                  <a:pt x="247" y="689"/>
                </a:lnTo>
                <a:lnTo>
                  <a:pt x="235" y="681"/>
                </a:lnTo>
                <a:lnTo>
                  <a:pt x="227" y="670"/>
                </a:lnTo>
                <a:lnTo>
                  <a:pt x="224" y="654"/>
                </a:lnTo>
                <a:lnTo>
                  <a:pt x="227" y="643"/>
                </a:lnTo>
                <a:lnTo>
                  <a:pt x="235" y="631"/>
                </a:lnTo>
                <a:lnTo>
                  <a:pt x="247" y="623"/>
                </a:lnTo>
                <a:lnTo>
                  <a:pt x="258" y="620"/>
                </a:lnTo>
                <a:lnTo>
                  <a:pt x="490" y="620"/>
                </a:lnTo>
                <a:lnTo>
                  <a:pt x="505" y="623"/>
                </a:lnTo>
                <a:lnTo>
                  <a:pt x="513" y="631"/>
                </a:lnTo>
                <a:lnTo>
                  <a:pt x="520" y="643"/>
                </a:lnTo>
                <a:lnTo>
                  <a:pt x="524" y="654"/>
                </a:lnTo>
                <a:lnTo>
                  <a:pt x="520" y="670"/>
                </a:lnTo>
                <a:lnTo>
                  <a:pt x="513" y="681"/>
                </a:lnTo>
                <a:lnTo>
                  <a:pt x="505" y="689"/>
                </a:lnTo>
                <a:lnTo>
                  <a:pt x="490" y="689"/>
                </a:lnTo>
                <a:lnTo>
                  <a:pt x="258" y="689"/>
                </a:lnTo>
                <a:close/>
                <a:moveTo>
                  <a:pt x="586" y="654"/>
                </a:moveTo>
                <a:lnTo>
                  <a:pt x="590" y="643"/>
                </a:lnTo>
                <a:lnTo>
                  <a:pt x="598" y="631"/>
                </a:lnTo>
                <a:lnTo>
                  <a:pt x="609" y="623"/>
                </a:lnTo>
                <a:lnTo>
                  <a:pt x="621" y="620"/>
                </a:lnTo>
                <a:lnTo>
                  <a:pt x="983" y="620"/>
                </a:lnTo>
                <a:lnTo>
                  <a:pt x="998" y="623"/>
                </a:lnTo>
                <a:lnTo>
                  <a:pt x="1006" y="631"/>
                </a:lnTo>
                <a:lnTo>
                  <a:pt x="1014" y="643"/>
                </a:lnTo>
                <a:lnTo>
                  <a:pt x="1018" y="654"/>
                </a:lnTo>
                <a:lnTo>
                  <a:pt x="1014" y="670"/>
                </a:lnTo>
                <a:lnTo>
                  <a:pt x="1006" y="681"/>
                </a:lnTo>
                <a:lnTo>
                  <a:pt x="998" y="689"/>
                </a:lnTo>
                <a:lnTo>
                  <a:pt x="983" y="689"/>
                </a:lnTo>
                <a:lnTo>
                  <a:pt x="621" y="689"/>
                </a:lnTo>
                <a:lnTo>
                  <a:pt x="609" y="689"/>
                </a:lnTo>
                <a:lnTo>
                  <a:pt x="598" y="681"/>
                </a:lnTo>
                <a:lnTo>
                  <a:pt x="590" y="670"/>
                </a:lnTo>
                <a:lnTo>
                  <a:pt x="586" y="654"/>
                </a:lnTo>
                <a:lnTo>
                  <a:pt x="586" y="654"/>
                </a:lnTo>
                <a:close/>
                <a:moveTo>
                  <a:pt x="1079" y="654"/>
                </a:moveTo>
                <a:lnTo>
                  <a:pt x="1083" y="643"/>
                </a:lnTo>
                <a:lnTo>
                  <a:pt x="1091" y="631"/>
                </a:lnTo>
                <a:lnTo>
                  <a:pt x="1103" y="623"/>
                </a:lnTo>
                <a:lnTo>
                  <a:pt x="1114" y="620"/>
                </a:lnTo>
                <a:lnTo>
                  <a:pt x="1345" y="620"/>
                </a:lnTo>
                <a:lnTo>
                  <a:pt x="1357" y="623"/>
                </a:lnTo>
                <a:lnTo>
                  <a:pt x="1369" y="631"/>
                </a:lnTo>
                <a:lnTo>
                  <a:pt x="1376" y="643"/>
                </a:lnTo>
                <a:lnTo>
                  <a:pt x="1380" y="654"/>
                </a:lnTo>
                <a:lnTo>
                  <a:pt x="1376" y="670"/>
                </a:lnTo>
                <a:lnTo>
                  <a:pt x="1369" y="681"/>
                </a:lnTo>
                <a:lnTo>
                  <a:pt x="1357" y="689"/>
                </a:lnTo>
                <a:lnTo>
                  <a:pt x="1345" y="689"/>
                </a:lnTo>
                <a:lnTo>
                  <a:pt x="1114" y="689"/>
                </a:lnTo>
                <a:lnTo>
                  <a:pt x="1103" y="689"/>
                </a:lnTo>
                <a:lnTo>
                  <a:pt x="1091" y="681"/>
                </a:lnTo>
                <a:lnTo>
                  <a:pt x="1083" y="670"/>
                </a:lnTo>
                <a:lnTo>
                  <a:pt x="1079" y="654"/>
                </a:lnTo>
                <a:lnTo>
                  <a:pt x="1079" y="654"/>
                </a:lnTo>
                <a:close/>
                <a:moveTo>
                  <a:pt x="1442" y="654"/>
                </a:moveTo>
                <a:lnTo>
                  <a:pt x="1446" y="643"/>
                </a:lnTo>
                <a:lnTo>
                  <a:pt x="1453" y="631"/>
                </a:lnTo>
                <a:lnTo>
                  <a:pt x="1465" y="623"/>
                </a:lnTo>
                <a:lnTo>
                  <a:pt x="1476" y="620"/>
                </a:lnTo>
                <a:lnTo>
                  <a:pt x="1608" y="620"/>
                </a:lnTo>
                <a:lnTo>
                  <a:pt x="1623" y="623"/>
                </a:lnTo>
                <a:lnTo>
                  <a:pt x="1635" y="631"/>
                </a:lnTo>
                <a:lnTo>
                  <a:pt x="1642" y="643"/>
                </a:lnTo>
                <a:lnTo>
                  <a:pt x="1642" y="654"/>
                </a:lnTo>
                <a:lnTo>
                  <a:pt x="1642" y="670"/>
                </a:lnTo>
                <a:lnTo>
                  <a:pt x="1635" y="681"/>
                </a:lnTo>
                <a:lnTo>
                  <a:pt x="1623" y="689"/>
                </a:lnTo>
                <a:lnTo>
                  <a:pt x="1608" y="689"/>
                </a:lnTo>
                <a:lnTo>
                  <a:pt x="1476" y="689"/>
                </a:lnTo>
                <a:lnTo>
                  <a:pt x="1465" y="689"/>
                </a:lnTo>
                <a:lnTo>
                  <a:pt x="1453" y="681"/>
                </a:lnTo>
                <a:lnTo>
                  <a:pt x="1446" y="670"/>
                </a:lnTo>
                <a:lnTo>
                  <a:pt x="1442" y="654"/>
                </a:lnTo>
                <a:lnTo>
                  <a:pt x="1442" y="654"/>
                </a:lnTo>
                <a:close/>
                <a:moveTo>
                  <a:pt x="158" y="523"/>
                </a:moveTo>
                <a:lnTo>
                  <a:pt x="158" y="458"/>
                </a:lnTo>
                <a:lnTo>
                  <a:pt x="166" y="408"/>
                </a:lnTo>
                <a:lnTo>
                  <a:pt x="181" y="358"/>
                </a:lnTo>
                <a:lnTo>
                  <a:pt x="212" y="308"/>
                </a:lnTo>
                <a:lnTo>
                  <a:pt x="254" y="266"/>
                </a:lnTo>
                <a:lnTo>
                  <a:pt x="401" y="416"/>
                </a:lnTo>
                <a:lnTo>
                  <a:pt x="412" y="423"/>
                </a:lnTo>
                <a:lnTo>
                  <a:pt x="424" y="423"/>
                </a:lnTo>
                <a:lnTo>
                  <a:pt x="436" y="423"/>
                </a:lnTo>
                <a:lnTo>
                  <a:pt x="447" y="416"/>
                </a:lnTo>
                <a:lnTo>
                  <a:pt x="451" y="404"/>
                </a:lnTo>
                <a:lnTo>
                  <a:pt x="455" y="393"/>
                </a:lnTo>
                <a:lnTo>
                  <a:pt x="451" y="381"/>
                </a:lnTo>
                <a:lnTo>
                  <a:pt x="447" y="373"/>
                </a:lnTo>
                <a:lnTo>
                  <a:pt x="301" y="227"/>
                </a:lnTo>
                <a:lnTo>
                  <a:pt x="370" y="185"/>
                </a:lnTo>
                <a:lnTo>
                  <a:pt x="601" y="416"/>
                </a:lnTo>
                <a:lnTo>
                  <a:pt x="609" y="423"/>
                </a:lnTo>
                <a:lnTo>
                  <a:pt x="621" y="423"/>
                </a:lnTo>
                <a:lnTo>
                  <a:pt x="632" y="423"/>
                </a:lnTo>
                <a:lnTo>
                  <a:pt x="644" y="416"/>
                </a:lnTo>
                <a:lnTo>
                  <a:pt x="651" y="404"/>
                </a:lnTo>
                <a:lnTo>
                  <a:pt x="651" y="393"/>
                </a:lnTo>
                <a:lnTo>
                  <a:pt x="651" y="381"/>
                </a:lnTo>
                <a:lnTo>
                  <a:pt x="644" y="373"/>
                </a:lnTo>
                <a:lnTo>
                  <a:pt x="428" y="158"/>
                </a:lnTo>
                <a:lnTo>
                  <a:pt x="509" y="127"/>
                </a:lnTo>
                <a:lnTo>
                  <a:pt x="798" y="416"/>
                </a:lnTo>
                <a:lnTo>
                  <a:pt x="806" y="423"/>
                </a:lnTo>
                <a:lnTo>
                  <a:pt x="817" y="423"/>
                </a:lnTo>
                <a:lnTo>
                  <a:pt x="829" y="423"/>
                </a:lnTo>
                <a:lnTo>
                  <a:pt x="840" y="416"/>
                </a:lnTo>
                <a:lnTo>
                  <a:pt x="848" y="404"/>
                </a:lnTo>
                <a:lnTo>
                  <a:pt x="848" y="393"/>
                </a:lnTo>
                <a:lnTo>
                  <a:pt x="848" y="381"/>
                </a:lnTo>
                <a:lnTo>
                  <a:pt x="840" y="373"/>
                </a:lnTo>
                <a:lnTo>
                  <a:pt x="574" y="108"/>
                </a:lnTo>
                <a:lnTo>
                  <a:pt x="667" y="89"/>
                </a:lnTo>
                <a:lnTo>
                  <a:pt x="995" y="416"/>
                </a:lnTo>
                <a:lnTo>
                  <a:pt x="1006" y="423"/>
                </a:lnTo>
                <a:lnTo>
                  <a:pt x="1018" y="423"/>
                </a:lnTo>
                <a:lnTo>
                  <a:pt x="1029" y="423"/>
                </a:lnTo>
                <a:lnTo>
                  <a:pt x="1037" y="416"/>
                </a:lnTo>
                <a:lnTo>
                  <a:pt x="1045" y="404"/>
                </a:lnTo>
                <a:lnTo>
                  <a:pt x="1049" y="393"/>
                </a:lnTo>
                <a:lnTo>
                  <a:pt x="1045" y="381"/>
                </a:lnTo>
                <a:lnTo>
                  <a:pt x="1037" y="373"/>
                </a:lnTo>
                <a:lnTo>
                  <a:pt x="740" y="77"/>
                </a:lnTo>
                <a:lnTo>
                  <a:pt x="840" y="66"/>
                </a:lnTo>
                <a:lnTo>
                  <a:pt x="1191" y="416"/>
                </a:lnTo>
                <a:lnTo>
                  <a:pt x="1203" y="423"/>
                </a:lnTo>
                <a:lnTo>
                  <a:pt x="1214" y="423"/>
                </a:lnTo>
                <a:lnTo>
                  <a:pt x="1226" y="423"/>
                </a:lnTo>
                <a:lnTo>
                  <a:pt x="1234" y="416"/>
                </a:lnTo>
                <a:lnTo>
                  <a:pt x="1241" y="404"/>
                </a:lnTo>
                <a:lnTo>
                  <a:pt x="1245" y="393"/>
                </a:lnTo>
                <a:lnTo>
                  <a:pt x="1241" y="381"/>
                </a:lnTo>
                <a:lnTo>
                  <a:pt x="1234" y="373"/>
                </a:lnTo>
                <a:lnTo>
                  <a:pt x="925" y="62"/>
                </a:lnTo>
                <a:lnTo>
                  <a:pt x="948" y="62"/>
                </a:lnTo>
                <a:lnTo>
                  <a:pt x="1037" y="66"/>
                </a:lnTo>
                <a:lnTo>
                  <a:pt x="1388" y="416"/>
                </a:lnTo>
                <a:lnTo>
                  <a:pt x="1399" y="423"/>
                </a:lnTo>
                <a:lnTo>
                  <a:pt x="1411" y="423"/>
                </a:lnTo>
                <a:lnTo>
                  <a:pt x="1422" y="423"/>
                </a:lnTo>
                <a:lnTo>
                  <a:pt x="1434" y="416"/>
                </a:lnTo>
                <a:lnTo>
                  <a:pt x="1438" y="404"/>
                </a:lnTo>
                <a:lnTo>
                  <a:pt x="1442" y="393"/>
                </a:lnTo>
                <a:lnTo>
                  <a:pt x="1438" y="381"/>
                </a:lnTo>
                <a:lnTo>
                  <a:pt x="1434" y="373"/>
                </a:lnTo>
                <a:lnTo>
                  <a:pt x="1133" y="73"/>
                </a:lnTo>
                <a:lnTo>
                  <a:pt x="1264" y="93"/>
                </a:lnTo>
                <a:lnTo>
                  <a:pt x="1588" y="416"/>
                </a:lnTo>
                <a:lnTo>
                  <a:pt x="1596" y="423"/>
                </a:lnTo>
                <a:lnTo>
                  <a:pt x="1608" y="423"/>
                </a:lnTo>
                <a:lnTo>
                  <a:pt x="1619" y="423"/>
                </a:lnTo>
                <a:lnTo>
                  <a:pt x="1631" y="416"/>
                </a:lnTo>
                <a:lnTo>
                  <a:pt x="1638" y="404"/>
                </a:lnTo>
                <a:lnTo>
                  <a:pt x="1638" y="393"/>
                </a:lnTo>
                <a:lnTo>
                  <a:pt x="1638" y="381"/>
                </a:lnTo>
                <a:lnTo>
                  <a:pt x="1631" y="373"/>
                </a:lnTo>
                <a:lnTo>
                  <a:pt x="1380" y="123"/>
                </a:lnTo>
                <a:lnTo>
                  <a:pt x="1461" y="150"/>
                </a:lnTo>
                <a:lnTo>
                  <a:pt x="1530" y="185"/>
                </a:lnTo>
                <a:lnTo>
                  <a:pt x="1592" y="219"/>
                </a:lnTo>
                <a:lnTo>
                  <a:pt x="1642" y="262"/>
                </a:lnTo>
                <a:lnTo>
                  <a:pt x="1685" y="308"/>
                </a:lnTo>
                <a:lnTo>
                  <a:pt x="1715" y="354"/>
                </a:lnTo>
                <a:lnTo>
                  <a:pt x="1735" y="404"/>
                </a:lnTo>
                <a:lnTo>
                  <a:pt x="1742" y="458"/>
                </a:lnTo>
                <a:lnTo>
                  <a:pt x="1742" y="523"/>
                </a:lnTo>
                <a:lnTo>
                  <a:pt x="1739" y="539"/>
                </a:lnTo>
                <a:lnTo>
                  <a:pt x="1731" y="550"/>
                </a:lnTo>
                <a:lnTo>
                  <a:pt x="1723" y="558"/>
                </a:lnTo>
                <a:lnTo>
                  <a:pt x="1708" y="558"/>
                </a:lnTo>
                <a:lnTo>
                  <a:pt x="193" y="558"/>
                </a:lnTo>
                <a:lnTo>
                  <a:pt x="177" y="558"/>
                </a:lnTo>
                <a:lnTo>
                  <a:pt x="170" y="550"/>
                </a:lnTo>
                <a:lnTo>
                  <a:pt x="162" y="539"/>
                </a:lnTo>
                <a:lnTo>
                  <a:pt x="158" y="523"/>
                </a:lnTo>
                <a:lnTo>
                  <a:pt x="158" y="523"/>
                </a:lnTo>
                <a:close/>
                <a:moveTo>
                  <a:pt x="266" y="750"/>
                </a:moveTo>
                <a:lnTo>
                  <a:pt x="316" y="750"/>
                </a:lnTo>
                <a:lnTo>
                  <a:pt x="278" y="785"/>
                </a:lnTo>
                <a:lnTo>
                  <a:pt x="243" y="816"/>
                </a:lnTo>
                <a:lnTo>
                  <a:pt x="212" y="835"/>
                </a:lnTo>
                <a:lnTo>
                  <a:pt x="189" y="850"/>
                </a:lnTo>
                <a:lnTo>
                  <a:pt x="112" y="804"/>
                </a:lnTo>
                <a:lnTo>
                  <a:pt x="158" y="789"/>
                </a:lnTo>
                <a:lnTo>
                  <a:pt x="204" y="773"/>
                </a:lnTo>
                <a:lnTo>
                  <a:pt x="243" y="762"/>
                </a:lnTo>
                <a:lnTo>
                  <a:pt x="254" y="758"/>
                </a:lnTo>
                <a:lnTo>
                  <a:pt x="266" y="750"/>
                </a:lnTo>
                <a:lnTo>
                  <a:pt x="266" y="750"/>
                </a:lnTo>
                <a:close/>
                <a:moveTo>
                  <a:pt x="1608" y="1250"/>
                </a:moveTo>
                <a:lnTo>
                  <a:pt x="293" y="1250"/>
                </a:lnTo>
                <a:lnTo>
                  <a:pt x="274" y="1247"/>
                </a:lnTo>
                <a:lnTo>
                  <a:pt x="254" y="1239"/>
                </a:lnTo>
                <a:lnTo>
                  <a:pt x="220" y="1220"/>
                </a:lnTo>
                <a:lnTo>
                  <a:pt x="200" y="1189"/>
                </a:lnTo>
                <a:lnTo>
                  <a:pt x="193" y="1170"/>
                </a:lnTo>
                <a:lnTo>
                  <a:pt x="193" y="1147"/>
                </a:lnTo>
                <a:lnTo>
                  <a:pt x="193" y="1135"/>
                </a:lnTo>
                <a:lnTo>
                  <a:pt x="200" y="1124"/>
                </a:lnTo>
                <a:lnTo>
                  <a:pt x="212" y="1116"/>
                </a:lnTo>
                <a:lnTo>
                  <a:pt x="227" y="1112"/>
                </a:lnTo>
                <a:lnTo>
                  <a:pt x="1673" y="1112"/>
                </a:lnTo>
                <a:lnTo>
                  <a:pt x="1688" y="1116"/>
                </a:lnTo>
                <a:lnTo>
                  <a:pt x="1700" y="1124"/>
                </a:lnTo>
                <a:lnTo>
                  <a:pt x="1708" y="1135"/>
                </a:lnTo>
                <a:lnTo>
                  <a:pt x="1708" y="1147"/>
                </a:lnTo>
                <a:lnTo>
                  <a:pt x="1708" y="1170"/>
                </a:lnTo>
                <a:lnTo>
                  <a:pt x="1700" y="1189"/>
                </a:lnTo>
                <a:lnTo>
                  <a:pt x="1681" y="1220"/>
                </a:lnTo>
                <a:lnTo>
                  <a:pt x="1646" y="1239"/>
                </a:lnTo>
                <a:lnTo>
                  <a:pt x="1627" y="1247"/>
                </a:lnTo>
                <a:lnTo>
                  <a:pt x="1608" y="1250"/>
                </a:lnTo>
                <a:lnTo>
                  <a:pt x="1608" y="1250"/>
                </a:lnTo>
                <a:close/>
                <a:moveTo>
                  <a:pt x="1739" y="1050"/>
                </a:moveTo>
                <a:lnTo>
                  <a:pt x="162" y="1050"/>
                </a:lnTo>
                <a:lnTo>
                  <a:pt x="135" y="1047"/>
                </a:lnTo>
                <a:lnTo>
                  <a:pt x="112" y="1031"/>
                </a:lnTo>
                <a:lnTo>
                  <a:pt x="96" y="1012"/>
                </a:lnTo>
                <a:lnTo>
                  <a:pt x="93" y="985"/>
                </a:lnTo>
                <a:lnTo>
                  <a:pt x="96" y="958"/>
                </a:lnTo>
                <a:lnTo>
                  <a:pt x="112" y="935"/>
                </a:lnTo>
                <a:lnTo>
                  <a:pt x="135" y="923"/>
                </a:lnTo>
                <a:lnTo>
                  <a:pt x="162" y="916"/>
                </a:lnTo>
                <a:lnTo>
                  <a:pt x="177" y="916"/>
                </a:lnTo>
                <a:lnTo>
                  <a:pt x="231" y="950"/>
                </a:lnTo>
                <a:lnTo>
                  <a:pt x="262" y="962"/>
                </a:lnTo>
                <a:lnTo>
                  <a:pt x="293" y="966"/>
                </a:lnTo>
                <a:lnTo>
                  <a:pt x="324" y="962"/>
                </a:lnTo>
                <a:lnTo>
                  <a:pt x="351" y="947"/>
                </a:lnTo>
                <a:lnTo>
                  <a:pt x="389" y="916"/>
                </a:lnTo>
                <a:lnTo>
                  <a:pt x="443" y="916"/>
                </a:lnTo>
                <a:lnTo>
                  <a:pt x="466" y="939"/>
                </a:lnTo>
                <a:lnTo>
                  <a:pt x="482" y="950"/>
                </a:lnTo>
                <a:lnTo>
                  <a:pt x="501" y="947"/>
                </a:lnTo>
                <a:lnTo>
                  <a:pt x="582" y="916"/>
                </a:lnTo>
                <a:lnTo>
                  <a:pt x="837" y="916"/>
                </a:lnTo>
                <a:lnTo>
                  <a:pt x="917" y="977"/>
                </a:lnTo>
                <a:lnTo>
                  <a:pt x="944" y="989"/>
                </a:lnTo>
                <a:lnTo>
                  <a:pt x="975" y="993"/>
                </a:lnTo>
                <a:lnTo>
                  <a:pt x="1014" y="989"/>
                </a:lnTo>
                <a:lnTo>
                  <a:pt x="1045" y="966"/>
                </a:lnTo>
                <a:lnTo>
                  <a:pt x="1095" y="916"/>
                </a:lnTo>
                <a:lnTo>
                  <a:pt x="1195" y="916"/>
                </a:lnTo>
                <a:lnTo>
                  <a:pt x="1195" y="916"/>
                </a:lnTo>
                <a:lnTo>
                  <a:pt x="1318" y="962"/>
                </a:lnTo>
                <a:lnTo>
                  <a:pt x="1353" y="970"/>
                </a:lnTo>
                <a:lnTo>
                  <a:pt x="1380" y="966"/>
                </a:lnTo>
                <a:lnTo>
                  <a:pt x="1411" y="950"/>
                </a:lnTo>
                <a:lnTo>
                  <a:pt x="1430" y="927"/>
                </a:lnTo>
                <a:lnTo>
                  <a:pt x="1438" y="916"/>
                </a:lnTo>
                <a:lnTo>
                  <a:pt x="1515" y="916"/>
                </a:lnTo>
                <a:lnTo>
                  <a:pt x="1635" y="970"/>
                </a:lnTo>
                <a:lnTo>
                  <a:pt x="1654" y="973"/>
                </a:lnTo>
                <a:lnTo>
                  <a:pt x="1677" y="973"/>
                </a:lnTo>
                <a:lnTo>
                  <a:pt x="1696" y="970"/>
                </a:lnTo>
                <a:lnTo>
                  <a:pt x="1715" y="962"/>
                </a:lnTo>
                <a:lnTo>
                  <a:pt x="1769" y="923"/>
                </a:lnTo>
                <a:lnTo>
                  <a:pt x="1785" y="935"/>
                </a:lnTo>
                <a:lnTo>
                  <a:pt x="1796" y="950"/>
                </a:lnTo>
                <a:lnTo>
                  <a:pt x="1804" y="966"/>
                </a:lnTo>
                <a:lnTo>
                  <a:pt x="1808" y="985"/>
                </a:lnTo>
                <a:lnTo>
                  <a:pt x="1804" y="1012"/>
                </a:lnTo>
                <a:lnTo>
                  <a:pt x="1789" y="1031"/>
                </a:lnTo>
                <a:lnTo>
                  <a:pt x="1766" y="1047"/>
                </a:lnTo>
                <a:lnTo>
                  <a:pt x="1739" y="1050"/>
                </a:lnTo>
                <a:lnTo>
                  <a:pt x="1739" y="10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7" name="Group 66"/>
          <p:cNvGrpSpPr/>
          <p:nvPr/>
        </p:nvGrpSpPr>
        <p:grpSpPr>
          <a:xfrm>
            <a:off x="5875717" y="4844053"/>
            <a:ext cx="666534" cy="515383"/>
            <a:chOff x="557213" y="3902075"/>
            <a:chExt cx="3024187" cy="2338388"/>
          </a:xfrm>
        </p:grpSpPr>
        <p:sp>
          <p:nvSpPr>
            <p:cNvPr id="68" name="Freeform 121"/>
            <p:cNvSpPr>
              <a:spLocks noEditPoints="1"/>
            </p:cNvSpPr>
            <p:nvPr/>
          </p:nvSpPr>
          <p:spPr bwMode="auto">
            <a:xfrm>
              <a:off x="557213" y="4670425"/>
              <a:ext cx="3024187" cy="1570038"/>
            </a:xfrm>
            <a:custGeom>
              <a:avLst/>
              <a:gdLst>
                <a:gd name="T0" fmla="*/ 1773 w 1905"/>
                <a:gd name="T1" fmla="*/ 389 h 989"/>
                <a:gd name="T2" fmla="*/ 1839 w 1905"/>
                <a:gd name="T3" fmla="*/ 173 h 989"/>
                <a:gd name="T4" fmla="*/ 1708 w 1905"/>
                <a:gd name="T5" fmla="*/ 120 h 989"/>
                <a:gd name="T6" fmla="*/ 1588 w 1905"/>
                <a:gd name="T7" fmla="*/ 66 h 989"/>
                <a:gd name="T8" fmla="*/ 1546 w 1905"/>
                <a:gd name="T9" fmla="*/ 4 h 989"/>
                <a:gd name="T10" fmla="*/ 1407 w 1905"/>
                <a:gd name="T11" fmla="*/ 27 h 989"/>
                <a:gd name="T12" fmla="*/ 1392 w 1905"/>
                <a:gd name="T13" fmla="*/ 73 h 989"/>
                <a:gd name="T14" fmla="*/ 1257 w 1905"/>
                <a:gd name="T15" fmla="*/ 112 h 989"/>
                <a:gd name="T16" fmla="*/ 1303 w 1905"/>
                <a:gd name="T17" fmla="*/ 370 h 989"/>
                <a:gd name="T18" fmla="*/ 1249 w 1905"/>
                <a:gd name="T19" fmla="*/ 631 h 989"/>
                <a:gd name="T20" fmla="*/ 1245 w 1905"/>
                <a:gd name="T21" fmla="*/ 793 h 989"/>
                <a:gd name="T22" fmla="*/ 1141 w 1905"/>
                <a:gd name="T23" fmla="*/ 704 h 989"/>
                <a:gd name="T24" fmla="*/ 1164 w 1905"/>
                <a:gd name="T25" fmla="*/ 570 h 989"/>
                <a:gd name="T26" fmla="*/ 1149 w 1905"/>
                <a:gd name="T27" fmla="*/ 416 h 989"/>
                <a:gd name="T28" fmla="*/ 1134 w 1905"/>
                <a:gd name="T29" fmla="*/ 281 h 989"/>
                <a:gd name="T30" fmla="*/ 983 w 1905"/>
                <a:gd name="T31" fmla="*/ 189 h 989"/>
                <a:gd name="T32" fmla="*/ 524 w 1905"/>
                <a:gd name="T33" fmla="*/ 143 h 989"/>
                <a:gd name="T34" fmla="*/ 181 w 1905"/>
                <a:gd name="T35" fmla="*/ 223 h 989"/>
                <a:gd name="T36" fmla="*/ 104 w 1905"/>
                <a:gd name="T37" fmla="*/ 316 h 989"/>
                <a:gd name="T38" fmla="*/ 135 w 1905"/>
                <a:gd name="T39" fmla="*/ 454 h 989"/>
                <a:gd name="T40" fmla="*/ 70 w 1905"/>
                <a:gd name="T41" fmla="*/ 627 h 989"/>
                <a:gd name="T42" fmla="*/ 135 w 1905"/>
                <a:gd name="T43" fmla="*/ 727 h 989"/>
                <a:gd name="T44" fmla="*/ 19 w 1905"/>
                <a:gd name="T45" fmla="*/ 812 h 989"/>
                <a:gd name="T46" fmla="*/ 19 w 1905"/>
                <a:gd name="T47" fmla="*/ 970 h 989"/>
                <a:gd name="T48" fmla="*/ 1889 w 1905"/>
                <a:gd name="T49" fmla="*/ 970 h 989"/>
                <a:gd name="T50" fmla="*/ 1889 w 1905"/>
                <a:gd name="T51" fmla="*/ 812 h 989"/>
                <a:gd name="T52" fmla="*/ 1665 w 1905"/>
                <a:gd name="T53" fmla="*/ 350 h 989"/>
                <a:gd name="T54" fmla="*/ 1665 w 1905"/>
                <a:gd name="T55" fmla="*/ 354 h 989"/>
                <a:gd name="T56" fmla="*/ 1600 w 1905"/>
                <a:gd name="T57" fmla="*/ 366 h 989"/>
                <a:gd name="T58" fmla="*/ 1500 w 1905"/>
                <a:gd name="T59" fmla="*/ 366 h 989"/>
                <a:gd name="T60" fmla="*/ 1685 w 1905"/>
                <a:gd name="T61" fmla="*/ 762 h 989"/>
                <a:gd name="T62" fmla="*/ 1550 w 1905"/>
                <a:gd name="T63" fmla="*/ 793 h 989"/>
                <a:gd name="T64" fmla="*/ 1546 w 1905"/>
                <a:gd name="T65" fmla="*/ 631 h 989"/>
                <a:gd name="T66" fmla="*/ 1423 w 1905"/>
                <a:gd name="T67" fmla="*/ 366 h 989"/>
                <a:gd name="T68" fmla="*/ 1488 w 1905"/>
                <a:gd name="T69" fmla="*/ 793 h 989"/>
                <a:gd name="T70" fmla="*/ 1507 w 1905"/>
                <a:gd name="T71" fmla="*/ 693 h 989"/>
                <a:gd name="T72" fmla="*/ 204 w 1905"/>
                <a:gd name="T73" fmla="*/ 285 h 989"/>
                <a:gd name="T74" fmla="*/ 374 w 1905"/>
                <a:gd name="T75" fmla="*/ 223 h 989"/>
                <a:gd name="T76" fmla="*/ 517 w 1905"/>
                <a:gd name="T77" fmla="*/ 323 h 989"/>
                <a:gd name="T78" fmla="*/ 447 w 1905"/>
                <a:gd name="T79" fmla="*/ 212 h 989"/>
                <a:gd name="T80" fmla="*/ 702 w 1905"/>
                <a:gd name="T81" fmla="*/ 362 h 989"/>
                <a:gd name="T82" fmla="*/ 713 w 1905"/>
                <a:gd name="T83" fmla="*/ 312 h 989"/>
                <a:gd name="T84" fmla="*/ 810 w 1905"/>
                <a:gd name="T85" fmla="*/ 327 h 989"/>
                <a:gd name="T86" fmla="*/ 852 w 1905"/>
                <a:gd name="T87" fmla="*/ 300 h 989"/>
                <a:gd name="T88" fmla="*/ 921 w 1905"/>
                <a:gd name="T89" fmla="*/ 235 h 989"/>
                <a:gd name="T90" fmla="*/ 1076 w 1905"/>
                <a:gd name="T91" fmla="*/ 308 h 989"/>
                <a:gd name="T92" fmla="*/ 166 w 1905"/>
                <a:gd name="T93" fmla="*/ 400 h 989"/>
                <a:gd name="T94" fmla="*/ 999 w 1905"/>
                <a:gd name="T95" fmla="*/ 531 h 989"/>
                <a:gd name="T96" fmla="*/ 733 w 1905"/>
                <a:gd name="T97" fmla="*/ 462 h 989"/>
                <a:gd name="T98" fmla="*/ 536 w 1905"/>
                <a:gd name="T99" fmla="*/ 462 h 989"/>
                <a:gd name="T100" fmla="*/ 339 w 1905"/>
                <a:gd name="T101" fmla="*/ 462 h 989"/>
                <a:gd name="T102" fmla="*/ 197 w 1905"/>
                <a:gd name="T103" fmla="*/ 462 h 989"/>
                <a:gd name="T104" fmla="*/ 139 w 1905"/>
                <a:gd name="T105" fmla="*/ 604 h 989"/>
                <a:gd name="T106" fmla="*/ 1110 w 1905"/>
                <a:gd name="T107" fmla="*/ 604 h 989"/>
                <a:gd name="T108" fmla="*/ 1099 w 1905"/>
                <a:gd name="T109" fmla="*/ 662 h 989"/>
                <a:gd name="T110" fmla="*/ 131 w 1905"/>
                <a:gd name="T111" fmla="*/ 643 h 989"/>
                <a:gd name="T112" fmla="*/ 1049 w 1905"/>
                <a:gd name="T113" fmla="*/ 754 h 989"/>
                <a:gd name="T114" fmla="*/ 235 w 1905"/>
                <a:gd name="T115" fmla="*/ 789 h 989"/>
                <a:gd name="T116" fmla="*/ 1056 w 1905"/>
                <a:gd name="T117" fmla="*/ 724 h 989"/>
                <a:gd name="T118" fmla="*/ 66 w 1905"/>
                <a:gd name="T119" fmla="*/ 858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5" h="989">
                  <a:moveTo>
                    <a:pt x="1843" y="793"/>
                  </a:moveTo>
                  <a:lnTo>
                    <a:pt x="1739" y="793"/>
                  </a:lnTo>
                  <a:lnTo>
                    <a:pt x="1746" y="766"/>
                  </a:lnTo>
                  <a:lnTo>
                    <a:pt x="1773" y="400"/>
                  </a:lnTo>
                  <a:lnTo>
                    <a:pt x="1773" y="389"/>
                  </a:lnTo>
                  <a:lnTo>
                    <a:pt x="1766" y="377"/>
                  </a:lnTo>
                  <a:lnTo>
                    <a:pt x="1762" y="374"/>
                  </a:lnTo>
                  <a:lnTo>
                    <a:pt x="1839" y="197"/>
                  </a:lnTo>
                  <a:lnTo>
                    <a:pt x="1843" y="185"/>
                  </a:lnTo>
                  <a:lnTo>
                    <a:pt x="1839" y="173"/>
                  </a:lnTo>
                  <a:lnTo>
                    <a:pt x="1831" y="166"/>
                  </a:lnTo>
                  <a:lnTo>
                    <a:pt x="1824" y="158"/>
                  </a:lnTo>
                  <a:lnTo>
                    <a:pt x="1731" y="120"/>
                  </a:lnTo>
                  <a:lnTo>
                    <a:pt x="1719" y="116"/>
                  </a:lnTo>
                  <a:lnTo>
                    <a:pt x="1708" y="120"/>
                  </a:lnTo>
                  <a:lnTo>
                    <a:pt x="1708" y="108"/>
                  </a:lnTo>
                  <a:lnTo>
                    <a:pt x="1704" y="97"/>
                  </a:lnTo>
                  <a:lnTo>
                    <a:pt x="1696" y="89"/>
                  </a:lnTo>
                  <a:lnTo>
                    <a:pt x="1685" y="85"/>
                  </a:lnTo>
                  <a:lnTo>
                    <a:pt x="1588" y="66"/>
                  </a:lnTo>
                  <a:lnTo>
                    <a:pt x="1569" y="66"/>
                  </a:lnTo>
                  <a:lnTo>
                    <a:pt x="1565" y="31"/>
                  </a:lnTo>
                  <a:lnTo>
                    <a:pt x="1561" y="20"/>
                  </a:lnTo>
                  <a:lnTo>
                    <a:pt x="1558" y="8"/>
                  </a:lnTo>
                  <a:lnTo>
                    <a:pt x="1546" y="4"/>
                  </a:lnTo>
                  <a:lnTo>
                    <a:pt x="1534" y="0"/>
                  </a:lnTo>
                  <a:lnTo>
                    <a:pt x="1434" y="8"/>
                  </a:lnTo>
                  <a:lnTo>
                    <a:pt x="1423" y="12"/>
                  </a:lnTo>
                  <a:lnTo>
                    <a:pt x="1415" y="20"/>
                  </a:lnTo>
                  <a:lnTo>
                    <a:pt x="1407" y="27"/>
                  </a:lnTo>
                  <a:lnTo>
                    <a:pt x="1407" y="43"/>
                  </a:lnTo>
                  <a:lnTo>
                    <a:pt x="1411" y="104"/>
                  </a:lnTo>
                  <a:lnTo>
                    <a:pt x="1407" y="93"/>
                  </a:lnTo>
                  <a:lnTo>
                    <a:pt x="1403" y="81"/>
                  </a:lnTo>
                  <a:lnTo>
                    <a:pt x="1392" y="73"/>
                  </a:lnTo>
                  <a:lnTo>
                    <a:pt x="1380" y="70"/>
                  </a:lnTo>
                  <a:lnTo>
                    <a:pt x="1369" y="70"/>
                  </a:lnTo>
                  <a:lnTo>
                    <a:pt x="1276" y="97"/>
                  </a:lnTo>
                  <a:lnTo>
                    <a:pt x="1265" y="104"/>
                  </a:lnTo>
                  <a:lnTo>
                    <a:pt x="1257" y="112"/>
                  </a:lnTo>
                  <a:lnTo>
                    <a:pt x="1253" y="123"/>
                  </a:lnTo>
                  <a:lnTo>
                    <a:pt x="1253" y="135"/>
                  </a:lnTo>
                  <a:lnTo>
                    <a:pt x="1322" y="366"/>
                  </a:lnTo>
                  <a:lnTo>
                    <a:pt x="1315" y="366"/>
                  </a:lnTo>
                  <a:lnTo>
                    <a:pt x="1303" y="370"/>
                  </a:lnTo>
                  <a:lnTo>
                    <a:pt x="1292" y="377"/>
                  </a:lnTo>
                  <a:lnTo>
                    <a:pt x="1288" y="389"/>
                  </a:lnTo>
                  <a:lnTo>
                    <a:pt x="1284" y="400"/>
                  </a:lnTo>
                  <a:lnTo>
                    <a:pt x="1303" y="631"/>
                  </a:lnTo>
                  <a:lnTo>
                    <a:pt x="1249" y="631"/>
                  </a:lnTo>
                  <a:lnTo>
                    <a:pt x="1238" y="635"/>
                  </a:lnTo>
                  <a:lnTo>
                    <a:pt x="1226" y="643"/>
                  </a:lnTo>
                  <a:lnTo>
                    <a:pt x="1222" y="654"/>
                  </a:lnTo>
                  <a:lnTo>
                    <a:pt x="1218" y="666"/>
                  </a:lnTo>
                  <a:lnTo>
                    <a:pt x="1245" y="793"/>
                  </a:lnTo>
                  <a:lnTo>
                    <a:pt x="1099" y="793"/>
                  </a:lnTo>
                  <a:lnTo>
                    <a:pt x="1110" y="762"/>
                  </a:lnTo>
                  <a:lnTo>
                    <a:pt x="1118" y="727"/>
                  </a:lnTo>
                  <a:lnTo>
                    <a:pt x="1118" y="720"/>
                  </a:lnTo>
                  <a:lnTo>
                    <a:pt x="1141" y="704"/>
                  </a:lnTo>
                  <a:lnTo>
                    <a:pt x="1164" y="685"/>
                  </a:lnTo>
                  <a:lnTo>
                    <a:pt x="1176" y="658"/>
                  </a:lnTo>
                  <a:lnTo>
                    <a:pt x="1184" y="627"/>
                  </a:lnTo>
                  <a:lnTo>
                    <a:pt x="1176" y="597"/>
                  </a:lnTo>
                  <a:lnTo>
                    <a:pt x="1164" y="570"/>
                  </a:lnTo>
                  <a:lnTo>
                    <a:pt x="1141" y="550"/>
                  </a:lnTo>
                  <a:lnTo>
                    <a:pt x="1118" y="535"/>
                  </a:lnTo>
                  <a:lnTo>
                    <a:pt x="1118" y="454"/>
                  </a:lnTo>
                  <a:lnTo>
                    <a:pt x="1141" y="431"/>
                  </a:lnTo>
                  <a:lnTo>
                    <a:pt x="1149" y="416"/>
                  </a:lnTo>
                  <a:lnTo>
                    <a:pt x="1149" y="397"/>
                  </a:lnTo>
                  <a:lnTo>
                    <a:pt x="1149" y="331"/>
                  </a:lnTo>
                  <a:lnTo>
                    <a:pt x="1149" y="316"/>
                  </a:lnTo>
                  <a:lnTo>
                    <a:pt x="1141" y="300"/>
                  </a:lnTo>
                  <a:lnTo>
                    <a:pt x="1134" y="281"/>
                  </a:lnTo>
                  <a:lnTo>
                    <a:pt x="1118" y="262"/>
                  </a:lnTo>
                  <a:lnTo>
                    <a:pt x="1095" y="243"/>
                  </a:lnTo>
                  <a:lnTo>
                    <a:pt x="1068" y="223"/>
                  </a:lnTo>
                  <a:lnTo>
                    <a:pt x="1029" y="204"/>
                  </a:lnTo>
                  <a:lnTo>
                    <a:pt x="983" y="189"/>
                  </a:lnTo>
                  <a:lnTo>
                    <a:pt x="906" y="166"/>
                  </a:lnTo>
                  <a:lnTo>
                    <a:pt x="817" y="150"/>
                  </a:lnTo>
                  <a:lnTo>
                    <a:pt x="725" y="143"/>
                  </a:lnTo>
                  <a:lnTo>
                    <a:pt x="625" y="139"/>
                  </a:lnTo>
                  <a:lnTo>
                    <a:pt x="524" y="143"/>
                  </a:lnTo>
                  <a:lnTo>
                    <a:pt x="432" y="150"/>
                  </a:lnTo>
                  <a:lnTo>
                    <a:pt x="343" y="166"/>
                  </a:lnTo>
                  <a:lnTo>
                    <a:pt x="266" y="189"/>
                  </a:lnTo>
                  <a:lnTo>
                    <a:pt x="220" y="204"/>
                  </a:lnTo>
                  <a:lnTo>
                    <a:pt x="181" y="223"/>
                  </a:lnTo>
                  <a:lnTo>
                    <a:pt x="154" y="243"/>
                  </a:lnTo>
                  <a:lnTo>
                    <a:pt x="131" y="262"/>
                  </a:lnTo>
                  <a:lnTo>
                    <a:pt x="116" y="281"/>
                  </a:lnTo>
                  <a:lnTo>
                    <a:pt x="108" y="300"/>
                  </a:lnTo>
                  <a:lnTo>
                    <a:pt x="104" y="316"/>
                  </a:lnTo>
                  <a:lnTo>
                    <a:pt x="100" y="331"/>
                  </a:lnTo>
                  <a:lnTo>
                    <a:pt x="100" y="397"/>
                  </a:lnTo>
                  <a:lnTo>
                    <a:pt x="104" y="416"/>
                  </a:lnTo>
                  <a:lnTo>
                    <a:pt x="112" y="431"/>
                  </a:lnTo>
                  <a:lnTo>
                    <a:pt x="135" y="454"/>
                  </a:lnTo>
                  <a:lnTo>
                    <a:pt x="135" y="535"/>
                  </a:lnTo>
                  <a:lnTo>
                    <a:pt x="108" y="550"/>
                  </a:lnTo>
                  <a:lnTo>
                    <a:pt x="85" y="570"/>
                  </a:lnTo>
                  <a:lnTo>
                    <a:pt x="73" y="597"/>
                  </a:lnTo>
                  <a:lnTo>
                    <a:pt x="70" y="627"/>
                  </a:lnTo>
                  <a:lnTo>
                    <a:pt x="73" y="658"/>
                  </a:lnTo>
                  <a:lnTo>
                    <a:pt x="85" y="685"/>
                  </a:lnTo>
                  <a:lnTo>
                    <a:pt x="108" y="704"/>
                  </a:lnTo>
                  <a:lnTo>
                    <a:pt x="135" y="720"/>
                  </a:lnTo>
                  <a:lnTo>
                    <a:pt x="135" y="727"/>
                  </a:lnTo>
                  <a:lnTo>
                    <a:pt x="139" y="762"/>
                  </a:lnTo>
                  <a:lnTo>
                    <a:pt x="154" y="793"/>
                  </a:lnTo>
                  <a:lnTo>
                    <a:pt x="66" y="793"/>
                  </a:lnTo>
                  <a:lnTo>
                    <a:pt x="43" y="801"/>
                  </a:lnTo>
                  <a:lnTo>
                    <a:pt x="19" y="812"/>
                  </a:lnTo>
                  <a:lnTo>
                    <a:pt x="8" y="835"/>
                  </a:lnTo>
                  <a:lnTo>
                    <a:pt x="0" y="858"/>
                  </a:lnTo>
                  <a:lnTo>
                    <a:pt x="0" y="924"/>
                  </a:lnTo>
                  <a:lnTo>
                    <a:pt x="8" y="947"/>
                  </a:lnTo>
                  <a:lnTo>
                    <a:pt x="19" y="970"/>
                  </a:lnTo>
                  <a:lnTo>
                    <a:pt x="43" y="981"/>
                  </a:lnTo>
                  <a:lnTo>
                    <a:pt x="66" y="989"/>
                  </a:lnTo>
                  <a:lnTo>
                    <a:pt x="1843" y="989"/>
                  </a:lnTo>
                  <a:lnTo>
                    <a:pt x="1866" y="981"/>
                  </a:lnTo>
                  <a:lnTo>
                    <a:pt x="1889" y="970"/>
                  </a:lnTo>
                  <a:lnTo>
                    <a:pt x="1901" y="947"/>
                  </a:lnTo>
                  <a:lnTo>
                    <a:pt x="1905" y="924"/>
                  </a:lnTo>
                  <a:lnTo>
                    <a:pt x="1905" y="858"/>
                  </a:lnTo>
                  <a:lnTo>
                    <a:pt x="1901" y="835"/>
                  </a:lnTo>
                  <a:lnTo>
                    <a:pt x="1889" y="812"/>
                  </a:lnTo>
                  <a:lnTo>
                    <a:pt x="1866" y="801"/>
                  </a:lnTo>
                  <a:lnTo>
                    <a:pt x="1843" y="793"/>
                  </a:lnTo>
                  <a:lnTo>
                    <a:pt x="1843" y="793"/>
                  </a:lnTo>
                  <a:close/>
                  <a:moveTo>
                    <a:pt x="1665" y="354"/>
                  </a:moveTo>
                  <a:lnTo>
                    <a:pt x="1665" y="350"/>
                  </a:lnTo>
                  <a:lnTo>
                    <a:pt x="1735" y="189"/>
                  </a:lnTo>
                  <a:lnTo>
                    <a:pt x="1770" y="200"/>
                  </a:lnTo>
                  <a:lnTo>
                    <a:pt x="1700" y="366"/>
                  </a:lnTo>
                  <a:lnTo>
                    <a:pt x="1662" y="366"/>
                  </a:lnTo>
                  <a:lnTo>
                    <a:pt x="1665" y="354"/>
                  </a:lnTo>
                  <a:close/>
                  <a:moveTo>
                    <a:pt x="1581" y="262"/>
                  </a:moveTo>
                  <a:lnTo>
                    <a:pt x="1581" y="258"/>
                  </a:lnTo>
                  <a:lnTo>
                    <a:pt x="1604" y="131"/>
                  </a:lnTo>
                  <a:lnTo>
                    <a:pt x="1642" y="139"/>
                  </a:lnTo>
                  <a:lnTo>
                    <a:pt x="1600" y="366"/>
                  </a:lnTo>
                  <a:lnTo>
                    <a:pt x="1561" y="366"/>
                  </a:lnTo>
                  <a:lnTo>
                    <a:pt x="1581" y="262"/>
                  </a:lnTo>
                  <a:close/>
                  <a:moveTo>
                    <a:pt x="1507" y="66"/>
                  </a:moveTo>
                  <a:lnTo>
                    <a:pt x="1519" y="254"/>
                  </a:lnTo>
                  <a:lnTo>
                    <a:pt x="1500" y="366"/>
                  </a:lnTo>
                  <a:lnTo>
                    <a:pt x="1492" y="366"/>
                  </a:lnTo>
                  <a:lnTo>
                    <a:pt x="1469" y="66"/>
                  </a:lnTo>
                  <a:lnTo>
                    <a:pt x="1507" y="66"/>
                  </a:lnTo>
                  <a:close/>
                  <a:moveTo>
                    <a:pt x="1712" y="427"/>
                  </a:moveTo>
                  <a:lnTo>
                    <a:pt x="1685" y="762"/>
                  </a:lnTo>
                  <a:lnTo>
                    <a:pt x="1681" y="774"/>
                  </a:lnTo>
                  <a:lnTo>
                    <a:pt x="1673" y="785"/>
                  </a:lnTo>
                  <a:lnTo>
                    <a:pt x="1662" y="793"/>
                  </a:lnTo>
                  <a:lnTo>
                    <a:pt x="1650" y="793"/>
                  </a:lnTo>
                  <a:lnTo>
                    <a:pt x="1550" y="793"/>
                  </a:lnTo>
                  <a:lnTo>
                    <a:pt x="1577" y="666"/>
                  </a:lnTo>
                  <a:lnTo>
                    <a:pt x="1577" y="654"/>
                  </a:lnTo>
                  <a:lnTo>
                    <a:pt x="1569" y="643"/>
                  </a:lnTo>
                  <a:lnTo>
                    <a:pt x="1561" y="635"/>
                  </a:lnTo>
                  <a:lnTo>
                    <a:pt x="1546" y="631"/>
                  </a:lnTo>
                  <a:lnTo>
                    <a:pt x="1365" y="631"/>
                  </a:lnTo>
                  <a:lnTo>
                    <a:pt x="1349" y="427"/>
                  </a:lnTo>
                  <a:lnTo>
                    <a:pt x="1712" y="427"/>
                  </a:lnTo>
                  <a:close/>
                  <a:moveTo>
                    <a:pt x="1357" y="139"/>
                  </a:moveTo>
                  <a:lnTo>
                    <a:pt x="1423" y="366"/>
                  </a:lnTo>
                  <a:lnTo>
                    <a:pt x="1384" y="366"/>
                  </a:lnTo>
                  <a:lnTo>
                    <a:pt x="1322" y="150"/>
                  </a:lnTo>
                  <a:lnTo>
                    <a:pt x="1357" y="139"/>
                  </a:lnTo>
                  <a:close/>
                  <a:moveTo>
                    <a:pt x="1507" y="693"/>
                  </a:moveTo>
                  <a:lnTo>
                    <a:pt x="1488" y="793"/>
                  </a:lnTo>
                  <a:lnTo>
                    <a:pt x="1488" y="793"/>
                  </a:lnTo>
                  <a:lnTo>
                    <a:pt x="1311" y="793"/>
                  </a:lnTo>
                  <a:lnTo>
                    <a:pt x="1307" y="793"/>
                  </a:lnTo>
                  <a:lnTo>
                    <a:pt x="1288" y="693"/>
                  </a:lnTo>
                  <a:lnTo>
                    <a:pt x="1507" y="693"/>
                  </a:lnTo>
                  <a:close/>
                  <a:moveTo>
                    <a:pt x="162" y="331"/>
                  </a:moveTo>
                  <a:lnTo>
                    <a:pt x="166" y="320"/>
                  </a:lnTo>
                  <a:lnTo>
                    <a:pt x="174" y="308"/>
                  </a:lnTo>
                  <a:lnTo>
                    <a:pt x="185" y="297"/>
                  </a:lnTo>
                  <a:lnTo>
                    <a:pt x="204" y="285"/>
                  </a:lnTo>
                  <a:lnTo>
                    <a:pt x="243" y="262"/>
                  </a:lnTo>
                  <a:lnTo>
                    <a:pt x="285" y="247"/>
                  </a:lnTo>
                  <a:lnTo>
                    <a:pt x="328" y="235"/>
                  </a:lnTo>
                  <a:lnTo>
                    <a:pt x="374" y="223"/>
                  </a:lnTo>
                  <a:lnTo>
                    <a:pt x="374" y="223"/>
                  </a:lnTo>
                  <a:lnTo>
                    <a:pt x="470" y="323"/>
                  </a:lnTo>
                  <a:lnTo>
                    <a:pt x="482" y="327"/>
                  </a:lnTo>
                  <a:lnTo>
                    <a:pt x="494" y="331"/>
                  </a:lnTo>
                  <a:lnTo>
                    <a:pt x="505" y="327"/>
                  </a:lnTo>
                  <a:lnTo>
                    <a:pt x="517" y="323"/>
                  </a:lnTo>
                  <a:lnTo>
                    <a:pt x="521" y="312"/>
                  </a:lnTo>
                  <a:lnTo>
                    <a:pt x="524" y="300"/>
                  </a:lnTo>
                  <a:lnTo>
                    <a:pt x="521" y="289"/>
                  </a:lnTo>
                  <a:lnTo>
                    <a:pt x="517" y="277"/>
                  </a:lnTo>
                  <a:lnTo>
                    <a:pt x="447" y="212"/>
                  </a:lnTo>
                  <a:lnTo>
                    <a:pt x="517" y="204"/>
                  </a:lnTo>
                  <a:lnTo>
                    <a:pt x="671" y="354"/>
                  </a:lnTo>
                  <a:lnTo>
                    <a:pt x="679" y="362"/>
                  </a:lnTo>
                  <a:lnTo>
                    <a:pt x="690" y="362"/>
                  </a:lnTo>
                  <a:lnTo>
                    <a:pt x="702" y="362"/>
                  </a:lnTo>
                  <a:lnTo>
                    <a:pt x="713" y="354"/>
                  </a:lnTo>
                  <a:lnTo>
                    <a:pt x="721" y="343"/>
                  </a:lnTo>
                  <a:lnTo>
                    <a:pt x="721" y="331"/>
                  </a:lnTo>
                  <a:lnTo>
                    <a:pt x="721" y="320"/>
                  </a:lnTo>
                  <a:lnTo>
                    <a:pt x="713" y="312"/>
                  </a:lnTo>
                  <a:lnTo>
                    <a:pt x="602" y="200"/>
                  </a:lnTo>
                  <a:lnTo>
                    <a:pt x="625" y="200"/>
                  </a:lnTo>
                  <a:lnTo>
                    <a:pt x="679" y="200"/>
                  </a:lnTo>
                  <a:lnTo>
                    <a:pt x="802" y="323"/>
                  </a:lnTo>
                  <a:lnTo>
                    <a:pt x="810" y="327"/>
                  </a:lnTo>
                  <a:lnTo>
                    <a:pt x="821" y="331"/>
                  </a:lnTo>
                  <a:lnTo>
                    <a:pt x="833" y="327"/>
                  </a:lnTo>
                  <a:lnTo>
                    <a:pt x="844" y="323"/>
                  </a:lnTo>
                  <a:lnTo>
                    <a:pt x="852" y="312"/>
                  </a:lnTo>
                  <a:lnTo>
                    <a:pt x="852" y="300"/>
                  </a:lnTo>
                  <a:lnTo>
                    <a:pt x="852" y="289"/>
                  </a:lnTo>
                  <a:lnTo>
                    <a:pt x="844" y="277"/>
                  </a:lnTo>
                  <a:lnTo>
                    <a:pt x="775" y="208"/>
                  </a:lnTo>
                  <a:lnTo>
                    <a:pt x="875" y="223"/>
                  </a:lnTo>
                  <a:lnTo>
                    <a:pt x="921" y="235"/>
                  </a:lnTo>
                  <a:lnTo>
                    <a:pt x="964" y="247"/>
                  </a:lnTo>
                  <a:lnTo>
                    <a:pt x="1006" y="262"/>
                  </a:lnTo>
                  <a:lnTo>
                    <a:pt x="1049" y="285"/>
                  </a:lnTo>
                  <a:lnTo>
                    <a:pt x="1064" y="297"/>
                  </a:lnTo>
                  <a:lnTo>
                    <a:pt x="1076" y="308"/>
                  </a:lnTo>
                  <a:lnTo>
                    <a:pt x="1083" y="320"/>
                  </a:lnTo>
                  <a:lnTo>
                    <a:pt x="1087" y="331"/>
                  </a:lnTo>
                  <a:lnTo>
                    <a:pt x="1087" y="397"/>
                  </a:lnTo>
                  <a:lnTo>
                    <a:pt x="1087" y="400"/>
                  </a:lnTo>
                  <a:lnTo>
                    <a:pt x="166" y="400"/>
                  </a:lnTo>
                  <a:lnTo>
                    <a:pt x="162" y="397"/>
                  </a:lnTo>
                  <a:lnTo>
                    <a:pt x="162" y="331"/>
                  </a:lnTo>
                  <a:close/>
                  <a:moveTo>
                    <a:pt x="1056" y="462"/>
                  </a:moveTo>
                  <a:lnTo>
                    <a:pt x="1056" y="531"/>
                  </a:lnTo>
                  <a:lnTo>
                    <a:pt x="999" y="531"/>
                  </a:lnTo>
                  <a:lnTo>
                    <a:pt x="929" y="462"/>
                  </a:lnTo>
                  <a:lnTo>
                    <a:pt x="1056" y="462"/>
                  </a:lnTo>
                  <a:close/>
                  <a:moveTo>
                    <a:pt x="914" y="531"/>
                  </a:moveTo>
                  <a:lnTo>
                    <a:pt x="802" y="531"/>
                  </a:lnTo>
                  <a:lnTo>
                    <a:pt x="733" y="462"/>
                  </a:lnTo>
                  <a:lnTo>
                    <a:pt x="844" y="462"/>
                  </a:lnTo>
                  <a:lnTo>
                    <a:pt x="914" y="531"/>
                  </a:lnTo>
                  <a:close/>
                  <a:moveTo>
                    <a:pt x="717" y="531"/>
                  </a:moveTo>
                  <a:lnTo>
                    <a:pt x="605" y="531"/>
                  </a:lnTo>
                  <a:lnTo>
                    <a:pt x="536" y="462"/>
                  </a:lnTo>
                  <a:lnTo>
                    <a:pt x="644" y="462"/>
                  </a:lnTo>
                  <a:lnTo>
                    <a:pt x="717" y="531"/>
                  </a:lnTo>
                  <a:close/>
                  <a:moveTo>
                    <a:pt x="517" y="531"/>
                  </a:moveTo>
                  <a:lnTo>
                    <a:pt x="409" y="531"/>
                  </a:lnTo>
                  <a:lnTo>
                    <a:pt x="339" y="462"/>
                  </a:lnTo>
                  <a:lnTo>
                    <a:pt x="447" y="462"/>
                  </a:lnTo>
                  <a:lnTo>
                    <a:pt x="517" y="531"/>
                  </a:lnTo>
                  <a:close/>
                  <a:moveTo>
                    <a:pt x="320" y="531"/>
                  </a:moveTo>
                  <a:lnTo>
                    <a:pt x="197" y="531"/>
                  </a:lnTo>
                  <a:lnTo>
                    <a:pt x="197" y="462"/>
                  </a:lnTo>
                  <a:lnTo>
                    <a:pt x="251" y="462"/>
                  </a:lnTo>
                  <a:lnTo>
                    <a:pt x="320" y="531"/>
                  </a:lnTo>
                  <a:close/>
                  <a:moveTo>
                    <a:pt x="131" y="627"/>
                  </a:moveTo>
                  <a:lnTo>
                    <a:pt x="131" y="616"/>
                  </a:lnTo>
                  <a:lnTo>
                    <a:pt x="139" y="604"/>
                  </a:lnTo>
                  <a:lnTo>
                    <a:pt x="150" y="597"/>
                  </a:lnTo>
                  <a:lnTo>
                    <a:pt x="166" y="593"/>
                  </a:lnTo>
                  <a:lnTo>
                    <a:pt x="1087" y="593"/>
                  </a:lnTo>
                  <a:lnTo>
                    <a:pt x="1099" y="597"/>
                  </a:lnTo>
                  <a:lnTo>
                    <a:pt x="1110" y="604"/>
                  </a:lnTo>
                  <a:lnTo>
                    <a:pt x="1118" y="616"/>
                  </a:lnTo>
                  <a:lnTo>
                    <a:pt x="1122" y="627"/>
                  </a:lnTo>
                  <a:lnTo>
                    <a:pt x="1118" y="643"/>
                  </a:lnTo>
                  <a:lnTo>
                    <a:pt x="1110" y="654"/>
                  </a:lnTo>
                  <a:lnTo>
                    <a:pt x="1099" y="662"/>
                  </a:lnTo>
                  <a:lnTo>
                    <a:pt x="1087" y="662"/>
                  </a:lnTo>
                  <a:lnTo>
                    <a:pt x="166" y="662"/>
                  </a:lnTo>
                  <a:lnTo>
                    <a:pt x="150" y="662"/>
                  </a:lnTo>
                  <a:lnTo>
                    <a:pt x="139" y="654"/>
                  </a:lnTo>
                  <a:lnTo>
                    <a:pt x="131" y="643"/>
                  </a:lnTo>
                  <a:lnTo>
                    <a:pt x="131" y="627"/>
                  </a:lnTo>
                  <a:lnTo>
                    <a:pt x="131" y="627"/>
                  </a:lnTo>
                  <a:close/>
                  <a:moveTo>
                    <a:pt x="1056" y="724"/>
                  </a:moveTo>
                  <a:lnTo>
                    <a:pt x="1056" y="727"/>
                  </a:lnTo>
                  <a:lnTo>
                    <a:pt x="1049" y="754"/>
                  </a:lnTo>
                  <a:lnTo>
                    <a:pt x="1033" y="774"/>
                  </a:lnTo>
                  <a:lnTo>
                    <a:pt x="1014" y="789"/>
                  </a:lnTo>
                  <a:lnTo>
                    <a:pt x="987" y="793"/>
                  </a:lnTo>
                  <a:lnTo>
                    <a:pt x="262" y="793"/>
                  </a:lnTo>
                  <a:lnTo>
                    <a:pt x="235" y="789"/>
                  </a:lnTo>
                  <a:lnTo>
                    <a:pt x="216" y="774"/>
                  </a:lnTo>
                  <a:lnTo>
                    <a:pt x="201" y="754"/>
                  </a:lnTo>
                  <a:lnTo>
                    <a:pt x="197" y="727"/>
                  </a:lnTo>
                  <a:lnTo>
                    <a:pt x="197" y="724"/>
                  </a:lnTo>
                  <a:lnTo>
                    <a:pt x="1056" y="724"/>
                  </a:lnTo>
                  <a:close/>
                  <a:moveTo>
                    <a:pt x="1843" y="924"/>
                  </a:moveTo>
                  <a:lnTo>
                    <a:pt x="1843" y="927"/>
                  </a:lnTo>
                  <a:lnTo>
                    <a:pt x="66" y="927"/>
                  </a:lnTo>
                  <a:lnTo>
                    <a:pt x="66" y="924"/>
                  </a:lnTo>
                  <a:lnTo>
                    <a:pt x="66" y="858"/>
                  </a:lnTo>
                  <a:lnTo>
                    <a:pt x="66" y="854"/>
                  </a:lnTo>
                  <a:lnTo>
                    <a:pt x="1843" y="854"/>
                  </a:lnTo>
                  <a:lnTo>
                    <a:pt x="1843" y="858"/>
                  </a:lnTo>
                  <a:lnTo>
                    <a:pt x="1843" y="9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22"/>
            <p:cNvSpPr>
              <a:spLocks/>
            </p:cNvSpPr>
            <p:nvPr/>
          </p:nvSpPr>
          <p:spPr bwMode="auto">
            <a:xfrm>
              <a:off x="1450975" y="3902075"/>
              <a:ext cx="201612" cy="879475"/>
            </a:xfrm>
            <a:custGeom>
              <a:avLst/>
              <a:gdLst>
                <a:gd name="T0" fmla="*/ 0 w 127"/>
                <a:gd name="T1" fmla="*/ 357 h 554"/>
                <a:gd name="T2" fmla="*/ 4 w 127"/>
                <a:gd name="T3" fmla="*/ 392 h 554"/>
                <a:gd name="T4" fmla="*/ 12 w 127"/>
                <a:gd name="T5" fmla="*/ 419 h 554"/>
                <a:gd name="T6" fmla="*/ 23 w 127"/>
                <a:gd name="T7" fmla="*/ 442 h 554"/>
                <a:gd name="T8" fmla="*/ 39 w 127"/>
                <a:gd name="T9" fmla="*/ 457 h 554"/>
                <a:gd name="T10" fmla="*/ 58 w 127"/>
                <a:gd name="T11" fmla="*/ 484 h 554"/>
                <a:gd name="T12" fmla="*/ 62 w 127"/>
                <a:gd name="T13" fmla="*/ 500 h 554"/>
                <a:gd name="T14" fmla="*/ 66 w 127"/>
                <a:gd name="T15" fmla="*/ 523 h 554"/>
                <a:gd name="T16" fmla="*/ 66 w 127"/>
                <a:gd name="T17" fmla="*/ 534 h 554"/>
                <a:gd name="T18" fmla="*/ 73 w 127"/>
                <a:gd name="T19" fmla="*/ 542 h 554"/>
                <a:gd name="T20" fmla="*/ 85 w 127"/>
                <a:gd name="T21" fmla="*/ 550 h 554"/>
                <a:gd name="T22" fmla="*/ 96 w 127"/>
                <a:gd name="T23" fmla="*/ 554 h 554"/>
                <a:gd name="T24" fmla="*/ 108 w 127"/>
                <a:gd name="T25" fmla="*/ 550 h 554"/>
                <a:gd name="T26" fmla="*/ 116 w 127"/>
                <a:gd name="T27" fmla="*/ 542 h 554"/>
                <a:gd name="T28" fmla="*/ 123 w 127"/>
                <a:gd name="T29" fmla="*/ 534 h 554"/>
                <a:gd name="T30" fmla="*/ 127 w 127"/>
                <a:gd name="T31" fmla="*/ 523 h 554"/>
                <a:gd name="T32" fmla="*/ 123 w 127"/>
                <a:gd name="T33" fmla="*/ 488 h 554"/>
                <a:gd name="T34" fmla="*/ 112 w 127"/>
                <a:gd name="T35" fmla="*/ 461 h 554"/>
                <a:gd name="T36" fmla="*/ 100 w 127"/>
                <a:gd name="T37" fmla="*/ 438 h 554"/>
                <a:gd name="T38" fmla="*/ 85 w 127"/>
                <a:gd name="T39" fmla="*/ 419 h 554"/>
                <a:gd name="T40" fmla="*/ 69 w 127"/>
                <a:gd name="T41" fmla="*/ 392 h 554"/>
                <a:gd name="T42" fmla="*/ 62 w 127"/>
                <a:gd name="T43" fmla="*/ 377 h 554"/>
                <a:gd name="T44" fmla="*/ 62 w 127"/>
                <a:gd name="T45" fmla="*/ 357 h 554"/>
                <a:gd name="T46" fmla="*/ 62 w 127"/>
                <a:gd name="T47" fmla="*/ 338 h 554"/>
                <a:gd name="T48" fmla="*/ 69 w 127"/>
                <a:gd name="T49" fmla="*/ 323 h 554"/>
                <a:gd name="T50" fmla="*/ 85 w 127"/>
                <a:gd name="T51" fmla="*/ 296 h 554"/>
                <a:gd name="T52" fmla="*/ 100 w 127"/>
                <a:gd name="T53" fmla="*/ 277 h 554"/>
                <a:gd name="T54" fmla="*/ 112 w 127"/>
                <a:gd name="T55" fmla="*/ 254 h 554"/>
                <a:gd name="T56" fmla="*/ 123 w 127"/>
                <a:gd name="T57" fmla="*/ 227 h 554"/>
                <a:gd name="T58" fmla="*/ 127 w 127"/>
                <a:gd name="T59" fmla="*/ 192 h 554"/>
                <a:gd name="T60" fmla="*/ 123 w 127"/>
                <a:gd name="T61" fmla="*/ 157 h 554"/>
                <a:gd name="T62" fmla="*/ 112 w 127"/>
                <a:gd name="T63" fmla="*/ 130 h 554"/>
                <a:gd name="T64" fmla="*/ 100 w 127"/>
                <a:gd name="T65" fmla="*/ 111 h 554"/>
                <a:gd name="T66" fmla="*/ 85 w 127"/>
                <a:gd name="T67" fmla="*/ 92 h 554"/>
                <a:gd name="T68" fmla="*/ 69 w 127"/>
                <a:gd name="T69" fmla="*/ 65 h 554"/>
                <a:gd name="T70" fmla="*/ 62 w 127"/>
                <a:gd name="T71" fmla="*/ 50 h 554"/>
                <a:gd name="T72" fmla="*/ 62 w 127"/>
                <a:gd name="T73" fmla="*/ 30 h 554"/>
                <a:gd name="T74" fmla="*/ 58 w 127"/>
                <a:gd name="T75" fmla="*/ 19 h 554"/>
                <a:gd name="T76" fmla="*/ 50 w 127"/>
                <a:gd name="T77" fmla="*/ 7 h 554"/>
                <a:gd name="T78" fmla="*/ 42 w 127"/>
                <a:gd name="T79" fmla="*/ 0 h 554"/>
                <a:gd name="T80" fmla="*/ 31 w 127"/>
                <a:gd name="T81" fmla="*/ 0 h 554"/>
                <a:gd name="T82" fmla="*/ 19 w 127"/>
                <a:gd name="T83" fmla="*/ 0 h 554"/>
                <a:gd name="T84" fmla="*/ 8 w 127"/>
                <a:gd name="T85" fmla="*/ 7 h 554"/>
                <a:gd name="T86" fmla="*/ 0 w 127"/>
                <a:gd name="T87" fmla="*/ 19 h 554"/>
                <a:gd name="T88" fmla="*/ 0 w 127"/>
                <a:gd name="T89" fmla="*/ 30 h 554"/>
                <a:gd name="T90" fmla="*/ 4 w 127"/>
                <a:gd name="T91" fmla="*/ 65 h 554"/>
                <a:gd name="T92" fmla="*/ 12 w 127"/>
                <a:gd name="T93" fmla="*/ 92 h 554"/>
                <a:gd name="T94" fmla="*/ 23 w 127"/>
                <a:gd name="T95" fmla="*/ 111 h 554"/>
                <a:gd name="T96" fmla="*/ 39 w 127"/>
                <a:gd name="T97" fmla="*/ 130 h 554"/>
                <a:gd name="T98" fmla="*/ 58 w 127"/>
                <a:gd name="T99" fmla="*/ 157 h 554"/>
                <a:gd name="T100" fmla="*/ 62 w 127"/>
                <a:gd name="T101" fmla="*/ 173 h 554"/>
                <a:gd name="T102" fmla="*/ 66 w 127"/>
                <a:gd name="T103" fmla="*/ 192 h 554"/>
                <a:gd name="T104" fmla="*/ 62 w 127"/>
                <a:gd name="T105" fmla="*/ 215 h 554"/>
                <a:gd name="T106" fmla="*/ 58 w 127"/>
                <a:gd name="T107" fmla="*/ 230 h 554"/>
                <a:gd name="T108" fmla="*/ 39 w 127"/>
                <a:gd name="T109" fmla="*/ 257 h 554"/>
                <a:gd name="T110" fmla="*/ 23 w 127"/>
                <a:gd name="T111" fmla="*/ 273 h 554"/>
                <a:gd name="T112" fmla="*/ 12 w 127"/>
                <a:gd name="T113" fmla="*/ 296 h 554"/>
                <a:gd name="T114" fmla="*/ 4 w 127"/>
                <a:gd name="T115" fmla="*/ 323 h 554"/>
                <a:gd name="T116" fmla="*/ 0 w 127"/>
                <a:gd name="T117" fmla="*/ 357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57"/>
                  </a:moveTo>
                  <a:lnTo>
                    <a:pt x="4" y="392"/>
                  </a:lnTo>
                  <a:lnTo>
                    <a:pt x="12" y="419"/>
                  </a:lnTo>
                  <a:lnTo>
                    <a:pt x="23" y="442"/>
                  </a:lnTo>
                  <a:lnTo>
                    <a:pt x="39" y="457"/>
                  </a:lnTo>
                  <a:lnTo>
                    <a:pt x="58" y="484"/>
                  </a:lnTo>
                  <a:lnTo>
                    <a:pt x="62" y="500"/>
                  </a:lnTo>
                  <a:lnTo>
                    <a:pt x="66" y="523"/>
                  </a:lnTo>
                  <a:lnTo>
                    <a:pt x="66" y="534"/>
                  </a:lnTo>
                  <a:lnTo>
                    <a:pt x="73" y="542"/>
                  </a:lnTo>
                  <a:lnTo>
                    <a:pt x="85" y="550"/>
                  </a:lnTo>
                  <a:lnTo>
                    <a:pt x="96" y="554"/>
                  </a:lnTo>
                  <a:lnTo>
                    <a:pt x="108" y="550"/>
                  </a:lnTo>
                  <a:lnTo>
                    <a:pt x="116" y="542"/>
                  </a:lnTo>
                  <a:lnTo>
                    <a:pt x="123" y="534"/>
                  </a:lnTo>
                  <a:lnTo>
                    <a:pt x="127" y="523"/>
                  </a:lnTo>
                  <a:lnTo>
                    <a:pt x="123" y="488"/>
                  </a:lnTo>
                  <a:lnTo>
                    <a:pt x="112" y="461"/>
                  </a:lnTo>
                  <a:lnTo>
                    <a:pt x="100" y="438"/>
                  </a:lnTo>
                  <a:lnTo>
                    <a:pt x="85" y="419"/>
                  </a:lnTo>
                  <a:lnTo>
                    <a:pt x="69" y="392"/>
                  </a:lnTo>
                  <a:lnTo>
                    <a:pt x="62" y="377"/>
                  </a:lnTo>
                  <a:lnTo>
                    <a:pt x="62" y="357"/>
                  </a:lnTo>
                  <a:lnTo>
                    <a:pt x="62" y="338"/>
                  </a:lnTo>
                  <a:lnTo>
                    <a:pt x="69" y="323"/>
                  </a:lnTo>
                  <a:lnTo>
                    <a:pt x="85" y="296"/>
                  </a:lnTo>
                  <a:lnTo>
                    <a:pt x="100" y="277"/>
                  </a:lnTo>
                  <a:lnTo>
                    <a:pt x="112" y="254"/>
                  </a:lnTo>
                  <a:lnTo>
                    <a:pt x="123" y="227"/>
                  </a:lnTo>
                  <a:lnTo>
                    <a:pt x="127" y="192"/>
                  </a:lnTo>
                  <a:lnTo>
                    <a:pt x="123" y="157"/>
                  </a:lnTo>
                  <a:lnTo>
                    <a:pt x="112" y="130"/>
                  </a:lnTo>
                  <a:lnTo>
                    <a:pt x="100" y="111"/>
                  </a:lnTo>
                  <a:lnTo>
                    <a:pt x="85" y="92"/>
                  </a:lnTo>
                  <a:lnTo>
                    <a:pt x="69" y="65"/>
                  </a:lnTo>
                  <a:lnTo>
                    <a:pt x="62" y="50"/>
                  </a:lnTo>
                  <a:lnTo>
                    <a:pt x="62" y="30"/>
                  </a:lnTo>
                  <a:lnTo>
                    <a:pt x="58" y="19"/>
                  </a:lnTo>
                  <a:lnTo>
                    <a:pt x="50" y="7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4" y="65"/>
                  </a:lnTo>
                  <a:lnTo>
                    <a:pt x="12" y="92"/>
                  </a:lnTo>
                  <a:lnTo>
                    <a:pt x="23" y="111"/>
                  </a:lnTo>
                  <a:lnTo>
                    <a:pt x="39" y="130"/>
                  </a:lnTo>
                  <a:lnTo>
                    <a:pt x="58" y="157"/>
                  </a:lnTo>
                  <a:lnTo>
                    <a:pt x="62" y="173"/>
                  </a:lnTo>
                  <a:lnTo>
                    <a:pt x="66" y="192"/>
                  </a:lnTo>
                  <a:lnTo>
                    <a:pt x="62" y="215"/>
                  </a:lnTo>
                  <a:lnTo>
                    <a:pt x="58" y="230"/>
                  </a:lnTo>
                  <a:lnTo>
                    <a:pt x="39" y="257"/>
                  </a:lnTo>
                  <a:lnTo>
                    <a:pt x="23" y="273"/>
                  </a:lnTo>
                  <a:lnTo>
                    <a:pt x="12" y="296"/>
                  </a:lnTo>
                  <a:lnTo>
                    <a:pt x="4" y="323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23"/>
            <p:cNvSpPr>
              <a:spLocks/>
            </p:cNvSpPr>
            <p:nvPr/>
          </p:nvSpPr>
          <p:spPr bwMode="auto">
            <a:xfrm>
              <a:off x="1665288" y="4005263"/>
              <a:ext cx="195262" cy="512763"/>
            </a:xfrm>
            <a:custGeom>
              <a:avLst/>
              <a:gdLst>
                <a:gd name="T0" fmla="*/ 31 w 123"/>
                <a:gd name="T1" fmla="*/ 323 h 323"/>
                <a:gd name="T2" fmla="*/ 42 w 123"/>
                <a:gd name="T3" fmla="*/ 319 h 323"/>
                <a:gd name="T4" fmla="*/ 54 w 123"/>
                <a:gd name="T5" fmla="*/ 312 h 323"/>
                <a:gd name="T6" fmla="*/ 73 w 123"/>
                <a:gd name="T7" fmla="*/ 285 h 323"/>
                <a:gd name="T8" fmla="*/ 96 w 123"/>
                <a:gd name="T9" fmla="*/ 246 h 323"/>
                <a:gd name="T10" fmla="*/ 116 w 123"/>
                <a:gd name="T11" fmla="*/ 192 h 323"/>
                <a:gd name="T12" fmla="*/ 119 w 123"/>
                <a:gd name="T13" fmla="*/ 162 h 323"/>
                <a:gd name="T14" fmla="*/ 123 w 123"/>
                <a:gd name="T15" fmla="*/ 127 h 323"/>
                <a:gd name="T16" fmla="*/ 116 w 123"/>
                <a:gd name="T17" fmla="*/ 69 h 323"/>
                <a:gd name="T18" fmla="*/ 100 w 123"/>
                <a:gd name="T19" fmla="*/ 15 h 323"/>
                <a:gd name="T20" fmla="*/ 92 w 123"/>
                <a:gd name="T21" fmla="*/ 8 h 323"/>
                <a:gd name="T22" fmla="*/ 85 w 123"/>
                <a:gd name="T23" fmla="*/ 0 h 323"/>
                <a:gd name="T24" fmla="*/ 69 w 123"/>
                <a:gd name="T25" fmla="*/ 0 h 323"/>
                <a:gd name="T26" fmla="*/ 58 w 123"/>
                <a:gd name="T27" fmla="*/ 0 h 323"/>
                <a:gd name="T28" fmla="*/ 50 w 123"/>
                <a:gd name="T29" fmla="*/ 8 h 323"/>
                <a:gd name="T30" fmla="*/ 42 w 123"/>
                <a:gd name="T31" fmla="*/ 19 h 323"/>
                <a:gd name="T32" fmla="*/ 42 w 123"/>
                <a:gd name="T33" fmla="*/ 31 h 323"/>
                <a:gd name="T34" fmla="*/ 42 w 123"/>
                <a:gd name="T35" fmla="*/ 42 h 323"/>
                <a:gd name="T36" fmla="*/ 58 w 123"/>
                <a:gd name="T37" fmla="*/ 85 h 323"/>
                <a:gd name="T38" fmla="*/ 62 w 123"/>
                <a:gd name="T39" fmla="*/ 127 h 323"/>
                <a:gd name="T40" fmla="*/ 54 w 123"/>
                <a:gd name="T41" fmla="*/ 181 h 323"/>
                <a:gd name="T42" fmla="*/ 42 w 123"/>
                <a:gd name="T43" fmla="*/ 219 h 323"/>
                <a:gd name="T44" fmla="*/ 23 w 123"/>
                <a:gd name="T45" fmla="*/ 250 h 323"/>
                <a:gd name="T46" fmla="*/ 8 w 123"/>
                <a:gd name="T47" fmla="*/ 273 h 323"/>
                <a:gd name="T48" fmla="*/ 0 w 123"/>
                <a:gd name="T49" fmla="*/ 281 h 323"/>
                <a:gd name="T50" fmla="*/ 0 w 123"/>
                <a:gd name="T51" fmla="*/ 292 h 323"/>
                <a:gd name="T52" fmla="*/ 0 w 123"/>
                <a:gd name="T53" fmla="*/ 304 h 323"/>
                <a:gd name="T54" fmla="*/ 8 w 123"/>
                <a:gd name="T55" fmla="*/ 315 h 323"/>
                <a:gd name="T56" fmla="*/ 19 w 123"/>
                <a:gd name="T57" fmla="*/ 319 h 323"/>
                <a:gd name="T58" fmla="*/ 31 w 123"/>
                <a:gd name="T59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3">
                  <a:moveTo>
                    <a:pt x="31" y="323"/>
                  </a:moveTo>
                  <a:lnTo>
                    <a:pt x="42" y="319"/>
                  </a:lnTo>
                  <a:lnTo>
                    <a:pt x="54" y="312"/>
                  </a:lnTo>
                  <a:lnTo>
                    <a:pt x="73" y="285"/>
                  </a:lnTo>
                  <a:lnTo>
                    <a:pt x="96" y="246"/>
                  </a:lnTo>
                  <a:lnTo>
                    <a:pt x="116" y="192"/>
                  </a:lnTo>
                  <a:lnTo>
                    <a:pt x="119" y="162"/>
                  </a:lnTo>
                  <a:lnTo>
                    <a:pt x="123" y="127"/>
                  </a:lnTo>
                  <a:lnTo>
                    <a:pt x="116" y="69"/>
                  </a:lnTo>
                  <a:lnTo>
                    <a:pt x="100" y="15"/>
                  </a:lnTo>
                  <a:lnTo>
                    <a:pt x="92" y="8"/>
                  </a:lnTo>
                  <a:lnTo>
                    <a:pt x="85" y="0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50" y="8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2" y="42"/>
                  </a:lnTo>
                  <a:lnTo>
                    <a:pt x="58" y="85"/>
                  </a:lnTo>
                  <a:lnTo>
                    <a:pt x="62" y="127"/>
                  </a:lnTo>
                  <a:lnTo>
                    <a:pt x="54" y="181"/>
                  </a:lnTo>
                  <a:lnTo>
                    <a:pt x="42" y="219"/>
                  </a:lnTo>
                  <a:lnTo>
                    <a:pt x="23" y="250"/>
                  </a:lnTo>
                  <a:lnTo>
                    <a:pt x="8" y="273"/>
                  </a:lnTo>
                  <a:lnTo>
                    <a:pt x="0" y="281"/>
                  </a:lnTo>
                  <a:lnTo>
                    <a:pt x="0" y="292"/>
                  </a:lnTo>
                  <a:lnTo>
                    <a:pt x="0" y="304"/>
                  </a:lnTo>
                  <a:lnTo>
                    <a:pt x="8" y="315"/>
                  </a:lnTo>
                  <a:lnTo>
                    <a:pt x="19" y="319"/>
                  </a:lnTo>
                  <a:lnTo>
                    <a:pt x="31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124"/>
            <p:cNvSpPr>
              <a:spLocks/>
            </p:cNvSpPr>
            <p:nvPr/>
          </p:nvSpPr>
          <p:spPr bwMode="auto">
            <a:xfrm>
              <a:off x="1236663" y="4157663"/>
              <a:ext cx="201612" cy="519113"/>
            </a:xfrm>
            <a:custGeom>
              <a:avLst/>
              <a:gdLst>
                <a:gd name="T0" fmla="*/ 54 w 127"/>
                <a:gd name="T1" fmla="*/ 327 h 327"/>
                <a:gd name="T2" fmla="*/ 66 w 127"/>
                <a:gd name="T3" fmla="*/ 323 h 327"/>
                <a:gd name="T4" fmla="*/ 73 w 127"/>
                <a:gd name="T5" fmla="*/ 316 h 327"/>
                <a:gd name="T6" fmla="*/ 81 w 127"/>
                <a:gd name="T7" fmla="*/ 304 h 327"/>
                <a:gd name="T8" fmla="*/ 85 w 127"/>
                <a:gd name="T9" fmla="*/ 293 h 327"/>
                <a:gd name="T10" fmla="*/ 81 w 127"/>
                <a:gd name="T11" fmla="*/ 281 h 327"/>
                <a:gd name="T12" fmla="*/ 69 w 127"/>
                <a:gd name="T13" fmla="*/ 243 h 327"/>
                <a:gd name="T14" fmla="*/ 62 w 127"/>
                <a:gd name="T15" fmla="*/ 196 h 327"/>
                <a:gd name="T16" fmla="*/ 69 w 127"/>
                <a:gd name="T17" fmla="*/ 146 h 327"/>
                <a:gd name="T18" fmla="*/ 85 w 127"/>
                <a:gd name="T19" fmla="*/ 104 h 327"/>
                <a:gd name="T20" fmla="*/ 100 w 127"/>
                <a:gd name="T21" fmla="*/ 73 h 327"/>
                <a:gd name="T22" fmla="*/ 120 w 127"/>
                <a:gd name="T23" fmla="*/ 50 h 327"/>
                <a:gd name="T24" fmla="*/ 120 w 127"/>
                <a:gd name="T25" fmla="*/ 50 h 327"/>
                <a:gd name="T26" fmla="*/ 127 w 127"/>
                <a:gd name="T27" fmla="*/ 31 h 327"/>
                <a:gd name="T28" fmla="*/ 120 w 127"/>
                <a:gd name="T29" fmla="*/ 16 h 327"/>
                <a:gd name="T30" fmla="*/ 112 w 127"/>
                <a:gd name="T31" fmla="*/ 8 h 327"/>
                <a:gd name="T32" fmla="*/ 100 w 127"/>
                <a:gd name="T33" fmla="*/ 0 h 327"/>
                <a:gd name="T34" fmla="*/ 89 w 127"/>
                <a:gd name="T35" fmla="*/ 0 h 327"/>
                <a:gd name="T36" fmla="*/ 77 w 127"/>
                <a:gd name="T37" fmla="*/ 8 h 327"/>
                <a:gd name="T38" fmla="*/ 69 w 127"/>
                <a:gd name="T39" fmla="*/ 16 h 327"/>
                <a:gd name="T40" fmla="*/ 50 w 127"/>
                <a:gd name="T41" fmla="*/ 43 h 327"/>
                <a:gd name="T42" fmla="*/ 27 w 127"/>
                <a:gd name="T43" fmla="*/ 81 h 327"/>
                <a:gd name="T44" fmla="*/ 8 w 127"/>
                <a:gd name="T45" fmla="*/ 131 h 327"/>
                <a:gd name="T46" fmla="*/ 4 w 127"/>
                <a:gd name="T47" fmla="*/ 162 h 327"/>
                <a:gd name="T48" fmla="*/ 0 w 127"/>
                <a:gd name="T49" fmla="*/ 196 h 327"/>
                <a:gd name="T50" fmla="*/ 8 w 127"/>
                <a:gd name="T51" fmla="*/ 254 h 327"/>
                <a:gd name="T52" fmla="*/ 23 w 127"/>
                <a:gd name="T53" fmla="*/ 308 h 327"/>
                <a:gd name="T54" fmla="*/ 35 w 127"/>
                <a:gd name="T55" fmla="*/ 320 h 327"/>
                <a:gd name="T56" fmla="*/ 54 w 127"/>
                <a:gd name="T5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7" h="327">
                  <a:moveTo>
                    <a:pt x="54" y="327"/>
                  </a:moveTo>
                  <a:lnTo>
                    <a:pt x="66" y="323"/>
                  </a:lnTo>
                  <a:lnTo>
                    <a:pt x="73" y="316"/>
                  </a:lnTo>
                  <a:lnTo>
                    <a:pt x="81" y="304"/>
                  </a:lnTo>
                  <a:lnTo>
                    <a:pt x="85" y="293"/>
                  </a:lnTo>
                  <a:lnTo>
                    <a:pt x="81" y="281"/>
                  </a:lnTo>
                  <a:lnTo>
                    <a:pt x="69" y="243"/>
                  </a:lnTo>
                  <a:lnTo>
                    <a:pt x="62" y="196"/>
                  </a:lnTo>
                  <a:lnTo>
                    <a:pt x="69" y="146"/>
                  </a:lnTo>
                  <a:lnTo>
                    <a:pt x="85" y="104"/>
                  </a:lnTo>
                  <a:lnTo>
                    <a:pt x="100" y="73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7" y="31"/>
                  </a:lnTo>
                  <a:lnTo>
                    <a:pt x="120" y="16"/>
                  </a:lnTo>
                  <a:lnTo>
                    <a:pt x="112" y="8"/>
                  </a:lnTo>
                  <a:lnTo>
                    <a:pt x="100" y="0"/>
                  </a:lnTo>
                  <a:lnTo>
                    <a:pt x="89" y="0"/>
                  </a:lnTo>
                  <a:lnTo>
                    <a:pt x="77" y="8"/>
                  </a:lnTo>
                  <a:lnTo>
                    <a:pt x="69" y="16"/>
                  </a:lnTo>
                  <a:lnTo>
                    <a:pt x="50" y="43"/>
                  </a:lnTo>
                  <a:lnTo>
                    <a:pt x="27" y="81"/>
                  </a:lnTo>
                  <a:lnTo>
                    <a:pt x="8" y="131"/>
                  </a:lnTo>
                  <a:lnTo>
                    <a:pt x="4" y="162"/>
                  </a:lnTo>
                  <a:lnTo>
                    <a:pt x="0" y="196"/>
                  </a:lnTo>
                  <a:lnTo>
                    <a:pt x="8" y="254"/>
                  </a:lnTo>
                  <a:lnTo>
                    <a:pt x="23" y="308"/>
                  </a:lnTo>
                  <a:lnTo>
                    <a:pt x="35" y="320"/>
                  </a:lnTo>
                  <a:lnTo>
                    <a:pt x="54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7343352" y="3864487"/>
            <a:ext cx="638733" cy="469336"/>
            <a:chOff x="557213" y="4054475"/>
            <a:chExt cx="2974974" cy="2185988"/>
          </a:xfrm>
        </p:grpSpPr>
        <p:sp>
          <p:nvSpPr>
            <p:cNvPr id="73" name="Freeform 129"/>
            <p:cNvSpPr>
              <a:spLocks noEditPoints="1"/>
            </p:cNvSpPr>
            <p:nvPr/>
          </p:nvSpPr>
          <p:spPr bwMode="auto">
            <a:xfrm>
              <a:off x="557213" y="4262438"/>
              <a:ext cx="415925" cy="1763713"/>
            </a:xfrm>
            <a:custGeom>
              <a:avLst/>
              <a:gdLst>
                <a:gd name="T0" fmla="*/ 220 w 262"/>
                <a:gd name="T1" fmla="*/ 3 h 1111"/>
                <a:gd name="T2" fmla="*/ 201 w 262"/>
                <a:gd name="T3" fmla="*/ 19 h 1111"/>
                <a:gd name="T4" fmla="*/ 201 w 262"/>
                <a:gd name="T5" fmla="*/ 265 h 1111"/>
                <a:gd name="T6" fmla="*/ 162 w 262"/>
                <a:gd name="T7" fmla="*/ 30 h 1111"/>
                <a:gd name="T8" fmla="*/ 154 w 262"/>
                <a:gd name="T9" fmla="*/ 11 h 1111"/>
                <a:gd name="T10" fmla="*/ 131 w 262"/>
                <a:gd name="T11" fmla="*/ 0 h 1111"/>
                <a:gd name="T12" fmla="*/ 108 w 262"/>
                <a:gd name="T13" fmla="*/ 11 h 1111"/>
                <a:gd name="T14" fmla="*/ 100 w 262"/>
                <a:gd name="T15" fmla="*/ 30 h 1111"/>
                <a:gd name="T16" fmla="*/ 66 w 262"/>
                <a:gd name="T17" fmla="*/ 265 h 1111"/>
                <a:gd name="T18" fmla="*/ 62 w 262"/>
                <a:gd name="T19" fmla="*/ 19 h 1111"/>
                <a:gd name="T20" fmla="*/ 46 w 262"/>
                <a:gd name="T21" fmla="*/ 3 h 1111"/>
                <a:gd name="T22" fmla="*/ 19 w 262"/>
                <a:gd name="T23" fmla="*/ 3 h 1111"/>
                <a:gd name="T24" fmla="*/ 4 w 262"/>
                <a:gd name="T25" fmla="*/ 19 h 1111"/>
                <a:gd name="T26" fmla="*/ 0 w 262"/>
                <a:gd name="T27" fmla="*/ 327 h 1111"/>
                <a:gd name="T28" fmla="*/ 12 w 262"/>
                <a:gd name="T29" fmla="*/ 365 h 1111"/>
                <a:gd name="T30" fmla="*/ 62 w 262"/>
                <a:gd name="T31" fmla="*/ 415 h 1111"/>
                <a:gd name="T32" fmla="*/ 100 w 262"/>
                <a:gd name="T33" fmla="*/ 423 h 1111"/>
                <a:gd name="T34" fmla="*/ 100 w 262"/>
                <a:gd name="T35" fmla="*/ 1081 h 1111"/>
                <a:gd name="T36" fmla="*/ 108 w 262"/>
                <a:gd name="T37" fmla="*/ 1104 h 1111"/>
                <a:gd name="T38" fmla="*/ 131 w 262"/>
                <a:gd name="T39" fmla="*/ 1111 h 1111"/>
                <a:gd name="T40" fmla="*/ 154 w 262"/>
                <a:gd name="T41" fmla="*/ 1104 h 1111"/>
                <a:gd name="T42" fmla="*/ 162 w 262"/>
                <a:gd name="T43" fmla="*/ 1081 h 1111"/>
                <a:gd name="T44" fmla="*/ 166 w 262"/>
                <a:gd name="T45" fmla="*/ 423 h 1111"/>
                <a:gd name="T46" fmla="*/ 201 w 262"/>
                <a:gd name="T47" fmla="*/ 415 h 1111"/>
                <a:gd name="T48" fmla="*/ 255 w 262"/>
                <a:gd name="T49" fmla="*/ 365 h 1111"/>
                <a:gd name="T50" fmla="*/ 262 w 262"/>
                <a:gd name="T51" fmla="*/ 327 h 1111"/>
                <a:gd name="T52" fmla="*/ 258 w 262"/>
                <a:gd name="T53" fmla="*/ 19 h 1111"/>
                <a:gd name="T54" fmla="*/ 243 w 262"/>
                <a:gd name="T55" fmla="*/ 3 h 1111"/>
                <a:gd name="T56" fmla="*/ 231 w 262"/>
                <a:gd name="T57" fmla="*/ 0 h 1111"/>
                <a:gd name="T58" fmla="*/ 197 w 262"/>
                <a:gd name="T59" fmla="*/ 342 h 1111"/>
                <a:gd name="T60" fmla="*/ 177 w 262"/>
                <a:gd name="T61" fmla="*/ 361 h 1111"/>
                <a:gd name="T62" fmla="*/ 100 w 262"/>
                <a:gd name="T63" fmla="*/ 361 h 1111"/>
                <a:gd name="T64" fmla="*/ 73 w 262"/>
                <a:gd name="T65" fmla="*/ 354 h 1111"/>
                <a:gd name="T66" fmla="*/ 66 w 262"/>
                <a:gd name="T67" fmla="*/ 327 h 1111"/>
                <a:gd name="T68" fmla="*/ 201 w 262"/>
                <a:gd name="T69" fmla="*/ 327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2" h="1111">
                  <a:moveTo>
                    <a:pt x="231" y="0"/>
                  </a:moveTo>
                  <a:lnTo>
                    <a:pt x="220" y="3"/>
                  </a:lnTo>
                  <a:lnTo>
                    <a:pt x="208" y="11"/>
                  </a:lnTo>
                  <a:lnTo>
                    <a:pt x="201" y="19"/>
                  </a:lnTo>
                  <a:lnTo>
                    <a:pt x="201" y="30"/>
                  </a:lnTo>
                  <a:lnTo>
                    <a:pt x="201" y="265"/>
                  </a:lnTo>
                  <a:lnTo>
                    <a:pt x="162" y="265"/>
                  </a:lnTo>
                  <a:lnTo>
                    <a:pt x="162" y="30"/>
                  </a:lnTo>
                  <a:lnTo>
                    <a:pt x="162" y="19"/>
                  </a:lnTo>
                  <a:lnTo>
                    <a:pt x="154" y="11"/>
                  </a:lnTo>
                  <a:lnTo>
                    <a:pt x="143" y="3"/>
                  </a:lnTo>
                  <a:lnTo>
                    <a:pt x="131" y="0"/>
                  </a:lnTo>
                  <a:lnTo>
                    <a:pt x="120" y="3"/>
                  </a:lnTo>
                  <a:lnTo>
                    <a:pt x="108" y="11"/>
                  </a:lnTo>
                  <a:lnTo>
                    <a:pt x="104" y="19"/>
                  </a:lnTo>
                  <a:lnTo>
                    <a:pt x="100" y="30"/>
                  </a:lnTo>
                  <a:lnTo>
                    <a:pt x="100" y="265"/>
                  </a:lnTo>
                  <a:lnTo>
                    <a:pt x="66" y="265"/>
                  </a:lnTo>
                  <a:lnTo>
                    <a:pt x="66" y="30"/>
                  </a:lnTo>
                  <a:lnTo>
                    <a:pt x="62" y="19"/>
                  </a:lnTo>
                  <a:lnTo>
                    <a:pt x="54" y="11"/>
                  </a:lnTo>
                  <a:lnTo>
                    <a:pt x="46" y="3"/>
                  </a:lnTo>
                  <a:lnTo>
                    <a:pt x="35" y="0"/>
                  </a:lnTo>
                  <a:lnTo>
                    <a:pt x="19" y="3"/>
                  </a:lnTo>
                  <a:lnTo>
                    <a:pt x="12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0" y="327"/>
                  </a:lnTo>
                  <a:lnTo>
                    <a:pt x="4" y="346"/>
                  </a:lnTo>
                  <a:lnTo>
                    <a:pt x="12" y="365"/>
                  </a:lnTo>
                  <a:lnTo>
                    <a:pt x="31" y="396"/>
                  </a:lnTo>
                  <a:lnTo>
                    <a:pt x="62" y="415"/>
                  </a:lnTo>
                  <a:lnTo>
                    <a:pt x="81" y="423"/>
                  </a:lnTo>
                  <a:lnTo>
                    <a:pt x="100" y="423"/>
                  </a:lnTo>
                  <a:lnTo>
                    <a:pt x="100" y="423"/>
                  </a:lnTo>
                  <a:lnTo>
                    <a:pt x="100" y="1081"/>
                  </a:lnTo>
                  <a:lnTo>
                    <a:pt x="104" y="1096"/>
                  </a:lnTo>
                  <a:lnTo>
                    <a:pt x="108" y="1104"/>
                  </a:lnTo>
                  <a:lnTo>
                    <a:pt x="120" y="1111"/>
                  </a:lnTo>
                  <a:lnTo>
                    <a:pt x="131" y="1111"/>
                  </a:lnTo>
                  <a:lnTo>
                    <a:pt x="143" y="1111"/>
                  </a:lnTo>
                  <a:lnTo>
                    <a:pt x="154" y="1104"/>
                  </a:lnTo>
                  <a:lnTo>
                    <a:pt x="162" y="1096"/>
                  </a:lnTo>
                  <a:lnTo>
                    <a:pt x="162" y="1081"/>
                  </a:lnTo>
                  <a:lnTo>
                    <a:pt x="162" y="423"/>
                  </a:lnTo>
                  <a:lnTo>
                    <a:pt x="166" y="423"/>
                  </a:lnTo>
                  <a:lnTo>
                    <a:pt x="185" y="423"/>
                  </a:lnTo>
                  <a:lnTo>
                    <a:pt x="201" y="415"/>
                  </a:lnTo>
                  <a:lnTo>
                    <a:pt x="231" y="396"/>
                  </a:lnTo>
                  <a:lnTo>
                    <a:pt x="255" y="365"/>
                  </a:lnTo>
                  <a:lnTo>
                    <a:pt x="258" y="346"/>
                  </a:lnTo>
                  <a:lnTo>
                    <a:pt x="262" y="327"/>
                  </a:lnTo>
                  <a:lnTo>
                    <a:pt x="262" y="30"/>
                  </a:lnTo>
                  <a:lnTo>
                    <a:pt x="258" y="19"/>
                  </a:lnTo>
                  <a:lnTo>
                    <a:pt x="251" y="11"/>
                  </a:lnTo>
                  <a:lnTo>
                    <a:pt x="243" y="3"/>
                  </a:lnTo>
                  <a:lnTo>
                    <a:pt x="231" y="0"/>
                  </a:lnTo>
                  <a:lnTo>
                    <a:pt x="231" y="0"/>
                  </a:lnTo>
                  <a:close/>
                  <a:moveTo>
                    <a:pt x="201" y="327"/>
                  </a:moveTo>
                  <a:lnTo>
                    <a:pt x="197" y="342"/>
                  </a:lnTo>
                  <a:lnTo>
                    <a:pt x="189" y="354"/>
                  </a:lnTo>
                  <a:lnTo>
                    <a:pt x="177" y="361"/>
                  </a:lnTo>
                  <a:lnTo>
                    <a:pt x="166" y="361"/>
                  </a:lnTo>
                  <a:lnTo>
                    <a:pt x="100" y="361"/>
                  </a:lnTo>
                  <a:lnTo>
                    <a:pt x="85" y="361"/>
                  </a:lnTo>
                  <a:lnTo>
                    <a:pt x="73" y="354"/>
                  </a:lnTo>
                  <a:lnTo>
                    <a:pt x="66" y="342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201" y="327"/>
                  </a:lnTo>
                  <a:lnTo>
                    <a:pt x="201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0"/>
            <p:cNvSpPr>
              <a:spLocks noEditPoints="1"/>
            </p:cNvSpPr>
            <p:nvPr/>
          </p:nvSpPr>
          <p:spPr bwMode="auto">
            <a:xfrm>
              <a:off x="3232150" y="4262438"/>
              <a:ext cx="300037" cy="1763713"/>
            </a:xfrm>
            <a:custGeom>
              <a:avLst/>
              <a:gdLst>
                <a:gd name="T0" fmla="*/ 123 w 189"/>
                <a:gd name="T1" fmla="*/ 0 h 1111"/>
                <a:gd name="T2" fmla="*/ 100 w 189"/>
                <a:gd name="T3" fmla="*/ 7 h 1111"/>
                <a:gd name="T4" fmla="*/ 81 w 189"/>
                <a:gd name="T5" fmla="*/ 19 h 1111"/>
                <a:gd name="T6" fmla="*/ 65 w 189"/>
                <a:gd name="T7" fmla="*/ 38 h 1111"/>
                <a:gd name="T8" fmla="*/ 58 w 189"/>
                <a:gd name="T9" fmla="*/ 61 h 1111"/>
                <a:gd name="T10" fmla="*/ 0 w 189"/>
                <a:gd name="T11" fmla="*/ 681 h 1111"/>
                <a:gd name="T12" fmla="*/ 4 w 189"/>
                <a:gd name="T13" fmla="*/ 700 h 1111"/>
                <a:gd name="T14" fmla="*/ 7 w 189"/>
                <a:gd name="T15" fmla="*/ 719 h 1111"/>
                <a:gd name="T16" fmla="*/ 27 w 189"/>
                <a:gd name="T17" fmla="*/ 754 h 1111"/>
                <a:gd name="T18" fmla="*/ 58 w 189"/>
                <a:gd name="T19" fmla="*/ 777 h 1111"/>
                <a:gd name="T20" fmla="*/ 77 w 189"/>
                <a:gd name="T21" fmla="*/ 784 h 1111"/>
                <a:gd name="T22" fmla="*/ 96 w 189"/>
                <a:gd name="T23" fmla="*/ 784 h 1111"/>
                <a:gd name="T24" fmla="*/ 127 w 189"/>
                <a:gd name="T25" fmla="*/ 784 h 1111"/>
                <a:gd name="T26" fmla="*/ 127 w 189"/>
                <a:gd name="T27" fmla="*/ 1081 h 1111"/>
                <a:gd name="T28" fmla="*/ 131 w 189"/>
                <a:gd name="T29" fmla="*/ 1096 h 1111"/>
                <a:gd name="T30" fmla="*/ 135 w 189"/>
                <a:gd name="T31" fmla="*/ 1104 h 1111"/>
                <a:gd name="T32" fmla="*/ 146 w 189"/>
                <a:gd name="T33" fmla="*/ 1111 h 1111"/>
                <a:gd name="T34" fmla="*/ 158 w 189"/>
                <a:gd name="T35" fmla="*/ 1111 h 1111"/>
                <a:gd name="T36" fmla="*/ 169 w 189"/>
                <a:gd name="T37" fmla="*/ 1111 h 1111"/>
                <a:gd name="T38" fmla="*/ 181 w 189"/>
                <a:gd name="T39" fmla="*/ 1104 h 1111"/>
                <a:gd name="T40" fmla="*/ 185 w 189"/>
                <a:gd name="T41" fmla="*/ 1096 h 1111"/>
                <a:gd name="T42" fmla="*/ 189 w 189"/>
                <a:gd name="T43" fmla="*/ 1081 h 1111"/>
                <a:gd name="T44" fmla="*/ 189 w 189"/>
                <a:gd name="T45" fmla="*/ 65 h 1111"/>
                <a:gd name="T46" fmla="*/ 185 w 189"/>
                <a:gd name="T47" fmla="*/ 42 h 1111"/>
                <a:gd name="T48" fmla="*/ 169 w 189"/>
                <a:gd name="T49" fmla="*/ 19 h 1111"/>
                <a:gd name="T50" fmla="*/ 150 w 189"/>
                <a:gd name="T51" fmla="*/ 7 h 1111"/>
                <a:gd name="T52" fmla="*/ 123 w 189"/>
                <a:gd name="T53" fmla="*/ 0 h 1111"/>
                <a:gd name="T54" fmla="*/ 123 w 189"/>
                <a:gd name="T55" fmla="*/ 0 h 1111"/>
                <a:gd name="T56" fmla="*/ 127 w 189"/>
                <a:gd name="T57" fmla="*/ 723 h 1111"/>
                <a:gd name="T58" fmla="*/ 96 w 189"/>
                <a:gd name="T59" fmla="*/ 723 h 1111"/>
                <a:gd name="T60" fmla="*/ 85 w 189"/>
                <a:gd name="T61" fmla="*/ 719 h 1111"/>
                <a:gd name="T62" fmla="*/ 73 w 189"/>
                <a:gd name="T63" fmla="*/ 711 h 1111"/>
                <a:gd name="T64" fmla="*/ 65 w 189"/>
                <a:gd name="T65" fmla="*/ 700 h 1111"/>
                <a:gd name="T66" fmla="*/ 61 w 189"/>
                <a:gd name="T67" fmla="*/ 684 h 1111"/>
                <a:gd name="T68" fmla="*/ 119 w 189"/>
                <a:gd name="T69" fmla="*/ 65 h 1111"/>
                <a:gd name="T70" fmla="*/ 123 w 189"/>
                <a:gd name="T71" fmla="*/ 61 h 1111"/>
                <a:gd name="T72" fmla="*/ 127 w 189"/>
                <a:gd name="T73" fmla="*/ 65 h 1111"/>
                <a:gd name="T74" fmla="*/ 127 w 189"/>
                <a:gd name="T75" fmla="*/ 723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111">
                  <a:moveTo>
                    <a:pt x="123" y="0"/>
                  </a:moveTo>
                  <a:lnTo>
                    <a:pt x="100" y="7"/>
                  </a:lnTo>
                  <a:lnTo>
                    <a:pt x="81" y="19"/>
                  </a:lnTo>
                  <a:lnTo>
                    <a:pt x="65" y="38"/>
                  </a:lnTo>
                  <a:lnTo>
                    <a:pt x="58" y="61"/>
                  </a:lnTo>
                  <a:lnTo>
                    <a:pt x="0" y="681"/>
                  </a:lnTo>
                  <a:lnTo>
                    <a:pt x="4" y="700"/>
                  </a:lnTo>
                  <a:lnTo>
                    <a:pt x="7" y="719"/>
                  </a:lnTo>
                  <a:lnTo>
                    <a:pt x="27" y="754"/>
                  </a:lnTo>
                  <a:lnTo>
                    <a:pt x="58" y="777"/>
                  </a:lnTo>
                  <a:lnTo>
                    <a:pt x="77" y="784"/>
                  </a:lnTo>
                  <a:lnTo>
                    <a:pt x="96" y="784"/>
                  </a:lnTo>
                  <a:lnTo>
                    <a:pt x="127" y="784"/>
                  </a:lnTo>
                  <a:lnTo>
                    <a:pt x="127" y="1081"/>
                  </a:lnTo>
                  <a:lnTo>
                    <a:pt x="131" y="1096"/>
                  </a:lnTo>
                  <a:lnTo>
                    <a:pt x="135" y="1104"/>
                  </a:lnTo>
                  <a:lnTo>
                    <a:pt x="146" y="1111"/>
                  </a:lnTo>
                  <a:lnTo>
                    <a:pt x="158" y="1111"/>
                  </a:lnTo>
                  <a:lnTo>
                    <a:pt x="169" y="1111"/>
                  </a:lnTo>
                  <a:lnTo>
                    <a:pt x="181" y="1104"/>
                  </a:lnTo>
                  <a:lnTo>
                    <a:pt x="185" y="1096"/>
                  </a:lnTo>
                  <a:lnTo>
                    <a:pt x="189" y="1081"/>
                  </a:lnTo>
                  <a:lnTo>
                    <a:pt x="189" y="65"/>
                  </a:lnTo>
                  <a:lnTo>
                    <a:pt x="185" y="42"/>
                  </a:lnTo>
                  <a:lnTo>
                    <a:pt x="169" y="19"/>
                  </a:lnTo>
                  <a:lnTo>
                    <a:pt x="150" y="7"/>
                  </a:lnTo>
                  <a:lnTo>
                    <a:pt x="123" y="0"/>
                  </a:lnTo>
                  <a:lnTo>
                    <a:pt x="123" y="0"/>
                  </a:lnTo>
                  <a:close/>
                  <a:moveTo>
                    <a:pt x="127" y="723"/>
                  </a:moveTo>
                  <a:lnTo>
                    <a:pt x="96" y="723"/>
                  </a:lnTo>
                  <a:lnTo>
                    <a:pt x="85" y="719"/>
                  </a:lnTo>
                  <a:lnTo>
                    <a:pt x="73" y="711"/>
                  </a:lnTo>
                  <a:lnTo>
                    <a:pt x="65" y="700"/>
                  </a:lnTo>
                  <a:lnTo>
                    <a:pt x="61" y="684"/>
                  </a:lnTo>
                  <a:lnTo>
                    <a:pt x="119" y="65"/>
                  </a:lnTo>
                  <a:lnTo>
                    <a:pt x="123" y="61"/>
                  </a:lnTo>
                  <a:lnTo>
                    <a:pt x="127" y="65"/>
                  </a:lnTo>
                  <a:lnTo>
                    <a:pt x="127" y="7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31"/>
            <p:cNvSpPr>
              <a:spLocks noEditPoints="1"/>
            </p:cNvSpPr>
            <p:nvPr/>
          </p:nvSpPr>
          <p:spPr bwMode="auto">
            <a:xfrm>
              <a:off x="979488" y="4054475"/>
              <a:ext cx="2184400" cy="2185988"/>
            </a:xfrm>
            <a:custGeom>
              <a:avLst/>
              <a:gdLst>
                <a:gd name="T0" fmla="*/ 551 w 1376"/>
                <a:gd name="T1" fmla="*/ 15 h 1377"/>
                <a:gd name="T2" fmla="*/ 359 w 1376"/>
                <a:gd name="T3" fmla="*/ 84 h 1377"/>
                <a:gd name="T4" fmla="*/ 201 w 1376"/>
                <a:gd name="T5" fmla="*/ 204 h 1377"/>
                <a:gd name="T6" fmla="*/ 81 w 1376"/>
                <a:gd name="T7" fmla="*/ 361 h 1377"/>
                <a:gd name="T8" fmla="*/ 12 w 1376"/>
                <a:gd name="T9" fmla="*/ 550 h 1377"/>
                <a:gd name="T10" fmla="*/ 4 w 1376"/>
                <a:gd name="T11" fmla="*/ 758 h 1377"/>
                <a:gd name="T12" fmla="*/ 54 w 1376"/>
                <a:gd name="T13" fmla="*/ 954 h 1377"/>
                <a:gd name="T14" fmla="*/ 158 w 1376"/>
                <a:gd name="T15" fmla="*/ 1123 h 1377"/>
                <a:gd name="T16" fmla="*/ 305 w 1376"/>
                <a:gd name="T17" fmla="*/ 1258 h 1377"/>
                <a:gd name="T18" fmla="*/ 482 w 1376"/>
                <a:gd name="T19" fmla="*/ 1342 h 1377"/>
                <a:gd name="T20" fmla="*/ 686 w 1376"/>
                <a:gd name="T21" fmla="*/ 1377 h 1377"/>
                <a:gd name="T22" fmla="*/ 894 w 1376"/>
                <a:gd name="T23" fmla="*/ 1342 h 1377"/>
                <a:gd name="T24" fmla="*/ 1072 w 1376"/>
                <a:gd name="T25" fmla="*/ 1258 h 1377"/>
                <a:gd name="T26" fmla="*/ 1218 w 1376"/>
                <a:gd name="T27" fmla="*/ 1123 h 1377"/>
                <a:gd name="T28" fmla="*/ 1322 w 1376"/>
                <a:gd name="T29" fmla="*/ 954 h 1377"/>
                <a:gd name="T30" fmla="*/ 1373 w 1376"/>
                <a:gd name="T31" fmla="*/ 758 h 1377"/>
                <a:gd name="T32" fmla="*/ 1365 w 1376"/>
                <a:gd name="T33" fmla="*/ 550 h 1377"/>
                <a:gd name="T34" fmla="*/ 1295 w 1376"/>
                <a:gd name="T35" fmla="*/ 361 h 1377"/>
                <a:gd name="T36" fmla="*/ 1176 w 1376"/>
                <a:gd name="T37" fmla="*/ 204 h 1377"/>
                <a:gd name="T38" fmla="*/ 1018 w 1376"/>
                <a:gd name="T39" fmla="*/ 84 h 1377"/>
                <a:gd name="T40" fmla="*/ 825 w 1376"/>
                <a:gd name="T41" fmla="*/ 15 h 1377"/>
                <a:gd name="T42" fmla="*/ 686 w 1376"/>
                <a:gd name="T43" fmla="*/ 0 h 1377"/>
                <a:gd name="T44" fmla="*/ 563 w 1376"/>
                <a:gd name="T45" fmla="*/ 1300 h 1377"/>
                <a:gd name="T46" fmla="*/ 389 w 1376"/>
                <a:gd name="T47" fmla="*/ 1239 h 1377"/>
                <a:gd name="T48" fmla="*/ 247 w 1376"/>
                <a:gd name="T49" fmla="*/ 1131 h 1377"/>
                <a:gd name="T50" fmla="*/ 135 w 1376"/>
                <a:gd name="T51" fmla="*/ 985 h 1377"/>
                <a:gd name="T52" fmla="*/ 73 w 1376"/>
                <a:gd name="T53" fmla="*/ 815 h 1377"/>
                <a:gd name="T54" fmla="*/ 66 w 1376"/>
                <a:gd name="T55" fmla="*/ 623 h 1377"/>
                <a:gd name="T56" fmla="*/ 112 w 1376"/>
                <a:gd name="T57" fmla="*/ 446 h 1377"/>
                <a:gd name="T58" fmla="*/ 204 w 1376"/>
                <a:gd name="T59" fmla="*/ 288 h 1377"/>
                <a:gd name="T60" fmla="*/ 339 w 1376"/>
                <a:gd name="T61" fmla="*/ 169 h 1377"/>
                <a:gd name="T62" fmla="*/ 501 w 1376"/>
                <a:gd name="T63" fmla="*/ 92 h 1377"/>
                <a:gd name="T64" fmla="*/ 686 w 1376"/>
                <a:gd name="T65" fmla="*/ 61 h 1377"/>
                <a:gd name="T66" fmla="*/ 875 w 1376"/>
                <a:gd name="T67" fmla="*/ 92 h 1377"/>
                <a:gd name="T68" fmla="*/ 1037 w 1376"/>
                <a:gd name="T69" fmla="*/ 169 h 1377"/>
                <a:gd name="T70" fmla="*/ 1172 w 1376"/>
                <a:gd name="T71" fmla="*/ 288 h 1377"/>
                <a:gd name="T72" fmla="*/ 1265 w 1376"/>
                <a:gd name="T73" fmla="*/ 446 h 1377"/>
                <a:gd name="T74" fmla="*/ 1311 w 1376"/>
                <a:gd name="T75" fmla="*/ 623 h 1377"/>
                <a:gd name="T76" fmla="*/ 1303 w 1376"/>
                <a:gd name="T77" fmla="*/ 815 h 1377"/>
                <a:gd name="T78" fmla="*/ 1241 w 1376"/>
                <a:gd name="T79" fmla="*/ 985 h 1377"/>
                <a:gd name="T80" fmla="*/ 1130 w 1376"/>
                <a:gd name="T81" fmla="*/ 1131 h 1377"/>
                <a:gd name="T82" fmla="*/ 987 w 1376"/>
                <a:gd name="T83" fmla="*/ 1239 h 1377"/>
                <a:gd name="T84" fmla="*/ 814 w 1376"/>
                <a:gd name="T85" fmla="*/ 1300 h 1377"/>
                <a:gd name="T86" fmla="*/ 686 w 1376"/>
                <a:gd name="T87" fmla="*/ 1315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6" h="1377">
                  <a:moveTo>
                    <a:pt x="686" y="0"/>
                  </a:moveTo>
                  <a:lnTo>
                    <a:pt x="617" y="4"/>
                  </a:lnTo>
                  <a:lnTo>
                    <a:pt x="551" y="15"/>
                  </a:lnTo>
                  <a:lnTo>
                    <a:pt x="482" y="31"/>
                  </a:lnTo>
                  <a:lnTo>
                    <a:pt x="420" y="54"/>
                  </a:lnTo>
                  <a:lnTo>
                    <a:pt x="359" y="84"/>
                  </a:lnTo>
                  <a:lnTo>
                    <a:pt x="305" y="119"/>
                  </a:lnTo>
                  <a:lnTo>
                    <a:pt x="251" y="158"/>
                  </a:lnTo>
                  <a:lnTo>
                    <a:pt x="201" y="204"/>
                  </a:lnTo>
                  <a:lnTo>
                    <a:pt x="158" y="250"/>
                  </a:lnTo>
                  <a:lnTo>
                    <a:pt x="116" y="304"/>
                  </a:lnTo>
                  <a:lnTo>
                    <a:pt x="81" y="361"/>
                  </a:lnTo>
                  <a:lnTo>
                    <a:pt x="54" y="419"/>
                  </a:lnTo>
                  <a:lnTo>
                    <a:pt x="31" y="485"/>
                  </a:lnTo>
                  <a:lnTo>
                    <a:pt x="12" y="550"/>
                  </a:lnTo>
                  <a:lnTo>
                    <a:pt x="4" y="619"/>
                  </a:lnTo>
                  <a:lnTo>
                    <a:pt x="0" y="688"/>
                  </a:lnTo>
                  <a:lnTo>
                    <a:pt x="4" y="758"/>
                  </a:lnTo>
                  <a:lnTo>
                    <a:pt x="12" y="827"/>
                  </a:lnTo>
                  <a:lnTo>
                    <a:pt x="31" y="892"/>
                  </a:lnTo>
                  <a:lnTo>
                    <a:pt x="54" y="954"/>
                  </a:lnTo>
                  <a:lnTo>
                    <a:pt x="81" y="1015"/>
                  </a:lnTo>
                  <a:lnTo>
                    <a:pt x="116" y="1073"/>
                  </a:lnTo>
                  <a:lnTo>
                    <a:pt x="158" y="1123"/>
                  </a:lnTo>
                  <a:lnTo>
                    <a:pt x="201" y="1173"/>
                  </a:lnTo>
                  <a:lnTo>
                    <a:pt x="251" y="1219"/>
                  </a:lnTo>
                  <a:lnTo>
                    <a:pt x="305" y="1258"/>
                  </a:lnTo>
                  <a:lnTo>
                    <a:pt x="359" y="1292"/>
                  </a:lnTo>
                  <a:lnTo>
                    <a:pt x="420" y="1319"/>
                  </a:lnTo>
                  <a:lnTo>
                    <a:pt x="482" y="1342"/>
                  </a:lnTo>
                  <a:lnTo>
                    <a:pt x="551" y="1362"/>
                  </a:lnTo>
                  <a:lnTo>
                    <a:pt x="617" y="1373"/>
                  </a:lnTo>
                  <a:lnTo>
                    <a:pt x="686" y="1377"/>
                  </a:lnTo>
                  <a:lnTo>
                    <a:pt x="760" y="1373"/>
                  </a:lnTo>
                  <a:lnTo>
                    <a:pt x="825" y="1362"/>
                  </a:lnTo>
                  <a:lnTo>
                    <a:pt x="894" y="1342"/>
                  </a:lnTo>
                  <a:lnTo>
                    <a:pt x="956" y="1319"/>
                  </a:lnTo>
                  <a:lnTo>
                    <a:pt x="1018" y="1292"/>
                  </a:lnTo>
                  <a:lnTo>
                    <a:pt x="1072" y="1258"/>
                  </a:lnTo>
                  <a:lnTo>
                    <a:pt x="1126" y="1219"/>
                  </a:lnTo>
                  <a:lnTo>
                    <a:pt x="1176" y="1173"/>
                  </a:lnTo>
                  <a:lnTo>
                    <a:pt x="1218" y="1123"/>
                  </a:lnTo>
                  <a:lnTo>
                    <a:pt x="1261" y="1073"/>
                  </a:lnTo>
                  <a:lnTo>
                    <a:pt x="1295" y="1015"/>
                  </a:lnTo>
                  <a:lnTo>
                    <a:pt x="1322" y="954"/>
                  </a:lnTo>
                  <a:lnTo>
                    <a:pt x="1346" y="892"/>
                  </a:lnTo>
                  <a:lnTo>
                    <a:pt x="1365" y="827"/>
                  </a:lnTo>
                  <a:lnTo>
                    <a:pt x="1373" y="758"/>
                  </a:lnTo>
                  <a:lnTo>
                    <a:pt x="1376" y="688"/>
                  </a:lnTo>
                  <a:lnTo>
                    <a:pt x="1373" y="619"/>
                  </a:lnTo>
                  <a:lnTo>
                    <a:pt x="1365" y="550"/>
                  </a:lnTo>
                  <a:lnTo>
                    <a:pt x="1346" y="485"/>
                  </a:lnTo>
                  <a:lnTo>
                    <a:pt x="1322" y="419"/>
                  </a:lnTo>
                  <a:lnTo>
                    <a:pt x="1295" y="361"/>
                  </a:lnTo>
                  <a:lnTo>
                    <a:pt x="1261" y="304"/>
                  </a:lnTo>
                  <a:lnTo>
                    <a:pt x="1218" y="250"/>
                  </a:lnTo>
                  <a:lnTo>
                    <a:pt x="1176" y="204"/>
                  </a:lnTo>
                  <a:lnTo>
                    <a:pt x="1126" y="158"/>
                  </a:lnTo>
                  <a:lnTo>
                    <a:pt x="1072" y="119"/>
                  </a:lnTo>
                  <a:lnTo>
                    <a:pt x="1018" y="84"/>
                  </a:lnTo>
                  <a:lnTo>
                    <a:pt x="956" y="54"/>
                  </a:lnTo>
                  <a:lnTo>
                    <a:pt x="894" y="31"/>
                  </a:lnTo>
                  <a:lnTo>
                    <a:pt x="825" y="15"/>
                  </a:lnTo>
                  <a:lnTo>
                    <a:pt x="760" y="4"/>
                  </a:lnTo>
                  <a:lnTo>
                    <a:pt x="686" y="0"/>
                  </a:lnTo>
                  <a:lnTo>
                    <a:pt x="686" y="0"/>
                  </a:lnTo>
                  <a:close/>
                  <a:moveTo>
                    <a:pt x="686" y="1315"/>
                  </a:moveTo>
                  <a:lnTo>
                    <a:pt x="625" y="1312"/>
                  </a:lnTo>
                  <a:lnTo>
                    <a:pt x="563" y="1300"/>
                  </a:lnTo>
                  <a:lnTo>
                    <a:pt x="501" y="1285"/>
                  </a:lnTo>
                  <a:lnTo>
                    <a:pt x="443" y="1265"/>
                  </a:lnTo>
                  <a:lnTo>
                    <a:pt x="389" y="1239"/>
                  </a:lnTo>
                  <a:lnTo>
                    <a:pt x="339" y="1208"/>
                  </a:lnTo>
                  <a:lnTo>
                    <a:pt x="289" y="1169"/>
                  </a:lnTo>
                  <a:lnTo>
                    <a:pt x="247" y="1131"/>
                  </a:lnTo>
                  <a:lnTo>
                    <a:pt x="204" y="1085"/>
                  </a:lnTo>
                  <a:lnTo>
                    <a:pt x="170" y="1038"/>
                  </a:lnTo>
                  <a:lnTo>
                    <a:pt x="135" y="985"/>
                  </a:lnTo>
                  <a:lnTo>
                    <a:pt x="112" y="931"/>
                  </a:lnTo>
                  <a:lnTo>
                    <a:pt x="89" y="873"/>
                  </a:lnTo>
                  <a:lnTo>
                    <a:pt x="73" y="815"/>
                  </a:lnTo>
                  <a:lnTo>
                    <a:pt x="66" y="754"/>
                  </a:lnTo>
                  <a:lnTo>
                    <a:pt x="62" y="688"/>
                  </a:lnTo>
                  <a:lnTo>
                    <a:pt x="66" y="623"/>
                  </a:lnTo>
                  <a:lnTo>
                    <a:pt x="73" y="561"/>
                  </a:lnTo>
                  <a:lnTo>
                    <a:pt x="89" y="504"/>
                  </a:lnTo>
                  <a:lnTo>
                    <a:pt x="112" y="446"/>
                  </a:lnTo>
                  <a:lnTo>
                    <a:pt x="135" y="388"/>
                  </a:lnTo>
                  <a:lnTo>
                    <a:pt x="170" y="338"/>
                  </a:lnTo>
                  <a:lnTo>
                    <a:pt x="204" y="288"/>
                  </a:lnTo>
                  <a:lnTo>
                    <a:pt x="247" y="246"/>
                  </a:lnTo>
                  <a:lnTo>
                    <a:pt x="289" y="204"/>
                  </a:lnTo>
                  <a:lnTo>
                    <a:pt x="339" y="169"/>
                  </a:lnTo>
                  <a:lnTo>
                    <a:pt x="389" y="138"/>
                  </a:lnTo>
                  <a:lnTo>
                    <a:pt x="443" y="111"/>
                  </a:lnTo>
                  <a:lnTo>
                    <a:pt x="501" y="92"/>
                  </a:lnTo>
                  <a:lnTo>
                    <a:pt x="563" y="77"/>
                  </a:lnTo>
                  <a:lnTo>
                    <a:pt x="625" y="65"/>
                  </a:lnTo>
                  <a:lnTo>
                    <a:pt x="686" y="61"/>
                  </a:lnTo>
                  <a:lnTo>
                    <a:pt x="752" y="65"/>
                  </a:lnTo>
                  <a:lnTo>
                    <a:pt x="814" y="77"/>
                  </a:lnTo>
                  <a:lnTo>
                    <a:pt x="875" y="92"/>
                  </a:lnTo>
                  <a:lnTo>
                    <a:pt x="933" y="111"/>
                  </a:lnTo>
                  <a:lnTo>
                    <a:pt x="987" y="138"/>
                  </a:lnTo>
                  <a:lnTo>
                    <a:pt x="1037" y="169"/>
                  </a:lnTo>
                  <a:lnTo>
                    <a:pt x="1087" y="204"/>
                  </a:lnTo>
                  <a:lnTo>
                    <a:pt x="1130" y="246"/>
                  </a:lnTo>
                  <a:lnTo>
                    <a:pt x="1172" y="288"/>
                  </a:lnTo>
                  <a:lnTo>
                    <a:pt x="1207" y="338"/>
                  </a:lnTo>
                  <a:lnTo>
                    <a:pt x="1241" y="388"/>
                  </a:lnTo>
                  <a:lnTo>
                    <a:pt x="1265" y="446"/>
                  </a:lnTo>
                  <a:lnTo>
                    <a:pt x="1288" y="504"/>
                  </a:lnTo>
                  <a:lnTo>
                    <a:pt x="1303" y="561"/>
                  </a:lnTo>
                  <a:lnTo>
                    <a:pt x="1311" y="623"/>
                  </a:lnTo>
                  <a:lnTo>
                    <a:pt x="1315" y="688"/>
                  </a:lnTo>
                  <a:lnTo>
                    <a:pt x="1311" y="754"/>
                  </a:lnTo>
                  <a:lnTo>
                    <a:pt x="1303" y="815"/>
                  </a:lnTo>
                  <a:lnTo>
                    <a:pt x="1288" y="873"/>
                  </a:lnTo>
                  <a:lnTo>
                    <a:pt x="1265" y="931"/>
                  </a:lnTo>
                  <a:lnTo>
                    <a:pt x="1241" y="985"/>
                  </a:lnTo>
                  <a:lnTo>
                    <a:pt x="1207" y="1038"/>
                  </a:lnTo>
                  <a:lnTo>
                    <a:pt x="1172" y="1085"/>
                  </a:lnTo>
                  <a:lnTo>
                    <a:pt x="1130" y="1131"/>
                  </a:lnTo>
                  <a:lnTo>
                    <a:pt x="1087" y="1169"/>
                  </a:lnTo>
                  <a:lnTo>
                    <a:pt x="1037" y="1208"/>
                  </a:lnTo>
                  <a:lnTo>
                    <a:pt x="987" y="1239"/>
                  </a:lnTo>
                  <a:lnTo>
                    <a:pt x="933" y="1265"/>
                  </a:lnTo>
                  <a:lnTo>
                    <a:pt x="875" y="1285"/>
                  </a:lnTo>
                  <a:lnTo>
                    <a:pt x="814" y="1300"/>
                  </a:lnTo>
                  <a:lnTo>
                    <a:pt x="752" y="1312"/>
                  </a:lnTo>
                  <a:lnTo>
                    <a:pt x="686" y="1315"/>
                  </a:lnTo>
                  <a:lnTo>
                    <a:pt x="686" y="1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32"/>
            <p:cNvSpPr>
              <a:spLocks noEditPoints="1"/>
            </p:cNvSpPr>
            <p:nvPr/>
          </p:nvSpPr>
          <p:spPr bwMode="auto">
            <a:xfrm>
              <a:off x="1346200" y="4421188"/>
              <a:ext cx="1450975" cy="1452563"/>
            </a:xfrm>
            <a:custGeom>
              <a:avLst/>
              <a:gdLst>
                <a:gd name="T0" fmla="*/ 409 w 914"/>
                <a:gd name="T1" fmla="*/ 3 h 915"/>
                <a:gd name="T2" fmla="*/ 320 w 914"/>
                <a:gd name="T3" fmla="*/ 19 h 915"/>
                <a:gd name="T4" fmla="*/ 239 w 914"/>
                <a:gd name="T5" fmla="*/ 53 h 915"/>
                <a:gd name="T6" fmla="*/ 132 w 914"/>
                <a:gd name="T7" fmla="*/ 134 h 915"/>
                <a:gd name="T8" fmla="*/ 54 w 914"/>
                <a:gd name="T9" fmla="*/ 238 h 915"/>
                <a:gd name="T10" fmla="*/ 20 w 914"/>
                <a:gd name="T11" fmla="*/ 323 h 915"/>
                <a:gd name="T12" fmla="*/ 0 w 914"/>
                <a:gd name="T13" fmla="*/ 411 h 915"/>
                <a:gd name="T14" fmla="*/ 0 w 914"/>
                <a:gd name="T15" fmla="*/ 504 h 915"/>
                <a:gd name="T16" fmla="*/ 20 w 914"/>
                <a:gd name="T17" fmla="*/ 592 h 915"/>
                <a:gd name="T18" fmla="*/ 54 w 914"/>
                <a:gd name="T19" fmla="*/ 677 h 915"/>
                <a:gd name="T20" fmla="*/ 132 w 914"/>
                <a:gd name="T21" fmla="*/ 781 h 915"/>
                <a:gd name="T22" fmla="*/ 239 w 914"/>
                <a:gd name="T23" fmla="*/ 857 h 915"/>
                <a:gd name="T24" fmla="*/ 320 w 914"/>
                <a:gd name="T25" fmla="*/ 892 h 915"/>
                <a:gd name="T26" fmla="*/ 409 w 914"/>
                <a:gd name="T27" fmla="*/ 911 h 915"/>
                <a:gd name="T28" fmla="*/ 505 w 914"/>
                <a:gd name="T29" fmla="*/ 911 h 915"/>
                <a:gd name="T30" fmla="*/ 594 w 914"/>
                <a:gd name="T31" fmla="*/ 892 h 915"/>
                <a:gd name="T32" fmla="*/ 675 w 914"/>
                <a:gd name="T33" fmla="*/ 857 h 915"/>
                <a:gd name="T34" fmla="*/ 783 w 914"/>
                <a:gd name="T35" fmla="*/ 781 h 915"/>
                <a:gd name="T36" fmla="*/ 860 w 914"/>
                <a:gd name="T37" fmla="*/ 677 h 915"/>
                <a:gd name="T38" fmla="*/ 895 w 914"/>
                <a:gd name="T39" fmla="*/ 592 h 915"/>
                <a:gd name="T40" fmla="*/ 914 w 914"/>
                <a:gd name="T41" fmla="*/ 504 h 915"/>
                <a:gd name="T42" fmla="*/ 914 w 914"/>
                <a:gd name="T43" fmla="*/ 411 h 915"/>
                <a:gd name="T44" fmla="*/ 895 w 914"/>
                <a:gd name="T45" fmla="*/ 323 h 915"/>
                <a:gd name="T46" fmla="*/ 860 w 914"/>
                <a:gd name="T47" fmla="*/ 238 h 915"/>
                <a:gd name="T48" fmla="*/ 783 w 914"/>
                <a:gd name="T49" fmla="*/ 134 h 915"/>
                <a:gd name="T50" fmla="*/ 675 w 914"/>
                <a:gd name="T51" fmla="*/ 53 h 915"/>
                <a:gd name="T52" fmla="*/ 594 w 914"/>
                <a:gd name="T53" fmla="*/ 19 h 915"/>
                <a:gd name="T54" fmla="*/ 505 w 914"/>
                <a:gd name="T55" fmla="*/ 3 h 915"/>
                <a:gd name="T56" fmla="*/ 455 w 914"/>
                <a:gd name="T57" fmla="*/ 0 h 915"/>
                <a:gd name="T58" fmla="*/ 417 w 914"/>
                <a:gd name="T59" fmla="*/ 850 h 915"/>
                <a:gd name="T60" fmla="*/ 301 w 914"/>
                <a:gd name="T61" fmla="*/ 823 h 915"/>
                <a:gd name="T62" fmla="*/ 178 w 914"/>
                <a:gd name="T63" fmla="*/ 738 h 915"/>
                <a:gd name="T64" fmla="*/ 93 w 914"/>
                <a:gd name="T65" fmla="*/ 611 h 915"/>
                <a:gd name="T66" fmla="*/ 62 w 914"/>
                <a:gd name="T67" fmla="*/ 496 h 915"/>
                <a:gd name="T68" fmla="*/ 62 w 914"/>
                <a:gd name="T69" fmla="*/ 415 h 915"/>
                <a:gd name="T70" fmla="*/ 93 w 914"/>
                <a:gd name="T71" fmla="*/ 304 h 915"/>
                <a:gd name="T72" fmla="*/ 178 w 914"/>
                <a:gd name="T73" fmla="*/ 177 h 915"/>
                <a:gd name="T74" fmla="*/ 301 w 914"/>
                <a:gd name="T75" fmla="*/ 92 h 915"/>
                <a:gd name="T76" fmla="*/ 417 w 914"/>
                <a:gd name="T77" fmla="*/ 65 h 915"/>
                <a:gd name="T78" fmla="*/ 498 w 914"/>
                <a:gd name="T79" fmla="*/ 65 h 915"/>
                <a:gd name="T80" fmla="*/ 613 w 914"/>
                <a:gd name="T81" fmla="*/ 92 h 915"/>
                <a:gd name="T82" fmla="*/ 737 w 914"/>
                <a:gd name="T83" fmla="*/ 177 h 915"/>
                <a:gd name="T84" fmla="*/ 822 w 914"/>
                <a:gd name="T85" fmla="*/ 304 h 915"/>
                <a:gd name="T86" fmla="*/ 852 w 914"/>
                <a:gd name="T87" fmla="*/ 415 h 915"/>
                <a:gd name="T88" fmla="*/ 852 w 914"/>
                <a:gd name="T89" fmla="*/ 496 h 915"/>
                <a:gd name="T90" fmla="*/ 822 w 914"/>
                <a:gd name="T91" fmla="*/ 611 h 915"/>
                <a:gd name="T92" fmla="*/ 737 w 914"/>
                <a:gd name="T93" fmla="*/ 738 h 915"/>
                <a:gd name="T94" fmla="*/ 613 w 914"/>
                <a:gd name="T95" fmla="*/ 823 h 915"/>
                <a:gd name="T96" fmla="*/ 498 w 914"/>
                <a:gd name="T97" fmla="*/ 850 h 915"/>
                <a:gd name="T98" fmla="*/ 455 w 914"/>
                <a:gd name="T99" fmla="*/ 854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4" h="915">
                  <a:moveTo>
                    <a:pt x="455" y="0"/>
                  </a:moveTo>
                  <a:lnTo>
                    <a:pt x="409" y="3"/>
                  </a:lnTo>
                  <a:lnTo>
                    <a:pt x="367" y="7"/>
                  </a:lnTo>
                  <a:lnTo>
                    <a:pt x="320" y="19"/>
                  </a:lnTo>
                  <a:lnTo>
                    <a:pt x="278" y="34"/>
                  </a:lnTo>
                  <a:lnTo>
                    <a:pt x="239" y="53"/>
                  </a:lnTo>
                  <a:lnTo>
                    <a:pt x="201" y="77"/>
                  </a:lnTo>
                  <a:lnTo>
                    <a:pt x="132" y="134"/>
                  </a:lnTo>
                  <a:lnTo>
                    <a:pt x="78" y="200"/>
                  </a:lnTo>
                  <a:lnTo>
                    <a:pt x="54" y="238"/>
                  </a:lnTo>
                  <a:lnTo>
                    <a:pt x="35" y="280"/>
                  </a:lnTo>
                  <a:lnTo>
                    <a:pt x="20" y="323"/>
                  </a:lnTo>
                  <a:lnTo>
                    <a:pt x="8" y="365"/>
                  </a:lnTo>
                  <a:lnTo>
                    <a:pt x="0" y="411"/>
                  </a:lnTo>
                  <a:lnTo>
                    <a:pt x="0" y="457"/>
                  </a:lnTo>
                  <a:lnTo>
                    <a:pt x="0" y="504"/>
                  </a:lnTo>
                  <a:lnTo>
                    <a:pt x="8" y="550"/>
                  </a:lnTo>
                  <a:lnTo>
                    <a:pt x="20" y="592"/>
                  </a:lnTo>
                  <a:lnTo>
                    <a:pt x="35" y="634"/>
                  </a:lnTo>
                  <a:lnTo>
                    <a:pt x="54" y="677"/>
                  </a:lnTo>
                  <a:lnTo>
                    <a:pt x="78" y="711"/>
                  </a:lnTo>
                  <a:lnTo>
                    <a:pt x="132" y="781"/>
                  </a:lnTo>
                  <a:lnTo>
                    <a:pt x="201" y="834"/>
                  </a:lnTo>
                  <a:lnTo>
                    <a:pt x="239" y="857"/>
                  </a:lnTo>
                  <a:lnTo>
                    <a:pt x="278" y="877"/>
                  </a:lnTo>
                  <a:lnTo>
                    <a:pt x="320" y="892"/>
                  </a:lnTo>
                  <a:lnTo>
                    <a:pt x="367" y="904"/>
                  </a:lnTo>
                  <a:lnTo>
                    <a:pt x="409" y="911"/>
                  </a:lnTo>
                  <a:lnTo>
                    <a:pt x="455" y="915"/>
                  </a:lnTo>
                  <a:lnTo>
                    <a:pt x="505" y="911"/>
                  </a:lnTo>
                  <a:lnTo>
                    <a:pt x="548" y="904"/>
                  </a:lnTo>
                  <a:lnTo>
                    <a:pt x="594" y="892"/>
                  </a:lnTo>
                  <a:lnTo>
                    <a:pt x="637" y="877"/>
                  </a:lnTo>
                  <a:lnTo>
                    <a:pt x="675" y="857"/>
                  </a:lnTo>
                  <a:lnTo>
                    <a:pt x="714" y="834"/>
                  </a:lnTo>
                  <a:lnTo>
                    <a:pt x="783" y="781"/>
                  </a:lnTo>
                  <a:lnTo>
                    <a:pt x="837" y="711"/>
                  </a:lnTo>
                  <a:lnTo>
                    <a:pt x="860" y="677"/>
                  </a:lnTo>
                  <a:lnTo>
                    <a:pt x="879" y="634"/>
                  </a:lnTo>
                  <a:lnTo>
                    <a:pt x="895" y="592"/>
                  </a:lnTo>
                  <a:lnTo>
                    <a:pt x="906" y="550"/>
                  </a:lnTo>
                  <a:lnTo>
                    <a:pt x="914" y="504"/>
                  </a:lnTo>
                  <a:lnTo>
                    <a:pt x="914" y="457"/>
                  </a:lnTo>
                  <a:lnTo>
                    <a:pt x="914" y="411"/>
                  </a:lnTo>
                  <a:lnTo>
                    <a:pt x="906" y="365"/>
                  </a:lnTo>
                  <a:lnTo>
                    <a:pt x="895" y="323"/>
                  </a:lnTo>
                  <a:lnTo>
                    <a:pt x="879" y="280"/>
                  </a:lnTo>
                  <a:lnTo>
                    <a:pt x="860" y="238"/>
                  </a:lnTo>
                  <a:lnTo>
                    <a:pt x="837" y="200"/>
                  </a:lnTo>
                  <a:lnTo>
                    <a:pt x="783" y="134"/>
                  </a:lnTo>
                  <a:lnTo>
                    <a:pt x="714" y="77"/>
                  </a:lnTo>
                  <a:lnTo>
                    <a:pt x="675" y="53"/>
                  </a:lnTo>
                  <a:lnTo>
                    <a:pt x="637" y="34"/>
                  </a:lnTo>
                  <a:lnTo>
                    <a:pt x="594" y="19"/>
                  </a:lnTo>
                  <a:lnTo>
                    <a:pt x="548" y="7"/>
                  </a:lnTo>
                  <a:lnTo>
                    <a:pt x="505" y="3"/>
                  </a:lnTo>
                  <a:lnTo>
                    <a:pt x="455" y="0"/>
                  </a:lnTo>
                  <a:lnTo>
                    <a:pt x="455" y="0"/>
                  </a:lnTo>
                  <a:close/>
                  <a:moveTo>
                    <a:pt x="455" y="854"/>
                  </a:moveTo>
                  <a:lnTo>
                    <a:pt x="417" y="850"/>
                  </a:lnTo>
                  <a:lnTo>
                    <a:pt x="378" y="846"/>
                  </a:lnTo>
                  <a:lnTo>
                    <a:pt x="301" y="823"/>
                  </a:lnTo>
                  <a:lnTo>
                    <a:pt x="236" y="784"/>
                  </a:lnTo>
                  <a:lnTo>
                    <a:pt x="178" y="738"/>
                  </a:lnTo>
                  <a:lnTo>
                    <a:pt x="128" y="677"/>
                  </a:lnTo>
                  <a:lnTo>
                    <a:pt x="93" y="611"/>
                  </a:lnTo>
                  <a:lnTo>
                    <a:pt x="70" y="538"/>
                  </a:lnTo>
                  <a:lnTo>
                    <a:pt x="62" y="496"/>
                  </a:lnTo>
                  <a:lnTo>
                    <a:pt x="62" y="457"/>
                  </a:lnTo>
                  <a:lnTo>
                    <a:pt x="62" y="415"/>
                  </a:lnTo>
                  <a:lnTo>
                    <a:pt x="70" y="377"/>
                  </a:lnTo>
                  <a:lnTo>
                    <a:pt x="93" y="304"/>
                  </a:lnTo>
                  <a:lnTo>
                    <a:pt x="128" y="234"/>
                  </a:lnTo>
                  <a:lnTo>
                    <a:pt x="178" y="177"/>
                  </a:lnTo>
                  <a:lnTo>
                    <a:pt x="236" y="130"/>
                  </a:lnTo>
                  <a:lnTo>
                    <a:pt x="301" y="92"/>
                  </a:lnTo>
                  <a:lnTo>
                    <a:pt x="378" y="69"/>
                  </a:lnTo>
                  <a:lnTo>
                    <a:pt x="417" y="65"/>
                  </a:lnTo>
                  <a:lnTo>
                    <a:pt x="455" y="61"/>
                  </a:lnTo>
                  <a:lnTo>
                    <a:pt x="498" y="65"/>
                  </a:lnTo>
                  <a:lnTo>
                    <a:pt x="536" y="69"/>
                  </a:lnTo>
                  <a:lnTo>
                    <a:pt x="613" y="92"/>
                  </a:lnTo>
                  <a:lnTo>
                    <a:pt x="679" y="130"/>
                  </a:lnTo>
                  <a:lnTo>
                    <a:pt x="737" y="177"/>
                  </a:lnTo>
                  <a:lnTo>
                    <a:pt x="787" y="234"/>
                  </a:lnTo>
                  <a:lnTo>
                    <a:pt x="822" y="304"/>
                  </a:lnTo>
                  <a:lnTo>
                    <a:pt x="845" y="377"/>
                  </a:lnTo>
                  <a:lnTo>
                    <a:pt x="852" y="415"/>
                  </a:lnTo>
                  <a:lnTo>
                    <a:pt x="852" y="457"/>
                  </a:lnTo>
                  <a:lnTo>
                    <a:pt x="852" y="496"/>
                  </a:lnTo>
                  <a:lnTo>
                    <a:pt x="845" y="538"/>
                  </a:lnTo>
                  <a:lnTo>
                    <a:pt x="822" y="611"/>
                  </a:lnTo>
                  <a:lnTo>
                    <a:pt x="787" y="677"/>
                  </a:lnTo>
                  <a:lnTo>
                    <a:pt x="737" y="738"/>
                  </a:lnTo>
                  <a:lnTo>
                    <a:pt x="679" y="784"/>
                  </a:lnTo>
                  <a:lnTo>
                    <a:pt x="613" y="823"/>
                  </a:lnTo>
                  <a:lnTo>
                    <a:pt x="536" y="846"/>
                  </a:lnTo>
                  <a:lnTo>
                    <a:pt x="498" y="850"/>
                  </a:lnTo>
                  <a:lnTo>
                    <a:pt x="455" y="854"/>
                  </a:lnTo>
                  <a:lnTo>
                    <a:pt x="455" y="8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33"/>
            <p:cNvSpPr>
              <a:spLocks noEditPoints="1"/>
            </p:cNvSpPr>
            <p:nvPr/>
          </p:nvSpPr>
          <p:spPr bwMode="auto">
            <a:xfrm>
              <a:off x="1500188" y="4579938"/>
              <a:ext cx="1144587" cy="1135063"/>
            </a:xfrm>
            <a:custGeom>
              <a:avLst/>
              <a:gdLst>
                <a:gd name="T0" fmla="*/ 289 w 721"/>
                <a:gd name="T1" fmla="*/ 4 h 715"/>
                <a:gd name="T2" fmla="*/ 158 w 721"/>
                <a:gd name="T3" fmla="*/ 57 h 715"/>
                <a:gd name="T4" fmla="*/ 61 w 721"/>
                <a:gd name="T5" fmla="*/ 157 h 715"/>
                <a:gd name="T6" fmla="*/ 8 w 721"/>
                <a:gd name="T7" fmla="*/ 284 h 715"/>
                <a:gd name="T8" fmla="*/ 8 w 721"/>
                <a:gd name="T9" fmla="*/ 431 h 715"/>
                <a:gd name="T10" fmla="*/ 61 w 721"/>
                <a:gd name="T11" fmla="*/ 557 h 715"/>
                <a:gd name="T12" fmla="*/ 158 w 721"/>
                <a:gd name="T13" fmla="*/ 654 h 715"/>
                <a:gd name="T14" fmla="*/ 289 w 721"/>
                <a:gd name="T15" fmla="*/ 707 h 715"/>
                <a:gd name="T16" fmla="*/ 432 w 721"/>
                <a:gd name="T17" fmla="*/ 707 h 715"/>
                <a:gd name="T18" fmla="*/ 563 w 721"/>
                <a:gd name="T19" fmla="*/ 654 h 715"/>
                <a:gd name="T20" fmla="*/ 659 w 721"/>
                <a:gd name="T21" fmla="*/ 557 h 715"/>
                <a:gd name="T22" fmla="*/ 713 w 721"/>
                <a:gd name="T23" fmla="*/ 431 h 715"/>
                <a:gd name="T24" fmla="*/ 713 w 721"/>
                <a:gd name="T25" fmla="*/ 284 h 715"/>
                <a:gd name="T26" fmla="*/ 659 w 721"/>
                <a:gd name="T27" fmla="*/ 157 h 715"/>
                <a:gd name="T28" fmla="*/ 563 w 721"/>
                <a:gd name="T29" fmla="*/ 57 h 715"/>
                <a:gd name="T30" fmla="*/ 432 w 721"/>
                <a:gd name="T31" fmla="*/ 4 h 715"/>
                <a:gd name="T32" fmla="*/ 358 w 721"/>
                <a:gd name="T33" fmla="*/ 0 h 715"/>
                <a:gd name="T34" fmla="*/ 301 w 721"/>
                <a:gd name="T35" fmla="*/ 650 h 715"/>
                <a:gd name="T36" fmla="*/ 193 w 721"/>
                <a:gd name="T37" fmla="*/ 604 h 715"/>
                <a:gd name="T38" fmla="*/ 112 w 721"/>
                <a:gd name="T39" fmla="*/ 523 h 715"/>
                <a:gd name="T40" fmla="*/ 69 w 721"/>
                <a:gd name="T41" fmla="*/ 415 h 715"/>
                <a:gd name="T42" fmla="*/ 69 w 721"/>
                <a:gd name="T43" fmla="*/ 296 h 715"/>
                <a:gd name="T44" fmla="*/ 112 w 721"/>
                <a:gd name="T45" fmla="*/ 192 h 715"/>
                <a:gd name="T46" fmla="*/ 193 w 721"/>
                <a:gd name="T47" fmla="*/ 111 h 715"/>
                <a:gd name="T48" fmla="*/ 301 w 721"/>
                <a:gd name="T49" fmla="*/ 65 h 715"/>
                <a:gd name="T50" fmla="*/ 420 w 721"/>
                <a:gd name="T51" fmla="*/ 65 h 715"/>
                <a:gd name="T52" fmla="*/ 528 w 721"/>
                <a:gd name="T53" fmla="*/ 111 h 715"/>
                <a:gd name="T54" fmla="*/ 609 w 721"/>
                <a:gd name="T55" fmla="*/ 192 h 715"/>
                <a:gd name="T56" fmla="*/ 651 w 721"/>
                <a:gd name="T57" fmla="*/ 296 h 715"/>
                <a:gd name="T58" fmla="*/ 651 w 721"/>
                <a:gd name="T59" fmla="*/ 415 h 715"/>
                <a:gd name="T60" fmla="*/ 609 w 721"/>
                <a:gd name="T61" fmla="*/ 523 h 715"/>
                <a:gd name="T62" fmla="*/ 528 w 721"/>
                <a:gd name="T63" fmla="*/ 604 h 715"/>
                <a:gd name="T64" fmla="*/ 420 w 721"/>
                <a:gd name="T65" fmla="*/ 650 h 715"/>
                <a:gd name="T66" fmla="*/ 358 w 721"/>
                <a:gd name="T67" fmla="*/ 654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1" h="715">
                  <a:moveTo>
                    <a:pt x="358" y="0"/>
                  </a:moveTo>
                  <a:lnTo>
                    <a:pt x="289" y="4"/>
                  </a:lnTo>
                  <a:lnTo>
                    <a:pt x="220" y="27"/>
                  </a:lnTo>
                  <a:lnTo>
                    <a:pt x="158" y="57"/>
                  </a:lnTo>
                  <a:lnTo>
                    <a:pt x="108" y="104"/>
                  </a:lnTo>
                  <a:lnTo>
                    <a:pt x="61" y="157"/>
                  </a:lnTo>
                  <a:lnTo>
                    <a:pt x="31" y="219"/>
                  </a:lnTo>
                  <a:lnTo>
                    <a:pt x="8" y="284"/>
                  </a:lnTo>
                  <a:lnTo>
                    <a:pt x="0" y="357"/>
                  </a:lnTo>
                  <a:lnTo>
                    <a:pt x="8" y="431"/>
                  </a:lnTo>
                  <a:lnTo>
                    <a:pt x="31" y="496"/>
                  </a:lnTo>
                  <a:lnTo>
                    <a:pt x="61" y="557"/>
                  </a:lnTo>
                  <a:lnTo>
                    <a:pt x="108" y="611"/>
                  </a:lnTo>
                  <a:lnTo>
                    <a:pt x="158" y="654"/>
                  </a:lnTo>
                  <a:lnTo>
                    <a:pt x="220" y="688"/>
                  </a:lnTo>
                  <a:lnTo>
                    <a:pt x="289" y="707"/>
                  </a:lnTo>
                  <a:lnTo>
                    <a:pt x="358" y="715"/>
                  </a:lnTo>
                  <a:lnTo>
                    <a:pt x="432" y="707"/>
                  </a:lnTo>
                  <a:lnTo>
                    <a:pt x="501" y="688"/>
                  </a:lnTo>
                  <a:lnTo>
                    <a:pt x="563" y="654"/>
                  </a:lnTo>
                  <a:lnTo>
                    <a:pt x="613" y="611"/>
                  </a:lnTo>
                  <a:lnTo>
                    <a:pt x="659" y="557"/>
                  </a:lnTo>
                  <a:lnTo>
                    <a:pt x="690" y="496"/>
                  </a:lnTo>
                  <a:lnTo>
                    <a:pt x="713" y="431"/>
                  </a:lnTo>
                  <a:lnTo>
                    <a:pt x="721" y="357"/>
                  </a:lnTo>
                  <a:lnTo>
                    <a:pt x="713" y="284"/>
                  </a:lnTo>
                  <a:lnTo>
                    <a:pt x="690" y="219"/>
                  </a:lnTo>
                  <a:lnTo>
                    <a:pt x="659" y="157"/>
                  </a:lnTo>
                  <a:lnTo>
                    <a:pt x="613" y="104"/>
                  </a:lnTo>
                  <a:lnTo>
                    <a:pt x="563" y="57"/>
                  </a:lnTo>
                  <a:lnTo>
                    <a:pt x="501" y="27"/>
                  </a:lnTo>
                  <a:lnTo>
                    <a:pt x="432" y="4"/>
                  </a:lnTo>
                  <a:lnTo>
                    <a:pt x="358" y="0"/>
                  </a:lnTo>
                  <a:lnTo>
                    <a:pt x="358" y="0"/>
                  </a:lnTo>
                  <a:close/>
                  <a:moveTo>
                    <a:pt x="358" y="654"/>
                  </a:moveTo>
                  <a:lnTo>
                    <a:pt x="301" y="650"/>
                  </a:lnTo>
                  <a:lnTo>
                    <a:pt x="243" y="631"/>
                  </a:lnTo>
                  <a:lnTo>
                    <a:pt x="193" y="604"/>
                  </a:lnTo>
                  <a:lnTo>
                    <a:pt x="150" y="569"/>
                  </a:lnTo>
                  <a:lnTo>
                    <a:pt x="112" y="523"/>
                  </a:lnTo>
                  <a:lnTo>
                    <a:pt x="85" y="473"/>
                  </a:lnTo>
                  <a:lnTo>
                    <a:pt x="69" y="415"/>
                  </a:lnTo>
                  <a:lnTo>
                    <a:pt x="61" y="357"/>
                  </a:lnTo>
                  <a:lnTo>
                    <a:pt x="69" y="296"/>
                  </a:lnTo>
                  <a:lnTo>
                    <a:pt x="85" y="242"/>
                  </a:lnTo>
                  <a:lnTo>
                    <a:pt x="112" y="192"/>
                  </a:lnTo>
                  <a:lnTo>
                    <a:pt x="150" y="146"/>
                  </a:lnTo>
                  <a:lnTo>
                    <a:pt x="193" y="111"/>
                  </a:lnTo>
                  <a:lnTo>
                    <a:pt x="243" y="84"/>
                  </a:lnTo>
                  <a:lnTo>
                    <a:pt x="301" y="65"/>
                  </a:lnTo>
                  <a:lnTo>
                    <a:pt x="358" y="61"/>
                  </a:lnTo>
                  <a:lnTo>
                    <a:pt x="420" y="65"/>
                  </a:lnTo>
                  <a:lnTo>
                    <a:pt x="478" y="84"/>
                  </a:lnTo>
                  <a:lnTo>
                    <a:pt x="528" y="111"/>
                  </a:lnTo>
                  <a:lnTo>
                    <a:pt x="570" y="146"/>
                  </a:lnTo>
                  <a:lnTo>
                    <a:pt x="609" y="192"/>
                  </a:lnTo>
                  <a:lnTo>
                    <a:pt x="636" y="242"/>
                  </a:lnTo>
                  <a:lnTo>
                    <a:pt x="651" y="296"/>
                  </a:lnTo>
                  <a:lnTo>
                    <a:pt x="659" y="357"/>
                  </a:lnTo>
                  <a:lnTo>
                    <a:pt x="651" y="415"/>
                  </a:lnTo>
                  <a:lnTo>
                    <a:pt x="636" y="473"/>
                  </a:lnTo>
                  <a:lnTo>
                    <a:pt x="609" y="523"/>
                  </a:lnTo>
                  <a:lnTo>
                    <a:pt x="570" y="569"/>
                  </a:lnTo>
                  <a:lnTo>
                    <a:pt x="528" y="604"/>
                  </a:lnTo>
                  <a:lnTo>
                    <a:pt x="478" y="631"/>
                  </a:lnTo>
                  <a:lnTo>
                    <a:pt x="420" y="650"/>
                  </a:lnTo>
                  <a:lnTo>
                    <a:pt x="358" y="654"/>
                  </a:lnTo>
                  <a:lnTo>
                    <a:pt x="358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7754797" y="2547537"/>
            <a:ext cx="761589" cy="525620"/>
            <a:chOff x="563563" y="4157663"/>
            <a:chExt cx="3017837" cy="2082800"/>
          </a:xfrm>
        </p:grpSpPr>
        <p:sp>
          <p:nvSpPr>
            <p:cNvPr id="79" name="Freeform 138"/>
            <p:cNvSpPr>
              <a:spLocks noEditPoints="1"/>
            </p:cNvSpPr>
            <p:nvPr/>
          </p:nvSpPr>
          <p:spPr bwMode="auto">
            <a:xfrm>
              <a:off x="1236663" y="4157663"/>
              <a:ext cx="1665287" cy="2082800"/>
            </a:xfrm>
            <a:custGeom>
              <a:avLst/>
              <a:gdLst>
                <a:gd name="T0" fmla="*/ 1033 w 1049"/>
                <a:gd name="T1" fmla="*/ 620 h 1312"/>
                <a:gd name="T2" fmla="*/ 1049 w 1049"/>
                <a:gd name="T3" fmla="*/ 577 h 1312"/>
                <a:gd name="T4" fmla="*/ 964 w 1049"/>
                <a:gd name="T5" fmla="*/ 558 h 1312"/>
                <a:gd name="T6" fmla="*/ 1010 w 1049"/>
                <a:gd name="T7" fmla="*/ 512 h 1312"/>
                <a:gd name="T8" fmla="*/ 1010 w 1049"/>
                <a:gd name="T9" fmla="*/ 470 h 1312"/>
                <a:gd name="T10" fmla="*/ 713 w 1049"/>
                <a:gd name="T11" fmla="*/ 462 h 1312"/>
                <a:gd name="T12" fmla="*/ 694 w 1049"/>
                <a:gd name="T13" fmla="*/ 504 h 1312"/>
                <a:gd name="T14" fmla="*/ 732 w 1049"/>
                <a:gd name="T15" fmla="*/ 523 h 1312"/>
                <a:gd name="T16" fmla="*/ 621 w 1049"/>
                <a:gd name="T17" fmla="*/ 385 h 1312"/>
                <a:gd name="T18" fmla="*/ 555 w 1049"/>
                <a:gd name="T19" fmla="*/ 362 h 1312"/>
                <a:gd name="T20" fmla="*/ 578 w 1049"/>
                <a:gd name="T21" fmla="*/ 327 h 1312"/>
                <a:gd name="T22" fmla="*/ 621 w 1049"/>
                <a:gd name="T23" fmla="*/ 308 h 1312"/>
                <a:gd name="T24" fmla="*/ 605 w 1049"/>
                <a:gd name="T25" fmla="*/ 266 h 1312"/>
                <a:gd name="T26" fmla="*/ 582 w 1049"/>
                <a:gd name="T27" fmla="*/ 177 h 1312"/>
                <a:gd name="T28" fmla="*/ 621 w 1049"/>
                <a:gd name="T29" fmla="*/ 77 h 1312"/>
                <a:gd name="T30" fmla="*/ 547 w 1049"/>
                <a:gd name="T31" fmla="*/ 4 h 1312"/>
                <a:gd name="T32" fmla="*/ 459 w 1049"/>
                <a:gd name="T33" fmla="*/ 31 h 1312"/>
                <a:gd name="T34" fmla="*/ 436 w 1049"/>
                <a:gd name="T35" fmla="*/ 127 h 1312"/>
                <a:gd name="T36" fmla="*/ 493 w 1049"/>
                <a:gd name="T37" fmla="*/ 216 h 1312"/>
                <a:gd name="T38" fmla="*/ 405 w 1049"/>
                <a:gd name="T39" fmla="*/ 208 h 1312"/>
                <a:gd name="T40" fmla="*/ 405 w 1049"/>
                <a:gd name="T41" fmla="*/ 250 h 1312"/>
                <a:gd name="T42" fmla="*/ 474 w 1049"/>
                <a:gd name="T43" fmla="*/ 281 h 1312"/>
                <a:gd name="T44" fmla="*/ 497 w 1049"/>
                <a:gd name="T45" fmla="*/ 362 h 1312"/>
                <a:gd name="T46" fmla="*/ 432 w 1049"/>
                <a:gd name="T47" fmla="*/ 385 h 1312"/>
                <a:gd name="T48" fmla="*/ 320 w 1049"/>
                <a:gd name="T49" fmla="*/ 523 h 1312"/>
                <a:gd name="T50" fmla="*/ 359 w 1049"/>
                <a:gd name="T51" fmla="*/ 504 h 1312"/>
                <a:gd name="T52" fmla="*/ 339 w 1049"/>
                <a:gd name="T53" fmla="*/ 462 h 1312"/>
                <a:gd name="T54" fmla="*/ 42 w 1049"/>
                <a:gd name="T55" fmla="*/ 470 h 1312"/>
                <a:gd name="T56" fmla="*/ 42 w 1049"/>
                <a:gd name="T57" fmla="*/ 512 h 1312"/>
                <a:gd name="T58" fmla="*/ 89 w 1049"/>
                <a:gd name="T59" fmla="*/ 558 h 1312"/>
                <a:gd name="T60" fmla="*/ 4 w 1049"/>
                <a:gd name="T61" fmla="*/ 577 h 1312"/>
                <a:gd name="T62" fmla="*/ 19 w 1049"/>
                <a:gd name="T63" fmla="*/ 620 h 1312"/>
                <a:gd name="T64" fmla="*/ 73 w 1049"/>
                <a:gd name="T65" fmla="*/ 712 h 1312"/>
                <a:gd name="T66" fmla="*/ 493 w 1049"/>
                <a:gd name="T67" fmla="*/ 750 h 1312"/>
                <a:gd name="T68" fmla="*/ 436 w 1049"/>
                <a:gd name="T69" fmla="*/ 1150 h 1312"/>
                <a:gd name="T70" fmla="*/ 351 w 1049"/>
                <a:gd name="T71" fmla="*/ 1250 h 1312"/>
                <a:gd name="T72" fmla="*/ 332 w 1049"/>
                <a:gd name="T73" fmla="*/ 1293 h 1312"/>
                <a:gd name="T74" fmla="*/ 690 w 1049"/>
                <a:gd name="T75" fmla="*/ 1312 h 1312"/>
                <a:gd name="T76" fmla="*/ 721 w 1049"/>
                <a:gd name="T77" fmla="*/ 1281 h 1312"/>
                <a:gd name="T78" fmla="*/ 690 w 1049"/>
                <a:gd name="T79" fmla="*/ 1250 h 1312"/>
                <a:gd name="T80" fmla="*/ 605 w 1049"/>
                <a:gd name="T81" fmla="*/ 1124 h 1312"/>
                <a:gd name="T82" fmla="*/ 921 w 1049"/>
                <a:gd name="T83" fmla="*/ 750 h 1312"/>
                <a:gd name="T84" fmla="*/ 979 w 1049"/>
                <a:gd name="T85" fmla="*/ 712 h 1312"/>
                <a:gd name="T86" fmla="*/ 898 w 1049"/>
                <a:gd name="T87" fmla="*/ 558 h 1312"/>
                <a:gd name="T88" fmla="*/ 490 w 1049"/>
                <a:gd name="T89" fmla="*/ 96 h 1312"/>
                <a:gd name="T90" fmla="*/ 524 w 1049"/>
                <a:gd name="T91" fmla="*/ 62 h 1312"/>
                <a:gd name="T92" fmla="*/ 563 w 1049"/>
                <a:gd name="T93" fmla="*/ 96 h 1312"/>
                <a:gd name="T94" fmla="*/ 524 w 1049"/>
                <a:gd name="T95" fmla="*/ 131 h 1312"/>
                <a:gd name="T96" fmla="*/ 490 w 1049"/>
                <a:gd name="T97" fmla="*/ 96 h 1312"/>
                <a:gd name="T98" fmla="*/ 520 w 1049"/>
                <a:gd name="T99" fmla="*/ 558 h 1312"/>
                <a:gd name="T100" fmla="*/ 239 w 1049"/>
                <a:gd name="T101" fmla="*/ 558 h 1312"/>
                <a:gd name="T102" fmla="*/ 563 w 1049"/>
                <a:gd name="T103" fmla="*/ 1181 h 1312"/>
                <a:gd name="T104" fmla="*/ 493 w 1049"/>
                <a:gd name="T105" fmla="*/ 1166 h 1312"/>
                <a:gd name="T106" fmla="*/ 540 w 1049"/>
                <a:gd name="T107" fmla="*/ 1150 h 1312"/>
                <a:gd name="T108" fmla="*/ 563 w 1049"/>
                <a:gd name="T109" fmla="*/ 1181 h 1312"/>
                <a:gd name="T110" fmla="*/ 131 w 1049"/>
                <a:gd name="T111" fmla="*/ 689 h 1312"/>
                <a:gd name="T112" fmla="*/ 131 w 1049"/>
                <a:gd name="T113" fmla="*/ 620 h 1312"/>
                <a:gd name="T114" fmla="*/ 921 w 1049"/>
                <a:gd name="T115" fmla="*/ 62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9" h="1312">
                  <a:moveTo>
                    <a:pt x="983" y="689"/>
                  </a:moveTo>
                  <a:lnTo>
                    <a:pt x="983" y="620"/>
                  </a:lnTo>
                  <a:lnTo>
                    <a:pt x="1018" y="620"/>
                  </a:lnTo>
                  <a:lnTo>
                    <a:pt x="1033" y="620"/>
                  </a:lnTo>
                  <a:lnTo>
                    <a:pt x="1041" y="612"/>
                  </a:lnTo>
                  <a:lnTo>
                    <a:pt x="1049" y="600"/>
                  </a:lnTo>
                  <a:lnTo>
                    <a:pt x="1049" y="589"/>
                  </a:lnTo>
                  <a:lnTo>
                    <a:pt x="1049" y="577"/>
                  </a:lnTo>
                  <a:lnTo>
                    <a:pt x="1041" y="570"/>
                  </a:lnTo>
                  <a:lnTo>
                    <a:pt x="1033" y="562"/>
                  </a:lnTo>
                  <a:lnTo>
                    <a:pt x="1018" y="558"/>
                  </a:lnTo>
                  <a:lnTo>
                    <a:pt x="964" y="558"/>
                  </a:lnTo>
                  <a:lnTo>
                    <a:pt x="975" y="523"/>
                  </a:lnTo>
                  <a:lnTo>
                    <a:pt x="987" y="523"/>
                  </a:lnTo>
                  <a:lnTo>
                    <a:pt x="998" y="520"/>
                  </a:lnTo>
                  <a:lnTo>
                    <a:pt x="1010" y="512"/>
                  </a:lnTo>
                  <a:lnTo>
                    <a:pt x="1014" y="504"/>
                  </a:lnTo>
                  <a:lnTo>
                    <a:pt x="1018" y="493"/>
                  </a:lnTo>
                  <a:lnTo>
                    <a:pt x="1014" y="481"/>
                  </a:lnTo>
                  <a:lnTo>
                    <a:pt x="1010" y="470"/>
                  </a:lnTo>
                  <a:lnTo>
                    <a:pt x="998" y="462"/>
                  </a:lnTo>
                  <a:lnTo>
                    <a:pt x="987" y="462"/>
                  </a:lnTo>
                  <a:lnTo>
                    <a:pt x="725" y="462"/>
                  </a:lnTo>
                  <a:lnTo>
                    <a:pt x="713" y="462"/>
                  </a:lnTo>
                  <a:lnTo>
                    <a:pt x="702" y="470"/>
                  </a:lnTo>
                  <a:lnTo>
                    <a:pt x="694" y="481"/>
                  </a:lnTo>
                  <a:lnTo>
                    <a:pt x="694" y="493"/>
                  </a:lnTo>
                  <a:lnTo>
                    <a:pt x="694" y="504"/>
                  </a:lnTo>
                  <a:lnTo>
                    <a:pt x="702" y="512"/>
                  </a:lnTo>
                  <a:lnTo>
                    <a:pt x="713" y="520"/>
                  </a:lnTo>
                  <a:lnTo>
                    <a:pt x="725" y="523"/>
                  </a:lnTo>
                  <a:lnTo>
                    <a:pt x="732" y="523"/>
                  </a:lnTo>
                  <a:lnTo>
                    <a:pt x="748" y="558"/>
                  </a:lnTo>
                  <a:lnTo>
                    <a:pt x="594" y="558"/>
                  </a:lnTo>
                  <a:lnTo>
                    <a:pt x="621" y="396"/>
                  </a:lnTo>
                  <a:lnTo>
                    <a:pt x="621" y="385"/>
                  </a:lnTo>
                  <a:lnTo>
                    <a:pt x="617" y="373"/>
                  </a:lnTo>
                  <a:lnTo>
                    <a:pt x="605" y="366"/>
                  </a:lnTo>
                  <a:lnTo>
                    <a:pt x="594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9" y="346"/>
                  </a:lnTo>
                  <a:lnTo>
                    <a:pt x="567" y="335"/>
                  </a:lnTo>
                  <a:lnTo>
                    <a:pt x="578" y="327"/>
                  </a:lnTo>
                  <a:lnTo>
                    <a:pt x="594" y="327"/>
                  </a:lnTo>
                  <a:lnTo>
                    <a:pt x="605" y="323"/>
                  </a:lnTo>
                  <a:lnTo>
                    <a:pt x="613" y="316"/>
                  </a:lnTo>
                  <a:lnTo>
                    <a:pt x="621" y="308"/>
                  </a:lnTo>
                  <a:lnTo>
                    <a:pt x="625" y="296"/>
                  </a:lnTo>
                  <a:lnTo>
                    <a:pt x="621" y="281"/>
                  </a:lnTo>
                  <a:lnTo>
                    <a:pt x="613" y="273"/>
                  </a:lnTo>
                  <a:lnTo>
                    <a:pt x="605" y="266"/>
                  </a:lnTo>
                  <a:lnTo>
                    <a:pt x="594" y="266"/>
                  </a:lnTo>
                  <a:lnTo>
                    <a:pt x="555" y="270"/>
                  </a:lnTo>
                  <a:lnTo>
                    <a:pt x="555" y="189"/>
                  </a:lnTo>
                  <a:lnTo>
                    <a:pt x="582" y="177"/>
                  </a:lnTo>
                  <a:lnTo>
                    <a:pt x="605" y="154"/>
                  </a:lnTo>
                  <a:lnTo>
                    <a:pt x="617" y="127"/>
                  </a:lnTo>
                  <a:lnTo>
                    <a:pt x="625" y="96"/>
                  </a:lnTo>
                  <a:lnTo>
                    <a:pt x="621" y="77"/>
                  </a:lnTo>
                  <a:lnTo>
                    <a:pt x="617" y="62"/>
                  </a:lnTo>
                  <a:lnTo>
                    <a:pt x="594" y="31"/>
                  </a:lnTo>
                  <a:lnTo>
                    <a:pt x="563" y="8"/>
                  </a:lnTo>
                  <a:lnTo>
                    <a:pt x="547" y="4"/>
                  </a:lnTo>
                  <a:lnTo>
                    <a:pt x="524" y="0"/>
                  </a:lnTo>
                  <a:lnTo>
                    <a:pt x="505" y="4"/>
                  </a:lnTo>
                  <a:lnTo>
                    <a:pt x="490" y="8"/>
                  </a:lnTo>
                  <a:lnTo>
                    <a:pt x="459" y="31"/>
                  </a:lnTo>
                  <a:lnTo>
                    <a:pt x="436" y="62"/>
                  </a:lnTo>
                  <a:lnTo>
                    <a:pt x="432" y="77"/>
                  </a:lnTo>
                  <a:lnTo>
                    <a:pt x="428" y="96"/>
                  </a:lnTo>
                  <a:lnTo>
                    <a:pt x="436" y="127"/>
                  </a:lnTo>
                  <a:lnTo>
                    <a:pt x="447" y="154"/>
                  </a:lnTo>
                  <a:lnTo>
                    <a:pt x="470" y="177"/>
                  </a:lnTo>
                  <a:lnTo>
                    <a:pt x="493" y="189"/>
                  </a:lnTo>
                  <a:lnTo>
                    <a:pt x="493" y="216"/>
                  </a:lnTo>
                  <a:lnTo>
                    <a:pt x="463" y="204"/>
                  </a:lnTo>
                  <a:lnTo>
                    <a:pt x="428" y="196"/>
                  </a:lnTo>
                  <a:lnTo>
                    <a:pt x="416" y="200"/>
                  </a:lnTo>
                  <a:lnTo>
                    <a:pt x="405" y="208"/>
                  </a:lnTo>
                  <a:lnTo>
                    <a:pt x="401" y="216"/>
                  </a:lnTo>
                  <a:lnTo>
                    <a:pt x="397" y="227"/>
                  </a:lnTo>
                  <a:lnTo>
                    <a:pt x="401" y="243"/>
                  </a:lnTo>
                  <a:lnTo>
                    <a:pt x="405" y="250"/>
                  </a:lnTo>
                  <a:lnTo>
                    <a:pt x="416" y="258"/>
                  </a:lnTo>
                  <a:lnTo>
                    <a:pt x="428" y="258"/>
                  </a:lnTo>
                  <a:lnTo>
                    <a:pt x="455" y="266"/>
                  </a:lnTo>
                  <a:lnTo>
                    <a:pt x="474" y="281"/>
                  </a:lnTo>
                  <a:lnTo>
                    <a:pt x="490" y="300"/>
                  </a:lnTo>
                  <a:lnTo>
                    <a:pt x="493" y="327"/>
                  </a:lnTo>
                  <a:lnTo>
                    <a:pt x="493" y="362"/>
                  </a:lnTo>
                  <a:lnTo>
                    <a:pt x="497" y="362"/>
                  </a:lnTo>
                  <a:lnTo>
                    <a:pt x="459" y="362"/>
                  </a:lnTo>
                  <a:lnTo>
                    <a:pt x="447" y="366"/>
                  </a:lnTo>
                  <a:lnTo>
                    <a:pt x="436" y="373"/>
                  </a:lnTo>
                  <a:lnTo>
                    <a:pt x="432" y="385"/>
                  </a:lnTo>
                  <a:lnTo>
                    <a:pt x="432" y="396"/>
                  </a:lnTo>
                  <a:lnTo>
                    <a:pt x="459" y="558"/>
                  </a:lnTo>
                  <a:lnTo>
                    <a:pt x="305" y="558"/>
                  </a:lnTo>
                  <a:lnTo>
                    <a:pt x="320" y="523"/>
                  </a:lnTo>
                  <a:lnTo>
                    <a:pt x="328" y="523"/>
                  </a:lnTo>
                  <a:lnTo>
                    <a:pt x="339" y="520"/>
                  </a:lnTo>
                  <a:lnTo>
                    <a:pt x="351" y="512"/>
                  </a:lnTo>
                  <a:lnTo>
                    <a:pt x="359" y="504"/>
                  </a:lnTo>
                  <a:lnTo>
                    <a:pt x="359" y="493"/>
                  </a:lnTo>
                  <a:lnTo>
                    <a:pt x="359" y="481"/>
                  </a:lnTo>
                  <a:lnTo>
                    <a:pt x="351" y="470"/>
                  </a:lnTo>
                  <a:lnTo>
                    <a:pt x="339" y="462"/>
                  </a:lnTo>
                  <a:lnTo>
                    <a:pt x="328" y="462"/>
                  </a:lnTo>
                  <a:lnTo>
                    <a:pt x="66" y="462"/>
                  </a:lnTo>
                  <a:lnTo>
                    <a:pt x="54" y="462"/>
                  </a:lnTo>
                  <a:lnTo>
                    <a:pt x="42" y="470"/>
                  </a:lnTo>
                  <a:lnTo>
                    <a:pt x="39" y="481"/>
                  </a:lnTo>
                  <a:lnTo>
                    <a:pt x="35" y="493"/>
                  </a:lnTo>
                  <a:lnTo>
                    <a:pt x="39" y="504"/>
                  </a:lnTo>
                  <a:lnTo>
                    <a:pt x="42" y="512"/>
                  </a:lnTo>
                  <a:lnTo>
                    <a:pt x="54" y="520"/>
                  </a:lnTo>
                  <a:lnTo>
                    <a:pt x="66" y="523"/>
                  </a:lnTo>
                  <a:lnTo>
                    <a:pt x="77" y="523"/>
                  </a:lnTo>
                  <a:lnTo>
                    <a:pt x="89" y="558"/>
                  </a:lnTo>
                  <a:lnTo>
                    <a:pt x="31" y="558"/>
                  </a:lnTo>
                  <a:lnTo>
                    <a:pt x="19" y="562"/>
                  </a:lnTo>
                  <a:lnTo>
                    <a:pt x="12" y="570"/>
                  </a:lnTo>
                  <a:lnTo>
                    <a:pt x="4" y="577"/>
                  </a:lnTo>
                  <a:lnTo>
                    <a:pt x="0" y="589"/>
                  </a:lnTo>
                  <a:lnTo>
                    <a:pt x="4" y="600"/>
                  </a:lnTo>
                  <a:lnTo>
                    <a:pt x="12" y="612"/>
                  </a:lnTo>
                  <a:lnTo>
                    <a:pt x="19" y="620"/>
                  </a:lnTo>
                  <a:lnTo>
                    <a:pt x="31" y="620"/>
                  </a:lnTo>
                  <a:lnTo>
                    <a:pt x="69" y="620"/>
                  </a:lnTo>
                  <a:lnTo>
                    <a:pt x="69" y="689"/>
                  </a:lnTo>
                  <a:lnTo>
                    <a:pt x="73" y="712"/>
                  </a:lnTo>
                  <a:lnTo>
                    <a:pt x="85" y="735"/>
                  </a:lnTo>
                  <a:lnTo>
                    <a:pt x="108" y="747"/>
                  </a:lnTo>
                  <a:lnTo>
                    <a:pt x="131" y="750"/>
                  </a:lnTo>
                  <a:lnTo>
                    <a:pt x="493" y="750"/>
                  </a:lnTo>
                  <a:lnTo>
                    <a:pt x="493" y="1089"/>
                  </a:lnTo>
                  <a:lnTo>
                    <a:pt x="470" y="1104"/>
                  </a:lnTo>
                  <a:lnTo>
                    <a:pt x="447" y="1124"/>
                  </a:lnTo>
                  <a:lnTo>
                    <a:pt x="436" y="1150"/>
                  </a:lnTo>
                  <a:lnTo>
                    <a:pt x="428" y="1181"/>
                  </a:lnTo>
                  <a:lnTo>
                    <a:pt x="428" y="1250"/>
                  </a:lnTo>
                  <a:lnTo>
                    <a:pt x="362" y="1250"/>
                  </a:lnTo>
                  <a:lnTo>
                    <a:pt x="351" y="1250"/>
                  </a:lnTo>
                  <a:lnTo>
                    <a:pt x="339" y="1258"/>
                  </a:lnTo>
                  <a:lnTo>
                    <a:pt x="332" y="1266"/>
                  </a:lnTo>
                  <a:lnTo>
                    <a:pt x="332" y="1281"/>
                  </a:lnTo>
                  <a:lnTo>
                    <a:pt x="332" y="1293"/>
                  </a:lnTo>
                  <a:lnTo>
                    <a:pt x="339" y="1300"/>
                  </a:lnTo>
                  <a:lnTo>
                    <a:pt x="351" y="1308"/>
                  </a:lnTo>
                  <a:lnTo>
                    <a:pt x="362" y="1312"/>
                  </a:lnTo>
                  <a:lnTo>
                    <a:pt x="690" y="1312"/>
                  </a:lnTo>
                  <a:lnTo>
                    <a:pt x="702" y="1308"/>
                  </a:lnTo>
                  <a:lnTo>
                    <a:pt x="713" y="1300"/>
                  </a:lnTo>
                  <a:lnTo>
                    <a:pt x="721" y="1293"/>
                  </a:lnTo>
                  <a:lnTo>
                    <a:pt x="721" y="1281"/>
                  </a:lnTo>
                  <a:lnTo>
                    <a:pt x="721" y="1266"/>
                  </a:lnTo>
                  <a:lnTo>
                    <a:pt x="713" y="1258"/>
                  </a:lnTo>
                  <a:lnTo>
                    <a:pt x="702" y="1250"/>
                  </a:lnTo>
                  <a:lnTo>
                    <a:pt x="690" y="1250"/>
                  </a:lnTo>
                  <a:lnTo>
                    <a:pt x="625" y="1250"/>
                  </a:lnTo>
                  <a:lnTo>
                    <a:pt x="625" y="1181"/>
                  </a:lnTo>
                  <a:lnTo>
                    <a:pt x="617" y="1150"/>
                  </a:lnTo>
                  <a:lnTo>
                    <a:pt x="605" y="1124"/>
                  </a:lnTo>
                  <a:lnTo>
                    <a:pt x="582" y="1104"/>
                  </a:lnTo>
                  <a:lnTo>
                    <a:pt x="555" y="1089"/>
                  </a:lnTo>
                  <a:lnTo>
                    <a:pt x="555" y="750"/>
                  </a:lnTo>
                  <a:lnTo>
                    <a:pt x="921" y="750"/>
                  </a:lnTo>
                  <a:lnTo>
                    <a:pt x="921" y="750"/>
                  </a:lnTo>
                  <a:lnTo>
                    <a:pt x="945" y="747"/>
                  </a:lnTo>
                  <a:lnTo>
                    <a:pt x="968" y="735"/>
                  </a:lnTo>
                  <a:lnTo>
                    <a:pt x="979" y="712"/>
                  </a:lnTo>
                  <a:lnTo>
                    <a:pt x="983" y="689"/>
                  </a:lnTo>
                  <a:lnTo>
                    <a:pt x="983" y="689"/>
                  </a:lnTo>
                  <a:close/>
                  <a:moveTo>
                    <a:pt x="910" y="523"/>
                  </a:moveTo>
                  <a:lnTo>
                    <a:pt x="898" y="558"/>
                  </a:lnTo>
                  <a:lnTo>
                    <a:pt x="813" y="558"/>
                  </a:lnTo>
                  <a:lnTo>
                    <a:pt x="798" y="523"/>
                  </a:lnTo>
                  <a:lnTo>
                    <a:pt x="910" y="523"/>
                  </a:lnTo>
                  <a:close/>
                  <a:moveTo>
                    <a:pt x="490" y="96"/>
                  </a:moveTo>
                  <a:lnTo>
                    <a:pt x="493" y="85"/>
                  </a:lnTo>
                  <a:lnTo>
                    <a:pt x="501" y="73"/>
                  </a:lnTo>
                  <a:lnTo>
                    <a:pt x="513" y="66"/>
                  </a:lnTo>
                  <a:lnTo>
                    <a:pt x="524" y="62"/>
                  </a:lnTo>
                  <a:lnTo>
                    <a:pt x="540" y="66"/>
                  </a:lnTo>
                  <a:lnTo>
                    <a:pt x="551" y="73"/>
                  </a:lnTo>
                  <a:lnTo>
                    <a:pt x="559" y="85"/>
                  </a:lnTo>
                  <a:lnTo>
                    <a:pt x="563" y="96"/>
                  </a:lnTo>
                  <a:lnTo>
                    <a:pt x="559" y="112"/>
                  </a:lnTo>
                  <a:lnTo>
                    <a:pt x="551" y="123"/>
                  </a:lnTo>
                  <a:lnTo>
                    <a:pt x="540" y="131"/>
                  </a:lnTo>
                  <a:lnTo>
                    <a:pt x="524" y="131"/>
                  </a:lnTo>
                  <a:lnTo>
                    <a:pt x="513" y="131"/>
                  </a:lnTo>
                  <a:lnTo>
                    <a:pt x="501" y="123"/>
                  </a:lnTo>
                  <a:lnTo>
                    <a:pt x="493" y="112"/>
                  </a:lnTo>
                  <a:lnTo>
                    <a:pt x="490" y="96"/>
                  </a:lnTo>
                  <a:lnTo>
                    <a:pt x="490" y="96"/>
                  </a:lnTo>
                  <a:close/>
                  <a:moveTo>
                    <a:pt x="555" y="423"/>
                  </a:moveTo>
                  <a:lnTo>
                    <a:pt x="532" y="558"/>
                  </a:lnTo>
                  <a:lnTo>
                    <a:pt x="520" y="558"/>
                  </a:lnTo>
                  <a:lnTo>
                    <a:pt x="497" y="423"/>
                  </a:lnTo>
                  <a:lnTo>
                    <a:pt x="555" y="423"/>
                  </a:lnTo>
                  <a:close/>
                  <a:moveTo>
                    <a:pt x="254" y="523"/>
                  </a:moveTo>
                  <a:lnTo>
                    <a:pt x="239" y="558"/>
                  </a:lnTo>
                  <a:lnTo>
                    <a:pt x="154" y="558"/>
                  </a:lnTo>
                  <a:lnTo>
                    <a:pt x="143" y="523"/>
                  </a:lnTo>
                  <a:lnTo>
                    <a:pt x="254" y="523"/>
                  </a:lnTo>
                  <a:close/>
                  <a:moveTo>
                    <a:pt x="563" y="1181"/>
                  </a:moveTo>
                  <a:lnTo>
                    <a:pt x="563" y="1250"/>
                  </a:lnTo>
                  <a:lnTo>
                    <a:pt x="490" y="1250"/>
                  </a:lnTo>
                  <a:lnTo>
                    <a:pt x="490" y="1181"/>
                  </a:lnTo>
                  <a:lnTo>
                    <a:pt x="493" y="1166"/>
                  </a:lnTo>
                  <a:lnTo>
                    <a:pt x="501" y="1158"/>
                  </a:lnTo>
                  <a:lnTo>
                    <a:pt x="513" y="1150"/>
                  </a:lnTo>
                  <a:lnTo>
                    <a:pt x="524" y="1147"/>
                  </a:lnTo>
                  <a:lnTo>
                    <a:pt x="540" y="1150"/>
                  </a:lnTo>
                  <a:lnTo>
                    <a:pt x="551" y="1158"/>
                  </a:lnTo>
                  <a:lnTo>
                    <a:pt x="559" y="1166"/>
                  </a:lnTo>
                  <a:lnTo>
                    <a:pt x="563" y="1181"/>
                  </a:lnTo>
                  <a:lnTo>
                    <a:pt x="563" y="1181"/>
                  </a:lnTo>
                  <a:close/>
                  <a:moveTo>
                    <a:pt x="921" y="689"/>
                  </a:moveTo>
                  <a:lnTo>
                    <a:pt x="921" y="689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39"/>
            <p:cNvSpPr>
              <a:spLocks noEditPoints="1"/>
            </p:cNvSpPr>
            <p:nvPr/>
          </p:nvSpPr>
          <p:spPr bwMode="auto">
            <a:xfrm>
              <a:off x="563563" y="4627563"/>
              <a:ext cx="825500" cy="1612900"/>
            </a:xfrm>
            <a:custGeom>
              <a:avLst/>
              <a:gdLst>
                <a:gd name="T0" fmla="*/ 424 w 520"/>
                <a:gd name="T1" fmla="*/ 527 h 1016"/>
                <a:gd name="T2" fmla="*/ 123 w 520"/>
                <a:gd name="T3" fmla="*/ 527 h 1016"/>
                <a:gd name="T4" fmla="*/ 58 w 520"/>
                <a:gd name="T5" fmla="*/ 27 h 1016"/>
                <a:gd name="T6" fmla="*/ 54 w 520"/>
                <a:gd name="T7" fmla="*/ 16 h 1016"/>
                <a:gd name="T8" fmla="*/ 46 w 520"/>
                <a:gd name="T9" fmla="*/ 8 h 1016"/>
                <a:gd name="T10" fmla="*/ 39 w 520"/>
                <a:gd name="T11" fmla="*/ 0 h 1016"/>
                <a:gd name="T12" fmla="*/ 27 w 520"/>
                <a:gd name="T13" fmla="*/ 0 h 1016"/>
                <a:gd name="T14" fmla="*/ 15 w 520"/>
                <a:gd name="T15" fmla="*/ 4 h 1016"/>
                <a:gd name="T16" fmla="*/ 4 w 520"/>
                <a:gd name="T17" fmla="*/ 12 h 1016"/>
                <a:gd name="T18" fmla="*/ 0 w 520"/>
                <a:gd name="T19" fmla="*/ 24 h 1016"/>
                <a:gd name="T20" fmla="*/ 0 w 520"/>
                <a:gd name="T21" fmla="*/ 35 h 1016"/>
                <a:gd name="T22" fmla="*/ 66 w 520"/>
                <a:gd name="T23" fmla="*/ 558 h 1016"/>
                <a:gd name="T24" fmla="*/ 66 w 520"/>
                <a:gd name="T25" fmla="*/ 985 h 1016"/>
                <a:gd name="T26" fmla="*/ 66 w 520"/>
                <a:gd name="T27" fmla="*/ 997 h 1016"/>
                <a:gd name="T28" fmla="*/ 73 w 520"/>
                <a:gd name="T29" fmla="*/ 1004 h 1016"/>
                <a:gd name="T30" fmla="*/ 85 w 520"/>
                <a:gd name="T31" fmla="*/ 1012 h 1016"/>
                <a:gd name="T32" fmla="*/ 96 w 520"/>
                <a:gd name="T33" fmla="*/ 1016 h 1016"/>
                <a:gd name="T34" fmla="*/ 108 w 520"/>
                <a:gd name="T35" fmla="*/ 1012 h 1016"/>
                <a:gd name="T36" fmla="*/ 116 w 520"/>
                <a:gd name="T37" fmla="*/ 1004 h 1016"/>
                <a:gd name="T38" fmla="*/ 123 w 520"/>
                <a:gd name="T39" fmla="*/ 997 h 1016"/>
                <a:gd name="T40" fmla="*/ 127 w 520"/>
                <a:gd name="T41" fmla="*/ 985 h 1016"/>
                <a:gd name="T42" fmla="*/ 127 w 520"/>
                <a:gd name="T43" fmla="*/ 851 h 1016"/>
                <a:gd name="T44" fmla="*/ 393 w 520"/>
                <a:gd name="T45" fmla="*/ 851 h 1016"/>
                <a:gd name="T46" fmla="*/ 393 w 520"/>
                <a:gd name="T47" fmla="*/ 985 h 1016"/>
                <a:gd name="T48" fmla="*/ 397 w 520"/>
                <a:gd name="T49" fmla="*/ 997 h 1016"/>
                <a:gd name="T50" fmla="*/ 401 w 520"/>
                <a:gd name="T51" fmla="*/ 1004 h 1016"/>
                <a:gd name="T52" fmla="*/ 412 w 520"/>
                <a:gd name="T53" fmla="*/ 1012 h 1016"/>
                <a:gd name="T54" fmla="*/ 424 w 520"/>
                <a:gd name="T55" fmla="*/ 1016 h 1016"/>
                <a:gd name="T56" fmla="*/ 436 w 520"/>
                <a:gd name="T57" fmla="*/ 1012 h 1016"/>
                <a:gd name="T58" fmla="*/ 447 w 520"/>
                <a:gd name="T59" fmla="*/ 1004 h 1016"/>
                <a:gd name="T60" fmla="*/ 451 w 520"/>
                <a:gd name="T61" fmla="*/ 997 h 1016"/>
                <a:gd name="T62" fmla="*/ 455 w 520"/>
                <a:gd name="T63" fmla="*/ 985 h 1016"/>
                <a:gd name="T64" fmla="*/ 455 w 520"/>
                <a:gd name="T65" fmla="*/ 712 h 1016"/>
                <a:gd name="T66" fmla="*/ 482 w 520"/>
                <a:gd name="T67" fmla="*/ 701 h 1016"/>
                <a:gd name="T68" fmla="*/ 501 w 520"/>
                <a:gd name="T69" fmla="*/ 677 h 1016"/>
                <a:gd name="T70" fmla="*/ 517 w 520"/>
                <a:gd name="T71" fmla="*/ 654 h 1016"/>
                <a:gd name="T72" fmla="*/ 520 w 520"/>
                <a:gd name="T73" fmla="*/ 624 h 1016"/>
                <a:gd name="T74" fmla="*/ 520 w 520"/>
                <a:gd name="T75" fmla="*/ 604 h 1016"/>
                <a:gd name="T76" fmla="*/ 513 w 520"/>
                <a:gd name="T77" fmla="*/ 585 h 1016"/>
                <a:gd name="T78" fmla="*/ 493 w 520"/>
                <a:gd name="T79" fmla="*/ 554 h 1016"/>
                <a:gd name="T80" fmla="*/ 463 w 520"/>
                <a:gd name="T81" fmla="*/ 535 h 1016"/>
                <a:gd name="T82" fmla="*/ 443 w 520"/>
                <a:gd name="T83" fmla="*/ 527 h 1016"/>
                <a:gd name="T84" fmla="*/ 424 w 520"/>
                <a:gd name="T85" fmla="*/ 527 h 1016"/>
                <a:gd name="T86" fmla="*/ 424 w 520"/>
                <a:gd name="T87" fmla="*/ 527 h 1016"/>
                <a:gd name="T88" fmla="*/ 393 w 520"/>
                <a:gd name="T89" fmla="*/ 789 h 1016"/>
                <a:gd name="T90" fmla="*/ 127 w 520"/>
                <a:gd name="T91" fmla="*/ 789 h 1016"/>
                <a:gd name="T92" fmla="*/ 127 w 520"/>
                <a:gd name="T93" fmla="*/ 720 h 1016"/>
                <a:gd name="T94" fmla="*/ 393 w 520"/>
                <a:gd name="T95" fmla="*/ 720 h 1016"/>
                <a:gd name="T96" fmla="*/ 393 w 520"/>
                <a:gd name="T97" fmla="*/ 789 h 1016"/>
                <a:gd name="T98" fmla="*/ 424 w 520"/>
                <a:gd name="T99" fmla="*/ 658 h 1016"/>
                <a:gd name="T100" fmla="*/ 127 w 520"/>
                <a:gd name="T101" fmla="*/ 658 h 1016"/>
                <a:gd name="T102" fmla="*/ 127 w 520"/>
                <a:gd name="T103" fmla="*/ 589 h 1016"/>
                <a:gd name="T104" fmla="*/ 424 w 520"/>
                <a:gd name="T105" fmla="*/ 589 h 1016"/>
                <a:gd name="T106" fmla="*/ 436 w 520"/>
                <a:gd name="T107" fmla="*/ 589 h 1016"/>
                <a:gd name="T108" fmla="*/ 447 w 520"/>
                <a:gd name="T109" fmla="*/ 597 h 1016"/>
                <a:gd name="T110" fmla="*/ 455 w 520"/>
                <a:gd name="T111" fmla="*/ 608 h 1016"/>
                <a:gd name="T112" fmla="*/ 459 w 520"/>
                <a:gd name="T113" fmla="*/ 624 h 1016"/>
                <a:gd name="T114" fmla="*/ 455 w 520"/>
                <a:gd name="T115" fmla="*/ 635 h 1016"/>
                <a:gd name="T116" fmla="*/ 447 w 520"/>
                <a:gd name="T117" fmla="*/ 647 h 1016"/>
                <a:gd name="T118" fmla="*/ 436 w 520"/>
                <a:gd name="T119" fmla="*/ 654 h 1016"/>
                <a:gd name="T120" fmla="*/ 424 w 520"/>
                <a:gd name="T121" fmla="*/ 658 h 1016"/>
                <a:gd name="T122" fmla="*/ 424 w 520"/>
                <a:gd name="T123" fmla="*/ 65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0" h="1016">
                  <a:moveTo>
                    <a:pt x="424" y="527"/>
                  </a:moveTo>
                  <a:lnTo>
                    <a:pt x="123" y="527"/>
                  </a:lnTo>
                  <a:lnTo>
                    <a:pt x="58" y="27"/>
                  </a:lnTo>
                  <a:lnTo>
                    <a:pt x="54" y="16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5" y="4"/>
                  </a:lnTo>
                  <a:lnTo>
                    <a:pt x="4" y="12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66" y="558"/>
                  </a:lnTo>
                  <a:lnTo>
                    <a:pt x="66" y="985"/>
                  </a:lnTo>
                  <a:lnTo>
                    <a:pt x="66" y="997"/>
                  </a:lnTo>
                  <a:lnTo>
                    <a:pt x="73" y="1004"/>
                  </a:lnTo>
                  <a:lnTo>
                    <a:pt x="85" y="1012"/>
                  </a:lnTo>
                  <a:lnTo>
                    <a:pt x="96" y="1016"/>
                  </a:lnTo>
                  <a:lnTo>
                    <a:pt x="108" y="1012"/>
                  </a:lnTo>
                  <a:lnTo>
                    <a:pt x="116" y="1004"/>
                  </a:lnTo>
                  <a:lnTo>
                    <a:pt x="123" y="997"/>
                  </a:lnTo>
                  <a:lnTo>
                    <a:pt x="127" y="985"/>
                  </a:lnTo>
                  <a:lnTo>
                    <a:pt x="127" y="851"/>
                  </a:lnTo>
                  <a:lnTo>
                    <a:pt x="393" y="851"/>
                  </a:lnTo>
                  <a:lnTo>
                    <a:pt x="393" y="985"/>
                  </a:lnTo>
                  <a:lnTo>
                    <a:pt x="397" y="997"/>
                  </a:lnTo>
                  <a:lnTo>
                    <a:pt x="401" y="1004"/>
                  </a:lnTo>
                  <a:lnTo>
                    <a:pt x="412" y="1012"/>
                  </a:lnTo>
                  <a:lnTo>
                    <a:pt x="424" y="1016"/>
                  </a:lnTo>
                  <a:lnTo>
                    <a:pt x="436" y="1012"/>
                  </a:lnTo>
                  <a:lnTo>
                    <a:pt x="447" y="1004"/>
                  </a:lnTo>
                  <a:lnTo>
                    <a:pt x="451" y="997"/>
                  </a:lnTo>
                  <a:lnTo>
                    <a:pt x="455" y="985"/>
                  </a:lnTo>
                  <a:lnTo>
                    <a:pt x="455" y="712"/>
                  </a:lnTo>
                  <a:lnTo>
                    <a:pt x="482" y="701"/>
                  </a:lnTo>
                  <a:lnTo>
                    <a:pt x="501" y="677"/>
                  </a:lnTo>
                  <a:lnTo>
                    <a:pt x="517" y="654"/>
                  </a:lnTo>
                  <a:lnTo>
                    <a:pt x="520" y="624"/>
                  </a:lnTo>
                  <a:lnTo>
                    <a:pt x="520" y="604"/>
                  </a:lnTo>
                  <a:lnTo>
                    <a:pt x="513" y="585"/>
                  </a:lnTo>
                  <a:lnTo>
                    <a:pt x="493" y="554"/>
                  </a:lnTo>
                  <a:lnTo>
                    <a:pt x="463" y="535"/>
                  </a:lnTo>
                  <a:lnTo>
                    <a:pt x="443" y="527"/>
                  </a:lnTo>
                  <a:lnTo>
                    <a:pt x="424" y="527"/>
                  </a:lnTo>
                  <a:lnTo>
                    <a:pt x="424" y="527"/>
                  </a:lnTo>
                  <a:close/>
                  <a:moveTo>
                    <a:pt x="393" y="789"/>
                  </a:moveTo>
                  <a:lnTo>
                    <a:pt x="127" y="789"/>
                  </a:lnTo>
                  <a:lnTo>
                    <a:pt x="127" y="720"/>
                  </a:lnTo>
                  <a:lnTo>
                    <a:pt x="393" y="720"/>
                  </a:lnTo>
                  <a:lnTo>
                    <a:pt x="393" y="789"/>
                  </a:lnTo>
                  <a:close/>
                  <a:moveTo>
                    <a:pt x="424" y="658"/>
                  </a:moveTo>
                  <a:lnTo>
                    <a:pt x="127" y="658"/>
                  </a:lnTo>
                  <a:lnTo>
                    <a:pt x="127" y="589"/>
                  </a:lnTo>
                  <a:lnTo>
                    <a:pt x="424" y="589"/>
                  </a:lnTo>
                  <a:lnTo>
                    <a:pt x="436" y="589"/>
                  </a:lnTo>
                  <a:lnTo>
                    <a:pt x="447" y="597"/>
                  </a:lnTo>
                  <a:lnTo>
                    <a:pt x="455" y="608"/>
                  </a:lnTo>
                  <a:lnTo>
                    <a:pt x="459" y="624"/>
                  </a:lnTo>
                  <a:lnTo>
                    <a:pt x="455" y="635"/>
                  </a:lnTo>
                  <a:lnTo>
                    <a:pt x="447" y="647"/>
                  </a:lnTo>
                  <a:lnTo>
                    <a:pt x="436" y="654"/>
                  </a:lnTo>
                  <a:lnTo>
                    <a:pt x="424" y="658"/>
                  </a:lnTo>
                  <a:lnTo>
                    <a:pt x="424" y="6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40"/>
            <p:cNvSpPr>
              <a:spLocks noEditPoints="1"/>
            </p:cNvSpPr>
            <p:nvPr/>
          </p:nvSpPr>
          <p:spPr bwMode="auto">
            <a:xfrm>
              <a:off x="2754313" y="4627563"/>
              <a:ext cx="827087" cy="1612900"/>
            </a:xfrm>
            <a:custGeom>
              <a:avLst/>
              <a:gdLst>
                <a:gd name="T0" fmla="*/ 494 w 521"/>
                <a:gd name="T1" fmla="*/ 0 h 1016"/>
                <a:gd name="T2" fmla="*/ 482 w 521"/>
                <a:gd name="T3" fmla="*/ 0 h 1016"/>
                <a:gd name="T4" fmla="*/ 474 w 521"/>
                <a:gd name="T5" fmla="*/ 8 h 1016"/>
                <a:gd name="T6" fmla="*/ 463 w 521"/>
                <a:gd name="T7" fmla="*/ 16 h 1016"/>
                <a:gd name="T8" fmla="*/ 459 w 521"/>
                <a:gd name="T9" fmla="*/ 27 h 1016"/>
                <a:gd name="T10" fmla="*/ 397 w 521"/>
                <a:gd name="T11" fmla="*/ 527 h 1016"/>
                <a:gd name="T12" fmla="*/ 96 w 521"/>
                <a:gd name="T13" fmla="*/ 527 h 1016"/>
                <a:gd name="T14" fmla="*/ 77 w 521"/>
                <a:gd name="T15" fmla="*/ 527 h 1016"/>
                <a:gd name="T16" fmla="*/ 58 w 521"/>
                <a:gd name="T17" fmla="*/ 535 h 1016"/>
                <a:gd name="T18" fmla="*/ 27 w 521"/>
                <a:gd name="T19" fmla="*/ 554 h 1016"/>
                <a:gd name="T20" fmla="*/ 8 w 521"/>
                <a:gd name="T21" fmla="*/ 585 h 1016"/>
                <a:gd name="T22" fmla="*/ 0 w 521"/>
                <a:gd name="T23" fmla="*/ 604 h 1016"/>
                <a:gd name="T24" fmla="*/ 0 w 521"/>
                <a:gd name="T25" fmla="*/ 624 h 1016"/>
                <a:gd name="T26" fmla="*/ 4 w 521"/>
                <a:gd name="T27" fmla="*/ 654 h 1016"/>
                <a:gd name="T28" fmla="*/ 19 w 521"/>
                <a:gd name="T29" fmla="*/ 677 h 1016"/>
                <a:gd name="T30" fmla="*/ 39 w 521"/>
                <a:gd name="T31" fmla="*/ 701 h 1016"/>
                <a:gd name="T32" fmla="*/ 66 w 521"/>
                <a:gd name="T33" fmla="*/ 712 h 1016"/>
                <a:gd name="T34" fmla="*/ 66 w 521"/>
                <a:gd name="T35" fmla="*/ 985 h 1016"/>
                <a:gd name="T36" fmla="*/ 69 w 521"/>
                <a:gd name="T37" fmla="*/ 997 h 1016"/>
                <a:gd name="T38" fmla="*/ 73 w 521"/>
                <a:gd name="T39" fmla="*/ 1004 h 1016"/>
                <a:gd name="T40" fmla="*/ 85 w 521"/>
                <a:gd name="T41" fmla="*/ 1012 h 1016"/>
                <a:gd name="T42" fmla="*/ 96 w 521"/>
                <a:gd name="T43" fmla="*/ 1016 h 1016"/>
                <a:gd name="T44" fmla="*/ 108 w 521"/>
                <a:gd name="T45" fmla="*/ 1012 h 1016"/>
                <a:gd name="T46" fmla="*/ 120 w 521"/>
                <a:gd name="T47" fmla="*/ 1004 h 1016"/>
                <a:gd name="T48" fmla="*/ 123 w 521"/>
                <a:gd name="T49" fmla="*/ 997 h 1016"/>
                <a:gd name="T50" fmla="*/ 127 w 521"/>
                <a:gd name="T51" fmla="*/ 985 h 1016"/>
                <a:gd name="T52" fmla="*/ 127 w 521"/>
                <a:gd name="T53" fmla="*/ 851 h 1016"/>
                <a:gd name="T54" fmla="*/ 393 w 521"/>
                <a:gd name="T55" fmla="*/ 851 h 1016"/>
                <a:gd name="T56" fmla="*/ 393 w 521"/>
                <a:gd name="T57" fmla="*/ 985 h 1016"/>
                <a:gd name="T58" fmla="*/ 397 w 521"/>
                <a:gd name="T59" fmla="*/ 997 h 1016"/>
                <a:gd name="T60" fmla="*/ 405 w 521"/>
                <a:gd name="T61" fmla="*/ 1004 h 1016"/>
                <a:gd name="T62" fmla="*/ 413 w 521"/>
                <a:gd name="T63" fmla="*/ 1012 h 1016"/>
                <a:gd name="T64" fmla="*/ 424 w 521"/>
                <a:gd name="T65" fmla="*/ 1016 h 1016"/>
                <a:gd name="T66" fmla="*/ 436 w 521"/>
                <a:gd name="T67" fmla="*/ 1012 h 1016"/>
                <a:gd name="T68" fmla="*/ 447 w 521"/>
                <a:gd name="T69" fmla="*/ 1004 h 1016"/>
                <a:gd name="T70" fmla="*/ 455 w 521"/>
                <a:gd name="T71" fmla="*/ 997 h 1016"/>
                <a:gd name="T72" fmla="*/ 455 w 521"/>
                <a:gd name="T73" fmla="*/ 985 h 1016"/>
                <a:gd name="T74" fmla="*/ 455 w 521"/>
                <a:gd name="T75" fmla="*/ 558 h 1016"/>
                <a:gd name="T76" fmla="*/ 521 w 521"/>
                <a:gd name="T77" fmla="*/ 35 h 1016"/>
                <a:gd name="T78" fmla="*/ 521 w 521"/>
                <a:gd name="T79" fmla="*/ 24 h 1016"/>
                <a:gd name="T80" fmla="*/ 517 w 521"/>
                <a:gd name="T81" fmla="*/ 12 h 1016"/>
                <a:gd name="T82" fmla="*/ 505 w 521"/>
                <a:gd name="T83" fmla="*/ 4 h 1016"/>
                <a:gd name="T84" fmla="*/ 494 w 521"/>
                <a:gd name="T85" fmla="*/ 0 h 1016"/>
                <a:gd name="T86" fmla="*/ 494 w 521"/>
                <a:gd name="T87" fmla="*/ 0 h 1016"/>
                <a:gd name="T88" fmla="*/ 393 w 521"/>
                <a:gd name="T89" fmla="*/ 789 h 1016"/>
                <a:gd name="T90" fmla="*/ 127 w 521"/>
                <a:gd name="T91" fmla="*/ 789 h 1016"/>
                <a:gd name="T92" fmla="*/ 127 w 521"/>
                <a:gd name="T93" fmla="*/ 720 h 1016"/>
                <a:gd name="T94" fmla="*/ 393 w 521"/>
                <a:gd name="T95" fmla="*/ 720 h 1016"/>
                <a:gd name="T96" fmla="*/ 393 w 521"/>
                <a:gd name="T97" fmla="*/ 789 h 1016"/>
                <a:gd name="T98" fmla="*/ 393 w 521"/>
                <a:gd name="T99" fmla="*/ 658 h 1016"/>
                <a:gd name="T100" fmla="*/ 96 w 521"/>
                <a:gd name="T101" fmla="*/ 658 h 1016"/>
                <a:gd name="T102" fmla="*/ 85 w 521"/>
                <a:gd name="T103" fmla="*/ 654 h 1016"/>
                <a:gd name="T104" fmla="*/ 73 w 521"/>
                <a:gd name="T105" fmla="*/ 647 h 1016"/>
                <a:gd name="T106" fmla="*/ 66 w 521"/>
                <a:gd name="T107" fmla="*/ 635 h 1016"/>
                <a:gd name="T108" fmla="*/ 62 w 521"/>
                <a:gd name="T109" fmla="*/ 624 h 1016"/>
                <a:gd name="T110" fmla="*/ 66 w 521"/>
                <a:gd name="T111" fmla="*/ 608 h 1016"/>
                <a:gd name="T112" fmla="*/ 73 w 521"/>
                <a:gd name="T113" fmla="*/ 597 h 1016"/>
                <a:gd name="T114" fmla="*/ 85 w 521"/>
                <a:gd name="T115" fmla="*/ 589 h 1016"/>
                <a:gd name="T116" fmla="*/ 96 w 521"/>
                <a:gd name="T117" fmla="*/ 589 h 1016"/>
                <a:gd name="T118" fmla="*/ 393 w 521"/>
                <a:gd name="T119" fmla="*/ 589 h 1016"/>
                <a:gd name="T120" fmla="*/ 393 w 521"/>
                <a:gd name="T121" fmla="*/ 65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1" h="1016">
                  <a:moveTo>
                    <a:pt x="494" y="0"/>
                  </a:moveTo>
                  <a:lnTo>
                    <a:pt x="482" y="0"/>
                  </a:lnTo>
                  <a:lnTo>
                    <a:pt x="474" y="8"/>
                  </a:lnTo>
                  <a:lnTo>
                    <a:pt x="463" y="16"/>
                  </a:lnTo>
                  <a:lnTo>
                    <a:pt x="459" y="27"/>
                  </a:lnTo>
                  <a:lnTo>
                    <a:pt x="397" y="527"/>
                  </a:lnTo>
                  <a:lnTo>
                    <a:pt x="96" y="527"/>
                  </a:lnTo>
                  <a:lnTo>
                    <a:pt x="77" y="527"/>
                  </a:lnTo>
                  <a:lnTo>
                    <a:pt x="58" y="535"/>
                  </a:lnTo>
                  <a:lnTo>
                    <a:pt x="27" y="554"/>
                  </a:lnTo>
                  <a:lnTo>
                    <a:pt x="8" y="585"/>
                  </a:lnTo>
                  <a:lnTo>
                    <a:pt x="0" y="604"/>
                  </a:lnTo>
                  <a:lnTo>
                    <a:pt x="0" y="624"/>
                  </a:lnTo>
                  <a:lnTo>
                    <a:pt x="4" y="654"/>
                  </a:lnTo>
                  <a:lnTo>
                    <a:pt x="19" y="677"/>
                  </a:lnTo>
                  <a:lnTo>
                    <a:pt x="39" y="701"/>
                  </a:lnTo>
                  <a:lnTo>
                    <a:pt x="66" y="712"/>
                  </a:lnTo>
                  <a:lnTo>
                    <a:pt x="66" y="985"/>
                  </a:lnTo>
                  <a:lnTo>
                    <a:pt x="69" y="997"/>
                  </a:lnTo>
                  <a:lnTo>
                    <a:pt x="73" y="1004"/>
                  </a:lnTo>
                  <a:lnTo>
                    <a:pt x="85" y="1012"/>
                  </a:lnTo>
                  <a:lnTo>
                    <a:pt x="96" y="1016"/>
                  </a:lnTo>
                  <a:lnTo>
                    <a:pt x="108" y="1012"/>
                  </a:lnTo>
                  <a:lnTo>
                    <a:pt x="120" y="1004"/>
                  </a:lnTo>
                  <a:lnTo>
                    <a:pt x="123" y="997"/>
                  </a:lnTo>
                  <a:lnTo>
                    <a:pt x="127" y="985"/>
                  </a:lnTo>
                  <a:lnTo>
                    <a:pt x="127" y="851"/>
                  </a:lnTo>
                  <a:lnTo>
                    <a:pt x="393" y="851"/>
                  </a:lnTo>
                  <a:lnTo>
                    <a:pt x="393" y="985"/>
                  </a:lnTo>
                  <a:lnTo>
                    <a:pt x="397" y="997"/>
                  </a:lnTo>
                  <a:lnTo>
                    <a:pt x="405" y="1004"/>
                  </a:lnTo>
                  <a:lnTo>
                    <a:pt x="413" y="1012"/>
                  </a:lnTo>
                  <a:lnTo>
                    <a:pt x="424" y="1016"/>
                  </a:lnTo>
                  <a:lnTo>
                    <a:pt x="436" y="1012"/>
                  </a:lnTo>
                  <a:lnTo>
                    <a:pt x="447" y="1004"/>
                  </a:lnTo>
                  <a:lnTo>
                    <a:pt x="455" y="997"/>
                  </a:lnTo>
                  <a:lnTo>
                    <a:pt x="455" y="985"/>
                  </a:lnTo>
                  <a:lnTo>
                    <a:pt x="455" y="558"/>
                  </a:lnTo>
                  <a:lnTo>
                    <a:pt x="521" y="35"/>
                  </a:lnTo>
                  <a:lnTo>
                    <a:pt x="521" y="24"/>
                  </a:lnTo>
                  <a:lnTo>
                    <a:pt x="517" y="12"/>
                  </a:lnTo>
                  <a:lnTo>
                    <a:pt x="505" y="4"/>
                  </a:lnTo>
                  <a:lnTo>
                    <a:pt x="494" y="0"/>
                  </a:lnTo>
                  <a:lnTo>
                    <a:pt x="494" y="0"/>
                  </a:lnTo>
                  <a:close/>
                  <a:moveTo>
                    <a:pt x="393" y="789"/>
                  </a:moveTo>
                  <a:lnTo>
                    <a:pt x="127" y="789"/>
                  </a:lnTo>
                  <a:lnTo>
                    <a:pt x="127" y="720"/>
                  </a:lnTo>
                  <a:lnTo>
                    <a:pt x="393" y="720"/>
                  </a:lnTo>
                  <a:lnTo>
                    <a:pt x="393" y="789"/>
                  </a:lnTo>
                  <a:close/>
                  <a:moveTo>
                    <a:pt x="393" y="658"/>
                  </a:moveTo>
                  <a:lnTo>
                    <a:pt x="96" y="658"/>
                  </a:lnTo>
                  <a:lnTo>
                    <a:pt x="85" y="654"/>
                  </a:lnTo>
                  <a:lnTo>
                    <a:pt x="73" y="647"/>
                  </a:lnTo>
                  <a:lnTo>
                    <a:pt x="66" y="635"/>
                  </a:lnTo>
                  <a:lnTo>
                    <a:pt x="62" y="624"/>
                  </a:lnTo>
                  <a:lnTo>
                    <a:pt x="66" y="608"/>
                  </a:lnTo>
                  <a:lnTo>
                    <a:pt x="73" y="597"/>
                  </a:lnTo>
                  <a:lnTo>
                    <a:pt x="85" y="589"/>
                  </a:lnTo>
                  <a:lnTo>
                    <a:pt x="96" y="589"/>
                  </a:lnTo>
                  <a:lnTo>
                    <a:pt x="393" y="589"/>
                  </a:lnTo>
                  <a:lnTo>
                    <a:pt x="393" y="6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196811" y="4924349"/>
            <a:ext cx="725273" cy="449632"/>
            <a:chOff x="557213" y="4365625"/>
            <a:chExt cx="3024187" cy="1874838"/>
          </a:xfrm>
        </p:grpSpPr>
        <p:sp>
          <p:nvSpPr>
            <p:cNvPr id="83" name="Freeform 145"/>
            <p:cNvSpPr>
              <a:spLocks/>
            </p:cNvSpPr>
            <p:nvPr/>
          </p:nvSpPr>
          <p:spPr bwMode="auto">
            <a:xfrm>
              <a:off x="2968625" y="5830888"/>
              <a:ext cx="190500" cy="190500"/>
            </a:xfrm>
            <a:custGeom>
              <a:avLst/>
              <a:gdLst>
                <a:gd name="T0" fmla="*/ 62 w 120"/>
                <a:gd name="T1" fmla="*/ 0 h 120"/>
                <a:gd name="T2" fmla="*/ 39 w 120"/>
                <a:gd name="T3" fmla="*/ 8 h 120"/>
                <a:gd name="T4" fmla="*/ 19 w 120"/>
                <a:gd name="T5" fmla="*/ 19 h 120"/>
                <a:gd name="T6" fmla="*/ 4 w 120"/>
                <a:gd name="T7" fmla="*/ 39 h 120"/>
                <a:gd name="T8" fmla="*/ 0 w 120"/>
                <a:gd name="T9" fmla="*/ 62 h 120"/>
                <a:gd name="T10" fmla="*/ 4 w 120"/>
                <a:gd name="T11" fmla="*/ 85 h 120"/>
                <a:gd name="T12" fmla="*/ 19 w 120"/>
                <a:gd name="T13" fmla="*/ 104 h 120"/>
                <a:gd name="T14" fmla="*/ 39 w 120"/>
                <a:gd name="T15" fmla="*/ 116 h 120"/>
                <a:gd name="T16" fmla="*/ 62 w 120"/>
                <a:gd name="T17" fmla="*/ 120 h 120"/>
                <a:gd name="T18" fmla="*/ 85 w 120"/>
                <a:gd name="T19" fmla="*/ 116 h 120"/>
                <a:gd name="T20" fmla="*/ 104 w 120"/>
                <a:gd name="T21" fmla="*/ 104 h 120"/>
                <a:gd name="T22" fmla="*/ 116 w 120"/>
                <a:gd name="T23" fmla="*/ 85 h 120"/>
                <a:gd name="T24" fmla="*/ 120 w 120"/>
                <a:gd name="T25" fmla="*/ 62 h 120"/>
                <a:gd name="T26" fmla="*/ 116 w 120"/>
                <a:gd name="T27" fmla="*/ 39 h 120"/>
                <a:gd name="T28" fmla="*/ 104 w 120"/>
                <a:gd name="T29" fmla="*/ 19 h 120"/>
                <a:gd name="T30" fmla="*/ 85 w 120"/>
                <a:gd name="T31" fmla="*/ 8 h 120"/>
                <a:gd name="T32" fmla="*/ 62 w 120"/>
                <a:gd name="T3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62" y="0"/>
                  </a:moveTo>
                  <a:lnTo>
                    <a:pt x="39" y="8"/>
                  </a:lnTo>
                  <a:lnTo>
                    <a:pt x="19" y="19"/>
                  </a:lnTo>
                  <a:lnTo>
                    <a:pt x="4" y="39"/>
                  </a:lnTo>
                  <a:lnTo>
                    <a:pt x="0" y="62"/>
                  </a:lnTo>
                  <a:lnTo>
                    <a:pt x="4" y="85"/>
                  </a:lnTo>
                  <a:lnTo>
                    <a:pt x="19" y="104"/>
                  </a:lnTo>
                  <a:lnTo>
                    <a:pt x="39" y="116"/>
                  </a:lnTo>
                  <a:lnTo>
                    <a:pt x="62" y="120"/>
                  </a:lnTo>
                  <a:lnTo>
                    <a:pt x="85" y="116"/>
                  </a:lnTo>
                  <a:lnTo>
                    <a:pt x="104" y="104"/>
                  </a:lnTo>
                  <a:lnTo>
                    <a:pt x="116" y="85"/>
                  </a:lnTo>
                  <a:lnTo>
                    <a:pt x="120" y="62"/>
                  </a:lnTo>
                  <a:lnTo>
                    <a:pt x="116" y="39"/>
                  </a:lnTo>
                  <a:lnTo>
                    <a:pt x="104" y="19"/>
                  </a:lnTo>
                  <a:lnTo>
                    <a:pt x="85" y="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46"/>
            <p:cNvSpPr>
              <a:spLocks/>
            </p:cNvSpPr>
            <p:nvPr/>
          </p:nvSpPr>
          <p:spPr bwMode="auto">
            <a:xfrm>
              <a:off x="1090613" y="5830888"/>
              <a:ext cx="188912" cy="190500"/>
            </a:xfrm>
            <a:custGeom>
              <a:avLst/>
              <a:gdLst>
                <a:gd name="T0" fmla="*/ 57 w 119"/>
                <a:gd name="T1" fmla="*/ 0 h 120"/>
                <a:gd name="T2" fmla="*/ 34 w 119"/>
                <a:gd name="T3" fmla="*/ 8 h 120"/>
                <a:gd name="T4" fmla="*/ 19 w 119"/>
                <a:gd name="T5" fmla="*/ 19 h 120"/>
                <a:gd name="T6" fmla="*/ 3 w 119"/>
                <a:gd name="T7" fmla="*/ 39 h 120"/>
                <a:gd name="T8" fmla="*/ 0 w 119"/>
                <a:gd name="T9" fmla="*/ 62 h 120"/>
                <a:gd name="T10" fmla="*/ 3 w 119"/>
                <a:gd name="T11" fmla="*/ 85 h 120"/>
                <a:gd name="T12" fmla="*/ 19 w 119"/>
                <a:gd name="T13" fmla="*/ 104 h 120"/>
                <a:gd name="T14" fmla="*/ 34 w 119"/>
                <a:gd name="T15" fmla="*/ 116 h 120"/>
                <a:gd name="T16" fmla="*/ 57 w 119"/>
                <a:gd name="T17" fmla="*/ 120 h 120"/>
                <a:gd name="T18" fmla="*/ 80 w 119"/>
                <a:gd name="T19" fmla="*/ 116 h 120"/>
                <a:gd name="T20" fmla="*/ 100 w 119"/>
                <a:gd name="T21" fmla="*/ 104 h 120"/>
                <a:gd name="T22" fmla="*/ 115 w 119"/>
                <a:gd name="T23" fmla="*/ 85 h 120"/>
                <a:gd name="T24" fmla="*/ 119 w 119"/>
                <a:gd name="T25" fmla="*/ 62 h 120"/>
                <a:gd name="T26" fmla="*/ 115 w 119"/>
                <a:gd name="T27" fmla="*/ 39 h 120"/>
                <a:gd name="T28" fmla="*/ 100 w 119"/>
                <a:gd name="T29" fmla="*/ 19 h 120"/>
                <a:gd name="T30" fmla="*/ 80 w 119"/>
                <a:gd name="T31" fmla="*/ 8 h 120"/>
                <a:gd name="T32" fmla="*/ 57 w 119"/>
                <a:gd name="T3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120">
                  <a:moveTo>
                    <a:pt x="57" y="0"/>
                  </a:moveTo>
                  <a:lnTo>
                    <a:pt x="34" y="8"/>
                  </a:lnTo>
                  <a:lnTo>
                    <a:pt x="19" y="19"/>
                  </a:lnTo>
                  <a:lnTo>
                    <a:pt x="3" y="39"/>
                  </a:lnTo>
                  <a:lnTo>
                    <a:pt x="0" y="62"/>
                  </a:lnTo>
                  <a:lnTo>
                    <a:pt x="3" y="85"/>
                  </a:lnTo>
                  <a:lnTo>
                    <a:pt x="19" y="104"/>
                  </a:lnTo>
                  <a:lnTo>
                    <a:pt x="34" y="116"/>
                  </a:lnTo>
                  <a:lnTo>
                    <a:pt x="57" y="120"/>
                  </a:lnTo>
                  <a:lnTo>
                    <a:pt x="80" y="116"/>
                  </a:lnTo>
                  <a:lnTo>
                    <a:pt x="100" y="104"/>
                  </a:lnTo>
                  <a:lnTo>
                    <a:pt x="115" y="85"/>
                  </a:lnTo>
                  <a:lnTo>
                    <a:pt x="119" y="62"/>
                  </a:lnTo>
                  <a:lnTo>
                    <a:pt x="115" y="39"/>
                  </a:lnTo>
                  <a:lnTo>
                    <a:pt x="100" y="19"/>
                  </a:lnTo>
                  <a:lnTo>
                    <a:pt x="80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47"/>
            <p:cNvSpPr>
              <a:spLocks noEditPoints="1"/>
            </p:cNvSpPr>
            <p:nvPr/>
          </p:nvSpPr>
          <p:spPr bwMode="auto">
            <a:xfrm>
              <a:off x="557213" y="4365625"/>
              <a:ext cx="3024187" cy="1874838"/>
            </a:xfrm>
            <a:custGeom>
              <a:avLst/>
              <a:gdLst>
                <a:gd name="T0" fmla="*/ 1388 w 1905"/>
                <a:gd name="T1" fmla="*/ 23 h 1181"/>
                <a:gd name="T2" fmla="*/ 62 w 1905"/>
                <a:gd name="T3" fmla="*/ 8 h 1181"/>
                <a:gd name="T4" fmla="*/ 0 w 1905"/>
                <a:gd name="T5" fmla="*/ 919 h 1181"/>
                <a:gd name="T6" fmla="*/ 81 w 1905"/>
                <a:gd name="T7" fmla="*/ 1012 h 1181"/>
                <a:gd name="T8" fmla="*/ 243 w 1905"/>
                <a:gd name="T9" fmla="*/ 1108 h 1181"/>
                <a:gd name="T10" fmla="*/ 393 w 1905"/>
                <a:gd name="T11" fmla="*/ 1181 h 1181"/>
                <a:gd name="T12" fmla="*/ 548 w 1905"/>
                <a:gd name="T13" fmla="*/ 1108 h 1181"/>
                <a:gd name="T14" fmla="*/ 1396 w 1905"/>
                <a:gd name="T15" fmla="*/ 1050 h 1181"/>
                <a:gd name="T16" fmla="*/ 1511 w 1905"/>
                <a:gd name="T17" fmla="*/ 1166 h 1181"/>
                <a:gd name="T18" fmla="*/ 1681 w 1905"/>
                <a:gd name="T19" fmla="*/ 1150 h 1181"/>
                <a:gd name="T20" fmla="*/ 1773 w 1905"/>
                <a:gd name="T21" fmla="*/ 1016 h 1181"/>
                <a:gd name="T22" fmla="*/ 1897 w 1905"/>
                <a:gd name="T23" fmla="*/ 958 h 1181"/>
                <a:gd name="T24" fmla="*/ 1885 w 1905"/>
                <a:gd name="T25" fmla="*/ 585 h 1181"/>
                <a:gd name="T26" fmla="*/ 1531 w 1905"/>
                <a:gd name="T27" fmla="*/ 427 h 1181"/>
                <a:gd name="T28" fmla="*/ 366 w 1905"/>
                <a:gd name="T29" fmla="*/ 1116 h 1181"/>
                <a:gd name="T30" fmla="*/ 274 w 1905"/>
                <a:gd name="T31" fmla="*/ 1035 h 1181"/>
                <a:gd name="T32" fmla="*/ 285 w 1905"/>
                <a:gd name="T33" fmla="*/ 912 h 1181"/>
                <a:gd name="T34" fmla="*/ 393 w 1905"/>
                <a:gd name="T35" fmla="*/ 850 h 1181"/>
                <a:gd name="T36" fmla="*/ 505 w 1905"/>
                <a:gd name="T37" fmla="*/ 912 h 1181"/>
                <a:gd name="T38" fmla="*/ 517 w 1905"/>
                <a:gd name="T39" fmla="*/ 1035 h 1181"/>
                <a:gd name="T40" fmla="*/ 420 w 1905"/>
                <a:gd name="T41" fmla="*/ 1116 h 1181"/>
                <a:gd name="T42" fmla="*/ 1527 w 1905"/>
                <a:gd name="T43" fmla="*/ 1108 h 1181"/>
                <a:gd name="T44" fmla="*/ 1450 w 1905"/>
                <a:gd name="T45" fmla="*/ 1012 h 1181"/>
                <a:gd name="T46" fmla="*/ 1484 w 1905"/>
                <a:gd name="T47" fmla="*/ 889 h 1181"/>
                <a:gd name="T48" fmla="*/ 1608 w 1905"/>
                <a:gd name="T49" fmla="*/ 854 h 1181"/>
                <a:gd name="T50" fmla="*/ 1704 w 1905"/>
                <a:gd name="T51" fmla="*/ 931 h 1181"/>
                <a:gd name="T52" fmla="*/ 1689 w 1905"/>
                <a:gd name="T53" fmla="*/ 1058 h 1181"/>
                <a:gd name="T54" fmla="*/ 1581 w 1905"/>
                <a:gd name="T55" fmla="*/ 1119 h 1181"/>
                <a:gd name="T56" fmla="*/ 1789 w 1905"/>
                <a:gd name="T57" fmla="*/ 831 h 1181"/>
                <a:gd name="T58" fmla="*/ 1797 w 1905"/>
                <a:gd name="T59" fmla="*/ 881 h 1181"/>
                <a:gd name="T60" fmla="*/ 1835 w 1905"/>
                <a:gd name="T61" fmla="*/ 942 h 1181"/>
                <a:gd name="T62" fmla="*/ 1750 w 1905"/>
                <a:gd name="T63" fmla="*/ 889 h 1181"/>
                <a:gd name="T64" fmla="*/ 1615 w 1905"/>
                <a:gd name="T65" fmla="*/ 792 h 1181"/>
                <a:gd name="T66" fmla="*/ 1453 w 1905"/>
                <a:gd name="T67" fmla="*/ 835 h 1181"/>
                <a:gd name="T68" fmla="*/ 586 w 1905"/>
                <a:gd name="T69" fmla="*/ 954 h 1181"/>
                <a:gd name="T70" fmla="*/ 494 w 1905"/>
                <a:gd name="T71" fmla="*/ 816 h 1181"/>
                <a:gd name="T72" fmla="*/ 328 w 1905"/>
                <a:gd name="T73" fmla="*/ 800 h 1181"/>
                <a:gd name="T74" fmla="*/ 212 w 1905"/>
                <a:gd name="T75" fmla="*/ 919 h 1181"/>
                <a:gd name="T76" fmla="*/ 66 w 1905"/>
                <a:gd name="T77" fmla="*/ 931 h 1181"/>
                <a:gd name="T78" fmla="*/ 185 w 1905"/>
                <a:gd name="T79" fmla="*/ 873 h 1181"/>
                <a:gd name="T80" fmla="*/ 177 w 1905"/>
                <a:gd name="T81" fmla="*/ 823 h 1181"/>
                <a:gd name="T82" fmla="*/ 73 w 1905"/>
                <a:gd name="T83" fmla="*/ 73 h 1181"/>
                <a:gd name="T84" fmla="*/ 1357 w 1905"/>
                <a:gd name="T85" fmla="*/ 73 h 1181"/>
                <a:gd name="T86" fmla="*/ 1095 w 1905"/>
                <a:gd name="T87" fmla="*/ 169 h 1181"/>
                <a:gd name="T88" fmla="*/ 1056 w 1905"/>
                <a:gd name="T89" fmla="*/ 389 h 1181"/>
                <a:gd name="T90" fmla="*/ 1134 w 1905"/>
                <a:gd name="T91" fmla="*/ 481 h 1181"/>
                <a:gd name="T92" fmla="*/ 1758 w 1905"/>
                <a:gd name="T93" fmla="*/ 577 h 1181"/>
                <a:gd name="T94" fmla="*/ 1712 w 1905"/>
                <a:gd name="T95" fmla="*/ 723 h 1181"/>
                <a:gd name="T96" fmla="*/ 1843 w 1905"/>
                <a:gd name="T97" fmla="*/ 754 h 1181"/>
                <a:gd name="T98" fmla="*/ 1157 w 1905"/>
                <a:gd name="T99" fmla="*/ 423 h 1181"/>
                <a:gd name="T100" fmla="*/ 1118 w 1905"/>
                <a:gd name="T101" fmla="*/ 227 h 1181"/>
                <a:gd name="T102" fmla="*/ 1777 w 1905"/>
                <a:gd name="T103" fmla="*/ 642 h 1181"/>
                <a:gd name="T104" fmla="*/ 1843 w 1905"/>
                <a:gd name="T105" fmla="*/ 69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05" h="1181">
                  <a:moveTo>
                    <a:pt x="1827" y="535"/>
                  </a:moveTo>
                  <a:lnTo>
                    <a:pt x="1604" y="435"/>
                  </a:lnTo>
                  <a:lnTo>
                    <a:pt x="1438" y="77"/>
                  </a:lnTo>
                  <a:lnTo>
                    <a:pt x="1415" y="46"/>
                  </a:lnTo>
                  <a:lnTo>
                    <a:pt x="1388" y="23"/>
                  </a:lnTo>
                  <a:lnTo>
                    <a:pt x="1357" y="8"/>
                  </a:lnTo>
                  <a:lnTo>
                    <a:pt x="1319" y="0"/>
                  </a:lnTo>
                  <a:lnTo>
                    <a:pt x="100" y="0"/>
                  </a:lnTo>
                  <a:lnTo>
                    <a:pt x="81" y="4"/>
                  </a:lnTo>
                  <a:lnTo>
                    <a:pt x="62" y="8"/>
                  </a:lnTo>
                  <a:lnTo>
                    <a:pt x="31" y="31"/>
                  </a:lnTo>
                  <a:lnTo>
                    <a:pt x="12" y="62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0" y="919"/>
                  </a:lnTo>
                  <a:lnTo>
                    <a:pt x="4" y="939"/>
                  </a:lnTo>
                  <a:lnTo>
                    <a:pt x="12" y="958"/>
                  </a:lnTo>
                  <a:lnTo>
                    <a:pt x="31" y="989"/>
                  </a:lnTo>
                  <a:lnTo>
                    <a:pt x="62" y="1008"/>
                  </a:lnTo>
                  <a:lnTo>
                    <a:pt x="81" y="1012"/>
                  </a:lnTo>
                  <a:lnTo>
                    <a:pt x="100" y="1016"/>
                  </a:lnTo>
                  <a:lnTo>
                    <a:pt x="201" y="1016"/>
                  </a:lnTo>
                  <a:lnTo>
                    <a:pt x="212" y="1050"/>
                  </a:lnTo>
                  <a:lnTo>
                    <a:pt x="224" y="1081"/>
                  </a:lnTo>
                  <a:lnTo>
                    <a:pt x="243" y="1108"/>
                  </a:lnTo>
                  <a:lnTo>
                    <a:pt x="266" y="1131"/>
                  </a:lnTo>
                  <a:lnTo>
                    <a:pt x="297" y="1150"/>
                  </a:lnTo>
                  <a:lnTo>
                    <a:pt x="328" y="1166"/>
                  </a:lnTo>
                  <a:lnTo>
                    <a:pt x="359" y="1177"/>
                  </a:lnTo>
                  <a:lnTo>
                    <a:pt x="393" y="1181"/>
                  </a:lnTo>
                  <a:lnTo>
                    <a:pt x="432" y="1177"/>
                  </a:lnTo>
                  <a:lnTo>
                    <a:pt x="463" y="1166"/>
                  </a:lnTo>
                  <a:lnTo>
                    <a:pt x="494" y="1150"/>
                  </a:lnTo>
                  <a:lnTo>
                    <a:pt x="521" y="1131"/>
                  </a:lnTo>
                  <a:lnTo>
                    <a:pt x="548" y="1108"/>
                  </a:lnTo>
                  <a:lnTo>
                    <a:pt x="567" y="1081"/>
                  </a:lnTo>
                  <a:lnTo>
                    <a:pt x="578" y="1050"/>
                  </a:lnTo>
                  <a:lnTo>
                    <a:pt x="586" y="1016"/>
                  </a:lnTo>
                  <a:lnTo>
                    <a:pt x="1388" y="1016"/>
                  </a:lnTo>
                  <a:lnTo>
                    <a:pt x="1396" y="1050"/>
                  </a:lnTo>
                  <a:lnTo>
                    <a:pt x="1411" y="1081"/>
                  </a:lnTo>
                  <a:lnTo>
                    <a:pt x="1426" y="1108"/>
                  </a:lnTo>
                  <a:lnTo>
                    <a:pt x="1453" y="1131"/>
                  </a:lnTo>
                  <a:lnTo>
                    <a:pt x="1480" y="1150"/>
                  </a:lnTo>
                  <a:lnTo>
                    <a:pt x="1511" y="1166"/>
                  </a:lnTo>
                  <a:lnTo>
                    <a:pt x="1542" y="1177"/>
                  </a:lnTo>
                  <a:lnTo>
                    <a:pt x="1581" y="1181"/>
                  </a:lnTo>
                  <a:lnTo>
                    <a:pt x="1615" y="1177"/>
                  </a:lnTo>
                  <a:lnTo>
                    <a:pt x="1650" y="1166"/>
                  </a:lnTo>
                  <a:lnTo>
                    <a:pt x="1681" y="1150"/>
                  </a:lnTo>
                  <a:lnTo>
                    <a:pt x="1708" y="1131"/>
                  </a:lnTo>
                  <a:lnTo>
                    <a:pt x="1731" y="1108"/>
                  </a:lnTo>
                  <a:lnTo>
                    <a:pt x="1750" y="1081"/>
                  </a:lnTo>
                  <a:lnTo>
                    <a:pt x="1762" y="1050"/>
                  </a:lnTo>
                  <a:lnTo>
                    <a:pt x="1773" y="1016"/>
                  </a:lnTo>
                  <a:lnTo>
                    <a:pt x="1808" y="1016"/>
                  </a:lnTo>
                  <a:lnTo>
                    <a:pt x="1827" y="1012"/>
                  </a:lnTo>
                  <a:lnTo>
                    <a:pt x="1847" y="1008"/>
                  </a:lnTo>
                  <a:lnTo>
                    <a:pt x="1878" y="989"/>
                  </a:lnTo>
                  <a:lnTo>
                    <a:pt x="1897" y="958"/>
                  </a:lnTo>
                  <a:lnTo>
                    <a:pt x="1905" y="939"/>
                  </a:lnTo>
                  <a:lnTo>
                    <a:pt x="1905" y="919"/>
                  </a:lnTo>
                  <a:lnTo>
                    <a:pt x="1905" y="654"/>
                  </a:lnTo>
                  <a:lnTo>
                    <a:pt x="1901" y="619"/>
                  </a:lnTo>
                  <a:lnTo>
                    <a:pt x="1885" y="585"/>
                  </a:lnTo>
                  <a:lnTo>
                    <a:pt x="1862" y="558"/>
                  </a:lnTo>
                  <a:lnTo>
                    <a:pt x="1827" y="535"/>
                  </a:lnTo>
                  <a:lnTo>
                    <a:pt x="1827" y="535"/>
                  </a:lnTo>
                  <a:close/>
                  <a:moveTo>
                    <a:pt x="1438" y="227"/>
                  </a:moveTo>
                  <a:lnTo>
                    <a:pt x="1531" y="427"/>
                  </a:lnTo>
                  <a:lnTo>
                    <a:pt x="1249" y="427"/>
                  </a:lnTo>
                  <a:lnTo>
                    <a:pt x="1249" y="227"/>
                  </a:lnTo>
                  <a:lnTo>
                    <a:pt x="1438" y="227"/>
                  </a:lnTo>
                  <a:close/>
                  <a:moveTo>
                    <a:pt x="393" y="1119"/>
                  </a:moveTo>
                  <a:lnTo>
                    <a:pt x="366" y="1116"/>
                  </a:lnTo>
                  <a:lnTo>
                    <a:pt x="343" y="1108"/>
                  </a:lnTo>
                  <a:lnTo>
                    <a:pt x="320" y="1096"/>
                  </a:lnTo>
                  <a:lnTo>
                    <a:pt x="301" y="1077"/>
                  </a:lnTo>
                  <a:lnTo>
                    <a:pt x="285" y="1058"/>
                  </a:lnTo>
                  <a:lnTo>
                    <a:pt x="274" y="1035"/>
                  </a:lnTo>
                  <a:lnTo>
                    <a:pt x="262" y="1012"/>
                  </a:lnTo>
                  <a:lnTo>
                    <a:pt x="262" y="985"/>
                  </a:lnTo>
                  <a:lnTo>
                    <a:pt x="262" y="958"/>
                  </a:lnTo>
                  <a:lnTo>
                    <a:pt x="274" y="931"/>
                  </a:lnTo>
                  <a:lnTo>
                    <a:pt x="285" y="912"/>
                  </a:lnTo>
                  <a:lnTo>
                    <a:pt x="301" y="889"/>
                  </a:lnTo>
                  <a:lnTo>
                    <a:pt x="320" y="873"/>
                  </a:lnTo>
                  <a:lnTo>
                    <a:pt x="343" y="862"/>
                  </a:lnTo>
                  <a:lnTo>
                    <a:pt x="366" y="854"/>
                  </a:lnTo>
                  <a:lnTo>
                    <a:pt x="393" y="850"/>
                  </a:lnTo>
                  <a:lnTo>
                    <a:pt x="420" y="854"/>
                  </a:lnTo>
                  <a:lnTo>
                    <a:pt x="447" y="862"/>
                  </a:lnTo>
                  <a:lnTo>
                    <a:pt x="470" y="873"/>
                  </a:lnTo>
                  <a:lnTo>
                    <a:pt x="490" y="889"/>
                  </a:lnTo>
                  <a:lnTo>
                    <a:pt x="505" y="912"/>
                  </a:lnTo>
                  <a:lnTo>
                    <a:pt x="517" y="931"/>
                  </a:lnTo>
                  <a:lnTo>
                    <a:pt x="524" y="958"/>
                  </a:lnTo>
                  <a:lnTo>
                    <a:pt x="528" y="985"/>
                  </a:lnTo>
                  <a:lnTo>
                    <a:pt x="524" y="1012"/>
                  </a:lnTo>
                  <a:lnTo>
                    <a:pt x="517" y="1035"/>
                  </a:lnTo>
                  <a:lnTo>
                    <a:pt x="505" y="1058"/>
                  </a:lnTo>
                  <a:lnTo>
                    <a:pt x="490" y="1077"/>
                  </a:lnTo>
                  <a:lnTo>
                    <a:pt x="470" y="1096"/>
                  </a:lnTo>
                  <a:lnTo>
                    <a:pt x="447" y="1108"/>
                  </a:lnTo>
                  <a:lnTo>
                    <a:pt x="420" y="1116"/>
                  </a:lnTo>
                  <a:lnTo>
                    <a:pt x="393" y="1119"/>
                  </a:lnTo>
                  <a:lnTo>
                    <a:pt x="393" y="1119"/>
                  </a:lnTo>
                  <a:close/>
                  <a:moveTo>
                    <a:pt x="1581" y="1119"/>
                  </a:moveTo>
                  <a:lnTo>
                    <a:pt x="1554" y="1116"/>
                  </a:lnTo>
                  <a:lnTo>
                    <a:pt x="1527" y="1108"/>
                  </a:lnTo>
                  <a:lnTo>
                    <a:pt x="1504" y="1096"/>
                  </a:lnTo>
                  <a:lnTo>
                    <a:pt x="1484" y="1077"/>
                  </a:lnTo>
                  <a:lnTo>
                    <a:pt x="1469" y="1058"/>
                  </a:lnTo>
                  <a:lnTo>
                    <a:pt x="1457" y="1035"/>
                  </a:lnTo>
                  <a:lnTo>
                    <a:pt x="1450" y="1012"/>
                  </a:lnTo>
                  <a:lnTo>
                    <a:pt x="1446" y="985"/>
                  </a:lnTo>
                  <a:lnTo>
                    <a:pt x="1450" y="958"/>
                  </a:lnTo>
                  <a:lnTo>
                    <a:pt x="1457" y="931"/>
                  </a:lnTo>
                  <a:lnTo>
                    <a:pt x="1469" y="912"/>
                  </a:lnTo>
                  <a:lnTo>
                    <a:pt x="1484" y="889"/>
                  </a:lnTo>
                  <a:lnTo>
                    <a:pt x="1504" y="873"/>
                  </a:lnTo>
                  <a:lnTo>
                    <a:pt x="1527" y="862"/>
                  </a:lnTo>
                  <a:lnTo>
                    <a:pt x="1554" y="854"/>
                  </a:lnTo>
                  <a:lnTo>
                    <a:pt x="1581" y="850"/>
                  </a:lnTo>
                  <a:lnTo>
                    <a:pt x="1608" y="854"/>
                  </a:lnTo>
                  <a:lnTo>
                    <a:pt x="1631" y="862"/>
                  </a:lnTo>
                  <a:lnTo>
                    <a:pt x="1654" y="873"/>
                  </a:lnTo>
                  <a:lnTo>
                    <a:pt x="1673" y="889"/>
                  </a:lnTo>
                  <a:lnTo>
                    <a:pt x="1689" y="912"/>
                  </a:lnTo>
                  <a:lnTo>
                    <a:pt x="1704" y="931"/>
                  </a:lnTo>
                  <a:lnTo>
                    <a:pt x="1712" y="958"/>
                  </a:lnTo>
                  <a:lnTo>
                    <a:pt x="1712" y="985"/>
                  </a:lnTo>
                  <a:lnTo>
                    <a:pt x="1712" y="1012"/>
                  </a:lnTo>
                  <a:lnTo>
                    <a:pt x="1704" y="1035"/>
                  </a:lnTo>
                  <a:lnTo>
                    <a:pt x="1689" y="1058"/>
                  </a:lnTo>
                  <a:lnTo>
                    <a:pt x="1673" y="1077"/>
                  </a:lnTo>
                  <a:lnTo>
                    <a:pt x="1654" y="1096"/>
                  </a:lnTo>
                  <a:lnTo>
                    <a:pt x="1631" y="1108"/>
                  </a:lnTo>
                  <a:lnTo>
                    <a:pt x="1608" y="1116"/>
                  </a:lnTo>
                  <a:lnTo>
                    <a:pt x="1581" y="1119"/>
                  </a:lnTo>
                  <a:lnTo>
                    <a:pt x="1581" y="1119"/>
                  </a:lnTo>
                  <a:close/>
                  <a:moveTo>
                    <a:pt x="1843" y="823"/>
                  </a:moveTo>
                  <a:lnTo>
                    <a:pt x="1808" y="823"/>
                  </a:lnTo>
                  <a:lnTo>
                    <a:pt x="1797" y="823"/>
                  </a:lnTo>
                  <a:lnTo>
                    <a:pt x="1789" y="831"/>
                  </a:lnTo>
                  <a:lnTo>
                    <a:pt x="1781" y="842"/>
                  </a:lnTo>
                  <a:lnTo>
                    <a:pt x="1777" y="854"/>
                  </a:lnTo>
                  <a:lnTo>
                    <a:pt x="1781" y="866"/>
                  </a:lnTo>
                  <a:lnTo>
                    <a:pt x="1789" y="873"/>
                  </a:lnTo>
                  <a:lnTo>
                    <a:pt x="1797" y="881"/>
                  </a:lnTo>
                  <a:lnTo>
                    <a:pt x="1808" y="885"/>
                  </a:lnTo>
                  <a:lnTo>
                    <a:pt x="1843" y="885"/>
                  </a:lnTo>
                  <a:lnTo>
                    <a:pt x="1843" y="919"/>
                  </a:lnTo>
                  <a:lnTo>
                    <a:pt x="1843" y="931"/>
                  </a:lnTo>
                  <a:lnTo>
                    <a:pt x="1835" y="942"/>
                  </a:lnTo>
                  <a:lnTo>
                    <a:pt x="1824" y="950"/>
                  </a:lnTo>
                  <a:lnTo>
                    <a:pt x="1808" y="954"/>
                  </a:lnTo>
                  <a:lnTo>
                    <a:pt x="1773" y="954"/>
                  </a:lnTo>
                  <a:lnTo>
                    <a:pt x="1762" y="919"/>
                  </a:lnTo>
                  <a:lnTo>
                    <a:pt x="1750" y="889"/>
                  </a:lnTo>
                  <a:lnTo>
                    <a:pt x="1731" y="862"/>
                  </a:lnTo>
                  <a:lnTo>
                    <a:pt x="1708" y="835"/>
                  </a:lnTo>
                  <a:lnTo>
                    <a:pt x="1681" y="816"/>
                  </a:lnTo>
                  <a:lnTo>
                    <a:pt x="1650" y="800"/>
                  </a:lnTo>
                  <a:lnTo>
                    <a:pt x="1615" y="792"/>
                  </a:lnTo>
                  <a:lnTo>
                    <a:pt x="1581" y="789"/>
                  </a:lnTo>
                  <a:lnTo>
                    <a:pt x="1542" y="792"/>
                  </a:lnTo>
                  <a:lnTo>
                    <a:pt x="1511" y="800"/>
                  </a:lnTo>
                  <a:lnTo>
                    <a:pt x="1480" y="816"/>
                  </a:lnTo>
                  <a:lnTo>
                    <a:pt x="1453" y="835"/>
                  </a:lnTo>
                  <a:lnTo>
                    <a:pt x="1426" y="862"/>
                  </a:lnTo>
                  <a:lnTo>
                    <a:pt x="1411" y="889"/>
                  </a:lnTo>
                  <a:lnTo>
                    <a:pt x="1396" y="919"/>
                  </a:lnTo>
                  <a:lnTo>
                    <a:pt x="1388" y="954"/>
                  </a:lnTo>
                  <a:lnTo>
                    <a:pt x="586" y="954"/>
                  </a:lnTo>
                  <a:lnTo>
                    <a:pt x="578" y="919"/>
                  </a:lnTo>
                  <a:lnTo>
                    <a:pt x="567" y="889"/>
                  </a:lnTo>
                  <a:lnTo>
                    <a:pt x="548" y="862"/>
                  </a:lnTo>
                  <a:lnTo>
                    <a:pt x="521" y="835"/>
                  </a:lnTo>
                  <a:lnTo>
                    <a:pt x="494" y="816"/>
                  </a:lnTo>
                  <a:lnTo>
                    <a:pt x="463" y="800"/>
                  </a:lnTo>
                  <a:lnTo>
                    <a:pt x="432" y="792"/>
                  </a:lnTo>
                  <a:lnTo>
                    <a:pt x="393" y="789"/>
                  </a:lnTo>
                  <a:lnTo>
                    <a:pt x="359" y="792"/>
                  </a:lnTo>
                  <a:lnTo>
                    <a:pt x="328" y="800"/>
                  </a:lnTo>
                  <a:lnTo>
                    <a:pt x="297" y="816"/>
                  </a:lnTo>
                  <a:lnTo>
                    <a:pt x="266" y="835"/>
                  </a:lnTo>
                  <a:lnTo>
                    <a:pt x="243" y="862"/>
                  </a:lnTo>
                  <a:lnTo>
                    <a:pt x="224" y="889"/>
                  </a:lnTo>
                  <a:lnTo>
                    <a:pt x="212" y="919"/>
                  </a:lnTo>
                  <a:lnTo>
                    <a:pt x="201" y="954"/>
                  </a:lnTo>
                  <a:lnTo>
                    <a:pt x="100" y="954"/>
                  </a:lnTo>
                  <a:lnTo>
                    <a:pt x="85" y="950"/>
                  </a:lnTo>
                  <a:lnTo>
                    <a:pt x="73" y="942"/>
                  </a:lnTo>
                  <a:lnTo>
                    <a:pt x="66" y="931"/>
                  </a:lnTo>
                  <a:lnTo>
                    <a:pt x="66" y="919"/>
                  </a:lnTo>
                  <a:lnTo>
                    <a:pt x="66" y="885"/>
                  </a:lnTo>
                  <a:lnTo>
                    <a:pt x="166" y="885"/>
                  </a:lnTo>
                  <a:lnTo>
                    <a:pt x="177" y="881"/>
                  </a:lnTo>
                  <a:lnTo>
                    <a:pt x="185" y="873"/>
                  </a:lnTo>
                  <a:lnTo>
                    <a:pt x="193" y="866"/>
                  </a:lnTo>
                  <a:lnTo>
                    <a:pt x="197" y="854"/>
                  </a:lnTo>
                  <a:lnTo>
                    <a:pt x="193" y="842"/>
                  </a:lnTo>
                  <a:lnTo>
                    <a:pt x="185" y="831"/>
                  </a:lnTo>
                  <a:lnTo>
                    <a:pt x="177" y="823"/>
                  </a:lnTo>
                  <a:lnTo>
                    <a:pt x="166" y="823"/>
                  </a:lnTo>
                  <a:lnTo>
                    <a:pt x="66" y="823"/>
                  </a:lnTo>
                  <a:lnTo>
                    <a:pt x="66" y="96"/>
                  </a:lnTo>
                  <a:lnTo>
                    <a:pt x="66" y="85"/>
                  </a:lnTo>
                  <a:lnTo>
                    <a:pt x="73" y="73"/>
                  </a:lnTo>
                  <a:lnTo>
                    <a:pt x="85" y="65"/>
                  </a:lnTo>
                  <a:lnTo>
                    <a:pt x="100" y="62"/>
                  </a:lnTo>
                  <a:lnTo>
                    <a:pt x="1319" y="62"/>
                  </a:lnTo>
                  <a:lnTo>
                    <a:pt x="1338" y="65"/>
                  </a:lnTo>
                  <a:lnTo>
                    <a:pt x="1357" y="73"/>
                  </a:lnTo>
                  <a:lnTo>
                    <a:pt x="1369" y="85"/>
                  </a:lnTo>
                  <a:lnTo>
                    <a:pt x="1380" y="104"/>
                  </a:lnTo>
                  <a:lnTo>
                    <a:pt x="1411" y="165"/>
                  </a:lnTo>
                  <a:lnTo>
                    <a:pt x="1118" y="165"/>
                  </a:lnTo>
                  <a:lnTo>
                    <a:pt x="1095" y="169"/>
                  </a:lnTo>
                  <a:lnTo>
                    <a:pt x="1072" y="185"/>
                  </a:lnTo>
                  <a:lnTo>
                    <a:pt x="1060" y="204"/>
                  </a:lnTo>
                  <a:lnTo>
                    <a:pt x="1056" y="231"/>
                  </a:lnTo>
                  <a:lnTo>
                    <a:pt x="1056" y="362"/>
                  </a:lnTo>
                  <a:lnTo>
                    <a:pt x="1056" y="389"/>
                  </a:lnTo>
                  <a:lnTo>
                    <a:pt x="1064" y="412"/>
                  </a:lnTo>
                  <a:lnTo>
                    <a:pt x="1076" y="435"/>
                  </a:lnTo>
                  <a:lnTo>
                    <a:pt x="1095" y="454"/>
                  </a:lnTo>
                  <a:lnTo>
                    <a:pt x="1110" y="469"/>
                  </a:lnTo>
                  <a:lnTo>
                    <a:pt x="1134" y="481"/>
                  </a:lnTo>
                  <a:lnTo>
                    <a:pt x="1157" y="489"/>
                  </a:lnTo>
                  <a:lnTo>
                    <a:pt x="1184" y="489"/>
                  </a:lnTo>
                  <a:lnTo>
                    <a:pt x="1573" y="489"/>
                  </a:lnTo>
                  <a:lnTo>
                    <a:pt x="1766" y="573"/>
                  </a:lnTo>
                  <a:lnTo>
                    <a:pt x="1758" y="577"/>
                  </a:lnTo>
                  <a:lnTo>
                    <a:pt x="1739" y="592"/>
                  </a:lnTo>
                  <a:lnTo>
                    <a:pt x="1727" y="612"/>
                  </a:lnTo>
                  <a:lnTo>
                    <a:pt x="1716" y="635"/>
                  </a:lnTo>
                  <a:lnTo>
                    <a:pt x="1712" y="662"/>
                  </a:lnTo>
                  <a:lnTo>
                    <a:pt x="1712" y="723"/>
                  </a:lnTo>
                  <a:lnTo>
                    <a:pt x="1716" y="735"/>
                  </a:lnTo>
                  <a:lnTo>
                    <a:pt x="1723" y="742"/>
                  </a:lnTo>
                  <a:lnTo>
                    <a:pt x="1731" y="750"/>
                  </a:lnTo>
                  <a:lnTo>
                    <a:pt x="1743" y="754"/>
                  </a:lnTo>
                  <a:lnTo>
                    <a:pt x="1843" y="754"/>
                  </a:lnTo>
                  <a:lnTo>
                    <a:pt x="1843" y="823"/>
                  </a:lnTo>
                  <a:close/>
                  <a:moveTo>
                    <a:pt x="1187" y="227"/>
                  </a:moveTo>
                  <a:lnTo>
                    <a:pt x="1187" y="427"/>
                  </a:lnTo>
                  <a:lnTo>
                    <a:pt x="1184" y="427"/>
                  </a:lnTo>
                  <a:lnTo>
                    <a:pt x="1157" y="423"/>
                  </a:lnTo>
                  <a:lnTo>
                    <a:pt x="1137" y="408"/>
                  </a:lnTo>
                  <a:lnTo>
                    <a:pt x="1122" y="389"/>
                  </a:lnTo>
                  <a:lnTo>
                    <a:pt x="1118" y="362"/>
                  </a:lnTo>
                  <a:lnTo>
                    <a:pt x="1118" y="231"/>
                  </a:lnTo>
                  <a:lnTo>
                    <a:pt x="1118" y="227"/>
                  </a:lnTo>
                  <a:lnTo>
                    <a:pt x="1187" y="227"/>
                  </a:lnTo>
                  <a:close/>
                  <a:moveTo>
                    <a:pt x="1843" y="692"/>
                  </a:moveTo>
                  <a:lnTo>
                    <a:pt x="1773" y="692"/>
                  </a:lnTo>
                  <a:lnTo>
                    <a:pt x="1773" y="662"/>
                  </a:lnTo>
                  <a:lnTo>
                    <a:pt x="1777" y="642"/>
                  </a:lnTo>
                  <a:lnTo>
                    <a:pt x="1793" y="631"/>
                  </a:lnTo>
                  <a:lnTo>
                    <a:pt x="1827" y="608"/>
                  </a:lnTo>
                  <a:lnTo>
                    <a:pt x="1839" y="631"/>
                  </a:lnTo>
                  <a:lnTo>
                    <a:pt x="1843" y="654"/>
                  </a:lnTo>
                  <a:lnTo>
                    <a:pt x="1843" y="6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48"/>
            <p:cNvSpPr>
              <a:spLocks/>
            </p:cNvSpPr>
            <p:nvPr/>
          </p:nvSpPr>
          <p:spPr bwMode="auto">
            <a:xfrm>
              <a:off x="1500188" y="5672138"/>
              <a:ext cx="1247775" cy="98425"/>
            </a:xfrm>
            <a:custGeom>
              <a:avLst/>
              <a:gdLst>
                <a:gd name="T0" fmla="*/ 755 w 786"/>
                <a:gd name="T1" fmla="*/ 0 h 62"/>
                <a:gd name="T2" fmla="*/ 31 w 786"/>
                <a:gd name="T3" fmla="*/ 0 h 62"/>
                <a:gd name="T4" fmla="*/ 19 w 786"/>
                <a:gd name="T5" fmla="*/ 0 h 62"/>
                <a:gd name="T6" fmla="*/ 8 w 786"/>
                <a:gd name="T7" fmla="*/ 8 h 62"/>
                <a:gd name="T8" fmla="*/ 4 w 786"/>
                <a:gd name="T9" fmla="*/ 19 h 62"/>
                <a:gd name="T10" fmla="*/ 0 w 786"/>
                <a:gd name="T11" fmla="*/ 31 h 62"/>
                <a:gd name="T12" fmla="*/ 4 w 786"/>
                <a:gd name="T13" fmla="*/ 43 h 62"/>
                <a:gd name="T14" fmla="*/ 8 w 786"/>
                <a:gd name="T15" fmla="*/ 50 h 62"/>
                <a:gd name="T16" fmla="*/ 19 w 786"/>
                <a:gd name="T17" fmla="*/ 58 h 62"/>
                <a:gd name="T18" fmla="*/ 31 w 786"/>
                <a:gd name="T19" fmla="*/ 62 h 62"/>
                <a:gd name="T20" fmla="*/ 755 w 786"/>
                <a:gd name="T21" fmla="*/ 62 h 62"/>
                <a:gd name="T22" fmla="*/ 767 w 786"/>
                <a:gd name="T23" fmla="*/ 58 h 62"/>
                <a:gd name="T24" fmla="*/ 779 w 786"/>
                <a:gd name="T25" fmla="*/ 50 h 62"/>
                <a:gd name="T26" fmla="*/ 782 w 786"/>
                <a:gd name="T27" fmla="*/ 43 h 62"/>
                <a:gd name="T28" fmla="*/ 786 w 786"/>
                <a:gd name="T29" fmla="*/ 31 h 62"/>
                <a:gd name="T30" fmla="*/ 782 w 786"/>
                <a:gd name="T31" fmla="*/ 19 h 62"/>
                <a:gd name="T32" fmla="*/ 779 w 786"/>
                <a:gd name="T33" fmla="*/ 8 h 62"/>
                <a:gd name="T34" fmla="*/ 767 w 786"/>
                <a:gd name="T35" fmla="*/ 0 h 62"/>
                <a:gd name="T36" fmla="*/ 755 w 786"/>
                <a:gd name="T37" fmla="*/ 0 h 62"/>
                <a:gd name="T38" fmla="*/ 755 w 786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6" h="62">
                  <a:moveTo>
                    <a:pt x="755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755" y="62"/>
                  </a:lnTo>
                  <a:lnTo>
                    <a:pt x="767" y="58"/>
                  </a:lnTo>
                  <a:lnTo>
                    <a:pt x="779" y="50"/>
                  </a:lnTo>
                  <a:lnTo>
                    <a:pt x="782" y="43"/>
                  </a:lnTo>
                  <a:lnTo>
                    <a:pt x="786" y="31"/>
                  </a:lnTo>
                  <a:lnTo>
                    <a:pt x="782" y="19"/>
                  </a:lnTo>
                  <a:lnTo>
                    <a:pt x="779" y="8"/>
                  </a:lnTo>
                  <a:lnTo>
                    <a:pt x="767" y="0"/>
                  </a:lnTo>
                  <a:lnTo>
                    <a:pt x="755" y="0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49"/>
            <p:cNvSpPr>
              <a:spLocks noEditPoints="1"/>
            </p:cNvSpPr>
            <p:nvPr/>
          </p:nvSpPr>
          <p:spPr bwMode="auto">
            <a:xfrm>
              <a:off x="979488" y="4579938"/>
              <a:ext cx="409575" cy="982663"/>
            </a:xfrm>
            <a:custGeom>
              <a:avLst/>
              <a:gdLst>
                <a:gd name="T0" fmla="*/ 216 w 258"/>
                <a:gd name="T1" fmla="*/ 0 h 619"/>
                <a:gd name="T2" fmla="*/ 201 w 258"/>
                <a:gd name="T3" fmla="*/ 15 h 619"/>
                <a:gd name="T4" fmla="*/ 197 w 258"/>
                <a:gd name="T5" fmla="*/ 161 h 619"/>
                <a:gd name="T6" fmla="*/ 158 w 258"/>
                <a:gd name="T7" fmla="*/ 30 h 619"/>
                <a:gd name="T8" fmla="*/ 150 w 258"/>
                <a:gd name="T9" fmla="*/ 7 h 619"/>
                <a:gd name="T10" fmla="*/ 127 w 258"/>
                <a:gd name="T11" fmla="*/ 0 h 619"/>
                <a:gd name="T12" fmla="*/ 108 w 258"/>
                <a:gd name="T13" fmla="*/ 7 h 619"/>
                <a:gd name="T14" fmla="*/ 97 w 258"/>
                <a:gd name="T15" fmla="*/ 30 h 619"/>
                <a:gd name="T16" fmla="*/ 62 w 258"/>
                <a:gd name="T17" fmla="*/ 161 h 619"/>
                <a:gd name="T18" fmla="*/ 58 w 258"/>
                <a:gd name="T19" fmla="*/ 15 h 619"/>
                <a:gd name="T20" fmla="*/ 43 w 258"/>
                <a:gd name="T21" fmla="*/ 0 h 619"/>
                <a:gd name="T22" fmla="*/ 19 w 258"/>
                <a:gd name="T23" fmla="*/ 0 h 619"/>
                <a:gd name="T24" fmla="*/ 0 w 258"/>
                <a:gd name="T25" fmla="*/ 15 h 619"/>
                <a:gd name="T26" fmla="*/ 0 w 258"/>
                <a:gd name="T27" fmla="*/ 227 h 619"/>
                <a:gd name="T28" fmla="*/ 8 w 258"/>
                <a:gd name="T29" fmla="*/ 265 h 619"/>
                <a:gd name="T30" fmla="*/ 58 w 258"/>
                <a:gd name="T31" fmla="*/ 315 h 619"/>
                <a:gd name="T32" fmla="*/ 97 w 258"/>
                <a:gd name="T33" fmla="*/ 323 h 619"/>
                <a:gd name="T34" fmla="*/ 97 w 258"/>
                <a:gd name="T35" fmla="*/ 588 h 619"/>
                <a:gd name="T36" fmla="*/ 108 w 258"/>
                <a:gd name="T37" fmla="*/ 607 h 619"/>
                <a:gd name="T38" fmla="*/ 127 w 258"/>
                <a:gd name="T39" fmla="*/ 619 h 619"/>
                <a:gd name="T40" fmla="*/ 150 w 258"/>
                <a:gd name="T41" fmla="*/ 607 h 619"/>
                <a:gd name="T42" fmla="*/ 158 w 258"/>
                <a:gd name="T43" fmla="*/ 588 h 619"/>
                <a:gd name="T44" fmla="*/ 162 w 258"/>
                <a:gd name="T45" fmla="*/ 323 h 619"/>
                <a:gd name="T46" fmla="*/ 201 w 258"/>
                <a:gd name="T47" fmla="*/ 315 h 619"/>
                <a:gd name="T48" fmla="*/ 251 w 258"/>
                <a:gd name="T49" fmla="*/ 265 h 619"/>
                <a:gd name="T50" fmla="*/ 258 w 258"/>
                <a:gd name="T51" fmla="*/ 227 h 619"/>
                <a:gd name="T52" fmla="*/ 255 w 258"/>
                <a:gd name="T53" fmla="*/ 15 h 619"/>
                <a:gd name="T54" fmla="*/ 239 w 258"/>
                <a:gd name="T55" fmla="*/ 0 h 619"/>
                <a:gd name="T56" fmla="*/ 228 w 258"/>
                <a:gd name="T57" fmla="*/ 0 h 619"/>
                <a:gd name="T58" fmla="*/ 193 w 258"/>
                <a:gd name="T59" fmla="*/ 238 h 619"/>
                <a:gd name="T60" fmla="*/ 174 w 258"/>
                <a:gd name="T61" fmla="*/ 257 h 619"/>
                <a:gd name="T62" fmla="*/ 97 w 258"/>
                <a:gd name="T63" fmla="*/ 261 h 619"/>
                <a:gd name="T64" fmla="*/ 73 w 258"/>
                <a:gd name="T65" fmla="*/ 250 h 619"/>
                <a:gd name="T66" fmla="*/ 62 w 258"/>
                <a:gd name="T67" fmla="*/ 227 h 619"/>
                <a:gd name="T68" fmla="*/ 197 w 258"/>
                <a:gd name="T69" fmla="*/ 223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8" h="619">
                  <a:moveTo>
                    <a:pt x="228" y="0"/>
                  </a:moveTo>
                  <a:lnTo>
                    <a:pt x="216" y="0"/>
                  </a:lnTo>
                  <a:lnTo>
                    <a:pt x="204" y="7"/>
                  </a:lnTo>
                  <a:lnTo>
                    <a:pt x="201" y="15"/>
                  </a:lnTo>
                  <a:lnTo>
                    <a:pt x="197" y="30"/>
                  </a:lnTo>
                  <a:lnTo>
                    <a:pt x="197" y="161"/>
                  </a:lnTo>
                  <a:lnTo>
                    <a:pt x="158" y="161"/>
                  </a:lnTo>
                  <a:lnTo>
                    <a:pt x="158" y="30"/>
                  </a:lnTo>
                  <a:lnTo>
                    <a:pt x="158" y="15"/>
                  </a:lnTo>
                  <a:lnTo>
                    <a:pt x="150" y="7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8" y="7"/>
                  </a:lnTo>
                  <a:lnTo>
                    <a:pt x="100" y="15"/>
                  </a:lnTo>
                  <a:lnTo>
                    <a:pt x="97" y="30"/>
                  </a:lnTo>
                  <a:lnTo>
                    <a:pt x="97" y="161"/>
                  </a:lnTo>
                  <a:lnTo>
                    <a:pt x="62" y="161"/>
                  </a:lnTo>
                  <a:lnTo>
                    <a:pt x="62" y="30"/>
                  </a:lnTo>
                  <a:lnTo>
                    <a:pt x="58" y="15"/>
                  </a:lnTo>
                  <a:lnTo>
                    <a:pt x="50" y="7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0" y="227"/>
                  </a:lnTo>
                  <a:lnTo>
                    <a:pt x="0" y="246"/>
                  </a:lnTo>
                  <a:lnTo>
                    <a:pt x="8" y="265"/>
                  </a:lnTo>
                  <a:lnTo>
                    <a:pt x="27" y="292"/>
                  </a:lnTo>
                  <a:lnTo>
                    <a:pt x="58" y="315"/>
                  </a:lnTo>
                  <a:lnTo>
                    <a:pt x="77" y="319"/>
                  </a:lnTo>
                  <a:lnTo>
                    <a:pt x="97" y="323"/>
                  </a:lnTo>
                  <a:lnTo>
                    <a:pt x="97" y="323"/>
                  </a:lnTo>
                  <a:lnTo>
                    <a:pt x="97" y="588"/>
                  </a:lnTo>
                  <a:lnTo>
                    <a:pt x="100" y="600"/>
                  </a:lnTo>
                  <a:lnTo>
                    <a:pt x="108" y="607"/>
                  </a:lnTo>
                  <a:lnTo>
                    <a:pt x="116" y="615"/>
                  </a:lnTo>
                  <a:lnTo>
                    <a:pt x="127" y="619"/>
                  </a:lnTo>
                  <a:lnTo>
                    <a:pt x="143" y="615"/>
                  </a:lnTo>
                  <a:lnTo>
                    <a:pt x="150" y="607"/>
                  </a:lnTo>
                  <a:lnTo>
                    <a:pt x="158" y="600"/>
                  </a:lnTo>
                  <a:lnTo>
                    <a:pt x="158" y="588"/>
                  </a:lnTo>
                  <a:lnTo>
                    <a:pt x="158" y="323"/>
                  </a:lnTo>
                  <a:lnTo>
                    <a:pt x="162" y="323"/>
                  </a:lnTo>
                  <a:lnTo>
                    <a:pt x="181" y="319"/>
                  </a:lnTo>
                  <a:lnTo>
                    <a:pt x="201" y="315"/>
                  </a:lnTo>
                  <a:lnTo>
                    <a:pt x="231" y="292"/>
                  </a:lnTo>
                  <a:lnTo>
                    <a:pt x="251" y="265"/>
                  </a:lnTo>
                  <a:lnTo>
                    <a:pt x="258" y="246"/>
                  </a:lnTo>
                  <a:lnTo>
                    <a:pt x="258" y="227"/>
                  </a:lnTo>
                  <a:lnTo>
                    <a:pt x="258" y="30"/>
                  </a:lnTo>
                  <a:lnTo>
                    <a:pt x="255" y="15"/>
                  </a:lnTo>
                  <a:lnTo>
                    <a:pt x="251" y="7"/>
                  </a:lnTo>
                  <a:lnTo>
                    <a:pt x="239" y="0"/>
                  </a:lnTo>
                  <a:lnTo>
                    <a:pt x="228" y="0"/>
                  </a:lnTo>
                  <a:lnTo>
                    <a:pt x="228" y="0"/>
                  </a:lnTo>
                  <a:close/>
                  <a:moveTo>
                    <a:pt x="197" y="227"/>
                  </a:moveTo>
                  <a:lnTo>
                    <a:pt x="193" y="238"/>
                  </a:lnTo>
                  <a:lnTo>
                    <a:pt x="185" y="250"/>
                  </a:lnTo>
                  <a:lnTo>
                    <a:pt x="174" y="257"/>
                  </a:lnTo>
                  <a:lnTo>
                    <a:pt x="162" y="261"/>
                  </a:lnTo>
                  <a:lnTo>
                    <a:pt x="97" y="261"/>
                  </a:lnTo>
                  <a:lnTo>
                    <a:pt x="81" y="257"/>
                  </a:lnTo>
                  <a:lnTo>
                    <a:pt x="73" y="250"/>
                  </a:lnTo>
                  <a:lnTo>
                    <a:pt x="66" y="238"/>
                  </a:lnTo>
                  <a:lnTo>
                    <a:pt x="62" y="227"/>
                  </a:lnTo>
                  <a:lnTo>
                    <a:pt x="62" y="223"/>
                  </a:lnTo>
                  <a:lnTo>
                    <a:pt x="197" y="223"/>
                  </a:lnTo>
                  <a:lnTo>
                    <a:pt x="197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50"/>
            <p:cNvSpPr>
              <a:spLocks noEditPoints="1"/>
            </p:cNvSpPr>
            <p:nvPr/>
          </p:nvSpPr>
          <p:spPr bwMode="auto">
            <a:xfrm>
              <a:off x="1500188" y="4579938"/>
              <a:ext cx="300037" cy="982663"/>
            </a:xfrm>
            <a:custGeom>
              <a:avLst/>
              <a:gdLst>
                <a:gd name="T0" fmla="*/ 31 w 189"/>
                <a:gd name="T1" fmla="*/ 619 h 619"/>
                <a:gd name="T2" fmla="*/ 42 w 189"/>
                <a:gd name="T3" fmla="*/ 615 h 619"/>
                <a:gd name="T4" fmla="*/ 54 w 189"/>
                <a:gd name="T5" fmla="*/ 607 h 619"/>
                <a:gd name="T6" fmla="*/ 61 w 189"/>
                <a:gd name="T7" fmla="*/ 600 h 619"/>
                <a:gd name="T8" fmla="*/ 61 w 189"/>
                <a:gd name="T9" fmla="*/ 588 h 619"/>
                <a:gd name="T10" fmla="*/ 61 w 189"/>
                <a:gd name="T11" fmla="*/ 454 h 619"/>
                <a:gd name="T12" fmla="*/ 123 w 189"/>
                <a:gd name="T13" fmla="*/ 454 h 619"/>
                <a:gd name="T14" fmla="*/ 150 w 189"/>
                <a:gd name="T15" fmla="*/ 446 h 619"/>
                <a:gd name="T16" fmla="*/ 173 w 189"/>
                <a:gd name="T17" fmla="*/ 431 h 619"/>
                <a:gd name="T18" fmla="*/ 185 w 189"/>
                <a:gd name="T19" fmla="*/ 407 h 619"/>
                <a:gd name="T20" fmla="*/ 189 w 189"/>
                <a:gd name="T21" fmla="*/ 380 h 619"/>
                <a:gd name="T22" fmla="*/ 131 w 189"/>
                <a:gd name="T23" fmla="*/ 54 h 619"/>
                <a:gd name="T24" fmla="*/ 123 w 189"/>
                <a:gd name="T25" fmla="*/ 30 h 619"/>
                <a:gd name="T26" fmla="*/ 112 w 189"/>
                <a:gd name="T27" fmla="*/ 15 h 619"/>
                <a:gd name="T28" fmla="*/ 88 w 189"/>
                <a:gd name="T29" fmla="*/ 4 h 619"/>
                <a:gd name="T30" fmla="*/ 65 w 189"/>
                <a:gd name="T31" fmla="*/ 0 h 619"/>
                <a:gd name="T32" fmla="*/ 42 w 189"/>
                <a:gd name="T33" fmla="*/ 4 h 619"/>
                <a:gd name="T34" fmla="*/ 19 w 189"/>
                <a:gd name="T35" fmla="*/ 19 h 619"/>
                <a:gd name="T36" fmla="*/ 8 w 189"/>
                <a:gd name="T37" fmla="*/ 38 h 619"/>
                <a:gd name="T38" fmla="*/ 0 w 189"/>
                <a:gd name="T39" fmla="*/ 65 h 619"/>
                <a:gd name="T40" fmla="*/ 0 w 189"/>
                <a:gd name="T41" fmla="*/ 588 h 619"/>
                <a:gd name="T42" fmla="*/ 4 w 189"/>
                <a:gd name="T43" fmla="*/ 600 h 619"/>
                <a:gd name="T44" fmla="*/ 8 w 189"/>
                <a:gd name="T45" fmla="*/ 607 h 619"/>
                <a:gd name="T46" fmla="*/ 19 w 189"/>
                <a:gd name="T47" fmla="*/ 615 h 619"/>
                <a:gd name="T48" fmla="*/ 31 w 189"/>
                <a:gd name="T49" fmla="*/ 619 h 619"/>
                <a:gd name="T50" fmla="*/ 31 w 189"/>
                <a:gd name="T51" fmla="*/ 619 h 619"/>
                <a:gd name="T52" fmla="*/ 61 w 189"/>
                <a:gd name="T53" fmla="*/ 65 h 619"/>
                <a:gd name="T54" fmla="*/ 65 w 189"/>
                <a:gd name="T55" fmla="*/ 61 h 619"/>
                <a:gd name="T56" fmla="*/ 73 w 189"/>
                <a:gd name="T57" fmla="*/ 65 h 619"/>
                <a:gd name="T58" fmla="*/ 127 w 189"/>
                <a:gd name="T59" fmla="*/ 388 h 619"/>
                <a:gd name="T60" fmla="*/ 127 w 189"/>
                <a:gd name="T61" fmla="*/ 392 h 619"/>
                <a:gd name="T62" fmla="*/ 123 w 189"/>
                <a:gd name="T63" fmla="*/ 392 h 619"/>
                <a:gd name="T64" fmla="*/ 61 w 189"/>
                <a:gd name="T65" fmla="*/ 392 h 619"/>
                <a:gd name="T66" fmla="*/ 61 w 189"/>
                <a:gd name="T67" fmla="*/ 6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619">
                  <a:moveTo>
                    <a:pt x="31" y="619"/>
                  </a:moveTo>
                  <a:lnTo>
                    <a:pt x="42" y="615"/>
                  </a:lnTo>
                  <a:lnTo>
                    <a:pt x="54" y="607"/>
                  </a:lnTo>
                  <a:lnTo>
                    <a:pt x="61" y="600"/>
                  </a:lnTo>
                  <a:lnTo>
                    <a:pt x="61" y="588"/>
                  </a:lnTo>
                  <a:lnTo>
                    <a:pt x="61" y="454"/>
                  </a:lnTo>
                  <a:lnTo>
                    <a:pt x="123" y="454"/>
                  </a:lnTo>
                  <a:lnTo>
                    <a:pt x="150" y="446"/>
                  </a:lnTo>
                  <a:lnTo>
                    <a:pt x="173" y="431"/>
                  </a:lnTo>
                  <a:lnTo>
                    <a:pt x="185" y="407"/>
                  </a:lnTo>
                  <a:lnTo>
                    <a:pt x="189" y="380"/>
                  </a:lnTo>
                  <a:lnTo>
                    <a:pt x="131" y="54"/>
                  </a:lnTo>
                  <a:lnTo>
                    <a:pt x="123" y="30"/>
                  </a:lnTo>
                  <a:lnTo>
                    <a:pt x="112" y="15"/>
                  </a:lnTo>
                  <a:lnTo>
                    <a:pt x="88" y="4"/>
                  </a:lnTo>
                  <a:lnTo>
                    <a:pt x="65" y="0"/>
                  </a:lnTo>
                  <a:lnTo>
                    <a:pt x="42" y="4"/>
                  </a:lnTo>
                  <a:lnTo>
                    <a:pt x="19" y="19"/>
                  </a:lnTo>
                  <a:lnTo>
                    <a:pt x="8" y="38"/>
                  </a:lnTo>
                  <a:lnTo>
                    <a:pt x="0" y="65"/>
                  </a:lnTo>
                  <a:lnTo>
                    <a:pt x="0" y="588"/>
                  </a:lnTo>
                  <a:lnTo>
                    <a:pt x="4" y="600"/>
                  </a:lnTo>
                  <a:lnTo>
                    <a:pt x="8" y="607"/>
                  </a:lnTo>
                  <a:lnTo>
                    <a:pt x="19" y="615"/>
                  </a:lnTo>
                  <a:lnTo>
                    <a:pt x="31" y="619"/>
                  </a:lnTo>
                  <a:lnTo>
                    <a:pt x="31" y="619"/>
                  </a:lnTo>
                  <a:close/>
                  <a:moveTo>
                    <a:pt x="61" y="65"/>
                  </a:moveTo>
                  <a:lnTo>
                    <a:pt x="65" y="61"/>
                  </a:lnTo>
                  <a:lnTo>
                    <a:pt x="73" y="65"/>
                  </a:lnTo>
                  <a:lnTo>
                    <a:pt x="127" y="388"/>
                  </a:lnTo>
                  <a:lnTo>
                    <a:pt x="127" y="392"/>
                  </a:lnTo>
                  <a:lnTo>
                    <a:pt x="123" y="392"/>
                  </a:lnTo>
                  <a:lnTo>
                    <a:pt x="61" y="392"/>
                  </a:lnTo>
                  <a:lnTo>
                    <a:pt x="61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5016201" y="3738397"/>
            <a:ext cx="464110" cy="609826"/>
            <a:chOff x="557213" y="3224213"/>
            <a:chExt cx="2295524" cy="3016250"/>
          </a:xfrm>
        </p:grpSpPr>
        <p:sp>
          <p:nvSpPr>
            <p:cNvPr id="90" name="Freeform 155"/>
            <p:cNvSpPr>
              <a:spLocks noEditPoints="1"/>
            </p:cNvSpPr>
            <p:nvPr/>
          </p:nvSpPr>
          <p:spPr bwMode="auto">
            <a:xfrm>
              <a:off x="2295525" y="3224213"/>
              <a:ext cx="557212" cy="3016250"/>
            </a:xfrm>
            <a:custGeom>
              <a:avLst/>
              <a:gdLst>
                <a:gd name="T0" fmla="*/ 251 w 351"/>
                <a:gd name="T1" fmla="*/ 0 h 1900"/>
                <a:gd name="T2" fmla="*/ 181 w 351"/>
                <a:gd name="T3" fmla="*/ 23 h 1900"/>
                <a:gd name="T4" fmla="*/ 150 w 351"/>
                <a:gd name="T5" fmla="*/ 84 h 1900"/>
                <a:gd name="T6" fmla="*/ 4 w 351"/>
                <a:gd name="T7" fmla="*/ 1150 h 1900"/>
                <a:gd name="T8" fmla="*/ 42 w 351"/>
                <a:gd name="T9" fmla="*/ 1208 h 1900"/>
                <a:gd name="T10" fmla="*/ 123 w 351"/>
                <a:gd name="T11" fmla="*/ 1234 h 1900"/>
                <a:gd name="T12" fmla="*/ 96 w 351"/>
                <a:gd name="T13" fmla="*/ 1792 h 1900"/>
                <a:gd name="T14" fmla="*/ 116 w 351"/>
                <a:gd name="T15" fmla="*/ 1838 h 1900"/>
                <a:gd name="T16" fmla="*/ 150 w 351"/>
                <a:gd name="T17" fmla="*/ 1877 h 1900"/>
                <a:gd name="T18" fmla="*/ 197 w 351"/>
                <a:gd name="T19" fmla="*/ 1896 h 1900"/>
                <a:gd name="T20" fmla="*/ 251 w 351"/>
                <a:gd name="T21" fmla="*/ 1896 h 1900"/>
                <a:gd name="T22" fmla="*/ 293 w 351"/>
                <a:gd name="T23" fmla="*/ 1877 h 1900"/>
                <a:gd name="T24" fmla="*/ 328 w 351"/>
                <a:gd name="T25" fmla="*/ 1842 h 1900"/>
                <a:gd name="T26" fmla="*/ 347 w 351"/>
                <a:gd name="T27" fmla="*/ 1796 h 1900"/>
                <a:gd name="T28" fmla="*/ 351 w 351"/>
                <a:gd name="T29" fmla="*/ 100 h 1900"/>
                <a:gd name="T30" fmla="*/ 343 w 351"/>
                <a:gd name="T31" fmla="*/ 61 h 1900"/>
                <a:gd name="T32" fmla="*/ 289 w 351"/>
                <a:gd name="T33" fmla="*/ 7 h 1900"/>
                <a:gd name="T34" fmla="*/ 251 w 351"/>
                <a:gd name="T35" fmla="*/ 0 h 1900"/>
                <a:gd name="T36" fmla="*/ 289 w 351"/>
                <a:gd name="T37" fmla="*/ 1773 h 1900"/>
                <a:gd name="T38" fmla="*/ 270 w 351"/>
                <a:gd name="T39" fmla="*/ 1819 h 1900"/>
                <a:gd name="T40" fmla="*/ 224 w 351"/>
                <a:gd name="T41" fmla="*/ 1838 h 1900"/>
                <a:gd name="T42" fmla="*/ 177 w 351"/>
                <a:gd name="T43" fmla="*/ 1815 h 1900"/>
                <a:gd name="T44" fmla="*/ 158 w 351"/>
                <a:gd name="T45" fmla="*/ 1769 h 1900"/>
                <a:gd name="T46" fmla="*/ 185 w 351"/>
                <a:gd name="T47" fmla="*/ 1204 h 1900"/>
                <a:gd name="T48" fmla="*/ 162 w 351"/>
                <a:gd name="T49" fmla="*/ 1181 h 1900"/>
                <a:gd name="T50" fmla="*/ 77 w 351"/>
                <a:gd name="T51" fmla="*/ 1158 h 1900"/>
                <a:gd name="T52" fmla="*/ 62 w 351"/>
                <a:gd name="T53" fmla="*/ 1138 h 1900"/>
                <a:gd name="T54" fmla="*/ 212 w 351"/>
                <a:gd name="T55" fmla="*/ 96 h 1900"/>
                <a:gd name="T56" fmla="*/ 224 w 351"/>
                <a:gd name="T57" fmla="*/ 69 h 1900"/>
                <a:gd name="T58" fmla="*/ 251 w 351"/>
                <a:gd name="T59" fmla="*/ 61 h 1900"/>
                <a:gd name="T60" fmla="*/ 266 w 351"/>
                <a:gd name="T61" fmla="*/ 65 h 1900"/>
                <a:gd name="T62" fmla="*/ 285 w 351"/>
                <a:gd name="T63" fmla="*/ 84 h 1900"/>
                <a:gd name="T64" fmla="*/ 289 w 351"/>
                <a:gd name="T65" fmla="*/ 1773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1900">
                  <a:moveTo>
                    <a:pt x="251" y="0"/>
                  </a:moveTo>
                  <a:lnTo>
                    <a:pt x="251" y="0"/>
                  </a:lnTo>
                  <a:lnTo>
                    <a:pt x="212" y="4"/>
                  </a:lnTo>
                  <a:lnTo>
                    <a:pt x="181" y="23"/>
                  </a:lnTo>
                  <a:lnTo>
                    <a:pt x="162" y="50"/>
                  </a:lnTo>
                  <a:lnTo>
                    <a:pt x="150" y="84"/>
                  </a:lnTo>
                  <a:lnTo>
                    <a:pt x="0" y="1115"/>
                  </a:lnTo>
                  <a:lnTo>
                    <a:pt x="4" y="1150"/>
                  </a:lnTo>
                  <a:lnTo>
                    <a:pt x="15" y="1184"/>
                  </a:lnTo>
                  <a:lnTo>
                    <a:pt x="42" y="1208"/>
                  </a:lnTo>
                  <a:lnTo>
                    <a:pt x="73" y="1223"/>
                  </a:lnTo>
                  <a:lnTo>
                    <a:pt x="123" y="1234"/>
                  </a:lnTo>
                  <a:lnTo>
                    <a:pt x="96" y="1765"/>
                  </a:lnTo>
                  <a:lnTo>
                    <a:pt x="96" y="1792"/>
                  </a:lnTo>
                  <a:lnTo>
                    <a:pt x="104" y="1815"/>
                  </a:lnTo>
                  <a:lnTo>
                    <a:pt x="116" y="1838"/>
                  </a:lnTo>
                  <a:lnTo>
                    <a:pt x="131" y="1858"/>
                  </a:lnTo>
                  <a:lnTo>
                    <a:pt x="150" y="1877"/>
                  </a:lnTo>
                  <a:lnTo>
                    <a:pt x="173" y="1888"/>
                  </a:lnTo>
                  <a:lnTo>
                    <a:pt x="197" y="1896"/>
                  </a:lnTo>
                  <a:lnTo>
                    <a:pt x="224" y="1900"/>
                  </a:lnTo>
                  <a:lnTo>
                    <a:pt x="251" y="1896"/>
                  </a:lnTo>
                  <a:lnTo>
                    <a:pt x="274" y="1888"/>
                  </a:lnTo>
                  <a:lnTo>
                    <a:pt x="293" y="1877"/>
                  </a:lnTo>
                  <a:lnTo>
                    <a:pt x="312" y="1862"/>
                  </a:lnTo>
                  <a:lnTo>
                    <a:pt x="328" y="1842"/>
                  </a:lnTo>
                  <a:lnTo>
                    <a:pt x="339" y="1819"/>
                  </a:lnTo>
                  <a:lnTo>
                    <a:pt x="347" y="1796"/>
                  </a:lnTo>
                  <a:lnTo>
                    <a:pt x="351" y="1773"/>
                  </a:lnTo>
                  <a:lnTo>
                    <a:pt x="351" y="100"/>
                  </a:lnTo>
                  <a:lnTo>
                    <a:pt x="347" y="80"/>
                  </a:lnTo>
                  <a:lnTo>
                    <a:pt x="343" y="61"/>
                  </a:lnTo>
                  <a:lnTo>
                    <a:pt x="320" y="27"/>
                  </a:lnTo>
                  <a:lnTo>
                    <a:pt x="289" y="7"/>
                  </a:lnTo>
                  <a:lnTo>
                    <a:pt x="270" y="0"/>
                  </a:lnTo>
                  <a:lnTo>
                    <a:pt x="251" y="0"/>
                  </a:lnTo>
                  <a:lnTo>
                    <a:pt x="251" y="0"/>
                  </a:lnTo>
                  <a:close/>
                  <a:moveTo>
                    <a:pt x="289" y="1773"/>
                  </a:moveTo>
                  <a:lnTo>
                    <a:pt x="285" y="1796"/>
                  </a:lnTo>
                  <a:lnTo>
                    <a:pt x="270" y="1819"/>
                  </a:lnTo>
                  <a:lnTo>
                    <a:pt x="251" y="1831"/>
                  </a:lnTo>
                  <a:lnTo>
                    <a:pt x="224" y="1838"/>
                  </a:lnTo>
                  <a:lnTo>
                    <a:pt x="197" y="1831"/>
                  </a:lnTo>
                  <a:lnTo>
                    <a:pt x="177" y="1815"/>
                  </a:lnTo>
                  <a:lnTo>
                    <a:pt x="162" y="1796"/>
                  </a:lnTo>
                  <a:lnTo>
                    <a:pt x="158" y="1769"/>
                  </a:lnTo>
                  <a:lnTo>
                    <a:pt x="185" y="1211"/>
                  </a:lnTo>
                  <a:lnTo>
                    <a:pt x="185" y="1204"/>
                  </a:lnTo>
                  <a:lnTo>
                    <a:pt x="181" y="1192"/>
                  </a:lnTo>
                  <a:lnTo>
                    <a:pt x="162" y="1181"/>
                  </a:lnTo>
                  <a:lnTo>
                    <a:pt x="89" y="1161"/>
                  </a:lnTo>
                  <a:lnTo>
                    <a:pt x="77" y="1158"/>
                  </a:lnTo>
                  <a:lnTo>
                    <a:pt x="69" y="1150"/>
                  </a:lnTo>
                  <a:lnTo>
                    <a:pt x="62" y="1138"/>
                  </a:lnTo>
                  <a:lnTo>
                    <a:pt x="62" y="1123"/>
                  </a:lnTo>
                  <a:lnTo>
                    <a:pt x="212" y="96"/>
                  </a:lnTo>
                  <a:lnTo>
                    <a:pt x="216" y="80"/>
                  </a:lnTo>
                  <a:lnTo>
                    <a:pt x="224" y="69"/>
                  </a:lnTo>
                  <a:lnTo>
                    <a:pt x="235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66" y="65"/>
                  </a:lnTo>
                  <a:lnTo>
                    <a:pt x="278" y="73"/>
                  </a:lnTo>
                  <a:lnTo>
                    <a:pt x="285" y="84"/>
                  </a:lnTo>
                  <a:lnTo>
                    <a:pt x="289" y="100"/>
                  </a:lnTo>
                  <a:lnTo>
                    <a:pt x="289" y="17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56"/>
            <p:cNvSpPr>
              <a:spLocks noEditPoints="1"/>
            </p:cNvSpPr>
            <p:nvPr/>
          </p:nvSpPr>
          <p:spPr bwMode="auto">
            <a:xfrm>
              <a:off x="1506538" y="3224213"/>
              <a:ext cx="611187" cy="3016250"/>
            </a:xfrm>
            <a:custGeom>
              <a:avLst/>
              <a:gdLst>
                <a:gd name="T0" fmla="*/ 350 w 385"/>
                <a:gd name="T1" fmla="*/ 15 h 1900"/>
                <a:gd name="T2" fmla="*/ 335 w 385"/>
                <a:gd name="T3" fmla="*/ 0 h 1900"/>
                <a:gd name="T4" fmla="*/ 308 w 385"/>
                <a:gd name="T5" fmla="*/ 0 h 1900"/>
                <a:gd name="T6" fmla="*/ 293 w 385"/>
                <a:gd name="T7" fmla="*/ 19 h 1900"/>
                <a:gd name="T8" fmla="*/ 320 w 385"/>
                <a:gd name="T9" fmla="*/ 557 h 1900"/>
                <a:gd name="T10" fmla="*/ 223 w 385"/>
                <a:gd name="T11" fmla="*/ 30 h 1900"/>
                <a:gd name="T12" fmla="*/ 212 w 385"/>
                <a:gd name="T13" fmla="*/ 7 h 1900"/>
                <a:gd name="T14" fmla="*/ 192 w 385"/>
                <a:gd name="T15" fmla="*/ 0 h 1900"/>
                <a:gd name="T16" fmla="*/ 169 w 385"/>
                <a:gd name="T17" fmla="*/ 7 h 1900"/>
                <a:gd name="T18" fmla="*/ 162 w 385"/>
                <a:gd name="T19" fmla="*/ 30 h 1900"/>
                <a:gd name="T20" fmla="*/ 65 w 385"/>
                <a:gd name="T21" fmla="*/ 557 h 1900"/>
                <a:gd name="T22" fmla="*/ 88 w 385"/>
                <a:gd name="T23" fmla="*/ 19 h 1900"/>
                <a:gd name="T24" fmla="*/ 73 w 385"/>
                <a:gd name="T25" fmla="*/ 0 h 1900"/>
                <a:gd name="T26" fmla="*/ 50 w 385"/>
                <a:gd name="T27" fmla="*/ 0 h 1900"/>
                <a:gd name="T28" fmla="*/ 31 w 385"/>
                <a:gd name="T29" fmla="*/ 15 h 1900"/>
                <a:gd name="T30" fmla="*/ 0 w 385"/>
                <a:gd name="T31" fmla="*/ 646 h 1900"/>
                <a:gd name="T32" fmla="*/ 7 w 385"/>
                <a:gd name="T33" fmla="*/ 696 h 1900"/>
                <a:gd name="T34" fmla="*/ 42 w 385"/>
                <a:gd name="T35" fmla="*/ 731 h 1900"/>
                <a:gd name="T36" fmla="*/ 92 w 385"/>
                <a:gd name="T37" fmla="*/ 769 h 1900"/>
                <a:gd name="T38" fmla="*/ 65 w 385"/>
                <a:gd name="T39" fmla="*/ 1769 h 1900"/>
                <a:gd name="T40" fmla="*/ 73 w 385"/>
                <a:gd name="T41" fmla="*/ 1819 h 1900"/>
                <a:gd name="T42" fmla="*/ 100 w 385"/>
                <a:gd name="T43" fmla="*/ 1862 h 1900"/>
                <a:gd name="T44" fmla="*/ 142 w 385"/>
                <a:gd name="T45" fmla="*/ 1888 h 1900"/>
                <a:gd name="T46" fmla="*/ 192 w 385"/>
                <a:gd name="T47" fmla="*/ 1900 h 1900"/>
                <a:gd name="T48" fmla="*/ 243 w 385"/>
                <a:gd name="T49" fmla="*/ 1888 h 1900"/>
                <a:gd name="T50" fmla="*/ 281 w 385"/>
                <a:gd name="T51" fmla="*/ 1862 h 1900"/>
                <a:gd name="T52" fmla="*/ 312 w 385"/>
                <a:gd name="T53" fmla="*/ 1819 h 1900"/>
                <a:gd name="T54" fmla="*/ 320 w 385"/>
                <a:gd name="T55" fmla="*/ 1769 h 1900"/>
                <a:gd name="T56" fmla="*/ 293 w 385"/>
                <a:gd name="T57" fmla="*/ 769 h 1900"/>
                <a:gd name="T58" fmla="*/ 343 w 385"/>
                <a:gd name="T59" fmla="*/ 731 h 1900"/>
                <a:gd name="T60" fmla="*/ 374 w 385"/>
                <a:gd name="T61" fmla="*/ 696 h 1900"/>
                <a:gd name="T62" fmla="*/ 385 w 385"/>
                <a:gd name="T63" fmla="*/ 646 h 1900"/>
                <a:gd name="T64" fmla="*/ 308 w 385"/>
                <a:gd name="T65" fmla="*/ 681 h 1900"/>
                <a:gd name="T66" fmla="*/ 254 w 385"/>
                <a:gd name="T67" fmla="*/ 723 h 1900"/>
                <a:gd name="T68" fmla="*/ 231 w 385"/>
                <a:gd name="T69" fmla="*/ 765 h 1900"/>
                <a:gd name="T70" fmla="*/ 258 w 385"/>
                <a:gd name="T71" fmla="*/ 1769 h 1900"/>
                <a:gd name="T72" fmla="*/ 239 w 385"/>
                <a:gd name="T73" fmla="*/ 1815 h 1900"/>
                <a:gd name="T74" fmla="*/ 192 w 385"/>
                <a:gd name="T75" fmla="*/ 1838 h 1900"/>
                <a:gd name="T76" fmla="*/ 146 w 385"/>
                <a:gd name="T77" fmla="*/ 1815 h 1900"/>
                <a:gd name="T78" fmla="*/ 127 w 385"/>
                <a:gd name="T79" fmla="*/ 1769 h 1900"/>
                <a:gd name="T80" fmla="*/ 154 w 385"/>
                <a:gd name="T81" fmla="*/ 765 h 1900"/>
                <a:gd name="T82" fmla="*/ 131 w 385"/>
                <a:gd name="T83" fmla="*/ 723 h 1900"/>
                <a:gd name="T84" fmla="*/ 77 w 385"/>
                <a:gd name="T85" fmla="*/ 681 h 1900"/>
                <a:gd name="T86" fmla="*/ 61 w 385"/>
                <a:gd name="T87" fmla="*/ 650 h 1900"/>
                <a:gd name="T88" fmla="*/ 323 w 385"/>
                <a:gd name="T89" fmla="*/ 619 h 1900"/>
                <a:gd name="T90" fmla="*/ 320 w 385"/>
                <a:gd name="T91" fmla="*/ 669 h 1900"/>
                <a:gd name="T92" fmla="*/ 308 w 385"/>
                <a:gd name="T93" fmla="*/ 68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5" h="1900">
                  <a:moveTo>
                    <a:pt x="354" y="27"/>
                  </a:moveTo>
                  <a:lnTo>
                    <a:pt x="350" y="15"/>
                  </a:lnTo>
                  <a:lnTo>
                    <a:pt x="343" y="7"/>
                  </a:lnTo>
                  <a:lnTo>
                    <a:pt x="335" y="0"/>
                  </a:lnTo>
                  <a:lnTo>
                    <a:pt x="323" y="0"/>
                  </a:lnTo>
                  <a:lnTo>
                    <a:pt x="308" y="0"/>
                  </a:lnTo>
                  <a:lnTo>
                    <a:pt x="300" y="7"/>
                  </a:lnTo>
                  <a:lnTo>
                    <a:pt x="293" y="19"/>
                  </a:lnTo>
                  <a:lnTo>
                    <a:pt x="293" y="30"/>
                  </a:lnTo>
                  <a:lnTo>
                    <a:pt x="320" y="557"/>
                  </a:lnTo>
                  <a:lnTo>
                    <a:pt x="223" y="557"/>
                  </a:lnTo>
                  <a:lnTo>
                    <a:pt x="223" y="30"/>
                  </a:lnTo>
                  <a:lnTo>
                    <a:pt x="219" y="19"/>
                  </a:lnTo>
                  <a:lnTo>
                    <a:pt x="212" y="7"/>
                  </a:lnTo>
                  <a:lnTo>
                    <a:pt x="204" y="0"/>
                  </a:lnTo>
                  <a:lnTo>
                    <a:pt x="192" y="0"/>
                  </a:lnTo>
                  <a:lnTo>
                    <a:pt x="181" y="0"/>
                  </a:lnTo>
                  <a:lnTo>
                    <a:pt x="169" y="7"/>
                  </a:lnTo>
                  <a:lnTo>
                    <a:pt x="162" y="19"/>
                  </a:lnTo>
                  <a:lnTo>
                    <a:pt x="162" y="30"/>
                  </a:lnTo>
                  <a:lnTo>
                    <a:pt x="162" y="557"/>
                  </a:lnTo>
                  <a:lnTo>
                    <a:pt x="65" y="557"/>
                  </a:lnTo>
                  <a:lnTo>
                    <a:pt x="92" y="30"/>
                  </a:lnTo>
                  <a:lnTo>
                    <a:pt x="88" y="19"/>
                  </a:lnTo>
                  <a:lnTo>
                    <a:pt x="84" y="7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38" y="7"/>
                  </a:lnTo>
                  <a:lnTo>
                    <a:pt x="31" y="15"/>
                  </a:lnTo>
                  <a:lnTo>
                    <a:pt x="31" y="27"/>
                  </a:lnTo>
                  <a:lnTo>
                    <a:pt x="0" y="646"/>
                  </a:lnTo>
                  <a:lnTo>
                    <a:pt x="0" y="673"/>
                  </a:lnTo>
                  <a:lnTo>
                    <a:pt x="7" y="696"/>
                  </a:lnTo>
                  <a:lnTo>
                    <a:pt x="23" y="715"/>
                  </a:lnTo>
                  <a:lnTo>
                    <a:pt x="42" y="731"/>
                  </a:lnTo>
                  <a:lnTo>
                    <a:pt x="77" y="757"/>
                  </a:lnTo>
                  <a:lnTo>
                    <a:pt x="92" y="769"/>
                  </a:lnTo>
                  <a:lnTo>
                    <a:pt x="92" y="788"/>
                  </a:lnTo>
                  <a:lnTo>
                    <a:pt x="65" y="1769"/>
                  </a:lnTo>
                  <a:lnTo>
                    <a:pt x="65" y="1792"/>
                  </a:lnTo>
                  <a:lnTo>
                    <a:pt x="73" y="1819"/>
                  </a:lnTo>
                  <a:lnTo>
                    <a:pt x="84" y="1838"/>
                  </a:lnTo>
                  <a:lnTo>
                    <a:pt x="100" y="1862"/>
                  </a:lnTo>
                  <a:lnTo>
                    <a:pt x="119" y="1877"/>
                  </a:lnTo>
                  <a:lnTo>
                    <a:pt x="142" y="1888"/>
                  </a:lnTo>
                  <a:lnTo>
                    <a:pt x="165" y="1896"/>
                  </a:lnTo>
                  <a:lnTo>
                    <a:pt x="192" y="1900"/>
                  </a:lnTo>
                  <a:lnTo>
                    <a:pt x="216" y="1896"/>
                  </a:lnTo>
                  <a:lnTo>
                    <a:pt x="243" y="1888"/>
                  </a:lnTo>
                  <a:lnTo>
                    <a:pt x="262" y="1877"/>
                  </a:lnTo>
                  <a:lnTo>
                    <a:pt x="281" y="1862"/>
                  </a:lnTo>
                  <a:lnTo>
                    <a:pt x="300" y="1838"/>
                  </a:lnTo>
                  <a:lnTo>
                    <a:pt x="312" y="1819"/>
                  </a:lnTo>
                  <a:lnTo>
                    <a:pt x="316" y="1792"/>
                  </a:lnTo>
                  <a:lnTo>
                    <a:pt x="320" y="1769"/>
                  </a:lnTo>
                  <a:lnTo>
                    <a:pt x="289" y="788"/>
                  </a:lnTo>
                  <a:lnTo>
                    <a:pt x="293" y="769"/>
                  </a:lnTo>
                  <a:lnTo>
                    <a:pt x="304" y="757"/>
                  </a:lnTo>
                  <a:lnTo>
                    <a:pt x="343" y="731"/>
                  </a:lnTo>
                  <a:lnTo>
                    <a:pt x="362" y="715"/>
                  </a:lnTo>
                  <a:lnTo>
                    <a:pt x="374" y="696"/>
                  </a:lnTo>
                  <a:lnTo>
                    <a:pt x="381" y="673"/>
                  </a:lnTo>
                  <a:lnTo>
                    <a:pt x="385" y="646"/>
                  </a:lnTo>
                  <a:lnTo>
                    <a:pt x="354" y="27"/>
                  </a:lnTo>
                  <a:close/>
                  <a:moveTo>
                    <a:pt x="308" y="681"/>
                  </a:moveTo>
                  <a:lnTo>
                    <a:pt x="270" y="707"/>
                  </a:lnTo>
                  <a:lnTo>
                    <a:pt x="254" y="723"/>
                  </a:lnTo>
                  <a:lnTo>
                    <a:pt x="239" y="742"/>
                  </a:lnTo>
                  <a:lnTo>
                    <a:pt x="231" y="765"/>
                  </a:lnTo>
                  <a:lnTo>
                    <a:pt x="227" y="788"/>
                  </a:lnTo>
                  <a:lnTo>
                    <a:pt x="258" y="1769"/>
                  </a:lnTo>
                  <a:lnTo>
                    <a:pt x="254" y="1796"/>
                  </a:lnTo>
                  <a:lnTo>
                    <a:pt x="239" y="1815"/>
                  </a:lnTo>
                  <a:lnTo>
                    <a:pt x="216" y="1831"/>
                  </a:lnTo>
                  <a:lnTo>
                    <a:pt x="192" y="1838"/>
                  </a:lnTo>
                  <a:lnTo>
                    <a:pt x="165" y="1831"/>
                  </a:lnTo>
                  <a:lnTo>
                    <a:pt x="146" y="1815"/>
                  </a:lnTo>
                  <a:lnTo>
                    <a:pt x="131" y="1796"/>
                  </a:lnTo>
                  <a:lnTo>
                    <a:pt x="127" y="1769"/>
                  </a:lnTo>
                  <a:lnTo>
                    <a:pt x="154" y="788"/>
                  </a:lnTo>
                  <a:lnTo>
                    <a:pt x="154" y="765"/>
                  </a:lnTo>
                  <a:lnTo>
                    <a:pt x="146" y="742"/>
                  </a:lnTo>
                  <a:lnTo>
                    <a:pt x="131" y="723"/>
                  </a:lnTo>
                  <a:lnTo>
                    <a:pt x="111" y="707"/>
                  </a:lnTo>
                  <a:lnTo>
                    <a:pt x="77" y="681"/>
                  </a:lnTo>
                  <a:lnTo>
                    <a:pt x="65" y="669"/>
                  </a:lnTo>
                  <a:lnTo>
                    <a:pt x="61" y="650"/>
                  </a:lnTo>
                  <a:lnTo>
                    <a:pt x="61" y="619"/>
                  </a:lnTo>
                  <a:lnTo>
                    <a:pt x="323" y="619"/>
                  </a:lnTo>
                  <a:lnTo>
                    <a:pt x="323" y="650"/>
                  </a:lnTo>
                  <a:lnTo>
                    <a:pt x="320" y="669"/>
                  </a:lnTo>
                  <a:lnTo>
                    <a:pt x="308" y="681"/>
                  </a:lnTo>
                  <a:lnTo>
                    <a:pt x="308" y="6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57"/>
            <p:cNvSpPr>
              <a:spLocks noEditPoints="1"/>
            </p:cNvSpPr>
            <p:nvPr/>
          </p:nvSpPr>
          <p:spPr bwMode="auto">
            <a:xfrm>
              <a:off x="557213" y="3224213"/>
              <a:ext cx="831850" cy="3016250"/>
            </a:xfrm>
            <a:custGeom>
              <a:avLst/>
              <a:gdLst>
                <a:gd name="T0" fmla="*/ 239 w 524"/>
                <a:gd name="T1" fmla="*/ 0 h 1900"/>
                <a:gd name="T2" fmla="*/ 185 w 524"/>
                <a:gd name="T3" fmla="*/ 15 h 1900"/>
                <a:gd name="T4" fmla="*/ 127 w 524"/>
                <a:gd name="T5" fmla="*/ 57 h 1900"/>
                <a:gd name="T6" fmla="*/ 73 w 524"/>
                <a:gd name="T7" fmla="*/ 130 h 1900"/>
                <a:gd name="T8" fmla="*/ 27 w 524"/>
                <a:gd name="T9" fmla="*/ 257 h 1900"/>
                <a:gd name="T10" fmla="*/ 4 w 524"/>
                <a:gd name="T11" fmla="*/ 400 h 1900"/>
                <a:gd name="T12" fmla="*/ 0 w 524"/>
                <a:gd name="T13" fmla="*/ 457 h 1900"/>
                <a:gd name="T14" fmla="*/ 12 w 524"/>
                <a:gd name="T15" fmla="*/ 523 h 1900"/>
                <a:gd name="T16" fmla="*/ 35 w 524"/>
                <a:gd name="T17" fmla="*/ 584 h 1900"/>
                <a:gd name="T18" fmla="*/ 127 w 524"/>
                <a:gd name="T19" fmla="*/ 677 h 1900"/>
                <a:gd name="T20" fmla="*/ 154 w 524"/>
                <a:gd name="T21" fmla="*/ 704 h 1900"/>
                <a:gd name="T22" fmla="*/ 162 w 524"/>
                <a:gd name="T23" fmla="*/ 738 h 1900"/>
                <a:gd name="T24" fmla="*/ 139 w 524"/>
                <a:gd name="T25" fmla="*/ 1792 h 1900"/>
                <a:gd name="T26" fmla="*/ 158 w 524"/>
                <a:gd name="T27" fmla="*/ 1838 h 1900"/>
                <a:gd name="T28" fmla="*/ 193 w 524"/>
                <a:gd name="T29" fmla="*/ 1877 h 1900"/>
                <a:gd name="T30" fmla="*/ 239 w 524"/>
                <a:gd name="T31" fmla="*/ 1896 h 1900"/>
                <a:gd name="T32" fmla="*/ 289 w 524"/>
                <a:gd name="T33" fmla="*/ 1896 h 1900"/>
                <a:gd name="T34" fmla="*/ 336 w 524"/>
                <a:gd name="T35" fmla="*/ 1877 h 1900"/>
                <a:gd name="T36" fmla="*/ 370 w 524"/>
                <a:gd name="T37" fmla="*/ 1838 h 1900"/>
                <a:gd name="T38" fmla="*/ 389 w 524"/>
                <a:gd name="T39" fmla="*/ 1792 h 1900"/>
                <a:gd name="T40" fmla="*/ 366 w 524"/>
                <a:gd name="T41" fmla="*/ 738 h 1900"/>
                <a:gd name="T42" fmla="*/ 374 w 524"/>
                <a:gd name="T43" fmla="*/ 704 h 1900"/>
                <a:gd name="T44" fmla="*/ 401 w 524"/>
                <a:gd name="T45" fmla="*/ 677 h 1900"/>
                <a:gd name="T46" fmla="*/ 490 w 524"/>
                <a:gd name="T47" fmla="*/ 584 h 1900"/>
                <a:gd name="T48" fmla="*/ 517 w 524"/>
                <a:gd name="T49" fmla="*/ 523 h 1900"/>
                <a:gd name="T50" fmla="*/ 524 w 524"/>
                <a:gd name="T51" fmla="*/ 457 h 1900"/>
                <a:gd name="T52" fmla="*/ 521 w 524"/>
                <a:gd name="T53" fmla="*/ 400 h 1900"/>
                <a:gd name="T54" fmla="*/ 497 w 524"/>
                <a:gd name="T55" fmla="*/ 257 h 1900"/>
                <a:gd name="T56" fmla="*/ 451 w 524"/>
                <a:gd name="T57" fmla="*/ 130 h 1900"/>
                <a:gd name="T58" fmla="*/ 401 w 524"/>
                <a:gd name="T59" fmla="*/ 57 h 1900"/>
                <a:gd name="T60" fmla="*/ 343 w 524"/>
                <a:gd name="T61" fmla="*/ 15 h 1900"/>
                <a:gd name="T62" fmla="*/ 289 w 524"/>
                <a:gd name="T63" fmla="*/ 0 h 1900"/>
                <a:gd name="T64" fmla="*/ 262 w 524"/>
                <a:gd name="T65" fmla="*/ 0 h 1900"/>
                <a:gd name="T66" fmla="*/ 339 w 524"/>
                <a:gd name="T67" fmla="*/ 646 h 1900"/>
                <a:gd name="T68" fmla="*/ 309 w 524"/>
                <a:gd name="T69" fmla="*/ 707 h 1900"/>
                <a:gd name="T70" fmla="*/ 328 w 524"/>
                <a:gd name="T71" fmla="*/ 1769 h 1900"/>
                <a:gd name="T72" fmla="*/ 309 w 524"/>
                <a:gd name="T73" fmla="*/ 1815 h 1900"/>
                <a:gd name="T74" fmla="*/ 262 w 524"/>
                <a:gd name="T75" fmla="*/ 1838 h 1900"/>
                <a:gd name="T76" fmla="*/ 216 w 524"/>
                <a:gd name="T77" fmla="*/ 1815 h 1900"/>
                <a:gd name="T78" fmla="*/ 197 w 524"/>
                <a:gd name="T79" fmla="*/ 1769 h 1900"/>
                <a:gd name="T80" fmla="*/ 220 w 524"/>
                <a:gd name="T81" fmla="*/ 707 h 1900"/>
                <a:gd name="T82" fmla="*/ 185 w 524"/>
                <a:gd name="T83" fmla="*/ 646 h 1900"/>
                <a:gd name="T84" fmla="*/ 120 w 524"/>
                <a:gd name="T85" fmla="*/ 592 h 1900"/>
                <a:gd name="T86" fmla="*/ 70 w 524"/>
                <a:gd name="T87" fmla="*/ 507 h 1900"/>
                <a:gd name="T88" fmla="*/ 66 w 524"/>
                <a:gd name="T89" fmla="*/ 404 h 1900"/>
                <a:gd name="T90" fmla="*/ 89 w 524"/>
                <a:gd name="T91" fmla="*/ 273 h 1900"/>
                <a:gd name="T92" fmla="*/ 135 w 524"/>
                <a:gd name="T93" fmla="*/ 150 h 1900"/>
                <a:gd name="T94" fmla="*/ 170 w 524"/>
                <a:gd name="T95" fmla="*/ 104 h 1900"/>
                <a:gd name="T96" fmla="*/ 212 w 524"/>
                <a:gd name="T97" fmla="*/ 73 h 1900"/>
                <a:gd name="T98" fmla="*/ 262 w 524"/>
                <a:gd name="T99" fmla="*/ 61 h 1900"/>
                <a:gd name="T100" fmla="*/ 316 w 524"/>
                <a:gd name="T101" fmla="*/ 73 h 1900"/>
                <a:gd name="T102" fmla="*/ 359 w 524"/>
                <a:gd name="T103" fmla="*/ 104 h 1900"/>
                <a:gd name="T104" fmla="*/ 393 w 524"/>
                <a:gd name="T105" fmla="*/ 150 h 1900"/>
                <a:gd name="T106" fmla="*/ 440 w 524"/>
                <a:gd name="T107" fmla="*/ 273 h 1900"/>
                <a:gd name="T108" fmla="*/ 459 w 524"/>
                <a:gd name="T109" fmla="*/ 404 h 1900"/>
                <a:gd name="T110" fmla="*/ 455 w 524"/>
                <a:gd name="T111" fmla="*/ 507 h 1900"/>
                <a:gd name="T112" fmla="*/ 409 w 524"/>
                <a:gd name="T113" fmla="*/ 592 h 1900"/>
                <a:gd name="T114" fmla="*/ 366 w 524"/>
                <a:gd name="T115" fmla="*/ 62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4" h="1900">
                  <a:moveTo>
                    <a:pt x="262" y="0"/>
                  </a:moveTo>
                  <a:lnTo>
                    <a:pt x="239" y="0"/>
                  </a:lnTo>
                  <a:lnTo>
                    <a:pt x="212" y="7"/>
                  </a:lnTo>
                  <a:lnTo>
                    <a:pt x="185" y="15"/>
                  </a:lnTo>
                  <a:lnTo>
                    <a:pt x="154" y="34"/>
                  </a:lnTo>
                  <a:lnTo>
                    <a:pt x="127" y="57"/>
                  </a:lnTo>
                  <a:lnTo>
                    <a:pt x="100" y="92"/>
                  </a:lnTo>
                  <a:lnTo>
                    <a:pt x="73" y="130"/>
                  </a:lnTo>
                  <a:lnTo>
                    <a:pt x="50" y="184"/>
                  </a:lnTo>
                  <a:lnTo>
                    <a:pt x="27" y="257"/>
                  </a:lnTo>
                  <a:lnTo>
                    <a:pt x="12" y="330"/>
                  </a:lnTo>
                  <a:lnTo>
                    <a:pt x="4" y="400"/>
                  </a:lnTo>
                  <a:lnTo>
                    <a:pt x="4" y="431"/>
                  </a:lnTo>
                  <a:lnTo>
                    <a:pt x="0" y="457"/>
                  </a:lnTo>
                  <a:lnTo>
                    <a:pt x="4" y="488"/>
                  </a:lnTo>
                  <a:lnTo>
                    <a:pt x="12" y="523"/>
                  </a:lnTo>
                  <a:lnTo>
                    <a:pt x="19" y="554"/>
                  </a:lnTo>
                  <a:lnTo>
                    <a:pt x="35" y="584"/>
                  </a:lnTo>
                  <a:lnTo>
                    <a:pt x="73" y="638"/>
                  </a:lnTo>
                  <a:lnTo>
                    <a:pt x="127" y="677"/>
                  </a:lnTo>
                  <a:lnTo>
                    <a:pt x="143" y="688"/>
                  </a:lnTo>
                  <a:lnTo>
                    <a:pt x="154" y="704"/>
                  </a:lnTo>
                  <a:lnTo>
                    <a:pt x="158" y="719"/>
                  </a:lnTo>
                  <a:lnTo>
                    <a:pt x="162" y="738"/>
                  </a:lnTo>
                  <a:lnTo>
                    <a:pt x="135" y="1769"/>
                  </a:lnTo>
                  <a:lnTo>
                    <a:pt x="139" y="1792"/>
                  </a:lnTo>
                  <a:lnTo>
                    <a:pt x="147" y="1819"/>
                  </a:lnTo>
                  <a:lnTo>
                    <a:pt x="158" y="1838"/>
                  </a:lnTo>
                  <a:lnTo>
                    <a:pt x="174" y="1862"/>
                  </a:lnTo>
                  <a:lnTo>
                    <a:pt x="193" y="1877"/>
                  </a:lnTo>
                  <a:lnTo>
                    <a:pt x="212" y="1888"/>
                  </a:lnTo>
                  <a:lnTo>
                    <a:pt x="239" y="1896"/>
                  </a:lnTo>
                  <a:lnTo>
                    <a:pt x="262" y="1900"/>
                  </a:lnTo>
                  <a:lnTo>
                    <a:pt x="289" y="1896"/>
                  </a:lnTo>
                  <a:lnTo>
                    <a:pt x="312" y="1888"/>
                  </a:lnTo>
                  <a:lnTo>
                    <a:pt x="336" y="1877"/>
                  </a:lnTo>
                  <a:lnTo>
                    <a:pt x="355" y="1862"/>
                  </a:lnTo>
                  <a:lnTo>
                    <a:pt x="370" y="1838"/>
                  </a:lnTo>
                  <a:lnTo>
                    <a:pt x="382" y="1819"/>
                  </a:lnTo>
                  <a:lnTo>
                    <a:pt x="389" y="1792"/>
                  </a:lnTo>
                  <a:lnTo>
                    <a:pt x="389" y="1769"/>
                  </a:lnTo>
                  <a:lnTo>
                    <a:pt x="366" y="738"/>
                  </a:lnTo>
                  <a:lnTo>
                    <a:pt x="366" y="719"/>
                  </a:lnTo>
                  <a:lnTo>
                    <a:pt x="374" y="704"/>
                  </a:lnTo>
                  <a:lnTo>
                    <a:pt x="386" y="688"/>
                  </a:lnTo>
                  <a:lnTo>
                    <a:pt x="401" y="677"/>
                  </a:lnTo>
                  <a:lnTo>
                    <a:pt x="451" y="638"/>
                  </a:lnTo>
                  <a:lnTo>
                    <a:pt x="490" y="584"/>
                  </a:lnTo>
                  <a:lnTo>
                    <a:pt x="505" y="554"/>
                  </a:lnTo>
                  <a:lnTo>
                    <a:pt x="517" y="523"/>
                  </a:lnTo>
                  <a:lnTo>
                    <a:pt x="521" y="488"/>
                  </a:lnTo>
                  <a:lnTo>
                    <a:pt x="524" y="457"/>
                  </a:lnTo>
                  <a:lnTo>
                    <a:pt x="524" y="431"/>
                  </a:lnTo>
                  <a:lnTo>
                    <a:pt x="521" y="400"/>
                  </a:lnTo>
                  <a:lnTo>
                    <a:pt x="513" y="330"/>
                  </a:lnTo>
                  <a:lnTo>
                    <a:pt x="497" y="257"/>
                  </a:lnTo>
                  <a:lnTo>
                    <a:pt x="474" y="184"/>
                  </a:lnTo>
                  <a:lnTo>
                    <a:pt x="451" y="130"/>
                  </a:lnTo>
                  <a:lnTo>
                    <a:pt x="428" y="92"/>
                  </a:lnTo>
                  <a:lnTo>
                    <a:pt x="401" y="57"/>
                  </a:lnTo>
                  <a:lnTo>
                    <a:pt x="370" y="34"/>
                  </a:lnTo>
                  <a:lnTo>
                    <a:pt x="343" y="15"/>
                  </a:lnTo>
                  <a:lnTo>
                    <a:pt x="316" y="7"/>
                  </a:lnTo>
                  <a:lnTo>
                    <a:pt x="289" y="0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366" y="627"/>
                  </a:moveTo>
                  <a:lnTo>
                    <a:pt x="339" y="646"/>
                  </a:lnTo>
                  <a:lnTo>
                    <a:pt x="320" y="677"/>
                  </a:lnTo>
                  <a:lnTo>
                    <a:pt x="309" y="707"/>
                  </a:lnTo>
                  <a:lnTo>
                    <a:pt x="305" y="738"/>
                  </a:lnTo>
                  <a:lnTo>
                    <a:pt x="328" y="1769"/>
                  </a:lnTo>
                  <a:lnTo>
                    <a:pt x="324" y="1796"/>
                  </a:lnTo>
                  <a:lnTo>
                    <a:pt x="309" y="1815"/>
                  </a:lnTo>
                  <a:lnTo>
                    <a:pt x="289" y="1831"/>
                  </a:lnTo>
                  <a:lnTo>
                    <a:pt x="262" y="1838"/>
                  </a:lnTo>
                  <a:lnTo>
                    <a:pt x="239" y="1831"/>
                  </a:lnTo>
                  <a:lnTo>
                    <a:pt x="216" y="1815"/>
                  </a:lnTo>
                  <a:lnTo>
                    <a:pt x="201" y="1796"/>
                  </a:lnTo>
                  <a:lnTo>
                    <a:pt x="197" y="1769"/>
                  </a:lnTo>
                  <a:lnTo>
                    <a:pt x="224" y="738"/>
                  </a:lnTo>
                  <a:lnTo>
                    <a:pt x="220" y="707"/>
                  </a:lnTo>
                  <a:lnTo>
                    <a:pt x="208" y="677"/>
                  </a:lnTo>
                  <a:lnTo>
                    <a:pt x="185" y="646"/>
                  </a:lnTo>
                  <a:lnTo>
                    <a:pt x="158" y="627"/>
                  </a:lnTo>
                  <a:lnTo>
                    <a:pt x="120" y="592"/>
                  </a:lnTo>
                  <a:lnTo>
                    <a:pt x="89" y="554"/>
                  </a:lnTo>
                  <a:lnTo>
                    <a:pt x="70" y="507"/>
                  </a:lnTo>
                  <a:lnTo>
                    <a:pt x="66" y="457"/>
                  </a:lnTo>
                  <a:lnTo>
                    <a:pt x="66" y="404"/>
                  </a:lnTo>
                  <a:lnTo>
                    <a:pt x="73" y="338"/>
                  </a:lnTo>
                  <a:lnTo>
                    <a:pt x="89" y="273"/>
                  </a:lnTo>
                  <a:lnTo>
                    <a:pt x="108" y="211"/>
                  </a:lnTo>
                  <a:lnTo>
                    <a:pt x="135" y="150"/>
                  </a:lnTo>
                  <a:lnTo>
                    <a:pt x="150" y="127"/>
                  </a:lnTo>
                  <a:lnTo>
                    <a:pt x="170" y="104"/>
                  </a:lnTo>
                  <a:lnTo>
                    <a:pt x="189" y="84"/>
                  </a:lnTo>
                  <a:lnTo>
                    <a:pt x="212" y="73"/>
                  </a:lnTo>
                  <a:lnTo>
                    <a:pt x="235" y="65"/>
                  </a:lnTo>
                  <a:lnTo>
                    <a:pt x="262" y="61"/>
                  </a:lnTo>
                  <a:lnTo>
                    <a:pt x="289" y="65"/>
                  </a:lnTo>
                  <a:lnTo>
                    <a:pt x="316" y="73"/>
                  </a:lnTo>
                  <a:lnTo>
                    <a:pt x="339" y="84"/>
                  </a:lnTo>
                  <a:lnTo>
                    <a:pt x="359" y="104"/>
                  </a:lnTo>
                  <a:lnTo>
                    <a:pt x="378" y="127"/>
                  </a:lnTo>
                  <a:lnTo>
                    <a:pt x="393" y="150"/>
                  </a:lnTo>
                  <a:lnTo>
                    <a:pt x="420" y="211"/>
                  </a:lnTo>
                  <a:lnTo>
                    <a:pt x="440" y="273"/>
                  </a:lnTo>
                  <a:lnTo>
                    <a:pt x="451" y="338"/>
                  </a:lnTo>
                  <a:lnTo>
                    <a:pt x="459" y="404"/>
                  </a:lnTo>
                  <a:lnTo>
                    <a:pt x="463" y="457"/>
                  </a:lnTo>
                  <a:lnTo>
                    <a:pt x="455" y="507"/>
                  </a:lnTo>
                  <a:lnTo>
                    <a:pt x="436" y="554"/>
                  </a:lnTo>
                  <a:lnTo>
                    <a:pt x="409" y="592"/>
                  </a:lnTo>
                  <a:lnTo>
                    <a:pt x="366" y="627"/>
                  </a:lnTo>
                  <a:lnTo>
                    <a:pt x="366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7054477" y="4702638"/>
            <a:ext cx="624623" cy="752558"/>
            <a:chOff x="557213" y="3224213"/>
            <a:chExt cx="2503487" cy="3016250"/>
          </a:xfrm>
        </p:grpSpPr>
        <p:sp>
          <p:nvSpPr>
            <p:cNvPr id="94" name="Freeform 162"/>
            <p:cNvSpPr>
              <a:spLocks/>
            </p:cNvSpPr>
            <p:nvPr/>
          </p:nvSpPr>
          <p:spPr bwMode="auto">
            <a:xfrm>
              <a:off x="1450975" y="4365625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2 w 62"/>
                <a:gd name="T3" fmla="*/ 92 h 96"/>
                <a:gd name="T4" fmla="*/ 50 w 62"/>
                <a:gd name="T5" fmla="*/ 88 h 96"/>
                <a:gd name="T6" fmla="*/ 58 w 62"/>
                <a:gd name="T7" fmla="*/ 77 h 96"/>
                <a:gd name="T8" fmla="*/ 62 w 62"/>
                <a:gd name="T9" fmla="*/ 65 h 96"/>
                <a:gd name="T10" fmla="*/ 62 w 62"/>
                <a:gd name="T11" fmla="*/ 31 h 96"/>
                <a:gd name="T12" fmla="*/ 58 w 62"/>
                <a:gd name="T13" fmla="*/ 19 h 96"/>
                <a:gd name="T14" fmla="*/ 50 w 62"/>
                <a:gd name="T15" fmla="*/ 12 h 96"/>
                <a:gd name="T16" fmla="*/ 42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0 w 62"/>
                <a:gd name="T25" fmla="*/ 19 h 96"/>
                <a:gd name="T26" fmla="*/ 0 w 62"/>
                <a:gd name="T27" fmla="*/ 31 h 96"/>
                <a:gd name="T28" fmla="*/ 0 w 62"/>
                <a:gd name="T29" fmla="*/ 65 h 96"/>
                <a:gd name="T30" fmla="*/ 0 w 62"/>
                <a:gd name="T31" fmla="*/ 77 h 96"/>
                <a:gd name="T32" fmla="*/ 8 w 62"/>
                <a:gd name="T33" fmla="*/ 88 h 96"/>
                <a:gd name="T34" fmla="*/ 19 w 62"/>
                <a:gd name="T35" fmla="*/ 92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2" y="92"/>
                  </a:lnTo>
                  <a:lnTo>
                    <a:pt x="50" y="88"/>
                  </a:lnTo>
                  <a:lnTo>
                    <a:pt x="58" y="77"/>
                  </a:lnTo>
                  <a:lnTo>
                    <a:pt x="62" y="65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8" y="88"/>
                  </a:lnTo>
                  <a:lnTo>
                    <a:pt x="19" y="92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63"/>
            <p:cNvSpPr>
              <a:spLocks/>
            </p:cNvSpPr>
            <p:nvPr/>
          </p:nvSpPr>
          <p:spPr bwMode="auto">
            <a:xfrm>
              <a:off x="2074863" y="4365625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3 w 62"/>
                <a:gd name="T3" fmla="*/ 92 h 96"/>
                <a:gd name="T4" fmla="*/ 54 w 62"/>
                <a:gd name="T5" fmla="*/ 88 h 96"/>
                <a:gd name="T6" fmla="*/ 58 w 62"/>
                <a:gd name="T7" fmla="*/ 77 h 96"/>
                <a:gd name="T8" fmla="*/ 62 w 62"/>
                <a:gd name="T9" fmla="*/ 65 h 96"/>
                <a:gd name="T10" fmla="*/ 62 w 62"/>
                <a:gd name="T11" fmla="*/ 31 h 96"/>
                <a:gd name="T12" fmla="*/ 58 w 62"/>
                <a:gd name="T13" fmla="*/ 19 h 96"/>
                <a:gd name="T14" fmla="*/ 54 w 62"/>
                <a:gd name="T15" fmla="*/ 12 h 96"/>
                <a:gd name="T16" fmla="*/ 43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4 w 62"/>
                <a:gd name="T25" fmla="*/ 19 h 96"/>
                <a:gd name="T26" fmla="*/ 0 w 62"/>
                <a:gd name="T27" fmla="*/ 31 h 96"/>
                <a:gd name="T28" fmla="*/ 0 w 62"/>
                <a:gd name="T29" fmla="*/ 65 h 96"/>
                <a:gd name="T30" fmla="*/ 4 w 62"/>
                <a:gd name="T31" fmla="*/ 77 h 96"/>
                <a:gd name="T32" fmla="*/ 8 w 62"/>
                <a:gd name="T33" fmla="*/ 88 h 96"/>
                <a:gd name="T34" fmla="*/ 19 w 62"/>
                <a:gd name="T35" fmla="*/ 92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3" y="92"/>
                  </a:lnTo>
                  <a:lnTo>
                    <a:pt x="54" y="88"/>
                  </a:lnTo>
                  <a:lnTo>
                    <a:pt x="58" y="77"/>
                  </a:lnTo>
                  <a:lnTo>
                    <a:pt x="62" y="65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4" y="12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65"/>
                  </a:lnTo>
                  <a:lnTo>
                    <a:pt x="4" y="77"/>
                  </a:lnTo>
                  <a:lnTo>
                    <a:pt x="8" y="88"/>
                  </a:lnTo>
                  <a:lnTo>
                    <a:pt x="19" y="92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64"/>
            <p:cNvSpPr>
              <a:spLocks/>
            </p:cNvSpPr>
            <p:nvPr/>
          </p:nvSpPr>
          <p:spPr bwMode="auto">
            <a:xfrm>
              <a:off x="1603375" y="4749800"/>
              <a:ext cx="411162" cy="134938"/>
            </a:xfrm>
            <a:custGeom>
              <a:avLst/>
              <a:gdLst>
                <a:gd name="T0" fmla="*/ 16 w 259"/>
                <a:gd name="T1" fmla="*/ 54 h 85"/>
                <a:gd name="T2" fmla="*/ 39 w 259"/>
                <a:gd name="T3" fmla="*/ 66 h 85"/>
                <a:gd name="T4" fmla="*/ 66 w 259"/>
                <a:gd name="T5" fmla="*/ 77 h 85"/>
                <a:gd name="T6" fmla="*/ 97 w 259"/>
                <a:gd name="T7" fmla="*/ 81 h 85"/>
                <a:gd name="T8" fmla="*/ 131 w 259"/>
                <a:gd name="T9" fmla="*/ 85 h 85"/>
                <a:gd name="T10" fmla="*/ 162 w 259"/>
                <a:gd name="T11" fmla="*/ 81 h 85"/>
                <a:gd name="T12" fmla="*/ 193 w 259"/>
                <a:gd name="T13" fmla="*/ 77 h 85"/>
                <a:gd name="T14" fmla="*/ 224 w 259"/>
                <a:gd name="T15" fmla="*/ 66 h 85"/>
                <a:gd name="T16" fmla="*/ 247 w 259"/>
                <a:gd name="T17" fmla="*/ 54 h 85"/>
                <a:gd name="T18" fmla="*/ 255 w 259"/>
                <a:gd name="T19" fmla="*/ 47 h 85"/>
                <a:gd name="T20" fmla="*/ 259 w 259"/>
                <a:gd name="T21" fmla="*/ 35 h 85"/>
                <a:gd name="T22" fmla="*/ 259 w 259"/>
                <a:gd name="T23" fmla="*/ 23 h 85"/>
                <a:gd name="T24" fmla="*/ 255 w 259"/>
                <a:gd name="T25" fmla="*/ 12 h 85"/>
                <a:gd name="T26" fmla="*/ 247 w 259"/>
                <a:gd name="T27" fmla="*/ 4 h 85"/>
                <a:gd name="T28" fmla="*/ 236 w 259"/>
                <a:gd name="T29" fmla="*/ 0 h 85"/>
                <a:gd name="T30" fmla="*/ 224 w 259"/>
                <a:gd name="T31" fmla="*/ 0 h 85"/>
                <a:gd name="T32" fmla="*/ 212 w 259"/>
                <a:gd name="T33" fmla="*/ 4 h 85"/>
                <a:gd name="T34" fmla="*/ 197 w 259"/>
                <a:gd name="T35" fmla="*/ 12 h 85"/>
                <a:gd name="T36" fmla="*/ 178 w 259"/>
                <a:gd name="T37" fmla="*/ 16 h 85"/>
                <a:gd name="T38" fmla="*/ 131 w 259"/>
                <a:gd name="T39" fmla="*/ 23 h 85"/>
                <a:gd name="T40" fmla="*/ 85 w 259"/>
                <a:gd name="T41" fmla="*/ 16 h 85"/>
                <a:gd name="T42" fmla="*/ 66 w 259"/>
                <a:gd name="T43" fmla="*/ 12 h 85"/>
                <a:gd name="T44" fmla="*/ 50 w 259"/>
                <a:gd name="T45" fmla="*/ 4 h 85"/>
                <a:gd name="T46" fmla="*/ 39 w 259"/>
                <a:gd name="T47" fmla="*/ 0 h 85"/>
                <a:gd name="T48" fmla="*/ 27 w 259"/>
                <a:gd name="T49" fmla="*/ 0 h 85"/>
                <a:gd name="T50" fmla="*/ 16 w 259"/>
                <a:gd name="T51" fmla="*/ 4 h 85"/>
                <a:gd name="T52" fmla="*/ 8 w 259"/>
                <a:gd name="T53" fmla="*/ 12 h 85"/>
                <a:gd name="T54" fmla="*/ 0 w 259"/>
                <a:gd name="T55" fmla="*/ 23 h 85"/>
                <a:gd name="T56" fmla="*/ 0 w 259"/>
                <a:gd name="T57" fmla="*/ 35 h 85"/>
                <a:gd name="T58" fmla="*/ 8 w 259"/>
                <a:gd name="T59" fmla="*/ 47 h 85"/>
                <a:gd name="T60" fmla="*/ 16 w 259"/>
                <a:gd name="T6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85">
                  <a:moveTo>
                    <a:pt x="16" y="54"/>
                  </a:moveTo>
                  <a:lnTo>
                    <a:pt x="39" y="66"/>
                  </a:lnTo>
                  <a:lnTo>
                    <a:pt x="66" y="77"/>
                  </a:lnTo>
                  <a:lnTo>
                    <a:pt x="97" y="81"/>
                  </a:lnTo>
                  <a:lnTo>
                    <a:pt x="131" y="85"/>
                  </a:lnTo>
                  <a:lnTo>
                    <a:pt x="162" y="81"/>
                  </a:lnTo>
                  <a:lnTo>
                    <a:pt x="193" y="77"/>
                  </a:lnTo>
                  <a:lnTo>
                    <a:pt x="224" y="66"/>
                  </a:lnTo>
                  <a:lnTo>
                    <a:pt x="247" y="54"/>
                  </a:lnTo>
                  <a:lnTo>
                    <a:pt x="255" y="47"/>
                  </a:lnTo>
                  <a:lnTo>
                    <a:pt x="259" y="35"/>
                  </a:lnTo>
                  <a:lnTo>
                    <a:pt x="259" y="23"/>
                  </a:lnTo>
                  <a:lnTo>
                    <a:pt x="255" y="12"/>
                  </a:lnTo>
                  <a:lnTo>
                    <a:pt x="247" y="4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12" y="4"/>
                  </a:lnTo>
                  <a:lnTo>
                    <a:pt x="197" y="12"/>
                  </a:lnTo>
                  <a:lnTo>
                    <a:pt x="178" y="16"/>
                  </a:lnTo>
                  <a:lnTo>
                    <a:pt x="131" y="23"/>
                  </a:lnTo>
                  <a:lnTo>
                    <a:pt x="85" y="16"/>
                  </a:lnTo>
                  <a:lnTo>
                    <a:pt x="66" y="12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6" y="4"/>
                  </a:lnTo>
                  <a:lnTo>
                    <a:pt x="8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8" y="47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65"/>
            <p:cNvSpPr>
              <a:spLocks noEditPoints="1"/>
            </p:cNvSpPr>
            <p:nvPr/>
          </p:nvSpPr>
          <p:spPr bwMode="auto">
            <a:xfrm>
              <a:off x="557213" y="3224213"/>
              <a:ext cx="2503487" cy="3016250"/>
            </a:xfrm>
            <a:custGeom>
              <a:avLst/>
              <a:gdLst>
                <a:gd name="T0" fmla="*/ 1195 w 1577"/>
                <a:gd name="T1" fmla="*/ 981 h 1900"/>
                <a:gd name="T2" fmla="*/ 1315 w 1577"/>
                <a:gd name="T3" fmla="*/ 292 h 1900"/>
                <a:gd name="T4" fmla="*/ 1087 w 1577"/>
                <a:gd name="T5" fmla="*/ 65 h 1900"/>
                <a:gd name="T6" fmla="*/ 860 w 1577"/>
                <a:gd name="T7" fmla="*/ 7 h 1900"/>
                <a:gd name="T8" fmla="*/ 802 w 1577"/>
                <a:gd name="T9" fmla="*/ 0 h 1900"/>
                <a:gd name="T10" fmla="*/ 733 w 1577"/>
                <a:gd name="T11" fmla="*/ 4 h 1900"/>
                <a:gd name="T12" fmla="*/ 540 w 1577"/>
                <a:gd name="T13" fmla="*/ 69 h 1900"/>
                <a:gd name="T14" fmla="*/ 270 w 1577"/>
                <a:gd name="T15" fmla="*/ 246 h 1900"/>
                <a:gd name="T16" fmla="*/ 374 w 1577"/>
                <a:gd name="T17" fmla="*/ 946 h 1900"/>
                <a:gd name="T18" fmla="*/ 135 w 1577"/>
                <a:gd name="T19" fmla="*/ 1342 h 1900"/>
                <a:gd name="T20" fmla="*/ 0 w 1577"/>
                <a:gd name="T21" fmla="*/ 1769 h 1900"/>
                <a:gd name="T22" fmla="*/ 131 w 1577"/>
                <a:gd name="T23" fmla="*/ 1900 h 1900"/>
                <a:gd name="T24" fmla="*/ 1573 w 1577"/>
                <a:gd name="T25" fmla="*/ 1796 h 1900"/>
                <a:gd name="T26" fmla="*/ 1473 w 1577"/>
                <a:gd name="T27" fmla="*/ 1354 h 1900"/>
                <a:gd name="T28" fmla="*/ 1153 w 1577"/>
                <a:gd name="T29" fmla="*/ 554 h 1900"/>
                <a:gd name="T30" fmla="*/ 355 w 1577"/>
                <a:gd name="T31" fmla="*/ 200 h 1900"/>
                <a:gd name="T32" fmla="*/ 532 w 1577"/>
                <a:gd name="T33" fmla="*/ 150 h 1900"/>
                <a:gd name="T34" fmla="*/ 613 w 1577"/>
                <a:gd name="T35" fmla="*/ 142 h 1900"/>
                <a:gd name="T36" fmla="*/ 752 w 1577"/>
                <a:gd name="T37" fmla="*/ 61 h 1900"/>
                <a:gd name="T38" fmla="*/ 814 w 1577"/>
                <a:gd name="T39" fmla="*/ 61 h 1900"/>
                <a:gd name="T40" fmla="*/ 937 w 1577"/>
                <a:gd name="T41" fmla="*/ 115 h 1900"/>
                <a:gd name="T42" fmla="*/ 1045 w 1577"/>
                <a:gd name="T43" fmla="*/ 184 h 1900"/>
                <a:gd name="T44" fmla="*/ 1149 w 1577"/>
                <a:gd name="T45" fmla="*/ 138 h 1900"/>
                <a:gd name="T46" fmla="*/ 1234 w 1577"/>
                <a:gd name="T47" fmla="*/ 365 h 1900"/>
                <a:gd name="T48" fmla="*/ 424 w 1577"/>
                <a:gd name="T49" fmla="*/ 650 h 1900"/>
                <a:gd name="T50" fmla="*/ 841 w 1577"/>
                <a:gd name="T51" fmla="*/ 1173 h 1900"/>
                <a:gd name="T52" fmla="*/ 424 w 1577"/>
                <a:gd name="T53" fmla="*/ 877 h 1900"/>
                <a:gd name="T54" fmla="*/ 744 w 1577"/>
                <a:gd name="T55" fmla="*/ 1458 h 1900"/>
                <a:gd name="T56" fmla="*/ 602 w 1577"/>
                <a:gd name="T57" fmla="*/ 1508 h 1900"/>
                <a:gd name="T58" fmla="*/ 694 w 1577"/>
                <a:gd name="T59" fmla="*/ 1331 h 1900"/>
                <a:gd name="T60" fmla="*/ 559 w 1577"/>
                <a:gd name="T61" fmla="*/ 1261 h 1900"/>
                <a:gd name="T62" fmla="*/ 856 w 1577"/>
                <a:gd name="T63" fmla="*/ 1234 h 1900"/>
                <a:gd name="T64" fmla="*/ 898 w 1577"/>
                <a:gd name="T65" fmla="*/ 1261 h 1900"/>
                <a:gd name="T66" fmla="*/ 617 w 1577"/>
                <a:gd name="T67" fmla="*/ 1231 h 1900"/>
                <a:gd name="T68" fmla="*/ 883 w 1577"/>
                <a:gd name="T69" fmla="*/ 1331 h 1900"/>
                <a:gd name="T70" fmla="*/ 945 w 1577"/>
                <a:gd name="T71" fmla="*/ 1377 h 1900"/>
                <a:gd name="T72" fmla="*/ 837 w 1577"/>
                <a:gd name="T73" fmla="*/ 1458 h 1900"/>
                <a:gd name="T74" fmla="*/ 975 w 1577"/>
                <a:gd name="T75" fmla="*/ 1508 h 1900"/>
                <a:gd name="T76" fmla="*/ 590 w 1577"/>
                <a:gd name="T77" fmla="*/ 1800 h 1900"/>
                <a:gd name="T78" fmla="*/ 659 w 1577"/>
                <a:gd name="T79" fmla="*/ 1800 h 1900"/>
                <a:gd name="T80" fmla="*/ 929 w 1577"/>
                <a:gd name="T81" fmla="*/ 1827 h 1900"/>
                <a:gd name="T82" fmla="*/ 979 w 1577"/>
                <a:gd name="T83" fmla="*/ 1777 h 1900"/>
                <a:gd name="T84" fmla="*/ 1515 w 1577"/>
                <a:gd name="T85" fmla="*/ 1769 h 1900"/>
                <a:gd name="T86" fmla="*/ 1303 w 1577"/>
                <a:gd name="T87" fmla="*/ 1715 h 1900"/>
                <a:gd name="T88" fmla="*/ 1045 w 1577"/>
                <a:gd name="T89" fmla="*/ 1838 h 1900"/>
                <a:gd name="T90" fmla="*/ 933 w 1577"/>
                <a:gd name="T91" fmla="*/ 1708 h 1900"/>
                <a:gd name="T92" fmla="*/ 721 w 1577"/>
                <a:gd name="T93" fmla="*/ 1800 h 1900"/>
                <a:gd name="T94" fmla="*/ 586 w 1577"/>
                <a:gd name="T95" fmla="*/ 1712 h 1900"/>
                <a:gd name="T96" fmla="*/ 324 w 1577"/>
                <a:gd name="T97" fmla="*/ 1723 h 1900"/>
                <a:gd name="T98" fmla="*/ 266 w 1577"/>
                <a:gd name="T99" fmla="*/ 1838 h 1900"/>
                <a:gd name="T100" fmla="*/ 89 w 1577"/>
                <a:gd name="T101" fmla="*/ 1450 h 1900"/>
                <a:gd name="T102" fmla="*/ 559 w 1577"/>
                <a:gd name="T103" fmla="*/ 1461 h 1900"/>
                <a:gd name="T104" fmla="*/ 671 w 1577"/>
                <a:gd name="T105" fmla="*/ 1611 h 1900"/>
                <a:gd name="T106" fmla="*/ 910 w 1577"/>
                <a:gd name="T107" fmla="*/ 1611 h 1900"/>
                <a:gd name="T108" fmla="*/ 1022 w 1577"/>
                <a:gd name="T109" fmla="*/ 1461 h 1900"/>
                <a:gd name="T110" fmla="*/ 1492 w 1577"/>
                <a:gd name="T111" fmla="*/ 1450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7" h="1900">
                  <a:moveTo>
                    <a:pt x="1442" y="1342"/>
                  </a:moveTo>
                  <a:lnTo>
                    <a:pt x="1083" y="1223"/>
                  </a:lnTo>
                  <a:lnTo>
                    <a:pt x="1083" y="1108"/>
                  </a:lnTo>
                  <a:lnTo>
                    <a:pt x="1091" y="1108"/>
                  </a:lnTo>
                  <a:lnTo>
                    <a:pt x="1118" y="1088"/>
                  </a:lnTo>
                  <a:lnTo>
                    <a:pt x="1141" y="1065"/>
                  </a:lnTo>
                  <a:lnTo>
                    <a:pt x="1180" y="1011"/>
                  </a:lnTo>
                  <a:lnTo>
                    <a:pt x="1195" y="981"/>
                  </a:lnTo>
                  <a:lnTo>
                    <a:pt x="1207" y="946"/>
                  </a:lnTo>
                  <a:lnTo>
                    <a:pt x="1214" y="911"/>
                  </a:lnTo>
                  <a:lnTo>
                    <a:pt x="1214" y="877"/>
                  </a:lnTo>
                  <a:lnTo>
                    <a:pt x="1214" y="481"/>
                  </a:lnTo>
                  <a:lnTo>
                    <a:pt x="1257" y="442"/>
                  </a:lnTo>
                  <a:lnTo>
                    <a:pt x="1288" y="400"/>
                  </a:lnTo>
                  <a:lnTo>
                    <a:pt x="1307" y="346"/>
                  </a:lnTo>
                  <a:lnTo>
                    <a:pt x="1315" y="292"/>
                  </a:lnTo>
                  <a:lnTo>
                    <a:pt x="1311" y="246"/>
                  </a:lnTo>
                  <a:lnTo>
                    <a:pt x="1295" y="204"/>
                  </a:lnTo>
                  <a:lnTo>
                    <a:pt x="1276" y="165"/>
                  </a:lnTo>
                  <a:lnTo>
                    <a:pt x="1245" y="130"/>
                  </a:lnTo>
                  <a:lnTo>
                    <a:pt x="1214" y="104"/>
                  </a:lnTo>
                  <a:lnTo>
                    <a:pt x="1176" y="80"/>
                  </a:lnTo>
                  <a:lnTo>
                    <a:pt x="1134" y="69"/>
                  </a:lnTo>
                  <a:lnTo>
                    <a:pt x="1087" y="65"/>
                  </a:lnTo>
                  <a:lnTo>
                    <a:pt x="1041" y="69"/>
                  </a:lnTo>
                  <a:lnTo>
                    <a:pt x="995" y="84"/>
                  </a:lnTo>
                  <a:lnTo>
                    <a:pt x="941" y="38"/>
                  </a:lnTo>
                  <a:lnTo>
                    <a:pt x="906" y="23"/>
                  </a:lnTo>
                  <a:lnTo>
                    <a:pt x="875" y="11"/>
                  </a:lnTo>
                  <a:lnTo>
                    <a:pt x="875" y="11"/>
                  </a:lnTo>
                  <a:lnTo>
                    <a:pt x="860" y="7"/>
                  </a:lnTo>
                  <a:lnTo>
                    <a:pt x="860" y="7"/>
                  </a:lnTo>
                  <a:lnTo>
                    <a:pt x="848" y="4"/>
                  </a:lnTo>
                  <a:lnTo>
                    <a:pt x="844" y="4"/>
                  </a:lnTo>
                  <a:lnTo>
                    <a:pt x="833" y="4"/>
                  </a:lnTo>
                  <a:lnTo>
                    <a:pt x="833" y="0"/>
                  </a:lnTo>
                  <a:lnTo>
                    <a:pt x="817" y="0"/>
                  </a:lnTo>
                  <a:lnTo>
                    <a:pt x="817" y="0"/>
                  </a:lnTo>
                  <a:lnTo>
                    <a:pt x="806" y="0"/>
                  </a:lnTo>
                  <a:lnTo>
                    <a:pt x="802" y="0"/>
                  </a:lnTo>
                  <a:lnTo>
                    <a:pt x="790" y="0"/>
                  </a:lnTo>
                  <a:lnTo>
                    <a:pt x="775" y="0"/>
                  </a:lnTo>
                  <a:lnTo>
                    <a:pt x="775" y="0"/>
                  </a:lnTo>
                  <a:lnTo>
                    <a:pt x="763" y="0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44" y="4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682" y="19"/>
                  </a:lnTo>
                  <a:lnTo>
                    <a:pt x="648" y="34"/>
                  </a:lnTo>
                  <a:lnTo>
                    <a:pt x="613" y="57"/>
                  </a:lnTo>
                  <a:lnTo>
                    <a:pt x="582" y="84"/>
                  </a:lnTo>
                  <a:lnTo>
                    <a:pt x="540" y="69"/>
                  </a:lnTo>
                  <a:lnTo>
                    <a:pt x="494" y="65"/>
                  </a:lnTo>
                  <a:lnTo>
                    <a:pt x="447" y="69"/>
                  </a:lnTo>
                  <a:lnTo>
                    <a:pt x="405" y="80"/>
                  </a:lnTo>
                  <a:lnTo>
                    <a:pt x="366" y="104"/>
                  </a:lnTo>
                  <a:lnTo>
                    <a:pt x="332" y="130"/>
                  </a:lnTo>
                  <a:lnTo>
                    <a:pt x="305" y="165"/>
                  </a:lnTo>
                  <a:lnTo>
                    <a:pt x="285" y="204"/>
                  </a:lnTo>
                  <a:lnTo>
                    <a:pt x="270" y="246"/>
                  </a:lnTo>
                  <a:lnTo>
                    <a:pt x="266" y="292"/>
                  </a:lnTo>
                  <a:lnTo>
                    <a:pt x="274" y="346"/>
                  </a:lnTo>
                  <a:lnTo>
                    <a:pt x="293" y="400"/>
                  </a:lnTo>
                  <a:lnTo>
                    <a:pt x="324" y="442"/>
                  </a:lnTo>
                  <a:lnTo>
                    <a:pt x="363" y="481"/>
                  </a:lnTo>
                  <a:lnTo>
                    <a:pt x="363" y="877"/>
                  </a:lnTo>
                  <a:lnTo>
                    <a:pt x="366" y="911"/>
                  </a:lnTo>
                  <a:lnTo>
                    <a:pt x="374" y="946"/>
                  </a:lnTo>
                  <a:lnTo>
                    <a:pt x="382" y="981"/>
                  </a:lnTo>
                  <a:lnTo>
                    <a:pt x="397" y="1011"/>
                  </a:lnTo>
                  <a:lnTo>
                    <a:pt x="436" y="1065"/>
                  </a:lnTo>
                  <a:lnTo>
                    <a:pt x="463" y="1088"/>
                  </a:lnTo>
                  <a:lnTo>
                    <a:pt x="490" y="1108"/>
                  </a:lnTo>
                  <a:lnTo>
                    <a:pt x="497" y="1108"/>
                  </a:lnTo>
                  <a:lnTo>
                    <a:pt x="497" y="1223"/>
                  </a:lnTo>
                  <a:lnTo>
                    <a:pt x="135" y="1342"/>
                  </a:lnTo>
                  <a:lnTo>
                    <a:pt x="108" y="1354"/>
                  </a:lnTo>
                  <a:lnTo>
                    <a:pt x="81" y="1369"/>
                  </a:lnTo>
                  <a:lnTo>
                    <a:pt x="39" y="1411"/>
                  </a:lnTo>
                  <a:lnTo>
                    <a:pt x="23" y="1438"/>
                  </a:lnTo>
                  <a:lnTo>
                    <a:pt x="12" y="1465"/>
                  </a:lnTo>
                  <a:lnTo>
                    <a:pt x="4" y="1496"/>
                  </a:lnTo>
                  <a:lnTo>
                    <a:pt x="0" y="1527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1446" y="1900"/>
                  </a:lnTo>
                  <a:lnTo>
                    <a:pt x="1473" y="1896"/>
                  </a:lnTo>
                  <a:lnTo>
                    <a:pt x="1500" y="1888"/>
                  </a:lnTo>
                  <a:lnTo>
                    <a:pt x="1519" y="1877"/>
                  </a:lnTo>
                  <a:lnTo>
                    <a:pt x="1538" y="1862"/>
                  </a:lnTo>
                  <a:lnTo>
                    <a:pt x="1554" y="1842"/>
                  </a:lnTo>
                  <a:lnTo>
                    <a:pt x="1565" y="1819"/>
                  </a:lnTo>
                  <a:lnTo>
                    <a:pt x="1573" y="1796"/>
                  </a:lnTo>
                  <a:lnTo>
                    <a:pt x="1577" y="1769"/>
                  </a:lnTo>
                  <a:lnTo>
                    <a:pt x="1577" y="1527"/>
                  </a:lnTo>
                  <a:lnTo>
                    <a:pt x="1573" y="1496"/>
                  </a:lnTo>
                  <a:lnTo>
                    <a:pt x="1569" y="1465"/>
                  </a:lnTo>
                  <a:lnTo>
                    <a:pt x="1558" y="1438"/>
                  </a:lnTo>
                  <a:lnTo>
                    <a:pt x="1542" y="1411"/>
                  </a:lnTo>
                  <a:lnTo>
                    <a:pt x="1500" y="1369"/>
                  </a:lnTo>
                  <a:lnTo>
                    <a:pt x="1473" y="1354"/>
                  </a:lnTo>
                  <a:lnTo>
                    <a:pt x="1442" y="1342"/>
                  </a:lnTo>
                  <a:lnTo>
                    <a:pt x="1442" y="1342"/>
                  </a:lnTo>
                  <a:close/>
                  <a:moveTo>
                    <a:pt x="1153" y="554"/>
                  </a:moveTo>
                  <a:lnTo>
                    <a:pt x="1153" y="588"/>
                  </a:lnTo>
                  <a:lnTo>
                    <a:pt x="424" y="588"/>
                  </a:lnTo>
                  <a:lnTo>
                    <a:pt x="424" y="488"/>
                  </a:lnTo>
                  <a:lnTo>
                    <a:pt x="1153" y="488"/>
                  </a:lnTo>
                  <a:lnTo>
                    <a:pt x="1153" y="554"/>
                  </a:lnTo>
                  <a:close/>
                  <a:moveTo>
                    <a:pt x="393" y="427"/>
                  </a:moveTo>
                  <a:lnTo>
                    <a:pt x="366" y="400"/>
                  </a:lnTo>
                  <a:lnTo>
                    <a:pt x="343" y="365"/>
                  </a:lnTo>
                  <a:lnTo>
                    <a:pt x="332" y="330"/>
                  </a:lnTo>
                  <a:lnTo>
                    <a:pt x="328" y="292"/>
                  </a:lnTo>
                  <a:lnTo>
                    <a:pt x="332" y="257"/>
                  </a:lnTo>
                  <a:lnTo>
                    <a:pt x="339" y="227"/>
                  </a:lnTo>
                  <a:lnTo>
                    <a:pt x="355" y="200"/>
                  </a:lnTo>
                  <a:lnTo>
                    <a:pt x="378" y="173"/>
                  </a:lnTo>
                  <a:lnTo>
                    <a:pt x="401" y="154"/>
                  </a:lnTo>
                  <a:lnTo>
                    <a:pt x="428" y="138"/>
                  </a:lnTo>
                  <a:lnTo>
                    <a:pt x="459" y="130"/>
                  </a:lnTo>
                  <a:lnTo>
                    <a:pt x="494" y="127"/>
                  </a:lnTo>
                  <a:lnTo>
                    <a:pt x="517" y="127"/>
                  </a:lnTo>
                  <a:lnTo>
                    <a:pt x="544" y="134"/>
                  </a:lnTo>
                  <a:lnTo>
                    <a:pt x="532" y="150"/>
                  </a:lnTo>
                  <a:lnTo>
                    <a:pt x="528" y="161"/>
                  </a:lnTo>
                  <a:lnTo>
                    <a:pt x="528" y="173"/>
                  </a:lnTo>
                  <a:lnTo>
                    <a:pt x="536" y="184"/>
                  </a:lnTo>
                  <a:lnTo>
                    <a:pt x="544" y="192"/>
                  </a:lnTo>
                  <a:lnTo>
                    <a:pt x="559" y="196"/>
                  </a:lnTo>
                  <a:lnTo>
                    <a:pt x="575" y="192"/>
                  </a:lnTo>
                  <a:lnTo>
                    <a:pt x="586" y="180"/>
                  </a:lnTo>
                  <a:lnTo>
                    <a:pt x="613" y="142"/>
                  </a:lnTo>
                  <a:lnTo>
                    <a:pt x="613" y="142"/>
                  </a:lnTo>
                  <a:lnTo>
                    <a:pt x="640" y="115"/>
                  </a:lnTo>
                  <a:lnTo>
                    <a:pt x="671" y="92"/>
                  </a:lnTo>
                  <a:lnTo>
                    <a:pt x="706" y="77"/>
                  </a:lnTo>
                  <a:lnTo>
                    <a:pt x="740" y="65"/>
                  </a:lnTo>
                  <a:lnTo>
                    <a:pt x="740" y="65"/>
                  </a:lnTo>
                  <a:lnTo>
                    <a:pt x="752" y="61"/>
                  </a:lnTo>
                  <a:lnTo>
                    <a:pt x="752" y="61"/>
                  </a:lnTo>
                  <a:lnTo>
                    <a:pt x="763" y="61"/>
                  </a:lnTo>
                  <a:lnTo>
                    <a:pt x="763" y="61"/>
                  </a:lnTo>
                  <a:lnTo>
                    <a:pt x="775" y="61"/>
                  </a:lnTo>
                  <a:lnTo>
                    <a:pt x="779" y="61"/>
                  </a:lnTo>
                  <a:lnTo>
                    <a:pt x="790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25" y="61"/>
                  </a:lnTo>
                  <a:lnTo>
                    <a:pt x="829" y="61"/>
                  </a:lnTo>
                  <a:lnTo>
                    <a:pt x="841" y="65"/>
                  </a:lnTo>
                  <a:lnTo>
                    <a:pt x="841" y="65"/>
                  </a:lnTo>
                  <a:lnTo>
                    <a:pt x="875" y="77"/>
                  </a:lnTo>
                  <a:lnTo>
                    <a:pt x="910" y="92"/>
                  </a:lnTo>
                  <a:lnTo>
                    <a:pt x="937" y="115"/>
                  </a:lnTo>
                  <a:lnTo>
                    <a:pt x="964" y="142"/>
                  </a:lnTo>
                  <a:lnTo>
                    <a:pt x="968" y="142"/>
                  </a:lnTo>
                  <a:lnTo>
                    <a:pt x="995" y="180"/>
                  </a:lnTo>
                  <a:lnTo>
                    <a:pt x="1002" y="188"/>
                  </a:lnTo>
                  <a:lnTo>
                    <a:pt x="1010" y="196"/>
                  </a:lnTo>
                  <a:lnTo>
                    <a:pt x="1022" y="196"/>
                  </a:lnTo>
                  <a:lnTo>
                    <a:pt x="1033" y="192"/>
                  </a:lnTo>
                  <a:lnTo>
                    <a:pt x="1045" y="184"/>
                  </a:lnTo>
                  <a:lnTo>
                    <a:pt x="1049" y="173"/>
                  </a:lnTo>
                  <a:lnTo>
                    <a:pt x="1053" y="161"/>
                  </a:lnTo>
                  <a:lnTo>
                    <a:pt x="1049" y="150"/>
                  </a:lnTo>
                  <a:lnTo>
                    <a:pt x="1037" y="134"/>
                  </a:lnTo>
                  <a:lnTo>
                    <a:pt x="1060" y="127"/>
                  </a:lnTo>
                  <a:lnTo>
                    <a:pt x="1087" y="127"/>
                  </a:lnTo>
                  <a:lnTo>
                    <a:pt x="1118" y="130"/>
                  </a:lnTo>
                  <a:lnTo>
                    <a:pt x="1149" y="138"/>
                  </a:lnTo>
                  <a:lnTo>
                    <a:pt x="1180" y="154"/>
                  </a:lnTo>
                  <a:lnTo>
                    <a:pt x="1203" y="173"/>
                  </a:lnTo>
                  <a:lnTo>
                    <a:pt x="1222" y="200"/>
                  </a:lnTo>
                  <a:lnTo>
                    <a:pt x="1238" y="227"/>
                  </a:lnTo>
                  <a:lnTo>
                    <a:pt x="1249" y="257"/>
                  </a:lnTo>
                  <a:lnTo>
                    <a:pt x="1253" y="292"/>
                  </a:lnTo>
                  <a:lnTo>
                    <a:pt x="1249" y="330"/>
                  </a:lnTo>
                  <a:lnTo>
                    <a:pt x="1234" y="365"/>
                  </a:lnTo>
                  <a:lnTo>
                    <a:pt x="1214" y="400"/>
                  </a:lnTo>
                  <a:lnTo>
                    <a:pt x="1184" y="427"/>
                  </a:lnTo>
                  <a:lnTo>
                    <a:pt x="1184" y="427"/>
                  </a:lnTo>
                  <a:lnTo>
                    <a:pt x="393" y="427"/>
                  </a:lnTo>
                  <a:lnTo>
                    <a:pt x="393" y="427"/>
                  </a:lnTo>
                  <a:lnTo>
                    <a:pt x="393" y="427"/>
                  </a:lnTo>
                  <a:close/>
                  <a:moveTo>
                    <a:pt x="424" y="877"/>
                  </a:moveTo>
                  <a:lnTo>
                    <a:pt x="424" y="650"/>
                  </a:lnTo>
                  <a:lnTo>
                    <a:pt x="1153" y="650"/>
                  </a:lnTo>
                  <a:lnTo>
                    <a:pt x="1153" y="877"/>
                  </a:lnTo>
                  <a:lnTo>
                    <a:pt x="1145" y="931"/>
                  </a:lnTo>
                  <a:lnTo>
                    <a:pt x="1130" y="981"/>
                  </a:lnTo>
                  <a:lnTo>
                    <a:pt x="1099" y="1023"/>
                  </a:lnTo>
                  <a:lnTo>
                    <a:pt x="1056" y="1054"/>
                  </a:lnTo>
                  <a:lnTo>
                    <a:pt x="887" y="1154"/>
                  </a:lnTo>
                  <a:lnTo>
                    <a:pt x="841" y="1173"/>
                  </a:lnTo>
                  <a:lnTo>
                    <a:pt x="790" y="1181"/>
                  </a:lnTo>
                  <a:lnTo>
                    <a:pt x="740" y="1173"/>
                  </a:lnTo>
                  <a:lnTo>
                    <a:pt x="690" y="1154"/>
                  </a:lnTo>
                  <a:lnTo>
                    <a:pt x="521" y="1054"/>
                  </a:lnTo>
                  <a:lnTo>
                    <a:pt x="482" y="1023"/>
                  </a:lnTo>
                  <a:lnTo>
                    <a:pt x="451" y="981"/>
                  </a:lnTo>
                  <a:lnTo>
                    <a:pt x="432" y="931"/>
                  </a:lnTo>
                  <a:lnTo>
                    <a:pt x="424" y="877"/>
                  </a:lnTo>
                  <a:lnTo>
                    <a:pt x="424" y="877"/>
                  </a:lnTo>
                  <a:close/>
                  <a:moveTo>
                    <a:pt x="644" y="1450"/>
                  </a:moveTo>
                  <a:lnTo>
                    <a:pt x="667" y="1431"/>
                  </a:lnTo>
                  <a:lnTo>
                    <a:pt x="698" y="1411"/>
                  </a:lnTo>
                  <a:lnTo>
                    <a:pt x="729" y="1404"/>
                  </a:lnTo>
                  <a:lnTo>
                    <a:pt x="760" y="1396"/>
                  </a:lnTo>
                  <a:lnTo>
                    <a:pt x="756" y="1427"/>
                  </a:lnTo>
                  <a:lnTo>
                    <a:pt x="744" y="1458"/>
                  </a:lnTo>
                  <a:lnTo>
                    <a:pt x="729" y="1488"/>
                  </a:lnTo>
                  <a:lnTo>
                    <a:pt x="706" y="1515"/>
                  </a:lnTo>
                  <a:lnTo>
                    <a:pt x="679" y="1535"/>
                  </a:lnTo>
                  <a:lnTo>
                    <a:pt x="648" y="1554"/>
                  </a:lnTo>
                  <a:lnTo>
                    <a:pt x="621" y="1565"/>
                  </a:lnTo>
                  <a:lnTo>
                    <a:pt x="590" y="1569"/>
                  </a:lnTo>
                  <a:lnTo>
                    <a:pt x="594" y="1538"/>
                  </a:lnTo>
                  <a:lnTo>
                    <a:pt x="602" y="1508"/>
                  </a:lnTo>
                  <a:lnTo>
                    <a:pt x="621" y="1477"/>
                  </a:lnTo>
                  <a:lnTo>
                    <a:pt x="644" y="1450"/>
                  </a:lnTo>
                  <a:lnTo>
                    <a:pt x="644" y="1450"/>
                  </a:lnTo>
                  <a:close/>
                  <a:moveTo>
                    <a:pt x="559" y="1261"/>
                  </a:moveTo>
                  <a:lnTo>
                    <a:pt x="586" y="1285"/>
                  </a:lnTo>
                  <a:lnTo>
                    <a:pt x="617" y="1304"/>
                  </a:lnTo>
                  <a:lnTo>
                    <a:pt x="655" y="1319"/>
                  </a:lnTo>
                  <a:lnTo>
                    <a:pt x="694" y="1331"/>
                  </a:lnTo>
                  <a:lnTo>
                    <a:pt x="740" y="1338"/>
                  </a:lnTo>
                  <a:lnTo>
                    <a:pt x="686" y="1350"/>
                  </a:lnTo>
                  <a:lnTo>
                    <a:pt x="636" y="1377"/>
                  </a:lnTo>
                  <a:lnTo>
                    <a:pt x="609" y="1358"/>
                  </a:lnTo>
                  <a:lnTo>
                    <a:pt x="586" y="1335"/>
                  </a:lnTo>
                  <a:lnTo>
                    <a:pt x="567" y="1304"/>
                  </a:lnTo>
                  <a:lnTo>
                    <a:pt x="559" y="1261"/>
                  </a:lnTo>
                  <a:lnTo>
                    <a:pt x="559" y="1261"/>
                  </a:lnTo>
                  <a:close/>
                  <a:moveTo>
                    <a:pt x="563" y="1146"/>
                  </a:moveTo>
                  <a:lnTo>
                    <a:pt x="659" y="1208"/>
                  </a:lnTo>
                  <a:lnTo>
                    <a:pt x="690" y="1223"/>
                  </a:lnTo>
                  <a:lnTo>
                    <a:pt x="721" y="1234"/>
                  </a:lnTo>
                  <a:lnTo>
                    <a:pt x="756" y="1238"/>
                  </a:lnTo>
                  <a:lnTo>
                    <a:pt x="790" y="1242"/>
                  </a:lnTo>
                  <a:lnTo>
                    <a:pt x="825" y="1238"/>
                  </a:lnTo>
                  <a:lnTo>
                    <a:pt x="856" y="1234"/>
                  </a:lnTo>
                  <a:lnTo>
                    <a:pt x="891" y="1223"/>
                  </a:lnTo>
                  <a:lnTo>
                    <a:pt x="918" y="1208"/>
                  </a:lnTo>
                  <a:lnTo>
                    <a:pt x="1018" y="1146"/>
                  </a:lnTo>
                  <a:lnTo>
                    <a:pt x="1006" y="1181"/>
                  </a:lnTo>
                  <a:lnTo>
                    <a:pt x="987" y="1208"/>
                  </a:lnTo>
                  <a:lnTo>
                    <a:pt x="960" y="1231"/>
                  </a:lnTo>
                  <a:lnTo>
                    <a:pt x="933" y="1250"/>
                  </a:lnTo>
                  <a:lnTo>
                    <a:pt x="898" y="1261"/>
                  </a:lnTo>
                  <a:lnTo>
                    <a:pt x="864" y="1273"/>
                  </a:lnTo>
                  <a:lnTo>
                    <a:pt x="825" y="1277"/>
                  </a:lnTo>
                  <a:lnTo>
                    <a:pt x="790" y="1277"/>
                  </a:lnTo>
                  <a:lnTo>
                    <a:pt x="752" y="1277"/>
                  </a:lnTo>
                  <a:lnTo>
                    <a:pt x="717" y="1273"/>
                  </a:lnTo>
                  <a:lnTo>
                    <a:pt x="682" y="1261"/>
                  </a:lnTo>
                  <a:lnTo>
                    <a:pt x="648" y="1250"/>
                  </a:lnTo>
                  <a:lnTo>
                    <a:pt x="617" y="1231"/>
                  </a:lnTo>
                  <a:lnTo>
                    <a:pt x="594" y="1208"/>
                  </a:lnTo>
                  <a:lnTo>
                    <a:pt x="575" y="1181"/>
                  </a:lnTo>
                  <a:lnTo>
                    <a:pt x="563" y="1146"/>
                  </a:lnTo>
                  <a:lnTo>
                    <a:pt x="563" y="1146"/>
                  </a:lnTo>
                  <a:close/>
                  <a:moveTo>
                    <a:pt x="945" y="1377"/>
                  </a:moveTo>
                  <a:lnTo>
                    <a:pt x="895" y="1350"/>
                  </a:lnTo>
                  <a:lnTo>
                    <a:pt x="841" y="1338"/>
                  </a:lnTo>
                  <a:lnTo>
                    <a:pt x="883" y="1331"/>
                  </a:lnTo>
                  <a:lnTo>
                    <a:pt x="925" y="1319"/>
                  </a:lnTo>
                  <a:lnTo>
                    <a:pt x="960" y="1304"/>
                  </a:lnTo>
                  <a:lnTo>
                    <a:pt x="995" y="1285"/>
                  </a:lnTo>
                  <a:lnTo>
                    <a:pt x="1022" y="1261"/>
                  </a:lnTo>
                  <a:lnTo>
                    <a:pt x="1010" y="1304"/>
                  </a:lnTo>
                  <a:lnTo>
                    <a:pt x="995" y="1335"/>
                  </a:lnTo>
                  <a:lnTo>
                    <a:pt x="968" y="1358"/>
                  </a:lnTo>
                  <a:lnTo>
                    <a:pt x="945" y="1377"/>
                  </a:lnTo>
                  <a:lnTo>
                    <a:pt x="945" y="1377"/>
                  </a:lnTo>
                  <a:close/>
                  <a:moveTo>
                    <a:pt x="991" y="1569"/>
                  </a:moveTo>
                  <a:lnTo>
                    <a:pt x="960" y="1565"/>
                  </a:lnTo>
                  <a:lnTo>
                    <a:pt x="929" y="1554"/>
                  </a:lnTo>
                  <a:lnTo>
                    <a:pt x="902" y="1535"/>
                  </a:lnTo>
                  <a:lnTo>
                    <a:pt x="875" y="1515"/>
                  </a:lnTo>
                  <a:lnTo>
                    <a:pt x="852" y="1488"/>
                  </a:lnTo>
                  <a:lnTo>
                    <a:pt x="837" y="1458"/>
                  </a:lnTo>
                  <a:lnTo>
                    <a:pt x="825" y="1427"/>
                  </a:lnTo>
                  <a:lnTo>
                    <a:pt x="821" y="1396"/>
                  </a:lnTo>
                  <a:lnTo>
                    <a:pt x="852" y="1404"/>
                  </a:lnTo>
                  <a:lnTo>
                    <a:pt x="883" y="1411"/>
                  </a:lnTo>
                  <a:lnTo>
                    <a:pt x="910" y="1431"/>
                  </a:lnTo>
                  <a:lnTo>
                    <a:pt x="937" y="1450"/>
                  </a:lnTo>
                  <a:lnTo>
                    <a:pt x="960" y="1477"/>
                  </a:lnTo>
                  <a:lnTo>
                    <a:pt x="975" y="1508"/>
                  </a:lnTo>
                  <a:lnTo>
                    <a:pt x="987" y="1538"/>
                  </a:lnTo>
                  <a:lnTo>
                    <a:pt x="991" y="1569"/>
                  </a:lnTo>
                  <a:lnTo>
                    <a:pt x="991" y="1569"/>
                  </a:lnTo>
                  <a:close/>
                  <a:moveTo>
                    <a:pt x="625" y="1838"/>
                  </a:moveTo>
                  <a:lnTo>
                    <a:pt x="613" y="1835"/>
                  </a:lnTo>
                  <a:lnTo>
                    <a:pt x="602" y="1827"/>
                  </a:lnTo>
                  <a:lnTo>
                    <a:pt x="594" y="1815"/>
                  </a:lnTo>
                  <a:lnTo>
                    <a:pt x="590" y="1800"/>
                  </a:lnTo>
                  <a:lnTo>
                    <a:pt x="594" y="1788"/>
                  </a:lnTo>
                  <a:lnTo>
                    <a:pt x="602" y="1777"/>
                  </a:lnTo>
                  <a:lnTo>
                    <a:pt x="613" y="1769"/>
                  </a:lnTo>
                  <a:lnTo>
                    <a:pt x="625" y="1765"/>
                  </a:lnTo>
                  <a:lnTo>
                    <a:pt x="640" y="1769"/>
                  </a:lnTo>
                  <a:lnTo>
                    <a:pt x="652" y="1777"/>
                  </a:lnTo>
                  <a:lnTo>
                    <a:pt x="659" y="1788"/>
                  </a:lnTo>
                  <a:lnTo>
                    <a:pt x="659" y="1800"/>
                  </a:lnTo>
                  <a:lnTo>
                    <a:pt x="659" y="1815"/>
                  </a:lnTo>
                  <a:lnTo>
                    <a:pt x="652" y="1827"/>
                  </a:lnTo>
                  <a:lnTo>
                    <a:pt x="640" y="1835"/>
                  </a:lnTo>
                  <a:lnTo>
                    <a:pt x="625" y="1838"/>
                  </a:lnTo>
                  <a:lnTo>
                    <a:pt x="625" y="1838"/>
                  </a:lnTo>
                  <a:close/>
                  <a:moveTo>
                    <a:pt x="952" y="1838"/>
                  </a:moveTo>
                  <a:lnTo>
                    <a:pt x="941" y="1835"/>
                  </a:lnTo>
                  <a:lnTo>
                    <a:pt x="929" y="1827"/>
                  </a:lnTo>
                  <a:lnTo>
                    <a:pt x="921" y="1815"/>
                  </a:lnTo>
                  <a:lnTo>
                    <a:pt x="918" y="1800"/>
                  </a:lnTo>
                  <a:lnTo>
                    <a:pt x="921" y="1788"/>
                  </a:lnTo>
                  <a:lnTo>
                    <a:pt x="929" y="1777"/>
                  </a:lnTo>
                  <a:lnTo>
                    <a:pt x="941" y="1769"/>
                  </a:lnTo>
                  <a:lnTo>
                    <a:pt x="952" y="1765"/>
                  </a:lnTo>
                  <a:lnTo>
                    <a:pt x="968" y="1769"/>
                  </a:lnTo>
                  <a:lnTo>
                    <a:pt x="979" y="1777"/>
                  </a:lnTo>
                  <a:lnTo>
                    <a:pt x="987" y="1788"/>
                  </a:lnTo>
                  <a:lnTo>
                    <a:pt x="991" y="1800"/>
                  </a:lnTo>
                  <a:lnTo>
                    <a:pt x="987" y="1815"/>
                  </a:lnTo>
                  <a:lnTo>
                    <a:pt x="979" y="1827"/>
                  </a:lnTo>
                  <a:lnTo>
                    <a:pt x="968" y="1835"/>
                  </a:lnTo>
                  <a:lnTo>
                    <a:pt x="952" y="1838"/>
                  </a:lnTo>
                  <a:lnTo>
                    <a:pt x="952" y="1838"/>
                  </a:lnTo>
                  <a:close/>
                  <a:moveTo>
                    <a:pt x="1515" y="1769"/>
                  </a:moveTo>
                  <a:lnTo>
                    <a:pt x="1511" y="1796"/>
                  </a:lnTo>
                  <a:lnTo>
                    <a:pt x="1496" y="1815"/>
                  </a:lnTo>
                  <a:lnTo>
                    <a:pt x="1473" y="1831"/>
                  </a:lnTo>
                  <a:lnTo>
                    <a:pt x="1446" y="1838"/>
                  </a:lnTo>
                  <a:lnTo>
                    <a:pt x="1315" y="1838"/>
                  </a:lnTo>
                  <a:lnTo>
                    <a:pt x="1315" y="1735"/>
                  </a:lnTo>
                  <a:lnTo>
                    <a:pt x="1311" y="1723"/>
                  </a:lnTo>
                  <a:lnTo>
                    <a:pt x="1303" y="1715"/>
                  </a:lnTo>
                  <a:lnTo>
                    <a:pt x="1295" y="1708"/>
                  </a:lnTo>
                  <a:lnTo>
                    <a:pt x="1284" y="1704"/>
                  </a:lnTo>
                  <a:lnTo>
                    <a:pt x="1272" y="1708"/>
                  </a:lnTo>
                  <a:lnTo>
                    <a:pt x="1261" y="1715"/>
                  </a:lnTo>
                  <a:lnTo>
                    <a:pt x="1253" y="1723"/>
                  </a:lnTo>
                  <a:lnTo>
                    <a:pt x="1253" y="1735"/>
                  </a:lnTo>
                  <a:lnTo>
                    <a:pt x="1253" y="1838"/>
                  </a:lnTo>
                  <a:lnTo>
                    <a:pt x="1045" y="1838"/>
                  </a:lnTo>
                  <a:lnTo>
                    <a:pt x="1053" y="1800"/>
                  </a:lnTo>
                  <a:lnTo>
                    <a:pt x="1049" y="1781"/>
                  </a:lnTo>
                  <a:lnTo>
                    <a:pt x="1045" y="1765"/>
                  </a:lnTo>
                  <a:lnTo>
                    <a:pt x="1022" y="1735"/>
                  </a:lnTo>
                  <a:lnTo>
                    <a:pt x="991" y="1712"/>
                  </a:lnTo>
                  <a:lnTo>
                    <a:pt x="975" y="1708"/>
                  </a:lnTo>
                  <a:lnTo>
                    <a:pt x="952" y="1704"/>
                  </a:lnTo>
                  <a:lnTo>
                    <a:pt x="933" y="1708"/>
                  </a:lnTo>
                  <a:lnTo>
                    <a:pt x="918" y="1712"/>
                  </a:lnTo>
                  <a:lnTo>
                    <a:pt x="887" y="1735"/>
                  </a:lnTo>
                  <a:lnTo>
                    <a:pt x="864" y="1765"/>
                  </a:lnTo>
                  <a:lnTo>
                    <a:pt x="860" y="1781"/>
                  </a:lnTo>
                  <a:lnTo>
                    <a:pt x="856" y="1800"/>
                  </a:lnTo>
                  <a:lnTo>
                    <a:pt x="864" y="1838"/>
                  </a:lnTo>
                  <a:lnTo>
                    <a:pt x="717" y="1838"/>
                  </a:lnTo>
                  <a:lnTo>
                    <a:pt x="721" y="1800"/>
                  </a:lnTo>
                  <a:lnTo>
                    <a:pt x="721" y="1781"/>
                  </a:lnTo>
                  <a:lnTo>
                    <a:pt x="713" y="1765"/>
                  </a:lnTo>
                  <a:lnTo>
                    <a:pt x="694" y="1735"/>
                  </a:lnTo>
                  <a:lnTo>
                    <a:pt x="663" y="1712"/>
                  </a:lnTo>
                  <a:lnTo>
                    <a:pt x="644" y="1708"/>
                  </a:lnTo>
                  <a:lnTo>
                    <a:pt x="625" y="1704"/>
                  </a:lnTo>
                  <a:lnTo>
                    <a:pt x="605" y="1708"/>
                  </a:lnTo>
                  <a:lnTo>
                    <a:pt x="586" y="1712"/>
                  </a:lnTo>
                  <a:lnTo>
                    <a:pt x="555" y="1735"/>
                  </a:lnTo>
                  <a:lnTo>
                    <a:pt x="536" y="1765"/>
                  </a:lnTo>
                  <a:lnTo>
                    <a:pt x="532" y="1781"/>
                  </a:lnTo>
                  <a:lnTo>
                    <a:pt x="528" y="1800"/>
                  </a:lnTo>
                  <a:lnTo>
                    <a:pt x="536" y="1838"/>
                  </a:lnTo>
                  <a:lnTo>
                    <a:pt x="328" y="1838"/>
                  </a:lnTo>
                  <a:lnTo>
                    <a:pt x="328" y="1735"/>
                  </a:lnTo>
                  <a:lnTo>
                    <a:pt x="324" y="1723"/>
                  </a:lnTo>
                  <a:lnTo>
                    <a:pt x="316" y="1715"/>
                  </a:lnTo>
                  <a:lnTo>
                    <a:pt x="309" y="1708"/>
                  </a:lnTo>
                  <a:lnTo>
                    <a:pt x="297" y="1704"/>
                  </a:lnTo>
                  <a:lnTo>
                    <a:pt x="285" y="1708"/>
                  </a:lnTo>
                  <a:lnTo>
                    <a:pt x="274" y="1715"/>
                  </a:lnTo>
                  <a:lnTo>
                    <a:pt x="266" y="1723"/>
                  </a:lnTo>
                  <a:lnTo>
                    <a:pt x="266" y="1735"/>
                  </a:lnTo>
                  <a:lnTo>
                    <a:pt x="266" y="1838"/>
                  </a:ln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1527"/>
                  </a:lnTo>
                  <a:lnTo>
                    <a:pt x="70" y="1485"/>
                  </a:lnTo>
                  <a:lnTo>
                    <a:pt x="89" y="1450"/>
                  </a:lnTo>
                  <a:lnTo>
                    <a:pt x="120" y="1419"/>
                  </a:lnTo>
                  <a:lnTo>
                    <a:pt x="154" y="1400"/>
                  </a:lnTo>
                  <a:lnTo>
                    <a:pt x="501" y="1285"/>
                  </a:lnTo>
                  <a:lnTo>
                    <a:pt x="509" y="1327"/>
                  </a:lnTo>
                  <a:lnTo>
                    <a:pt x="528" y="1361"/>
                  </a:lnTo>
                  <a:lnTo>
                    <a:pt x="555" y="1392"/>
                  </a:lnTo>
                  <a:lnTo>
                    <a:pt x="586" y="1419"/>
                  </a:lnTo>
                  <a:lnTo>
                    <a:pt x="559" y="1461"/>
                  </a:lnTo>
                  <a:lnTo>
                    <a:pt x="536" y="1508"/>
                  </a:lnTo>
                  <a:lnTo>
                    <a:pt x="528" y="1554"/>
                  </a:lnTo>
                  <a:lnTo>
                    <a:pt x="528" y="1600"/>
                  </a:lnTo>
                  <a:lnTo>
                    <a:pt x="540" y="1619"/>
                  </a:lnTo>
                  <a:lnTo>
                    <a:pt x="555" y="1627"/>
                  </a:lnTo>
                  <a:lnTo>
                    <a:pt x="586" y="1631"/>
                  </a:lnTo>
                  <a:lnTo>
                    <a:pt x="629" y="1623"/>
                  </a:lnTo>
                  <a:lnTo>
                    <a:pt x="671" y="1611"/>
                  </a:lnTo>
                  <a:lnTo>
                    <a:pt x="713" y="1588"/>
                  </a:lnTo>
                  <a:lnTo>
                    <a:pt x="748" y="1558"/>
                  </a:lnTo>
                  <a:lnTo>
                    <a:pt x="771" y="1531"/>
                  </a:lnTo>
                  <a:lnTo>
                    <a:pt x="790" y="1504"/>
                  </a:lnTo>
                  <a:lnTo>
                    <a:pt x="810" y="1531"/>
                  </a:lnTo>
                  <a:lnTo>
                    <a:pt x="833" y="1558"/>
                  </a:lnTo>
                  <a:lnTo>
                    <a:pt x="868" y="1588"/>
                  </a:lnTo>
                  <a:lnTo>
                    <a:pt x="910" y="1611"/>
                  </a:lnTo>
                  <a:lnTo>
                    <a:pt x="952" y="1623"/>
                  </a:lnTo>
                  <a:lnTo>
                    <a:pt x="995" y="1631"/>
                  </a:lnTo>
                  <a:lnTo>
                    <a:pt x="1026" y="1627"/>
                  </a:lnTo>
                  <a:lnTo>
                    <a:pt x="1041" y="1619"/>
                  </a:lnTo>
                  <a:lnTo>
                    <a:pt x="1049" y="1600"/>
                  </a:lnTo>
                  <a:lnTo>
                    <a:pt x="1053" y="1554"/>
                  </a:lnTo>
                  <a:lnTo>
                    <a:pt x="1041" y="1508"/>
                  </a:lnTo>
                  <a:lnTo>
                    <a:pt x="1022" y="1461"/>
                  </a:lnTo>
                  <a:lnTo>
                    <a:pt x="991" y="1419"/>
                  </a:lnTo>
                  <a:lnTo>
                    <a:pt x="1026" y="1392"/>
                  </a:lnTo>
                  <a:lnTo>
                    <a:pt x="1049" y="1361"/>
                  </a:lnTo>
                  <a:lnTo>
                    <a:pt x="1068" y="1327"/>
                  </a:lnTo>
                  <a:lnTo>
                    <a:pt x="1080" y="1285"/>
                  </a:lnTo>
                  <a:lnTo>
                    <a:pt x="1423" y="1400"/>
                  </a:lnTo>
                  <a:lnTo>
                    <a:pt x="1461" y="1419"/>
                  </a:lnTo>
                  <a:lnTo>
                    <a:pt x="1492" y="1450"/>
                  </a:lnTo>
                  <a:lnTo>
                    <a:pt x="1507" y="1485"/>
                  </a:lnTo>
                  <a:lnTo>
                    <a:pt x="1515" y="1527"/>
                  </a:lnTo>
                  <a:lnTo>
                    <a:pt x="1515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8" name="Freeform 170"/>
          <p:cNvSpPr>
            <a:spLocks noEditPoints="1"/>
          </p:cNvSpPr>
          <p:nvPr/>
        </p:nvSpPr>
        <p:spPr bwMode="auto">
          <a:xfrm>
            <a:off x="2264339" y="2597064"/>
            <a:ext cx="524354" cy="608225"/>
          </a:xfrm>
          <a:custGeom>
            <a:avLst/>
            <a:gdLst>
              <a:gd name="T0" fmla="*/ 1191 w 1638"/>
              <a:gd name="T1" fmla="*/ 107 h 1900"/>
              <a:gd name="T2" fmla="*/ 1064 w 1638"/>
              <a:gd name="T3" fmla="*/ 273 h 1900"/>
              <a:gd name="T4" fmla="*/ 520 w 1638"/>
              <a:gd name="T5" fmla="*/ 177 h 1900"/>
              <a:gd name="T6" fmla="*/ 104 w 1638"/>
              <a:gd name="T7" fmla="*/ 0 h 1900"/>
              <a:gd name="T8" fmla="*/ 66 w 1638"/>
              <a:gd name="T9" fmla="*/ 19 h 1900"/>
              <a:gd name="T10" fmla="*/ 85 w 1638"/>
              <a:gd name="T11" fmla="*/ 57 h 1900"/>
              <a:gd name="T12" fmla="*/ 466 w 1638"/>
              <a:gd name="T13" fmla="*/ 207 h 1900"/>
              <a:gd name="T14" fmla="*/ 12 w 1638"/>
              <a:gd name="T15" fmla="*/ 330 h 1900"/>
              <a:gd name="T16" fmla="*/ 655 w 1638"/>
              <a:gd name="T17" fmla="*/ 1319 h 1900"/>
              <a:gd name="T18" fmla="*/ 621 w 1638"/>
              <a:gd name="T19" fmla="*/ 1750 h 1900"/>
              <a:gd name="T20" fmla="*/ 497 w 1638"/>
              <a:gd name="T21" fmla="*/ 1831 h 1900"/>
              <a:gd name="T22" fmla="*/ 428 w 1638"/>
              <a:gd name="T23" fmla="*/ 1854 h 1900"/>
              <a:gd name="T24" fmla="*/ 443 w 1638"/>
              <a:gd name="T25" fmla="*/ 1896 h 1900"/>
              <a:gd name="T26" fmla="*/ 941 w 1638"/>
              <a:gd name="T27" fmla="*/ 1888 h 1900"/>
              <a:gd name="T28" fmla="*/ 941 w 1638"/>
              <a:gd name="T29" fmla="*/ 1846 h 1900"/>
              <a:gd name="T30" fmla="*/ 840 w 1638"/>
              <a:gd name="T31" fmla="*/ 1819 h 1900"/>
              <a:gd name="T32" fmla="*/ 732 w 1638"/>
              <a:gd name="T33" fmla="*/ 1715 h 1900"/>
              <a:gd name="T34" fmla="*/ 1203 w 1638"/>
              <a:gd name="T35" fmla="*/ 615 h 1900"/>
              <a:gd name="T36" fmla="*/ 1345 w 1638"/>
              <a:gd name="T37" fmla="*/ 650 h 1900"/>
              <a:gd name="T38" fmla="*/ 1554 w 1638"/>
              <a:gd name="T39" fmla="*/ 565 h 1900"/>
              <a:gd name="T40" fmla="*/ 1638 w 1638"/>
              <a:gd name="T41" fmla="*/ 357 h 1900"/>
              <a:gd name="T42" fmla="*/ 1554 w 1638"/>
              <a:gd name="T43" fmla="*/ 150 h 1900"/>
              <a:gd name="T44" fmla="*/ 1345 w 1638"/>
              <a:gd name="T45" fmla="*/ 65 h 1900"/>
              <a:gd name="T46" fmla="*/ 559 w 1638"/>
              <a:gd name="T47" fmla="*/ 654 h 1900"/>
              <a:gd name="T48" fmla="*/ 625 w 1638"/>
              <a:gd name="T49" fmla="*/ 1838 h 1900"/>
              <a:gd name="T50" fmla="*/ 748 w 1638"/>
              <a:gd name="T51" fmla="*/ 1838 h 1900"/>
              <a:gd name="T52" fmla="*/ 574 w 1638"/>
              <a:gd name="T53" fmla="*/ 715 h 1900"/>
              <a:gd name="T54" fmla="*/ 694 w 1638"/>
              <a:gd name="T55" fmla="*/ 1142 h 1900"/>
              <a:gd name="T56" fmla="*/ 717 w 1638"/>
              <a:gd name="T57" fmla="*/ 1108 h 1900"/>
              <a:gd name="T58" fmla="*/ 771 w 1638"/>
              <a:gd name="T59" fmla="*/ 788 h 1900"/>
              <a:gd name="T60" fmla="*/ 875 w 1638"/>
              <a:gd name="T61" fmla="*/ 811 h 1900"/>
              <a:gd name="T62" fmla="*/ 979 w 1638"/>
              <a:gd name="T63" fmla="*/ 715 h 1900"/>
              <a:gd name="T64" fmla="*/ 902 w 1638"/>
              <a:gd name="T65" fmla="*/ 731 h 1900"/>
              <a:gd name="T66" fmla="*/ 833 w 1638"/>
              <a:gd name="T67" fmla="*/ 750 h 1900"/>
              <a:gd name="T68" fmla="*/ 914 w 1638"/>
              <a:gd name="T69" fmla="*/ 715 h 1900"/>
              <a:gd name="T70" fmla="*/ 833 w 1638"/>
              <a:gd name="T71" fmla="*/ 619 h 1900"/>
              <a:gd name="T72" fmla="*/ 902 w 1638"/>
              <a:gd name="T73" fmla="*/ 638 h 1900"/>
              <a:gd name="T74" fmla="*/ 979 w 1638"/>
              <a:gd name="T75" fmla="*/ 654 h 1900"/>
              <a:gd name="T76" fmla="*/ 875 w 1638"/>
              <a:gd name="T77" fmla="*/ 557 h 1900"/>
              <a:gd name="T78" fmla="*/ 790 w 1638"/>
              <a:gd name="T79" fmla="*/ 477 h 1900"/>
              <a:gd name="T80" fmla="*/ 678 w 1638"/>
              <a:gd name="T81" fmla="*/ 427 h 1900"/>
              <a:gd name="T82" fmla="*/ 655 w 1638"/>
              <a:gd name="T83" fmla="*/ 465 h 1900"/>
              <a:gd name="T84" fmla="*/ 725 w 1638"/>
              <a:gd name="T85" fmla="*/ 500 h 1900"/>
              <a:gd name="T86" fmla="*/ 763 w 1638"/>
              <a:gd name="T87" fmla="*/ 592 h 1900"/>
              <a:gd name="T88" fmla="*/ 625 w 1638"/>
              <a:gd name="T89" fmla="*/ 654 h 1900"/>
              <a:gd name="T90" fmla="*/ 1087 w 1638"/>
              <a:gd name="T91" fmla="*/ 496 h 1900"/>
              <a:gd name="T92" fmla="*/ 1187 w 1638"/>
              <a:gd name="T93" fmla="*/ 531 h 1900"/>
              <a:gd name="T94" fmla="*/ 1114 w 1638"/>
              <a:gd name="T95" fmla="*/ 388 h 1900"/>
              <a:gd name="T96" fmla="*/ 1291 w 1638"/>
              <a:gd name="T97" fmla="*/ 584 h 1900"/>
              <a:gd name="T98" fmla="*/ 1430 w 1638"/>
              <a:gd name="T99" fmla="*/ 484 h 1900"/>
              <a:gd name="T100" fmla="*/ 1473 w 1638"/>
              <a:gd name="T101" fmla="*/ 469 h 1900"/>
              <a:gd name="T102" fmla="*/ 1388 w 1638"/>
              <a:gd name="T103" fmla="*/ 357 h 1900"/>
              <a:gd name="T104" fmla="*/ 1473 w 1638"/>
              <a:gd name="T105" fmla="*/ 246 h 1900"/>
              <a:gd name="T106" fmla="*/ 1430 w 1638"/>
              <a:gd name="T107" fmla="*/ 230 h 1900"/>
              <a:gd name="T108" fmla="*/ 1257 w 1638"/>
              <a:gd name="T109" fmla="*/ 230 h 1900"/>
              <a:gd name="T110" fmla="*/ 1218 w 1638"/>
              <a:gd name="T111" fmla="*/ 246 h 1900"/>
              <a:gd name="T112" fmla="*/ 1272 w 1638"/>
              <a:gd name="T113" fmla="*/ 327 h 1900"/>
              <a:gd name="T114" fmla="*/ 1164 w 1638"/>
              <a:gd name="T115" fmla="*/ 215 h 1900"/>
              <a:gd name="T116" fmla="*/ 1303 w 1638"/>
              <a:gd name="T117" fmla="*/ 130 h 1900"/>
              <a:gd name="T118" fmla="*/ 1476 w 1638"/>
              <a:gd name="T119" fmla="*/ 165 h 1900"/>
              <a:gd name="T120" fmla="*/ 1573 w 1638"/>
              <a:gd name="T121" fmla="*/ 311 h 1900"/>
              <a:gd name="T122" fmla="*/ 1538 w 1638"/>
              <a:gd name="T123" fmla="*/ 488 h 1900"/>
              <a:gd name="T124" fmla="*/ 1392 w 1638"/>
              <a:gd name="T125" fmla="*/ 584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8" h="1900">
                <a:moveTo>
                  <a:pt x="1345" y="65"/>
                </a:moveTo>
                <a:lnTo>
                  <a:pt x="1291" y="69"/>
                </a:lnTo>
                <a:lnTo>
                  <a:pt x="1237" y="84"/>
                </a:lnTo>
                <a:lnTo>
                  <a:pt x="1191" y="107"/>
                </a:lnTo>
                <a:lnTo>
                  <a:pt x="1149" y="142"/>
                </a:lnTo>
                <a:lnTo>
                  <a:pt x="1110" y="180"/>
                </a:lnTo>
                <a:lnTo>
                  <a:pt x="1083" y="223"/>
                </a:lnTo>
                <a:lnTo>
                  <a:pt x="1064" y="273"/>
                </a:lnTo>
                <a:lnTo>
                  <a:pt x="1052" y="327"/>
                </a:lnTo>
                <a:lnTo>
                  <a:pt x="555" y="327"/>
                </a:lnTo>
                <a:lnTo>
                  <a:pt x="532" y="211"/>
                </a:lnTo>
                <a:lnTo>
                  <a:pt x="520" y="177"/>
                </a:lnTo>
                <a:lnTo>
                  <a:pt x="501" y="150"/>
                </a:lnTo>
                <a:lnTo>
                  <a:pt x="478" y="127"/>
                </a:lnTo>
                <a:lnTo>
                  <a:pt x="447" y="115"/>
                </a:lnTo>
                <a:lnTo>
                  <a:pt x="104" y="0"/>
                </a:lnTo>
                <a:lnTo>
                  <a:pt x="93" y="0"/>
                </a:lnTo>
                <a:lnTo>
                  <a:pt x="81" y="4"/>
                </a:lnTo>
                <a:lnTo>
                  <a:pt x="73" y="7"/>
                </a:lnTo>
                <a:lnTo>
                  <a:pt x="66" y="19"/>
                </a:lnTo>
                <a:lnTo>
                  <a:pt x="66" y="30"/>
                </a:lnTo>
                <a:lnTo>
                  <a:pt x="66" y="42"/>
                </a:lnTo>
                <a:lnTo>
                  <a:pt x="73" y="54"/>
                </a:lnTo>
                <a:lnTo>
                  <a:pt x="85" y="57"/>
                </a:lnTo>
                <a:lnTo>
                  <a:pt x="428" y="173"/>
                </a:lnTo>
                <a:lnTo>
                  <a:pt x="443" y="180"/>
                </a:lnTo>
                <a:lnTo>
                  <a:pt x="455" y="192"/>
                </a:lnTo>
                <a:lnTo>
                  <a:pt x="466" y="207"/>
                </a:lnTo>
                <a:lnTo>
                  <a:pt x="470" y="223"/>
                </a:lnTo>
                <a:lnTo>
                  <a:pt x="493" y="327"/>
                </a:lnTo>
                <a:lnTo>
                  <a:pt x="31" y="327"/>
                </a:lnTo>
                <a:lnTo>
                  <a:pt x="12" y="330"/>
                </a:lnTo>
                <a:lnTo>
                  <a:pt x="0" y="342"/>
                </a:lnTo>
                <a:lnTo>
                  <a:pt x="0" y="361"/>
                </a:lnTo>
                <a:lnTo>
                  <a:pt x="4" y="377"/>
                </a:lnTo>
                <a:lnTo>
                  <a:pt x="655" y="1319"/>
                </a:lnTo>
                <a:lnTo>
                  <a:pt x="655" y="1638"/>
                </a:lnTo>
                <a:lnTo>
                  <a:pt x="651" y="1677"/>
                </a:lnTo>
                <a:lnTo>
                  <a:pt x="640" y="1715"/>
                </a:lnTo>
                <a:lnTo>
                  <a:pt x="621" y="1750"/>
                </a:lnTo>
                <a:lnTo>
                  <a:pt x="598" y="1777"/>
                </a:lnTo>
                <a:lnTo>
                  <a:pt x="567" y="1804"/>
                </a:lnTo>
                <a:lnTo>
                  <a:pt x="536" y="1819"/>
                </a:lnTo>
                <a:lnTo>
                  <a:pt x="497" y="1831"/>
                </a:lnTo>
                <a:lnTo>
                  <a:pt x="455" y="1838"/>
                </a:lnTo>
                <a:lnTo>
                  <a:pt x="443" y="1838"/>
                </a:lnTo>
                <a:lnTo>
                  <a:pt x="436" y="1846"/>
                </a:lnTo>
                <a:lnTo>
                  <a:pt x="428" y="1854"/>
                </a:lnTo>
                <a:lnTo>
                  <a:pt x="424" y="1869"/>
                </a:lnTo>
                <a:lnTo>
                  <a:pt x="428" y="1881"/>
                </a:lnTo>
                <a:lnTo>
                  <a:pt x="436" y="1888"/>
                </a:lnTo>
                <a:lnTo>
                  <a:pt x="443" y="1896"/>
                </a:lnTo>
                <a:lnTo>
                  <a:pt x="455" y="1900"/>
                </a:lnTo>
                <a:lnTo>
                  <a:pt x="917" y="1900"/>
                </a:lnTo>
                <a:lnTo>
                  <a:pt x="929" y="1896"/>
                </a:lnTo>
                <a:lnTo>
                  <a:pt x="941" y="1888"/>
                </a:lnTo>
                <a:lnTo>
                  <a:pt x="944" y="1881"/>
                </a:lnTo>
                <a:lnTo>
                  <a:pt x="948" y="1869"/>
                </a:lnTo>
                <a:lnTo>
                  <a:pt x="944" y="1854"/>
                </a:lnTo>
                <a:lnTo>
                  <a:pt x="941" y="1846"/>
                </a:lnTo>
                <a:lnTo>
                  <a:pt x="929" y="1838"/>
                </a:lnTo>
                <a:lnTo>
                  <a:pt x="917" y="1838"/>
                </a:lnTo>
                <a:lnTo>
                  <a:pt x="879" y="1831"/>
                </a:lnTo>
                <a:lnTo>
                  <a:pt x="840" y="1819"/>
                </a:lnTo>
                <a:lnTo>
                  <a:pt x="806" y="1804"/>
                </a:lnTo>
                <a:lnTo>
                  <a:pt x="775" y="1777"/>
                </a:lnTo>
                <a:lnTo>
                  <a:pt x="752" y="1750"/>
                </a:lnTo>
                <a:lnTo>
                  <a:pt x="732" y="1715"/>
                </a:lnTo>
                <a:lnTo>
                  <a:pt x="721" y="1677"/>
                </a:lnTo>
                <a:lnTo>
                  <a:pt x="717" y="1638"/>
                </a:lnTo>
                <a:lnTo>
                  <a:pt x="717" y="1319"/>
                </a:lnTo>
                <a:lnTo>
                  <a:pt x="1203" y="615"/>
                </a:lnTo>
                <a:lnTo>
                  <a:pt x="1237" y="631"/>
                </a:lnTo>
                <a:lnTo>
                  <a:pt x="1272" y="642"/>
                </a:lnTo>
                <a:lnTo>
                  <a:pt x="1307" y="650"/>
                </a:lnTo>
                <a:lnTo>
                  <a:pt x="1345" y="650"/>
                </a:lnTo>
                <a:lnTo>
                  <a:pt x="1403" y="646"/>
                </a:lnTo>
                <a:lnTo>
                  <a:pt x="1461" y="627"/>
                </a:lnTo>
                <a:lnTo>
                  <a:pt x="1511" y="600"/>
                </a:lnTo>
                <a:lnTo>
                  <a:pt x="1554" y="565"/>
                </a:lnTo>
                <a:lnTo>
                  <a:pt x="1588" y="523"/>
                </a:lnTo>
                <a:lnTo>
                  <a:pt x="1615" y="473"/>
                </a:lnTo>
                <a:lnTo>
                  <a:pt x="1635" y="415"/>
                </a:lnTo>
                <a:lnTo>
                  <a:pt x="1638" y="357"/>
                </a:lnTo>
                <a:lnTo>
                  <a:pt x="1635" y="300"/>
                </a:lnTo>
                <a:lnTo>
                  <a:pt x="1615" y="242"/>
                </a:lnTo>
                <a:lnTo>
                  <a:pt x="1588" y="192"/>
                </a:lnTo>
                <a:lnTo>
                  <a:pt x="1554" y="150"/>
                </a:lnTo>
                <a:lnTo>
                  <a:pt x="1511" y="115"/>
                </a:lnTo>
                <a:lnTo>
                  <a:pt x="1461" y="88"/>
                </a:lnTo>
                <a:lnTo>
                  <a:pt x="1403" y="69"/>
                </a:lnTo>
                <a:lnTo>
                  <a:pt x="1345" y="65"/>
                </a:lnTo>
                <a:lnTo>
                  <a:pt x="1345" y="65"/>
                </a:lnTo>
                <a:close/>
                <a:moveTo>
                  <a:pt x="89" y="388"/>
                </a:moveTo>
                <a:lnTo>
                  <a:pt x="505" y="388"/>
                </a:lnTo>
                <a:lnTo>
                  <a:pt x="559" y="654"/>
                </a:lnTo>
                <a:lnTo>
                  <a:pt x="274" y="654"/>
                </a:lnTo>
                <a:lnTo>
                  <a:pt x="89" y="388"/>
                </a:lnTo>
                <a:close/>
                <a:moveTo>
                  <a:pt x="748" y="1838"/>
                </a:moveTo>
                <a:lnTo>
                  <a:pt x="625" y="1838"/>
                </a:lnTo>
                <a:lnTo>
                  <a:pt x="659" y="1800"/>
                </a:lnTo>
                <a:lnTo>
                  <a:pt x="686" y="1762"/>
                </a:lnTo>
                <a:lnTo>
                  <a:pt x="713" y="1800"/>
                </a:lnTo>
                <a:lnTo>
                  <a:pt x="748" y="1838"/>
                </a:lnTo>
                <a:lnTo>
                  <a:pt x="748" y="1838"/>
                </a:lnTo>
                <a:close/>
                <a:moveTo>
                  <a:pt x="686" y="1254"/>
                </a:moveTo>
                <a:lnTo>
                  <a:pt x="316" y="715"/>
                </a:lnTo>
                <a:lnTo>
                  <a:pt x="574" y="715"/>
                </a:lnTo>
                <a:lnTo>
                  <a:pt x="655" y="1119"/>
                </a:lnTo>
                <a:lnTo>
                  <a:pt x="667" y="1138"/>
                </a:lnTo>
                <a:lnTo>
                  <a:pt x="686" y="1142"/>
                </a:lnTo>
                <a:lnTo>
                  <a:pt x="694" y="1142"/>
                </a:lnTo>
                <a:lnTo>
                  <a:pt x="705" y="1138"/>
                </a:lnTo>
                <a:lnTo>
                  <a:pt x="713" y="1131"/>
                </a:lnTo>
                <a:lnTo>
                  <a:pt x="717" y="1119"/>
                </a:lnTo>
                <a:lnTo>
                  <a:pt x="717" y="1108"/>
                </a:lnTo>
                <a:lnTo>
                  <a:pt x="636" y="715"/>
                </a:lnTo>
                <a:lnTo>
                  <a:pt x="725" y="715"/>
                </a:lnTo>
                <a:lnTo>
                  <a:pt x="744" y="757"/>
                </a:lnTo>
                <a:lnTo>
                  <a:pt x="771" y="788"/>
                </a:lnTo>
                <a:lnTo>
                  <a:pt x="810" y="807"/>
                </a:lnTo>
                <a:lnTo>
                  <a:pt x="829" y="811"/>
                </a:lnTo>
                <a:lnTo>
                  <a:pt x="852" y="815"/>
                </a:lnTo>
                <a:lnTo>
                  <a:pt x="875" y="811"/>
                </a:lnTo>
                <a:lnTo>
                  <a:pt x="894" y="807"/>
                </a:lnTo>
                <a:lnTo>
                  <a:pt x="933" y="788"/>
                </a:lnTo>
                <a:lnTo>
                  <a:pt x="960" y="757"/>
                </a:lnTo>
                <a:lnTo>
                  <a:pt x="979" y="715"/>
                </a:lnTo>
                <a:lnTo>
                  <a:pt x="1060" y="715"/>
                </a:lnTo>
                <a:lnTo>
                  <a:pt x="686" y="1254"/>
                </a:lnTo>
                <a:close/>
                <a:moveTo>
                  <a:pt x="914" y="715"/>
                </a:moveTo>
                <a:lnTo>
                  <a:pt x="902" y="731"/>
                </a:lnTo>
                <a:lnTo>
                  <a:pt x="887" y="742"/>
                </a:lnTo>
                <a:lnTo>
                  <a:pt x="871" y="750"/>
                </a:lnTo>
                <a:lnTo>
                  <a:pt x="852" y="754"/>
                </a:lnTo>
                <a:lnTo>
                  <a:pt x="833" y="750"/>
                </a:lnTo>
                <a:lnTo>
                  <a:pt x="817" y="742"/>
                </a:lnTo>
                <a:lnTo>
                  <a:pt x="802" y="731"/>
                </a:lnTo>
                <a:lnTo>
                  <a:pt x="790" y="715"/>
                </a:lnTo>
                <a:lnTo>
                  <a:pt x="914" y="715"/>
                </a:lnTo>
                <a:close/>
                <a:moveTo>
                  <a:pt x="790" y="654"/>
                </a:moveTo>
                <a:lnTo>
                  <a:pt x="802" y="638"/>
                </a:lnTo>
                <a:lnTo>
                  <a:pt x="817" y="627"/>
                </a:lnTo>
                <a:lnTo>
                  <a:pt x="833" y="619"/>
                </a:lnTo>
                <a:lnTo>
                  <a:pt x="852" y="619"/>
                </a:lnTo>
                <a:lnTo>
                  <a:pt x="871" y="619"/>
                </a:lnTo>
                <a:lnTo>
                  <a:pt x="887" y="627"/>
                </a:lnTo>
                <a:lnTo>
                  <a:pt x="902" y="638"/>
                </a:lnTo>
                <a:lnTo>
                  <a:pt x="914" y="654"/>
                </a:lnTo>
                <a:lnTo>
                  <a:pt x="790" y="654"/>
                </a:lnTo>
                <a:close/>
                <a:moveTo>
                  <a:pt x="1103" y="654"/>
                </a:moveTo>
                <a:lnTo>
                  <a:pt x="979" y="654"/>
                </a:lnTo>
                <a:lnTo>
                  <a:pt x="960" y="615"/>
                </a:lnTo>
                <a:lnTo>
                  <a:pt x="933" y="584"/>
                </a:lnTo>
                <a:lnTo>
                  <a:pt x="894" y="565"/>
                </a:lnTo>
                <a:lnTo>
                  <a:pt x="875" y="557"/>
                </a:lnTo>
                <a:lnTo>
                  <a:pt x="852" y="557"/>
                </a:lnTo>
                <a:lnTo>
                  <a:pt x="840" y="557"/>
                </a:lnTo>
                <a:lnTo>
                  <a:pt x="821" y="515"/>
                </a:lnTo>
                <a:lnTo>
                  <a:pt x="790" y="477"/>
                </a:lnTo>
                <a:lnTo>
                  <a:pt x="748" y="442"/>
                </a:lnTo>
                <a:lnTo>
                  <a:pt x="721" y="434"/>
                </a:lnTo>
                <a:lnTo>
                  <a:pt x="694" y="427"/>
                </a:lnTo>
                <a:lnTo>
                  <a:pt x="678" y="427"/>
                </a:lnTo>
                <a:lnTo>
                  <a:pt x="671" y="431"/>
                </a:lnTo>
                <a:lnTo>
                  <a:pt x="659" y="438"/>
                </a:lnTo>
                <a:lnTo>
                  <a:pt x="655" y="450"/>
                </a:lnTo>
                <a:lnTo>
                  <a:pt x="655" y="465"/>
                </a:lnTo>
                <a:lnTo>
                  <a:pt x="663" y="473"/>
                </a:lnTo>
                <a:lnTo>
                  <a:pt x="671" y="481"/>
                </a:lnTo>
                <a:lnTo>
                  <a:pt x="682" y="488"/>
                </a:lnTo>
                <a:lnTo>
                  <a:pt x="725" y="500"/>
                </a:lnTo>
                <a:lnTo>
                  <a:pt x="752" y="523"/>
                </a:lnTo>
                <a:lnTo>
                  <a:pt x="771" y="550"/>
                </a:lnTo>
                <a:lnTo>
                  <a:pt x="783" y="577"/>
                </a:lnTo>
                <a:lnTo>
                  <a:pt x="763" y="592"/>
                </a:lnTo>
                <a:lnTo>
                  <a:pt x="748" y="611"/>
                </a:lnTo>
                <a:lnTo>
                  <a:pt x="732" y="631"/>
                </a:lnTo>
                <a:lnTo>
                  <a:pt x="725" y="654"/>
                </a:lnTo>
                <a:lnTo>
                  <a:pt x="625" y="654"/>
                </a:lnTo>
                <a:lnTo>
                  <a:pt x="567" y="388"/>
                </a:lnTo>
                <a:lnTo>
                  <a:pt x="1052" y="388"/>
                </a:lnTo>
                <a:lnTo>
                  <a:pt x="1064" y="442"/>
                </a:lnTo>
                <a:lnTo>
                  <a:pt x="1087" y="496"/>
                </a:lnTo>
                <a:lnTo>
                  <a:pt x="1114" y="542"/>
                </a:lnTo>
                <a:lnTo>
                  <a:pt x="1153" y="581"/>
                </a:lnTo>
                <a:lnTo>
                  <a:pt x="1103" y="654"/>
                </a:lnTo>
                <a:close/>
                <a:moveTo>
                  <a:pt x="1187" y="531"/>
                </a:moveTo>
                <a:lnTo>
                  <a:pt x="1160" y="500"/>
                </a:lnTo>
                <a:lnTo>
                  <a:pt x="1141" y="465"/>
                </a:lnTo>
                <a:lnTo>
                  <a:pt x="1126" y="431"/>
                </a:lnTo>
                <a:lnTo>
                  <a:pt x="1114" y="388"/>
                </a:lnTo>
                <a:lnTo>
                  <a:pt x="1288" y="388"/>
                </a:lnTo>
                <a:lnTo>
                  <a:pt x="1187" y="531"/>
                </a:lnTo>
                <a:close/>
                <a:moveTo>
                  <a:pt x="1345" y="588"/>
                </a:moveTo>
                <a:lnTo>
                  <a:pt x="1291" y="584"/>
                </a:lnTo>
                <a:lnTo>
                  <a:pt x="1241" y="565"/>
                </a:lnTo>
                <a:lnTo>
                  <a:pt x="1349" y="404"/>
                </a:lnTo>
                <a:lnTo>
                  <a:pt x="1422" y="477"/>
                </a:lnTo>
                <a:lnTo>
                  <a:pt x="1430" y="484"/>
                </a:lnTo>
                <a:lnTo>
                  <a:pt x="1442" y="488"/>
                </a:lnTo>
                <a:lnTo>
                  <a:pt x="1457" y="484"/>
                </a:lnTo>
                <a:lnTo>
                  <a:pt x="1465" y="477"/>
                </a:lnTo>
                <a:lnTo>
                  <a:pt x="1473" y="469"/>
                </a:lnTo>
                <a:lnTo>
                  <a:pt x="1476" y="457"/>
                </a:lnTo>
                <a:lnTo>
                  <a:pt x="1473" y="446"/>
                </a:lnTo>
                <a:lnTo>
                  <a:pt x="1465" y="434"/>
                </a:lnTo>
                <a:lnTo>
                  <a:pt x="1388" y="357"/>
                </a:lnTo>
                <a:lnTo>
                  <a:pt x="1465" y="280"/>
                </a:lnTo>
                <a:lnTo>
                  <a:pt x="1473" y="269"/>
                </a:lnTo>
                <a:lnTo>
                  <a:pt x="1476" y="257"/>
                </a:lnTo>
                <a:lnTo>
                  <a:pt x="1473" y="246"/>
                </a:lnTo>
                <a:lnTo>
                  <a:pt x="1465" y="238"/>
                </a:lnTo>
                <a:lnTo>
                  <a:pt x="1457" y="230"/>
                </a:lnTo>
                <a:lnTo>
                  <a:pt x="1446" y="227"/>
                </a:lnTo>
                <a:lnTo>
                  <a:pt x="1430" y="230"/>
                </a:lnTo>
                <a:lnTo>
                  <a:pt x="1422" y="238"/>
                </a:lnTo>
                <a:lnTo>
                  <a:pt x="1345" y="315"/>
                </a:lnTo>
                <a:lnTo>
                  <a:pt x="1268" y="238"/>
                </a:lnTo>
                <a:lnTo>
                  <a:pt x="1257" y="230"/>
                </a:lnTo>
                <a:lnTo>
                  <a:pt x="1245" y="227"/>
                </a:lnTo>
                <a:lnTo>
                  <a:pt x="1234" y="230"/>
                </a:lnTo>
                <a:lnTo>
                  <a:pt x="1226" y="238"/>
                </a:lnTo>
                <a:lnTo>
                  <a:pt x="1218" y="246"/>
                </a:lnTo>
                <a:lnTo>
                  <a:pt x="1214" y="257"/>
                </a:lnTo>
                <a:lnTo>
                  <a:pt x="1218" y="269"/>
                </a:lnTo>
                <a:lnTo>
                  <a:pt x="1226" y="280"/>
                </a:lnTo>
                <a:lnTo>
                  <a:pt x="1272" y="327"/>
                </a:lnTo>
                <a:lnTo>
                  <a:pt x="1114" y="327"/>
                </a:lnTo>
                <a:lnTo>
                  <a:pt x="1126" y="284"/>
                </a:lnTo>
                <a:lnTo>
                  <a:pt x="1141" y="246"/>
                </a:lnTo>
                <a:lnTo>
                  <a:pt x="1164" y="215"/>
                </a:lnTo>
                <a:lnTo>
                  <a:pt x="1191" y="184"/>
                </a:lnTo>
                <a:lnTo>
                  <a:pt x="1226" y="161"/>
                </a:lnTo>
                <a:lnTo>
                  <a:pt x="1261" y="142"/>
                </a:lnTo>
                <a:lnTo>
                  <a:pt x="1303" y="130"/>
                </a:lnTo>
                <a:lnTo>
                  <a:pt x="1345" y="127"/>
                </a:lnTo>
                <a:lnTo>
                  <a:pt x="1392" y="130"/>
                </a:lnTo>
                <a:lnTo>
                  <a:pt x="1434" y="146"/>
                </a:lnTo>
                <a:lnTo>
                  <a:pt x="1476" y="165"/>
                </a:lnTo>
                <a:lnTo>
                  <a:pt x="1507" y="192"/>
                </a:lnTo>
                <a:lnTo>
                  <a:pt x="1538" y="227"/>
                </a:lnTo>
                <a:lnTo>
                  <a:pt x="1557" y="269"/>
                </a:lnTo>
                <a:lnTo>
                  <a:pt x="1573" y="311"/>
                </a:lnTo>
                <a:lnTo>
                  <a:pt x="1577" y="357"/>
                </a:lnTo>
                <a:lnTo>
                  <a:pt x="1573" y="404"/>
                </a:lnTo>
                <a:lnTo>
                  <a:pt x="1557" y="446"/>
                </a:lnTo>
                <a:lnTo>
                  <a:pt x="1538" y="488"/>
                </a:lnTo>
                <a:lnTo>
                  <a:pt x="1507" y="523"/>
                </a:lnTo>
                <a:lnTo>
                  <a:pt x="1476" y="550"/>
                </a:lnTo>
                <a:lnTo>
                  <a:pt x="1434" y="573"/>
                </a:lnTo>
                <a:lnTo>
                  <a:pt x="1392" y="584"/>
                </a:lnTo>
                <a:lnTo>
                  <a:pt x="1345" y="588"/>
                </a:lnTo>
                <a:lnTo>
                  <a:pt x="1345" y="5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9" name="Group 98"/>
          <p:cNvGrpSpPr/>
          <p:nvPr/>
        </p:nvGrpSpPr>
        <p:grpSpPr>
          <a:xfrm>
            <a:off x="6101335" y="1497810"/>
            <a:ext cx="438986" cy="634276"/>
            <a:chOff x="557213" y="3224213"/>
            <a:chExt cx="2087562" cy="3016250"/>
          </a:xfrm>
        </p:grpSpPr>
        <p:sp>
          <p:nvSpPr>
            <p:cNvPr id="100" name="Freeform 175"/>
            <p:cNvSpPr>
              <a:spLocks noEditPoints="1"/>
            </p:cNvSpPr>
            <p:nvPr/>
          </p:nvSpPr>
          <p:spPr bwMode="auto">
            <a:xfrm>
              <a:off x="557213" y="3224213"/>
              <a:ext cx="2087562" cy="3016250"/>
            </a:xfrm>
            <a:custGeom>
              <a:avLst/>
              <a:gdLst>
                <a:gd name="T0" fmla="*/ 810 w 1315"/>
                <a:gd name="T1" fmla="*/ 104 h 1900"/>
                <a:gd name="T2" fmla="*/ 763 w 1315"/>
                <a:gd name="T3" fmla="*/ 34 h 1900"/>
                <a:gd name="T4" fmla="*/ 686 w 1315"/>
                <a:gd name="T5" fmla="*/ 0 h 1900"/>
                <a:gd name="T6" fmla="*/ 602 w 1315"/>
                <a:gd name="T7" fmla="*/ 7 h 1900"/>
                <a:gd name="T8" fmla="*/ 536 w 1315"/>
                <a:gd name="T9" fmla="*/ 57 h 1900"/>
                <a:gd name="T10" fmla="*/ 497 w 1315"/>
                <a:gd name="T11" fmla="*/ 130 h 1900"/>
                <a:gd name="T12" fmla="*/ 100 w 1315"/>
                <a:gd name="T13" fmla="*/ 142 h 1900"/>
                <a:gd name="T14" fmla="*/ 31 w 1315"/>
                <a:gd name="T15" fmla="*/ 200 h 1900"/>
                <a:gd name="T16" fmla="*/ 0 w 1315"/>
                <a:gd name="T17" fmla="*/ 292 h 1900"/>
                <a:gd name="T18" fmla="*/ 16 w 1315"/>
                <a:gd name="T19" fmla="*/ 1800 h 1900"/>
                <a:gd name="T20" fmla="*/ 73 w 1315"/>
                <a:gd name="T21" fmla="*/ 1869 h 1900"/>
                <a:gd name="T22" fmla="*/ 166 w 1315"/>
                <a:gd name="T23" fmla="*/ 1900 h 1900"/>
                <a:gd name="T24" fmla="*/ 1214 w 1315"/>
                <a:gd name="T25" fmla="*/ 1885 h 1900"/>
                <a:gd name="T26" fmla="*/ 1288 w 1315"/>
                <a:gd name="T27" fmla="*/ 1827 h 1900"/>
                <a:gd name="T28" fmla="*/ 1315 w 1315"/>
                <a:gd name="T29" fmla="*/ 1735 h 1900"/>
                <a:gd name="T30" fmla="*/ 1303 w 1315"/>
                <a:gd name="T31" fmla="*/ 230 h 1900"/>
                <a:gd name="T32" fmla="*/ 1241 w 1315"/>
                <a:gd name="T33" fmla="*/ 157 h 1900"/>
                <a:gd name="T34" fmla="*/ 1153 w 1315"/>
                <a:gd name="T35" fmla="*/ 130 h 1900"/>
                <a:gd name="T36" fmla="*/ 428 w 1315"/>
                <a:gd name="T37" fmla="*/ 211 h 1900"/>
                <a:gd name="T38" fmla="*/ 459 w 1315"/>
                <a:gd name="T39" fmla="*/ 192 h 1900"/>
                <a:gd name="T40" fmla="*/ 548 w 1315"/>
                <a:gd name="T41" fmla="*/ 180 h 1900"/>
                <a:gd name="T42" fmla="*/ 559 w 1315"/>
                <a:gd name="T43" fmla="*/ 142 h 1900"/>
                <a:gd name="T44" fmla="*/ 621 w 1315"/>
                <a:gd name="T45" fmla="*/ 69 h 1900"/>
                <a:gd name="T46" fmla="*/ 679 w 1315"/>
                <a:gd name="T47" fmla="*/ 61 h 1900"/>
                <a:gd name="T48" fmla="*/ 752 w 1315"/>
                <a:gd name="T49" fmla="*/ 123 h 1900"/>
                <a:gd name="T50" fmla="*/ 760 w 1315"/>
                <a:gd name="T51" fmla="*/ 173 h 1900"/>
                <a:gd name="T52" fmla="*/ 790 w 1315"/>
                <a:gd name="T53" fmla="*/ 192 h 1900"/>
                <a:gd name="T54" fmla="*/ 879 w 1315"/>
                <a:gd name="T55" fmla="*/ 204 h 1900"/>
                <a:gd name="T56" fmla="*/ 891 w 1315"/>
                <a:gd name="T57" fmla="*/ 292 h 1900"/>
                <a:gd name="T58" fmla="*/ 868 w 1315"/>
                <a:gd name="T59" fmla="*/ 323 h 1900"/>
                <a:gd name="T60" fmla="*/ 447 w 1315"/>
                <a:gd name="T61" fmla="*/ 323 h 1900"/>
                <a:gd name="T62" fmla="*/ 424 w 1315"/>
                <a:gd name="T63" fmla="*/ 292 h 1900"/>
                <a:gd name="T64" fmla="*/ 424 w 1315"/>
                <a:gd name="T65" fmla="*/ 227 h 1900"/>
                <a:gd name="T66" fmla="*/ 887 w 1315"/>
                <a:gd name="T67" fmla="*/ 384 h 1900"/>
                <a:gd name="T68" fmla="*/ 948 w 1315"/>
                <a:gd name="T69" fmla="*/ 323 h 1900"/>
                <a:gd name="T70" fmla="*/ 197 w 1315"/>
                <a:gd name="T71" fmla="*/ 1704 h 1900"/>
                <a:gd name="T72" fmla="*/ 382 w 1315"/>
                <a:gd name="T73" fmla="*/ 350 h 1900"/>
                <a:gd name="T74" fmla="*/ 459 w 1315"/>
                <a:gd name="T75" fmla="*/ 388 h 1900"/>
                <a:gd name="T76" fmla="*/ 1249 w 1315"/>
                <a:gd name="T77" fmla="*/ 1758 h 1900"/>
                <a:gd name="T78" fmla="*/ 1191 w 1315"/>
                <a:gd name="T79" fmla="*/ 1827 h 1900"/>
                <a:gd name="T80" fmla="*/ 166 w 1315"/>
                <a:gd name="T81" fmla="*/ 1838 h 1900"/>
                <a:gd name="T82" fmla="*/ 93 w 1315"/>
                <a:gd name="T83" fmla="*/ 1808 h 1900"/>
                <a:gd name="T84" fmla="*/ 66 w 1315"/>
                <a:gd name="T85" fmla="*/ 1735 h 1900"/>
                <a:gd name="T86" fmla="*/ 73 w 1315"/>
                <a:gd name="T87" fmla="*/ 254 h 1900"/>
                <a:gd name="T88" fmla="*/ 143 w 1315"/>
                <a:gd name="T89" fmla="*/ 192 h 1900"/>
                <a:gd name="T90" fmla="*/ 363 w 1315"/>
                <a:gd name="T91" fmla="*/ 227 h 1900"/>
                <a:gd name="T92" fmla="*/ 154 w 1315"/>
                <a:gd name="T93" fmla="*/ 265 h 1900"/>
                <a:gd name="T94" fmla="*/ 135 w 1315"/>
                <a:gd name="T95" fmla="*/ 292 h 1900"/>
                <a:gd name="T96" fmla="*/ 143 w 1315"/>
                <a:gd name="T97" fmla="*/ 1758 h 1900"/>
                <a:gd name="T98" fmla="*/ 1153 w 1315"/>
                <a:gd name="T99" fmla="*/ 1765 h 1900"/>
                <a:gd name="T100" fmla="*/ 1180 w 1315"/>
                <a:gd name="T101" fmla="*/ 1750 h 1900"/>
                <a:gd name="T102" fmla="*/ 1180 w 1315"/>
                <a:gd name="T103" fmla="*/ 280 h 1900"/>
                <a:gd name="T104" fmla="*/ 1153 w 1315"/>
                <a:gd name="T105" fmla="*/ 261 h 1900"/>
                <a:gd name="T106" fmla="*/ 945 w 1315"/>
                <a:gd name="T107" fmla="*/ 192 h 1900"/>
                <a:gd name="T108" fmla="*/ 1191 w 1315"/>
                <a:gd name="T109" fmla="*/ 200 h 1900"/>
                <a:gd name="T110" fmla="*/ 1249 w 1315"/>
                <a:gd name="T111" fmla="*/ 273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5" h="1900">
                  <a:moveTo>
                    <a:pt x="1153" y="130"/>
                  </a:moveTo>
                  <a:lnTo>
                    <a:pt x="817" y="130"/>
                  </a:lnTo>
                  <a:lnTo>
                    <a:pt x="810" y="104"/>
                  </a:lnTo>
                  <a:lnTo>
                    <a:pt x="798" y="77"/>
                  </a:lnTo>
                  <a:lnTo>
                    <a:pt x="783" y="57"/>
                  </a:lnTo>
                  <a:lnTo>
                    <a:pt x="763" y="34"/>
                  </a:lnTo>
                  <a:lnTo>
                    <a:pt x="740" y="19"/>
                  </a:lnTo>
                  <a:lnTo>
                    <a:pt x="713" y="7"/>
                  </a:lnTo>
                  <a:lnTo>
                    <a:pt x="686" y="0"/>
                  </a:lnTo>
                  <a:lnTo>
                    <a:pt x="659" y="0"/>
                  </a:lnTo>
                  <a:lnTo>
                    <a:pt x="629" y="0"/>
                  </a:lnTo>
                  <a:lnTo>
                    <a:pt x="602" y="7"/>
                  </a:lnTo>
                  <a:lnTo>
                    <a:pt x="578" y="19"/>
                  </a:lnTo>
                  <a:lnTo>
                    <a:pt x="555" y="34"/>
                  </a:lnTo>
                  <a:lnTo>
                    <a:pt x="536" y="57"/>
                  </a:lnTo>
                  <a:lnTo>
                    <a:pt x="521" y="77"/>
                  </a:lnTo>
                  <a:lnTo>
                    <a:pt x="505" y="104"/>
                  </a:lnTo>
                  <a:lnTo>
                    <a:pt x="497" y="130"/>
                  </a:lnTo>
                  <a:lnTo>
                    <a:pt x="166" y="130"/>
                  </a:lnTo>
                  <a:lnTo>
                    <a:pt x="131" y="134"/>
                  </a:lnTo>
                  <a:lnTo>
                    <a:pt x="100" y="142"/>
                  </a:lnTo>
                  <a:lnTo>
                    <a:pt x="73" y="157"/>
                  </a:lnTo>
                  <a:lnTo>
                    <a:pt x="50" y="177"/>
                  </a:lnTo>
                  <a:lnTo>
                    <a:pt x="31" y="200"/>
                  </a:lnTo>
                  <a:lnTo>
                    <a:pt x="16" y="230"/>
                  </a:lnTo>
                  <a:lnTo>
                    <a:pt x="4" y="257"/>
                  </a:lnTo>
                  <a:lnTo>
                    <a:pt x="0" y="292"/>
                  </a:lnTo>
                  <a:lnTo>
                    <a:pt x="0" y="1735"/>
                  </a:lnTo>
                  <a:lnTo>
                    <a:pt x="4" y="1769"/>
                  </a:lnTo>
                  <a:lnTo>
                    <a:pt x="16" y="1800"/>
                  </a:lnTo>
                  <a:lnTo>
                    <a:pt x="31" y="1827"/>
                  </a:lnTo>
                  <a:lnTo>
                    <a:pt x="50" y="1850"/>
                  </a:lnTo>
                  <a:lnTo>
                    <a:pt x="73" y="1869"/>
                  </a:lnTo>
                  <a:lnTo>
                    <a:pt x="100" y="1885"/>
                  </a:lnTo>
                  <a:lnTo>
                    <a:pt x="131" y="1896"/>
                  </a:lnTo>
                  <a:lnTo>
                    <a:pt x="166" y="1900"/>
                  </a:lnTo>
                  <a:lnTo>
                    <a:pt x="1153" y="1900"/>
                  </a:lnTo>
                  <a:lnTo>
                    <a:pt x="1184" y="1896"/>
                  </a:lnTo>
                  <a:lnTo>
                    <a:pt x="1214" y="1885"/>
                  </a:lnTo>
                  <a:lnTo>
                    <a:pt x="1241" y="1869"/>
                  </a:lnTo>
                  <a:lnTo>
                    <a:pt x="1265" y="1850"/>
                  </a:lnTo>
                  <a:lnTo>
                    <a:pt x="1288" y="1827"/>
                  </a:lnTo>
                  <a:lnTo>
                    <a:pt x="1303" y="1800"/>
                  </a:lnTo>
                  <a:lnTo>
                    <a:pt x="1311" y="1769"/>
                  </a:lnTo>
                  <a:lnTo>
                    <a:pt x="1315" y="1735"/>
                  </a:lnTo>
                  <a:lnTo>
                    <a:pt x="1315" y="292"/>
                  </a:lnTo>
                  <a:lnTo>
                    <a:pt x="1311" y="257"/>
                  </a:lnTo>
                  <a:lnTo>
                    <a:pt x="1303" y="230"/>
                  </a:lnTo>
                  <a:lnTo>
                    <a:pt x="1288" y="200"/>
                  </a:lnTo>
                  <a:lnTo>
                    <a:pt x="1265" y="177"/>
                  </a:lnTo>
                  <a:lnTo>
                    <a:pt x="1241" y="157"/>
                  </a:lnTo>
                  <a:lnTo>
                    <a:pt x="1214" y="142"/>
                  </a:lnTo>
                  <a:lnTo>
                    <a:pt x="1184" y="134"/>
                  </a:lnTo>
                  <a:lnTo>
                    <a:pt x="1153" y="130"/>
                  </a:lnTo>
                  <a:lnTo>
                    <a:pt x="1153" y="130"/>
                  </a:lnTo>
                  <a:close/>
                  <a:moveTo>
                    <a:pt x="424" y="227"/>
                  </a:moveTo>
                  <a:lnTo>
                    <a:pt x="428" y="211"/>
                  </a:lnTo>
                  <a:lnTo>
                    <a:pt x="436" y="204"/>
                  </a:lnTo>
                  <a:lnTo>
                    <a:pt x="447" y="196"/>
                  </a:lnTo>
                  <a:lnTo>
                    <a:pt x="459" y="192"/>
                  </a:lnTo>
                  <a:lnTo>
                    <a:pt x="528" y="192"/>
                  </a:lnTo>
                  <a:lnTo>
                    <a:pt x="540" y="188"/>
                  </a:lnTo>
                  <a:lnTo>
                    <a:pt x="548" y="180"/>
                  </a:lnTo>
                  <a:lnTo>
                    <a:pt x="555" y="173"/>
                  </a:lnTo>
                  <a:lnTo>
                    <a:pt x="559" y="161"/>
                  </a:lnTo>
                  <a:lnTo>
                    <a:pt x="559" y="142"/>
                  </a:lnTo>
                  <a:lnTo>
                    <a:pt x="567" y="123"/>
                  </a:lnTo>
                  <a:lnTo>
                    <a:pt x="586" y="88"/>
                  </a:lnTo>
                  <a:lnTo>
                    <a:pt x="621" y="69"/>
                  </a:lnTo>
                  <a:lnTo>
                    <a:pt x="636" y="61"/>
                  </a:lnTo>
                  <a:lnTo>
                    <a:pt x="659" y="61"/>
                  </a:lnTo>
                  <a:lnTo>
                    <a:pt x="679" y="61"/>
                  </a:lnTo>
                  <a:lnTo>
                    <a:pt x="698" y="69"/>
                  </a:lnTo>
                  <a:lnTo>
                    <a:pt x="729" y="88"/>
                  </a:lnTo>
                  <a:lnTo>
                    <a:pt x="752" y="123"/>
                  </a:lnTo>
                  <a:lnTo>
                    <a:pt x="756" y="142"/>
                  </a:lnTo>
                  <a:lnTo>
                    <a:pt x="760" y="161"/>
                  </a:lnTo>
                  <a:lnTo>
                    <a:pt x="760" y="173"/>
                  </a:lnTo>
                  <a:lnTo>
                    <a:pt x="767" y="180"/>
                  </a:lnTo>
                  <a:lnTo>
                    <a:pt x="779" y="188"/>
                  </a:lnTo>
                  <a:lnTo>
                    <a:pt x="790" y="192"/>
                  </a:lnTo>
                  <a:lnTo>
                    <a:pt x="856" y="192"/>
                  </a:lnTo>
                  <a:lnTo>
                    <a:pt x="868" y="196"/>
                  </a:lnTo>
                  <a:lnTo>
                    <a:pt x="879" y="204"/>
                  </a:lnTo>
                  <a:lnTo>
                    <a:pt x="887" y="211"/>
                  </a:lnTo>
                  <a:lnTo>
                    <a:pt x="891" y="227"/>
                  </a:lnTo>
                  <a:lnTo>
                    <a:pt x="891" y="292"/>
                  </a:lnTo>
                  <a:lnTo>
                    <a:pt x="887" y="304"/>
                  </a:lnTo>
                  <a:lnTo>
                    <a:pt x="879" y="315"/>
                  </a:lnTo>
                  <a:lnTo>
                    <a:pt x="868" y="323"/>
                  </a:lnTo>
                  <a:lnTo>
                    <a:pt x="856" y="327"/>
                  </a:lnTo>
                  <a:lnTo>
                    <a:pt x="459" y="327"/>
                  </a:lnTo>
                  <a:lnTo>
                    <a:pt x="447" y="323"/>
                  </a:lnTo>
                  <a:lnTo>
                    <a:pt x="436" y="315"/>
                  </a:lnTo>
                  <a:lnTo>
                    <a:pt x="428" y="304"/>
                  </a:lnTo>
                  <a:lnTo>
                    <a:pt x="424" y="292"/>
                  </a:lnTo>
                  <a:lnTo>
                    <a:pt x="424" y="292"/>
                  </a:lnTo>
                  <a:lnTo>
                    <a:pt x="424" y="292"/>
                  </a:lnTo>
                  <a:lnTo>
                    <a:pt x="424" y="227"/>
                  </a:lnTo>
                  <a:close/>
                  <a:moveTo>
                    <a:pt x="459" y="388"/>
                  </a:moveTo>
                  <a:lnTo>
                    <a:pt x="856" y="388"/>
                  </a:lnTo>
                  <a:lnTo>
                    <a:pt x="887" y="384"/>
                  </a:lnTo>
                  <a:lnTo>
                    <a:pt x="914" y="369"/>
                  </a:lnTo>
                  <a:lnTo>
                    <a:pt x="933" y="350"/>
                  </a:lnTo>
                  <a:lnTo>
                    <a:pt x="948" y="323"/>
                  </a:lnTo>
                  <a:lnTo>
                    <a:pt x="1122" y="323"/>
                  </a:lnTo>
                  <a:lnTo>
                    <a:pt x="1122" y="1704"/>
                  </a:lnTo>
                  <a:lnTo>
                    <a:pt x="197" y="1704"/>
                  </a:lnTo>
                  <a:lnTo>
                    <a:pt x="197" y="323"/>
                  </a:lnTo>
                  <a:lnTo>
                    <a:pt x="370" y="323"/>
                  </a:lnTo>
                  <a:lnTo>
                    <a:pt x="382" y="350"/>
                  </a:lnTo>
                  <a:lnTo>
                    <a:pt x="405" y="369"/>
                  </a:lnTo>
                  <a:lnTo>
                    <a:pt x="432" y="384"/>
                  </a:lnTo>
                  <a:lnTo>
                    <a:pt x="459" y="388"/>
                  </a:lnTo>
                  <a:lnTo>
                    <a:pt x="459" y="388"/>
                  </a:lnTo>
                  <a:close/>
                  <a:moveTo>
                    <a:pt x="1253" y="1735"/>
                  </a:moveTo>
                  <a:lnTo>
                    <a:pt x="1249" y="1758"/>
                  </a:lnTo>
                  <a:lnTo>
                    <a:pt x="1245" y="1777"/>
                  </a:lnTo>
                  <a:lnTo>
                    <a:pt x="1222" y="1808"/>
                  </a:lnTo>
                  <a:lnTo>
                    <a:pt x="1191" y="1827"/>
                  </a:lnTo>
                  <a:lnTo>
                    <a:pt x="1172" y="1835"/>
                  </a:lnTo>
                  <a:lnTo>
                    <a:pt x="1153" y="1838"/>
                  </a:lnTo>
                  <a:lnTo>
                    <a:pt x="166" y="1838"/>
                  </a:lnTo>
                  <a:lnTo>
                    <a:pt x="143" y="1835"/>
                  </a:lnTo>
                  <a:lnTo>
                    <a:pt x="127" y="1827"/>
                  </a:lnTo>
                  <a:lnTo>
                    <a:pt x="93" y="1808"/>
                  </a:lnTo>
                  <a:lnTo>
                    <a:pt x="73" y="1777"/>
                  </a:lnTo>
                  <a:lnTo>
                    <a:pt x="66" y="1758"/>
                  </a:lnTo>
                  <a:lnTo>
                    <a:pt x="66" y="1735"/>
                  </a:lnTo>
                  <a:lnTo>
                    <a:pt x="66" y="292"/>
                  </a:lnTo>
                  <a:lnTo>
                    <a:pt x="66" y="273"/>
                  </a:lnTo>
                  <a:lnTo>
                    <a:pt x="73" y="254"/>
                  </a:lnTo>
                  <a:lnTo>
                    <a:pt x="93" y="219"/>
                  </a:lnTo>
                  <a:lnTo>
                    <a:pt x="127" y="200"/>
                  </a:lnTo>
                  <a:lnTo>
                    <a:pt x="143" y="192"/>
                  </a:lnTo>
                  <a:lnTo>
                    <a:pt x="166" y="192"/>
                  </a:lnTo>
                  <a:lnTo>
                    <a:pt x="370" y="192"/>
                  </a:lnTo>
                  <a:lnTo>
                    <a:pt x="363" y="227"/>
                  </a:lnTo>
                  <a:lnTo>
                    <a:pt x="363" y="261"/>
                  </a:lnTo>
                  <a:lnTo>
                    <a:pt x="166" y="261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5" y="280"/>
                  </a:lnTo>
                  <a:lnTo>
                    <a:pt x="135" y="292"/>
                  </a:lnTo>
                  <a:lnTo>
                    <a:pt x="135" y="1735"/>
                  </a:lnTo>
                  <a:lnTo>
                    <a:pt x="135" y="1750"/>
                  </a:lnTo>
                  <a:lnTo>
                    <a:pt x="143" y="1758"/>
                  </a:lnTo>
                  <a:lnTo>
                    <a:pt x="154" y="1765"/>
                  </a:lnTo>
                  <a:lnTo>
                    <a:pt x="166" y="1765"/>
                  </a:lnTo>
                  <a:lnTo>
                    <a:pt x="1153" y="1765"/>
                  </a:lnTo>
                  <a:lnTo>
                    <a:pt x="1164" y="1765"/>
                  </a:lnTo>
                  <a:lnTo>
                    <a:pt x="1172" y="1758"/>
                  </a:lnTo>
                  <a:lnTo>
                    <a:pt x="1180" y="1750"/>
                  </a:lnTo>
                  <a:lnTo>
                    <a:pt x="1184" y="1735"/>
                  </a:lnTo>
                  <a:lnTo>
                    <a:pt x="1184" y="292"/>
                  </a:lnTo>
                  <a:lnTo>
                    <a:pt x="1180" y="280"/>
                  </a:lnTo>
                  <a:lnTo>
                    <a:pt x="1172" y="269"/>
                  </a:lnTo>
                  <a:lnTo>
                    <a:pt x="1164" y="265"/>
                  </a:lnTo>
                  <a:lnTo>
                    <a:pt x="1153" y="261"/>
                  </a:lnTo>
                  <a:lnTo>
                    <a:pt x="952" y="261"/>
                  </a:lnTo>
                  <a:lnTo>
                    <a:pt x="952" y="227"/>
                  </a:lnTo>
                  <a:lnTo>
                    <a:pt x="945" y="192"/>
                  </a:lnTo>
                  <a:lnTo>
                    <a:pt x="1153" y="192"/>
                  </a:lnTo>
                  <a:lnTo>
                    <a:pt x="1172" y="192"/>
                  </a:lnTo>
                  <a:lnTo>
                    <a:pt x="1191" y="200"/>
                  </a:lnTo>
                  <a:lnTo>
                    <a:pt x="1222" y="219"/>
                  </a:lnTo>
                  <a:lnTo>
                    <a:pt x="1245" y="254"/>
                  </a:lnTo>
                  <a:lnTo>
                    <a:pt x="1249" y="273"/>
                  </a:lnTo>
                  <a:lnTo>
                    <a:pt x="1253" y="292"/>
                  </a:lnTo>
                  <a:lnTo>
                    <a:pt x="1253" y="1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76"/>
            <p:cNvSpPr>
              <a:spLocks/>
            </p:cNvSpPr>
            <p:nvPr/>
          </p:nvSpPr>
          <p:spPr bwMode="auto">
            <a:xfrm>
              <a:off x="1555750" y="3430588"/>
              <a:ext cx="96837" cy="147638"/>
            </a:xfrm>
            <a:custGeom>
              <a:avLst/>
              <a:gdLst>
                <a:gd name="T0" fmla="*/ 30 w 61"/>
                <a:gd name="T1" fmla="*/ 93 h 93"/>
                <a:gd name="T2" fmla="*/ 42 w 61"/>
                <a:gd name="T3" fmla="*/ 93 h 93"/>
                <a:gd name="T4" fmla="*/ 50 w 61"/>
                <a:gd name="T5" fmla="*/ 85 h 93"/>
                <a:gd name="T6" fmla="*/ 57 w 61"/>
                <a:gd name="T7" fmla="*/ 74 h 93"/>
                <a:gd name="T8" fmla="*/ 61 w 61"/>
                <a:gd name="T9" fmla="*/ 62 h 93"/>
                <a:gd name="T10" fmla="*/ 61 w 61"/>
                <a:gd name="T11" fmla="*/ 31 h 93"/>
                <a:gd name="T12" fmla="*/ 57 w 61"/>
                <a:gd name="T13" fmla="*/ 20 h 93"/>
                <a:gd name="T14" fmla="*/ 50 w 61"/>
                <a:gd name="T15" fmla="*/ 8 h 93"/>
                <a:gd name="T16" fmla="*/ 42 w 61"/>
                <a:gd name="T17" fmla="*/ 0 h 93"/>
                <a:gd name="T18" fmla="*/ 30 w 61"/>
                <a:gd name="T19" fmla="*/ 0 h 93"/>
                <a:gd name="T20" fmla="*/ 19 w 61"/>
                <a:gd name="T21" fmla="*/ 0 h 93"/>
                <a:gd name="T22" fmla="*/ 7 w 61"/>
                <a:gd name="T23" fmla="*/ 8 h 93"/>
                <a:gd name="T24" fmla="*/ 0 w 61"/>
                <a:gd name="T25" fmla="*/ 20 h 93"/>
                <a:gd name="T26" fmla="*/ 0 w 61"/>
                <a:gd name="T27" fmla="*/ 31 h 93"/>
                <a:gd name="T28" fmla="*/ 0 w 61"/>
                <a:gd name="T29" fmla="*/ 62 h 93"/>
                <a:gd name="T30" fmla="*/ 0 w 61"/>
                <a:gd name="T31" fmla="*/ 74 h 93"/>
                <a:gd name="T32" fmla="*/ 7 w 61"/>
                <a:gd name="T33" fmla="*/ 85 h 93"/>
                <a:gd name="T34" fmla="*/ 19 w 61"/>
                <a:gd name="T35" fmla="*/ 93 h 93"/>
                <a:gd name="T36" fmla="*/ 30 w 61"/>
                <a:gd name="T37" fmla="*/ 93 h 93"/>
                <a:gd name="T38" fmla="*/ 30 w 61"/>
                <a:gd name="T3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93">
                  <a:moveTo>
                    <a:pt x="30" y="93"/>
                  </a:moveTo>
                  <a:lnTo>
                    <a:pt x="42" y="93"/>
                  </a:lnTo>
                  <a:lnTo>
                    <a:pt x="50" y="85"/>
                  </a:lnTo>
                  <a:lnTo>
                    <a:pt x="57" y="74"/>
                  </a:lnTo>
                  <a:lnTo>
                    <a:pt x="61" y="62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7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7" y="85"/>
                  </a:lnTo>
                  <a:lnTo>
                    <a:pt x="19" y="93"/>
                  </a:lnTo>
                  <a:lnTo>
                    <a:pt x="30" y="93"/>
                  </a:lnTo>
                  <a:lnTo>
                    <a:pt x="3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77"/>
            <p:cNvSpPr>
              <a:spLocks/>
            </p:cNvSpPr>
            <p:nvPr/>
          </p:nvSpPr>
          <p:spPr bwMode="auto">
            <a:xfrm>
              <a:off x="1028700" y="4108450"/>
              <a:ext cx="777875" cy="98425"/>
            </a:xfrm>
            <a:custGeom>
              <a:avLst/>
              <a:gdLst>
                <a:gd name="T0" fmla="*/ 0 w 490"/>
                <a:gd name="T1" fmla="*/ 31 h 62"/>
                <a:gd name="T2" fmla="*/ 4 w 490"/>
                <a:gd name="T3" fmla="*/ 43 h 62"/>
                <a:gd name="T4" fmla="*/ 12 w 490"/>
                <a:gd name="T5" fmla="*/ 50 h 62"/>
                <a:gd name="T6" fmla="*/ 19 w 490"/>
                <a:gd name="T7" fmla="*/ 58 h 62"/>
                <a:gd name="T8" fmla="*/ 31 w 490"/>
                <a:gd name="T9" fmla="*/ 62 h 62"/>
                <a:gd name="T10" fmla="*/ 459 w 490"/>
                <a:gd name="T11" fmla="*/ 62 h 62"/>
                <a:gd name="T12" fmla="*/ 470 w 490"/>
                <a:gd name="T13" fmla="*/ 58 h 62"/>
                <a:gd name="T14" fmla="*/ 482 w 490"/>
                <a:gd name="T15" fmla="*/ 50 h 62"/>
                <a:gd name="T16" fmla="*/ 490 w 490"/>
                <a:gd name="T17" fmla="*/ 43 h 62"/>
                <a:gd name="T18" fmla="*/ 490 w 490"/>
                <a:gd name="T19" fmla="*/ 31 h 62"/>
                <a:gd name="T20" fmla="*/ 490 w 490"/>
                <a:gd name="T21" fmla="*/ 20 h 62"/>
                <a:gd name="T22" fmla="*/ 482 w 490"/>
                <a:gd name="T23" fmla="*/ 8 h 62"/>
                <a:gd name="T24" fmla="*/ 470 w 490"/>
                <a:gd name="T25" fmla="*/ 0 h 62"/>
                <a:gd name="T26" fmla="*/ 459 w 490"/>
                <a:gd name="T27" fmla="*/ 0 h 62"/>
                <a:gd name="T28" fmla="*/ 31 w 490"/>
                <a:gd name="T29" fmla="*/ 0 h 62"/>
                <a:gd name="T30" fmla="*/ 19 w 490"/>
                <a:gd name="T31" fmla="*/ 0 h 62"/>
                <a:gd name="T32" fmla="*/ 12 w 490"/>
                <a:gd name="T33" fmla="*/ 8 h 62"/>
                <a:gd name="T34" fmla="*/ 4 w 490"/>
                <a:gd name="T35" fmla="*/ 20 h 62"/>
                <a:gd name="T36" fmla="*/ 0 w 490"/>
                <a:gd name="T37" fmla="*/ 31 h 62"/>
                <a:gd name="T38" fmla="*/ 0 w 490"/>
                <a:gd name="T3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0" y="31"/>
                  </a:moveTo>
                  <a:lnTo>
                    <a:pt x="4" y="43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0"/>
                  </a:lnTo>
                  <a:lnTo>
                    <a:pt x="490" y="43"/>
                  </a:lnTo>
                  <a:lnTo>
                    <a:pt x="490" y="31"/>
                  </a:lnTo>
                  <a:lnTo>
                    <a:pt x="490" y="20"/>
                  </a:lnTo>
                  <a:lnTo>
                    <a:pt x="482" y="8"/>
                  </a:lnTo>
                  <a:lnTo>
                    <a:pt x="470" y="0"/>
                  </a:lnTo>
                  <a:lnTo>
                    <a:pt x="459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78"/>
            <p:cNvSpPr>
              <a:spLocks/>
            </p:cNvSpPr>
            <p:nvPr/>
          </p:nvSpPr>
          <p:spPr bwMode="auto">
            <a:xfrm>
              <a:off x="1028700" y="4316413"/>
              <a:ext cx="623887" cy="98425"/>
            </a:xfrm>
            <a:custGeom>
              <a:avLst/>
              <a:gdLst>
                <a:gd name="T0" fmla="*/ 31 w 393"/>
                <a:gd name="T1" fmla="*/ 62 h 62"/>
                <a:gd name="T2" fmla="*/ 362 w 393"/>
                <a:gd name="T3" fmla="*/ 62 h 62"/>
                <a:gd name="T4" fmla="*/ 374 w 393"/>
                <a:gd name="T5" fmla="*/ 58 h 62"/>
                <a:gd name="T6" fmla="*/ 382 w 393"/>
                <a:gd name="T7" fmla="*/ 54 h 62"/>
                <a:gd name="T8" fmla="*/ 389 w 393"/>
                <a:gd name="T9" fmla="*/ 43 h 62"/>
                <a:gd name="T10" fmla="*/ 393 w 393"/>
                <a:gd name="T11" fmla="*/ 31 h 62"/>
                <a:gd name="T12" fmla="*/ 389 w 393"/>
                <a:gd name="T13" fmla="*/ 19 h 62"/>
                <a:gd name="T14" fmla="*/ 382 w 393"/>
                <a:gd name="T15" fmla="*/ 8 h 62"/>
                <a:gd name="T16" fmla="*/ 374 w 393"/>
                <a:gd name="T17" fmla="*/ 4 h 62"/>
                <a:gd name="T18" fmla="*/ 362 w 393"/>
                <a:gd name="T19" fmla="*/ 0 h 62"/>
                <a:gd name="T20" fmla="*/ 31 w 393"/>
                <a:gd name="T21" fmla="*/ 0 h 62"/>
                <a:gd name="T22" fmla="*/ 19 w 393"/>
                <a:gd name="T23" fmla="*/ 4 h 62"/>
                <a:gd name="T24" fmla="*/ 12 w 393"/>
                <a:gd name="T25" fmla="*/ 8 h 62"/>
                <a:gd name="T26" fmla="*/ 4 w 393"/>
                <a:gd name="T27" fmla="*/ 19 h 62"/>
                <a:gd name="T28" fmla="*/ 0 w 393"/>
                <a:gd name="T29" fmla="*/ 31 h 62"/>
                <a:gd name="T30" fmla="*/ 4 w 393"/>
                <a:gd name="T31" fmla="*/ 43 h 62"/>
                <a:gd name="T32" fmla="*/ 12 w 393"/>
                <a:gd name="T33" fmla="*/ 54 h 62"/>
                <a:gd name="T34" fmla="*/ 19 w 393"/>
                <a:gd name="T35" fmla="*/ 58 h 62"/>
                <a:gd name="T36" fmla="*/ 31 w 393"/>
                <a:gd name="T37" fmla="*/ 62 h 62"/>
                <a:gd name="T38" fmla="*/ 31 w 393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2">
                  <a:moveTo>
                    <a:pt x="31" y="62"/>
                  </a:moveTo>
                  <a:lnTo>
                    <a:pt x="362" y="62"/>
                  </a:lnTo>
                  <a:lnTo>
                    <a:pt x="374" y="58"/>
                  </a:lnTo>
                  <a:lnTo>
                    <a:pt x="382" y="54"/>
                  </a:lnTo>
                  <a:lnTo>
                    <a:pt x="389" y="43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4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79"/>
            <p:cNvSpPr>
              <a:spLocks/>
            </p:cNvSpPr>
            <p:nvPr/>
          </p:nvSpPr>
          <p:spPr bwMode="auto">
            <a:xfrm>
              <a:off x="1028700" y="4524375"/>
              <a:ext cx="777875" cy="98425"/>
            </a:xfrm>
            <a:custGeom>
              <a:avLst/>
              <a:gdLst>
                <a:gd name="T0" fmla="*/ 459 w 490"/>
                <a:gd name="T1" fmla="*/ 0 h 62"/>
                <a:gd name="T2" fmla="*/ 31 w 490"/>
                <a:gd name="T3" fmla="*/ 0 h 62"/>
                <a:gd name="T4" fmla="*/ 19 w 490"/>
                <a:gd name="T5" fmla="*/ 4 h 62"/>
                <a:gd name="T6" fmla="*/ 12 w 490"/>
                <a:gd name="T7" fmla="*/ 8 h 62"/>
                <a:gd name="T8" fmla="*/ 4 w 490"/>
                <a:gd name="T9" fmla="*/ 19 h 62"/>
                <a:gd name="T10" fmla="*/ 0 w 490"/>
                <a:gd name="T11" fmla="*/ 31 h 62"/>
                <a:gd name="T12" fmla="*/ 4 w 490"/>
                <a:gd name="T13" fmla="*/ 42 h 62"/>
                <a:gd name="T14" fmla="*/ 12 w 490"/>
                <a:gd name="T15" fmla="*/ 54 h 62"/>
                <a:gd name="T16" fmla="*/ 19 w 490"/>
                <a:gd name="T17" fmla="*/ 58 h 62"/>
                <a:gd name="T18" fmla="*/ 31 w 490"/>
                <a:gd name="T19" fmla="*/ 62 h 62"/>
                <a:gd name="T20" fmla="*/ 459 w 490"/>
                <a:gd name="T21" fmla="*/ 62 h 62"/>
                <a:gd name="T22" fmla="*/ 470 w 490"/>
                <a:gd name="T23" fmla="*/ 58 h 62"/>
                <a:gd name="T24" fmla="*/ 482 w 490"/>
                <a:gd name="T25" fmla="*/ 54 h 62"/>
                <a:gd name="T26" fmla="*/ 490 w 490"/>
                <a:gd name="T27" fmla="*/ 42 h 62"/>
                <a:gd name="T28" fmla="*/ 490 w 490"/>
                <a:gd name="T29" fmla="*/ 31 h 62"/>
                <a:gd name="T30" fmla="*/ 490 w 490"/>
                <a:gd name="T31" fmla="*/ 19 h 62"/>
                <a:gd name="T32" fmla="*/ 482 w 490"/>
                <a:gd name="T33" fmla="*/ 8 h 62"/>
                <a:gd name="T34" fmla="*/ 470 w 490"/>
                <a:gd name="T35" fmla="*/ 4 h 62"/>
                <a:gd name="T36" fmla="*/ 459 w 490"/>
                <a:gd name="T37" fmla="*/ 0 h 62"/>
                <a:gd name="T38" fmla="*/ 459 w 490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459" y="0"/>
                  </a:move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4"/>
                  </a:lnTo>
                  <a:lnTo>
                    <a:pt x="490" y="42"/>
                  </a:lnTo>
                  <a:lnTo>
                    <a:pt x="490" y="31"/>
                  </a:lnTo>
                  <a:lnTo>
                    <a:pt x="490" y="19"/>
                  </a:lnTo>
                  <a:lnTo>
                    <a:pt x="482" y="8"/>
                  </a:lnTo>
                  <a:lnTo>
                    <a:pt x="470" y="4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80"/>
            <p:cNvSpPr>
              <a:spLocks/>
            </p:cNvSpPr>
            <p:nvPr/>
          </p:nvSpPr>
          <p:spPr bwMode="auto">
            <a:xfrm>
              <a:off x="1028700" y="4732338"/>
              <a:ext cx="623887" cy="96838"/>
            </a:xfrm>
            <a:custGeom>
              <a:avLst/>
              <a:gdLst>
                <a:gd name="T0" fmla="*/ 31 w 393"/>
                <a:gd name="T1" fmla="*/ 61 h 61"/>
                <a:gd name="T2" fmla="*/ 362 w 393"/>
                <a:gd name="T3" fmla="*/ 61 h 61"/>
                <a:gd name="T4" fmla="*/ 374 w 393"/>
                <a:gd name="T5" fmla="*/ 61 h 61"/>
                <a:gd name="T6" fmla="*/ 382 w 393"/>
                <a:gd name="T7" fmla="*/ 54 h 61"/>
                <a:gd name="T8" fmla="*/ 389 w 393"/>
                <a:gd name="T9" fmla="*/ 42 h 61"/>
                <a:gd name="T10" fmla="*/ 393 w 393"/>
                <a:gd name="T11" fmla="*/ 31 h 61"/>
                <a:gd name="T12" fmla="*/ 389 w 393"/>
                <a:gd name="T13" fmla="*/ 19 h 61"/>
                <a:gd name="T14" fmla="*/ 382 w 393"/>
                <a:gd name="T15" fmla="*/ 8 h 61"/>
                <a:gd name="T16" fmla="*/ 374 w 393"/>
                <a:gd name="T17" fmla="*/ 4 h 61"/>
                <a:gd name="T18" fmla="*/ 362 w 393"/>
                <a:gd name="T19" fmla="*/ 0 h 61"/>
                <a:gd name="T20" fmla="*/ 31 w 393"/>
                <a:gd name="T21" fmla="*/ 0 h 61"/>
                <a:gd name="T22" fmla="*/ 19 w 393"/>
                <a:gd name="T23" fmla="*/ 4 h 61"/>
                <a:gd name="T24" fmla="*/ 12 w 393"/>
                <a:gd name="T25" fmla="*/ 8 h 61"/>
                <a:gd name="T26" fmla="*/ 4 w 393"/>
                <a:gd name="T27" fmla="*/ 19 h 61"/>
                <a:gd name="T28" fmla="*/ 0 w 393"/>
                <a:gd name="T29" fmla="*/ 31 h 61"/>
                <a:gd name="T30" fmla="*/ 4 w 393"/>
                <a:gd name="T31" fmla="*/ 42 h 61"/>
                <a:gd name="T32" fmla="*/ 12 w 393"/>
                <a:gd name="T33" fmla="*/ 54 h 61"/>
                <a:gd name="T34" fmla="*/ 19 w 393"/>
                <a:gd name="T35" fmla="*/ 61 h 61"/>
                <a:gd name="T36" fmla="*/ 31 w 393"/>
                <a:gd name="T37" fmla="*/ 61 h 61"/>
                <a:gd name="T38" fmla="*/ 31 w 393"/>
                <a:gd name="T3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1">
                  <a:moveTo>
                    <a:pt x="31" y="61"/>
                  </a:moveTo>
                  <a:lnTo>
                    <a:pt x="362" y="61"/>
                  </a:lnTo>
                  <a:lnTo>
                    <a:pt x="374" y="61"/>
                  </a:lnTo>
                  <a:lnTo>
                    <a:pt x="382" y="54"/>
                  </a:lnTo>
                  <a:lnTo>
                    <a:pt x="389" y="42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19" y="61"/>
                  </a:lnTo>
                  <a:lnTo>
                    <a:pt x="31" y="61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81"/>
            <p:cNvSpPr>
              <a:spLocks/>
            </p:cNvSpPr>
            <p:nvPr/>
          </p:nvSpPr>
          <p:spPr bwMode="auto">
            <a:xfrm>
              <a:off x="1028700" y="4940300"/>
              <a:ext cx="777875" cy="96838"/>
            </a:xfrm>
            <a:custGeom>
              <a:avLst/>
              <a:gdLst>
                <a:gd name="T0" fmla="*/ 459 w 490"/>
                <a:gd name="T1" fmla="*/ 0 h 61"/>
                <a:gd name="T2" fmla="*/ 31 w 490"/>
                <a:gd name="T3" fmla="*/ 0 h 61"/>
                <a:gd name="T4" fmla="*/ 19 w 490"/>
                <a:gd name="T5" fmla="*/ 3 h 61"/>
                <a:gd name="T6" fmla="*/ 12 w 490"/>
                <a:gd name="T7" fmla="*/ 11 h 61"/>
                <a:gd name="T8" fmla="*/ 4 w 490"/>
                <a:gd name="T9" fmla="*/ 19 h 61"/>
                <a:gd name="T10" fmla="*/ 0 w 490"/>
                <a:gd name="T11" fmla="*/ 30 h 61"/>
                <a:gd name="T12" fmla="*/ 4 w 490"/>
                <a:gd name="T13" fmla="*/ 42 h 61"/>
                <a:gd name="T14" fmla="*/ 12 w 490"/>
                <a:gd name="T15" fmla="*/ 53 h 61"/>
                <a:gd name="T16" fmla="*/ 19 w 490"/>
                <a:gd name="T17" fmla="*/ 61 h 61"/>
                <a:gd name="T18" fmla="*/ 31 w 490"/>
                <a:gd name="T19" fmla="*/ 61 h 61"/>
                <a:gd name="T20" fmla="*/ 459 w 490"/>
                <a:gd name="T21" fmla="*/ 61 h 61"/>
                <a:gd name="T22" fmla="*/ 470 w 490"/>
                <a:gd name="T23" fmla="*/ 61 h 61"/>
                <a:gd name="T24" fmla="*/ 482 w 490"/>
                <a:gd name="T25" fmla="*/ 53 h 61"/>
                <a:gd name="T26" fmla="*/ 490 w 490"/>
                <a:gd name="T27" fmla="*/ 42 h 61"/>
                <a:gd name="T28" fmla="*/ 490 w 490"/>
                <a:gd name="T29" fmla="*/ 30 h 61"/>
                <a:gd name="T30" fmla="*/ 490 w 490"/>
                <a:gd name="T31" fmla="*/ 19 h 61"/>
                <a:gd name="T32" fmla="*/ 482 w 490"/>
                <a:gd name="T33" fmla="*/ 11 h 61"/>
                <a:gd name="T34" fmla="*/ 470 w 490"/>
                <a:gd name="T35" fmla="*/ 3 h 61"/>
                <a:gd name="T36" fmla="*/ 459 w 490"/>
                <a:gd name="T37" fmla="*/ 0 h 61"/>
                <a:gd name="T38" fmla="*/ 459 w 490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1">
                  <a:moveTo>
                    <a:pt x="459" y="0"/>
                  </a:moveTo>
                  <a:lnTo>
                    <a:pt x="31" y="0"/>
                  </a:lnTo>
                  <a:lnTo>
                    <a:pt x="19" y="3"/>
                  </a:lnTo>
                  <a:lnTo>
                    <a:pt x="12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19" y="61"/>
                  </a:lnTo>
                  <a:lnTo>
                    <a:pt x="31" y="61"/>
                  </a:lnTo>
                  <a:lnTo>
                    <a:pt x="459" y="61"/>
                  </a:lnTo>
                  <a:lnTo>
                    <a:pt x="470" y="61"/>
                  </a:lnTo>
                  <a:lnTo>
                    <a:pt x="482" y="53"/>
                  </a:lnTo>
                  <a:lnTo>
                    <a:pt x="490" y="42"/>
                  </a:lnTo>
                  <a:lnTo>
                    <a:pt x="490" y="30"/>
                  </a:lnTo>
                  <a:lnTo>
                    <a:pt x="490" y="19"/>
                  </a:lnTo>
                  <a:lnTo>
                    <a:pt x="482" y="11"/>
                  </a:lnTo>
                  <a:lnTo>
                    <a:pt x="470" y="3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82"/>
            <p:cNvSpPr>
              <a:spLocks/>
            </p:cNvSpPr>
            <p:nvPr/>
          </p:nvSpPr>
          <p:spPr bwMode="auto">
            <a:xfrm>
              <a:off x="1028700" y="5146675"/>
              <a:ext cx="623887" cy="98425"/>
            </a:xfrm>
            <a:custGeom>
              <a:avLst/>
              <a:gdLst>
                <a:gd name="T0" fmla="*/ 31 w 393"/>
                <a:gd name="T1" fmla="*/ 62 h 62"/>
                <a:gd name="T2" fmla="*/ 362 w 393"/>
                <a:gd name="T3" fmla="*/ 62 h 62"/>
                <a:gd name="T4" fmla="*/ 374 w 393"/>
                <a:gd name="T5" fmla="*/ 62 h 62"/>
                <a:gd name="T6" fmla="*/ 382 w 393"/>
                <a:gd name="T7" fmla="*/ 54 h 62"/>
                <a:gd name="T8" fmla="*/ 389 w 393"/>
                <a:gd name="T9" fmla="*/ 47 h 62"/>
                <a:gd name="T10" fmla="*/ 393 w 393"/>
                <a:gd name="T11" fmla="*/ 31 h 62"/>
                <a:gd name="T12" fmla="*/ 389 w 393"/>
                <a:gd name="T13" fmla="*/ 20 h 62"/>
                <a:gd name="T14" fmla="*/ 382 w 393"/>
                <a:gd name="T15" fmla="*/ 12 h 62"/>
                <a:gd name="T16" fmla="*/ 374 w 393"/>
                <a:gd name="T17" fmla="*/ 4 h 62"/>
                <a:gd name="T18" fmla="*/ 362 w 393"/>
                <a:gd name="T19" fmla="*/ 0 h 62"/>
                <a:gd name="T20" fmla="*/ 31 w 393"/>
                <a:gd name="T21" fmla="*/ 0 h 62"/>
                <a:gd name="T22" fmla="*/ 19 w 393"/>
                <a:gd name="T23" fmla="*/ 4 h 62"/>
                <a:gd name="T24" fmla="*/ 12 w 393"/>
                <a:gd name="T25" fmla="*/ 12 h 62"/>
                <a:gd name="T26" fmla="*/ 4 w 393"/>
                <a:gd name="T27" fmla="*/ 20 h 62"/>
                <a:gd name="T28" fmla="*/ 0 w 393"/>
                <a:gd name="T29" fmla="*/ 31 h 62"/>
                <a:gd name="T30" fmla="*/ 4 w 393"/>
                <a:gd name="T31" fmla="*/ 47 h 62"/>
                <a:gd name="T32" fmla="*/ 12 w 393"/>
                <a:gd name="T33" fmla="*/ 54 h 62"/>
                <a:gd name="T34" fmla="*/ 19 w 393"/>
                <a:gd name="T35" fmla="*/ 62 h 62"/>
                <a:gd name="T36" fmla="*/ 31 w 393"/>
                <a:gd name="T37" fmla="*/ 62 h 62"/>
                <a:gd name="T38" fmla="*/ 31 w 393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2">
                  <a:moveTo>
                    <a:pt x="31" y="62"/>
                  </a:moveTo>
                  <a:lnTo>
                    <a:pt x="362" y="62"/>
                  </a:lnTo>
                  <a:lnTo>
                    <a:pt x="374" y="62"/>
                  </a:lnTo>
                  <a:lnTo>
                    <a:pt x="382" y="54"/>
                  </a:lnTo>
                  <a:lnTo>
                    <a:pt x="389" y="47"/>
                  </a:lnTo>
                  <a:lnTo>
                    <a:pt x="393" y="31"/>
                  </a:lnTo>
                  <a:lnTo>
                    <a:pt x="389" y="20"/>
                  </a:lnTo>
                  <a:lnTo>
                    <a:pt x="382" y="12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12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47"/>
                  </a:lnTo>
                  <a:lnTo>
                    <a:pt x="12" y="54"/>
                  </a:lnTo>
                  <a:lnTo>
                    <a:pt x="19" y="62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83"/>
            <p:cNvSpPr>
              <a:spLocks/>
            </p:cNvSpPr>
            <p:nvPr/>
          </p:nvSpPr>
          <p:spPr bwMode="auto">
            <a:xfrm>
              <a:off x="1028700" y="5360988"/>
              <a:ext cx="777875" cy="98425"/>
            </a:xfrm>
            <a:custGeom>
              <a:avLst/>
              <a:gdLst>
                <a:gd name="T0" fmla="*/ 459 w 490"/>
                <a:gd name="T1" fmla="*/ 0 h 62"/>
                <a:gd name="T2" fmla="*/ 31 w 490"/>
                <a:gd name="T3" fmla="*/ 0 h 62"/>
                <a:gd name="T4" fmla="*/ 19 w 490"/>
                <a:gd name="T5" fmla="*/ 0 h 62"/>
                <a:gd name="T6" fmla="*/ 12 w 490"/>
                <a:gd name="T7" fmla="*/ 8 h 62"/>
                <a:gd name="T8" fmla="*/ 4 w 490"/>
                <a:gd name="T9" fmla="*/ 15 h 62"/>
                <a:gd name="T10" fmla="*/ 0 w 490"/>
                <a:gd name="T11" fmla="*/ 31 h 62"/>
                <a:gd name="T12" fmla="*/ 4 w 490"/>
                <a:gd name="T13" fmla="*/ 42 h 62"/>
                <a:gd name="T14" fmla="*/ 12 w 490"/>
                <a:gd name="T15" fmla="*/ 50 h 62"/>
                <a:gd name="T16" fmla="*/ 19 w 490"/>
                <a:gd name="T17" fmla="*/ 58 h 62"/>
                <a:gd name="T18" fmla="*/ 31 w 490"/>
                <a:gd name="T19" fmla="*/ 62 h 62"/>
                <a:gd name="T20" fmla="*/ 459 w 490"/>
                <a:gd name="T21" fmla="*/ 62 h 62"/>
                <a:gd name="T22" fmla="*/ 470 w 490"/>
                <a:gd name="T23" fmla="*/ 58 h 62"/>
                <a:gd name="T24" fmla="*/ 482 w 490"/>
                <a:gd name="T25" fmla="*/ 50 h 62"/>
                <a:gd name="T26" fmla="*/ 490 w 490"/>
                <a:gd name="T27" fmla="*/ 42 h 62"/>
                <a:gd name="T28" fmla="*/ 490 w 490"/>
                <a:gd name="T29" fmla="*/ 31 h 62"/>
                <a:gd name="T30" fmla="*/ 490 w 490"/>
                <a:gd name="T31" fmla="*/ 15 h 62"/>
                <a:gd name="T32" fmla="*/ 482 w 490"/>
                <a:gd name="T33" fmla="*/ 8 h 62"/>
                <a:gd name="T34" fmla="*/ 470 w 490"/>
                <a:gd name="T35" fmla="*/ 0 h 62"/>
                <a:gd name="T36" fmla="*/ 459 w 490"/>
                <a:gd name="T37" fmla="*/ 0 h 62"/>
                <a:gd name="T38" fmla="*/ 459 w 490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459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15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0"/>
                  </a:lnTo>
                  <a:lnTo>
                    <a:pt x="490" y="42"/>
                  </a:lnTo>
                  <a:lnTo>
                    <a:pt x="490" y="31"/>
                  </a:lnTo>
                  <a:lnTo>
                    <a:pt x="490" y="15"/>
                  </a:lnTo>
                  <a:lnTo>
                    <a:pt x="482" y="8"/>
                  </a:lnTo>
                  <a:lnTo>
                    <a:pt x="470" y="0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84"/>
            <p:cNvSpPr>
              <a:spLocks/>
            </p:cNvSpPr>
            <p:nvPr/>
          </p:nvSpPr>
          <p:spPr bwMode="auto">
            <a:xfrm>
              <a:off x="1028700" y="5568950"/>
              <a:ext cx="623887" cy="96838"/>
            </a:xfrm>
            <a:custGeom>
              <a:avLst/>
              <a:gdLst>
                <a:gd name="T0" fmla="*/ 362 w 393"/>
                <a:gd name="T1" fmla="*/ 0 h 61"/>
                <a:gd name="T2" fmla="*/ 31 w 393"/>
                <a:gd name="T3" fmla="*/ 0 h 61"/>
                <a:gd name="T4" fmla="*/ 19 w 393"/>
                <a:gd name="T5" fmla="*/ 0 h 61"/>
                <a:gd name="T6" fmla="*/ 12 w 393"/>
                <a:gd name="T7" fmla="*/ 8 h 61"/>
                <a:gd name="T8" fmla="*/ 4 w 393"/>
                <a:gd name="T9" fmla="*/ 19 h 61"/>
                <a:gd name="T10" fmla="*/ 0 w 393"/>
                <a:gd name="T11" fmla="*/ 31 h 61"/>
                <a:gd name="T12" fmla="*/ 4 w 393"/>
                <a:gd name="T13" fmla="*/ 42 h 61"/>
                <a:gd name="T14" fmla="*/ 12 w 393"/>
                <a:gd name="T15" fmla="*/ 50 h 61"/>
                <a:gd name="T16" fmla="*/ 19 w 393"/>
                <a:gd name="T17" fmla="*/ 58 h 61"/>
                <a:gd name="T18" fmla="*/ 31 w 393"/>
                <a:gd name="T19" fmla="*/ 61 h 61"/>
                <a:gd name="T20" fmla="*/ 362 w 393"/>
                <a:gd name="T21" fmla="*/ 61 h 61"/>
                <a:gd name="T22" fmla="*/ 374 w 393"/>
                <a:gd name="T23" fmla="*/ 58 h 61"/>
                <a:gd name="T24" fmla="*/ 382 w 393"/>
                <a:gd name="T25" fmla="*/ 50 h 61"/>
                <a:gd name="T26" fmla="*/ 389 w 393"/>
                <a:gd name="T27" fmla="*/ 42 h 61"/>
                <a:gd name="T28" fmla="*/ 393 w 393"/>
                <a:gd name="T29" fmla="*/ 31 h 61"/>
                <a:gd name="T30" fmla="*/ 389 w 393"/>
                <a:gd name="T31" fmla="*/ 19 h 61"/>
                <a:gd name="T32" fmla="*/ 382 w 393"/>
                <a:gd name="T33" fmla="*/ 8 h 61"/>
                <a:gd name="T34" fmla="*/ 374 w 393"/>
                <a:gd name="T35" fmla="*/ 0 h 61"/>
                <a:gd name="T36" fmla="*/ 362 w 393"/>
                <a:gd name="T37" fmla="*/ 0 h 61"/>
                <a:gd name="T38" fmla="*/ 362 w 393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1">
                  <a:moveTo>
                    <a:pt x="362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1"/>
                  </a:lnTo>
                  <a:lnTo>
                    <a:pt x="362" y="61"/>
                  </a:lnTo>
                  <a:lnTo>
                    <a:pt x="374" y="58"/>
                  </a:lnTo>
                  <a:lnTo>
                    <a:pt x="382" y="50"/>
                  </a:lnTo>
                  <a:lnTo>
                    <a:pt x="389" y="42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85"/>
            <p:cNvSpPr>
              <a:spLocks/>
            </p:cNvSpPr>
            <p:nvPr/>
          </p:nvSpPr>
          <p:spPr bwMode="auto">
            <a:xfrm>
              <a:off x="1866900" y="4054475"/>
              <a:ext cx="355600" cy="360363"/>
            </a:xfrm>
            <a:custGeom>
              <a:avLst/>
              <a:gdLst>
                <a:gd name="T0" fmla="*/ 54 w 224"/>
                <a:gd name="T1" fmla="*/ 215 h 227"/>
                <a:gd name="T2" fmla="*/ 62 w 224"/>
                <a:gd name="T3" fmla="*/ 223 h 227"/>
                <a:gd name="T4" fmla="*/ 77 w 224"/>
                <a:gd name="T5" fmla="*/ 227 h 227"/>
                <a:gd name="T6" fmla="*/ 93 w 224"/>
                <a:gd name="T7" fmla="*/ 223 h 227"/>
                <a:gd name="T8" fmla="*/ 104 w 224"/>
                <a:gd name="T9" fmla="*/ 215 h 227"/>
                <a:gd name="T10" fmla="*/ 220 w 224"/>
                <a:gd name="T11" fmla="*/ 50 h 227"/>
                <a:gd name="T12" fmla="*/ 224 w 224"/>
                <a:gd name="T13" fmla="*/ 38 h 227"/>
                <a:gd name="T14" fmla="*/ 224 w 224"/>
                <a:gd name="T15" fmla="*/ 27 h 227"/>
                <a:gd name="T16" fmla="*/ 220 w 224"/>
                <a:gd name="T17" fmla="*/ 15 h 227"/>
                <a:gd name="T18" fmla="*/ 212 w 224"/>
                <a:gd name="T19" fmla="*/ 8 h 227"/>
                <a:gd name="T20" fmla="*/ 201 w 224"/>
                <a:gd name="T21" fmla="*/ 0 h 227"/>
                <a:gd name="T22" fmla="*/ 189 w 224"/>
                <a:gd name="T23" fmla="*/ 0 h 227"/>
                <a:gd name="T24" fmla="*/ 177 w 224"/>
                <a:gd name="T25" fmla="*/ 4 h 227"/>
                <a:gd name="T26" fmla="*/ 170 w 224"/>
                <a:gd name="T27" fmla="*/ 15 h 227"/>
                <a:gd name="T28" fmla="*/ 77 w 224"/>
                <a:gd name="T29" fmla="*/ 142 h 227"/>
                <a:gd name="T30" fmla="*/ 54 w 224"/>
                <a:gd name="T31" fmla="*/ 111 h 227"/>
                <a:gd name="T32" fmla="*/ 46 w 224"/>
                <a:gd name="T33" fmla="*/ 104 h 227"/>
                <a:gd name="T34" fmla="*/ 35 w 224"/>
                <a:gd name="T35" fmla="*/ 100 h 227"/>
                <a:gd name="T36" fmla="*/ 23 w 224"/>
                <a:gd name="T37" fmla="*/ 100 h 227"/>
                <a:gd name="T38" fmla="*/ 12 w 224"/>
                <a:gd name="T39" fmla="*/ 104 h 227"/>
                <a:gd name="T40" fmla="*/ 4 w 224"/>
                <a:gd name="T41" fmla="*/ 115 h 227"/>
                <a:gd name="T42" fmla="*/ 0 w 224"/>
                <a:gd name="T43" fmla="*/ 127 h 227"/>
                <a:gd name="T44" fmla="*/ 0 w 224"/>
                <a:gd name="T45" fmla="*/ 138 h 227"/>
                <a:gd name="T46" fmla="*/ 4 w 224"/>
                <a:gd name="T47" fmla="*/ 146 h 227"/>
                <a:gd name="T48" fmla="*/ 54 w 224"/>
                <a:gd name="T49" fmla="*/ 21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7">
                  <a:moveTo>
                    <a:pt x="54" y="215"/>
                  </a:moveTo>
                  <a:lnTo>
                    <a:pt x="62" y="223"/>
                  </a:lnTo>
                  <a:lnTo>
                    <a:pt x="77" y="227"/>
                  </a:lnTo>
                  <a:lnTo>
                    <a:pt x="93" y="223"/>
                  </a:lnTo>
                  <a:lnTo>
                    <a:pt x="104" y="215"/>
                  </a:lnTo>
                  <a:lnTo>
                    <a:pt x="220" y="50"/>
                  </a:lnTo>
                  <a:lnTo>
                    <a:pt x="224" y="38"/>
                  </a:lnTo>
                  <a:lnTo>
                    <a:pt x="224" y="27"/>
                  </a:lnTo>
                  <a:lnTo>
                    <a:pt x="220" y="15"/>
                  </a:lnTo>
                  <a:lnTo>
                    <a:pt x="212" y="8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5"/>
                  </a:lnTo>
                  <a:lnTo>
                    <a:pt x="77" y="142"/>
                  </a:lnTo>
                  <a:lnTo>
                    <a:pt x="54" y="111"/>
                  </a:lnTo>
                  <a:lnTo>
                    <a:pt x="46" y="104"/>
                  </a:lnTo>
                  <a:lnTo>
                    <a:pt x="35" y="100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5"/>
                  </a:lnTo>
                  <a:lnTo>
                    <a:pt x="0" y="127"/>
                  </a:lnTo>
                  <a:lnTo>
                    <a:pt x="0" y="138"/>
                  </a:lnTo>
                  <a:lnTo>
                    <a:pt x="4" y="146"/>
                  </a:lnTo>
                  <a:lnTo>
                    <a:pt x="54" y="2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86"/>
            <p:cNvSpPr>
              <a:spLocks/>
            </p:cNvSpPr>
            <p:nvPr/>
          </p:nvSpPr>
          <p:spPr bwMode="auto">
            <a:xfrm>
              <a:off x="1866900" y="4475163"/>
              <a:ext cx="355600" cy="354013"/>
            </a:xfrm>
            <a:custGeom>
              <a:avLst/>
              <a:gdLst>
                <a:gd name="T0" fmla="*/ 54 w 224"/>
                <a:gd name="T1" fmla="*/ 212 h 223"/>
                <a:gd name="T2" fmla="*/ 62 w 224"/>
                <a:gd name="T3" fmla="*/ 220 h 223"/>
                <a:gd name="T4" fmla="*/ 77 w 224"/>
                <a:gd name="T5" fmla="*/ 223 h 223"/>
                <a:gd name="T6" fmla="*/ 93 w 224"/>
                <a:gd name="T7" fmla="*/ 220 h 223"/>
                <a:gd name="T8" fmla="*/ 104 w 224"/>
                <a:gd name="T9" fmla="*/ 212 h 223"/>
                <a:gd name="T10" fmla="*/ 220 w 224"/>
                <a:gd name="T11" fmla="*/ 46 h 223"/>
                <a:gd name="T12" fmla="*/ 224 w 224"/>
                <a:gd name="T13" fmla="*/ 35 h 223"/>
                <a:gd name="T14" fmla="*/ 224 w 224"/>
                <a:gd name="T15" fmla="*/ 23 h 223"/>
                <a:gd name="T16" fmla="*/ 220 w 224"/>
                <a:gd name="T17" fmla="*/ 12 h 223"/>
                <a:gd name="T18" fmla="*/ 212 w 224"/>
                <a:gd name="T19" fmla="*/ 4 h 223"/>
                <a:gd name="T20" fmla="*/ 201 w 224"/>
                <a:gd name="T21" fmla="*/ 0 h 223"/>
                <a:gd name="T22" fmla="*/ 189 w 224"/>
                <a:gd name="T23" fmla="*/ 0 h 223"/>
                <a:gd name="T24" fmla="*/ 177 w 224"/>
                <a:gd name="T25" fmla="*/ 4 h 223"/>
                <a:gd name="T26" fmla="*/ 170 w 224"/>
                <a:gd name="T27" fmla="*/ 12 h 223"/>
                <a:gd name="T28" fmla="*/ 77 w 224"/>
                <a:gd name="T29" fmla="*/ 139 h 223"/>
                <a:gd name="T30" fmla="*/ 54 w 224"/>
                <a:gd name="T31" fmla="*/ 108 h 223"/>
                <a:gd name="T32" fmla="*/ 46 w 224"/>
                <a:gd name="T33" fmla="*/ 100 h 223"/>
                <a:gd name="T34" fmla="*/ 35 w 224"/>
                <a:gd name="T35" fmla="*/ 96 h 223"/>
                <a:gd name="T36" fmla="*/ 23 w 224"/>
                <a:gd name="T37" fmla="*/ 96 h 223"/>
                <a:gd name="T38" fmla="*/ 12 w 224"/>
                <a:gd name="T39" fmla="*/ 104 h 223"/>
                <a:gd name="T40" fmla="*/ 4 w 224"/>
                <a:gd name="T41" fmla="*/ 112 h 223"/>
                <a:gd name="T42" fmla="*/ 0 w 224"/>
                <a:gd name="T43" fmla="*/ 123 h 223"/>
                <a:gd name="T44" fmla="*/ 0 w 224"/>
                <a:gd name="T45" fmla="*/ 135 h 223"/>
                <a:gd name="T46" fmla="*/ 4 w 224"/>
                <a:gd name="T47" fmla="*/ 146 h 223"/>
                <a:gd name="T48" fmla="*/ 54 w 224"/>
                <a:gd name="T49" fmla="*/ 21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3">
                  <a:moveTo>
                    <a:pt x="54" y="212"/>
                  </a:moveTo>
                  <a:lnTo>
                    <a:pt x="62" y="220"/>
                  </a:lnTo>
                  <a:lnTo>
                    <a:pt x="77" y="223"/>
                  </a:lnTo>
                  <a:lnTo>
                    <a:pt x="93" y="220"/>
                  </a:lnTo>
                  <a:lnTo>
                    <a:pt x="104" y="212"/>
                  </a:lnTo>
                  <a:lnTo>
                    <a:pt x="220" y="46"/>
                  </a:lnTo>
                  <a:lnTo>
                    <a:pt x="224" y="35"/>
                  </a:lnTo>
                  <a:lnTo>
                    <a:pt x="224" y="23"/>
                  </a:lnTo>
                  <a:lnTo>
                    <a:pt x="220" y="12"/>
                  </a:lnTo>
                  <a:lnTo>
                    <a:pt x="212" y="4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2"/>
                  </a:lnTo>
                  <a:lnTo>
                    <a:pt x="77" y="139"/>
                  </a:lnTo>
                  <a:lnTo>
                    <a:pt x="54" y="108"/>
                  </a:lnTo>
                  <a:lnTo>
                    <a:pt x="46" y="100"/>
                  </a:lnTo>
                  <a:lnTo>
                    <a:pt x="35" y="96"/>
                  </a:lnTo>
                  <a:lnTo>
                    <a:pt x="23" y="96"/>
                  </a:lnTo>
                  <a:lnTo>
                    <a:pt x="12" y="104"/>
                  </a:lnTo>
                  <a:lnTo>
                    <a:pt x="4" y="112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87"/>
            <p:cNvSpPr>
              <a:spLocks/>
            </p:cNvSpPr>
            <p:nvPr/>
          </p:nvSpPr>
          <p:spPr bwMode="auto">
            <a:xfrm>
              <a:off x="1866900" y="4891088"/>
              <a:ext cx="355600" cy="354013"/>
            </a:xfrm>
            <a:custGeom>
              <a:avLst/>
              <a:gdLst>
                <a:gd name="T0" fmla="*/ 54 w 224"/>
                <a:gd name="T1" fmla="*/ 211 h 223"/>
                <a:gd name="T2" fmla="*/ 62 w 224"/>
                <a:gd name="T3" fmla="*/ 223 h 223"/>
                <a:gd name="T4" fmla="*/ 77 w 224"/>
                <a:gd name="T5" fmla="*/ 223 h 223"/>
                <a:gd name="T6" fmla="*/ 93 w 224"/>
                <a:gd name="T7" fmla="*/ 223 h 223"/>
                <a:gd name="T8" fmla="*/ 104 w 224"/>
                <a:gd name="T9" fmla="*/ 211 h 223"/>
                <a:gd name="T10" fmla="*/ 220 w 224"/>
                <a:gd name="T11" fmla="*/ 46 h 223"/>
                <a:gd name="T12" fmla="*/ 224 w 224"/>
                <a:gd name="T13" fmla="*/ 38 h 223"/>
                <a:gd name="T14" fmla="*/ 224 w 224"/>
                <a:gd name="T15" fmla="*/ 23 h 223"/>
                <a:gd name="T16" fmla="*/ 220 w 224"/>
                <a:gd name="T17" fmla="*/ 15 h 223"/>
                <a:gd name="T18" fmla="*/ 212 w 224"/>
                <a:gd name="T19" fmla="*/ 4 h 223"/>
                <a:gd name="T20" fmla="*/ 201 w 224"/>
                <a:gd name="T21" fmla="*/ 0 h 223"/>
                <a:gd name="T22" fmla="*/ 189 w 224"/>
                <a:gd name="T23" fmla="*/ 0 h 223"/>
                <a:gd name="T24" fmla="*/ 177 w 224"/>
                <a:gd name="T25" fmla="*/ 4 h 223"/>
                <a:gd name="T26" fmla="*/ 170 w 224"/>
                <a:gd name="T27" fmla="*/ 11 h 223"/>
                <a:gd name="T28" fmla="*/ 77 w 224"/>
                <a:gd name="T29" fmla="*/ 142 h 223"/>
                <a:gd name="T30" fmla="*/ 54 w 224"/>
                <a:gd name="T31" fmla="*/ 111 h 223"/>
                <a:gd name="T32" fmla="*/ 46 w 224"/>
                <a:gd name="T33" fmla="*/ 104 h 223"/>
                <a:gd name="T34" fmla="*/ 35 w 224"/>
                <a:gd name="T35" fmla="*/ 96 h 223"/>
                <a:gd name="T36" fmla="*/ 23 w 224"/>
                <a:gd name="T37" fmla="*/ 100 h 223"/>
                <a:gd name="T38" fmla="*/ 12 w 224"/>
                <a:gd name="T39" fmla="*/ 104 h 223"/>
                <a:gd name="T40" fmla="*/ 4 w 224"/>
                <a:gd name="T41" fmla="*/ 111 h 223"/>
                <a:gd name="T42" fmla="*/ 0 w 224"/>
                <a:gd name="T43" fmla="*/ 123 h 223"/>
                <a:gd name="T44" fmla="*/ 0 w 224"/>
                <a:gd name="T45" fmla="*/ 134 h 223"/>
                <a:gd name="T46" fmla="*/ 4 w 224"/>
                <a:gd name="T47" fmla="*/ 146 h 223"/>
                <a:gd name="T48" fmla="*/ 54 w 224"/>
                <a:gd name="T49" fmla="*/ 21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3">
                  <a:moveTo>
                    <a:pt x="54" y="211"/>
                  </a:moveTo>
                  <a:lnTo>
                    <a:pt x="62" y="223"/>
                  </a:lnTo>
                  <a:lnTo>
                    <a:pt x="77" y="223"/>
                  </a:lnTo>
                  <a:lnTo>
                    <a:pt x="93" y="223"/>
                  </a:lnTo>
                  <a:lnTo>
                    <a:pt x="104" y="211"/>
                  </a:lnTo>
                  <a:lnTo>
                    <a:pt x="220" y="46"/>
                  </a:lnTo>
                  <a:lnTo>
                    <a:pt x="224" y="38"/>
                  </a:lnTo>
                  <a:lnTo>
                    <a:pt x="224" y="23"/>
                  </a:lnTo>
                  <a:lnTo>
                    <a:pt x="220" y="15"/>
                  </a:lnTo>
                  <a:lnTo>
                    <a:pt x="212" y="4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1"/>
                  </a:lnTo>
                  <a:lnTo>
                    <a:pt x="77" y="142"/>
                  </a:lnTo>
                  <a:lnTo>
                    <a:pt x="54" y="111"/>
                  </a:lnTo>
                  <a:lnTo>
                    <a:pt x="46" y="104"/>
                  </a:lnTo>
                  <a:lnTo>
                    <a:pt x="35" y="96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1"/>
                  </a:lnTo>
                  <a:lnTo>
                    <a:pt x="0" y="123"/>
                  </a:lnTo>
                  <a:lnTo>
                    <a:pt x="0" y="134"/>
                  </a:lnTo>
                  <a:lnTo>
                    <a:pt x="4" y="146"/>
                  </a:lnTo>
                  <a:lnTo>
                    <a:pt x="54" y="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88"/>
            <p:cNvSpPr>
              <a:spLocks/>
            </p:cNvSpPr>
            <p:nvPr/>
          </p:nvSpPr>
          <p:spPr bwMode="auto">
            <a:xfrm>
              <a:off x="1866900" y="5305425"/>
              <a:ext cx="355600" cy="360363"/>
            </a:xfrm>
            <a:custGeom>
              <a:avLst/>
              <a:gdLst>
                <a:gd name="T0" fmla="*/ 54 w 224"/>
                <a:gd name="T1" fmla="*/ 212 h 227"/>
                <a:gd name="T2" fmla="*/ 62 w 224"/>
                <a:gd name="T3" fmla="*/ 224 h 227"/>
                <a:gd name="T4" fmla="*/ 77 w 224"/>
                <a:gd name="T5" fmla="*/ 227 h 227"/>
                <a:gd name="T6" fmla="*/ 93 w 224"/>
                <a:gd name="T7" fmla="*/ 224 h 227"/>
                <a:gd name="T8" fmla="*/ 104 w 224"/>
                <a:gd name="T9" fmla="*/ 212 h 227"/>
                <a:gd name="T10" fmla="*/ 220 w 224"/>
                <a:gd name="T11" fmla="*/ 50 h 227"/>
                <a:gd name="T12" fmla="*/ 224 w 224"/>
                <a:gd name="T13" fmla="*/ 39 h 227"/>
                <a:gd name="T14" fmla="*/ 224 w 224"/>
                <a:gd name="T15" fmla="*/ 27 h 227"/>
                <a:gd name="T16" fmla="*/ 220 w 224"/>
                <a:gd name="T17" fmla="*/ 16 h 227"/>
                <a:gd name="T18" fmla="*/ 212 w 224"/>
                <a:gd name="T19" fmla="*/ 8 h 227"/>
                <a:gd name="T20" fmla="*/ 201 w 224"/>
                <a:gd name="T21" fmla="*/ 0 h 227"/>
                <a:gd name="T22" fmla="*/ 189 w 224"/>
                <a:gd name="T23" fmla="*/ 0 h 227"/>
                <a:gd name="T24" fmla="*/ 177 w 224"/>
                <a:gd name="T25" fmla="*/ 4 h 227"/>
                <a:gd name="T26" fmla="*/ 170 w 224"/>
                <a:gd name="T27" fmla="*/ 12 h 227"/>
                <a:gd name="T28" fmla="*/ 77 w 224"/>
                <a:gd name="T29" fmla="*/ 143 h 227"/>
                <a:gd name="T30" fmla="*/ 54 w 224"/>
                <a:gd name="T31" fmla="*/ 112 h 227"/>
                <a:gd name="T32" fmla="*/ 46 w 224"/>
                <a:gd name="T33" fmla="*/ 104 h 227"/>
                <a:gd name="T34" fmla="*/ 35 w 224"/>
                <a:gd name="T35" fmla="*/ 100 h 227"/>
                <a:gd name="T36" fmla="*/ 23 w 224"/>
                <a:gd name="T37" fmla="*/ 100 h 227"/>
                <a:gd name="T38" fmla="*/ 12 w 224"/>
                <a:gd name="T39" fmla="*/ 104 h 227"/>
                <a:gd name="T40" fmla="*/ 4 w 224"/>
                <a:gd name="T41" fmla="*/ 112 h 227"/>
                <a:gd name="T42" fmla="*/ 0 w 224"/>
                <a:gd name="T43" fmla="*/ 124 h 227"/>
                <a:gd name="T44" fmla="*/ 0 w 224"/>
                <a:gd name="T45" fmla="*/ 135 h 227"/>
                <a:gd name="T46" fmla="*/ 4 w 224"/>
                <a:gd name="T47" fmla="*/ 147 h 227"/>
                <a:gd name="T48" fmla="*/ 54 w 224"/>
                <a:gd name="T49" fmla="*/ 2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7">
                  <a:moveTo>
                    <a:pt x="54" y="212"/>
                  </a:moveTo>
                  <a:lnTo>
                    <a:pt x="62" y="224"/>
                  </a:lnTo>
                  <a:lnTo>
                    <a:pt x="77" y="227"/>
                  </a:lnTo>
                  <a:lnTo>
                    <a:pt x="93" y="224"/>
                  </a:lnTo>
                  <a:lnTo>
                    <a:pt x="104" y="212"/>
                  </a:lnTo>
                  <a:lnTo>
                    <a:pt x="220" y="50"/>
                  </a:lnTo>
                  <a:lnTo>
                    <a:pt x="224" y="39"/>
                  </a:lnTo>
                  <a:lnTo>
                    <a:pt x="224" y="27"/>
                  </a:lnTo>
                  <a:lnTo>
                    <a:pt x="220" y="16"/>
                  </a:lnTo>
                  <a:lnTo>
                    <a:pt x="212" y="8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2"/>
                  </a:lnTo>
                  <a:lnTo>
                    <a:pt x="77" y="143"/>
                  </a:lnTo>
                  <a:lnTo>
                    <a:pt x="54" y="112"/>
                  </a:lnTo>
                  <a:lnTo>
                    <a:pt x="46" y="104"/>
                  </a:lnTo>
                  <a:lnTo>
                    <a:pt x="35" y="100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2"/>
                  </a:lnTo>
                  <a:lnTo>
                    <a:pt x="0" y="124"/>
                  </a:lnTo>
                  <a:lnTo>
                    <a:pt x="0" y="135"/>
                  </a:lnTo>
                  <a:lnTo>
                    <a:pt x="4" y="147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400655" y="1442353"/>
            <a:ext cx="862609" cy="653409"/>
            <a:chOff x="557213" y="3949700"/>
            <a:chExt cx="3024187" cy="2290763"/>
          </a:xfrm>
        </p:grpSpPr>
        <p:sp>
          <p:nvSpPr>
            <p:cNvPr id="115" name="Freeform 193"/>
            <p:cNvSpPr>
              <a:spLocks noEditPoints="1"/>
            </p:cNvSpPr>
            <p:nvPr/>
          </p:nvSpPr>
          <p:spPr bwMode="auto">
            <a:xfrm>
              <a:off x="557213" y="4475163"/>
              <a:ext cx="3024187" cy="1765300"/>
            </a:xfrm>
            <a:custGeom>
              <a:avLst/>
              <a:gdLst>
                <a:gd name="T0" fmla="*/ 1665 w 1905"/>
                <a:gd name="T1" fmla="*/ 762 h 1112"/>
                <a:gd name="T2" fmla="*/ 1631 w 1905"/>
                <a:gd name="T3" fmla="*/ 520 h 1112"/>
                <a:gd name="T4" fmla="*/ 1388 w 1905"/>
                <a:gd name="T5" fmla="*/ 439 h 1112"/>
                <a:gd name="T6" fmla="*/ 721 w 1905"/>
                <a:gd name="T7" fmla="*/ 262 h 1112"/>
                <a:gd name="T8" fmla="*/ 455 w 1905"/>
                <a:gd name="T9" fmla="*/ 116 h 1112"/>
                <a:gd name="T10" fmla="*/ 324 w 1905"/>
                <a:gd name="T11" fmla="*/ 0 h 1112"/>
                <a:gd name="T12" fmla="*/ 197 w 1905"/>
                <a:gd name="T13" fmla="*/ 120 h 1112"/>
                <a:gd name="T14" fmla="*/ 70 w 1905"/>
                <a:gd name="T15" fmla="*/ 250 h 1112"/>
                <a:gd name="T16" fmla="*/ 197 w 1905"/>
                <a:gd name="T17" fmla="*/ 408 h 1112"/>
                <a:gd name="T18" fmla="*/ 316 w 1905"/>
                <a:gd name="T19" fmla="*/ 377 h 1112"/>
                <a:gd name="T20" fmla="*/ 212 w 1905"/>
                <a:gd name="T21" fmla="*/ 708 h 1112"/>
                <a:gd name="T22" fmla="*/ 19 w 1905"/>
                <a:gd name="T23" fmla="*/ 920 h 1112"/>
                <a:gd name="T24" fmla="*/ 35 w 1905"/>
                <a:gd name="T25" fmla="*/ 977 h 1112"/>
                <a:gd name="T26" fmla="*/ 1465 w 1905"/>
                <a:gd name="T27" fmla="*/ 1112 h 1112"/>
                <a:gd name="T28" fmla="*/ 1889 w 1905"/>
                <a:gd name="T29" fmla="*/ 977 h 1112"/>
                <a:gd name="T30" fmla="*/ 1874 w 1905"/>
                <a:gd name="T31" fmla="*/ 916 h 1112"/>
                <a:gd name="T32" fmla="*/ 1581 w 1905"/>
                <a:gd name="T33" fmla="*/ 585 h 1112"/>
                <a:gd name="T34" fmla="*/ 1500 w 1905"/>
                <a:gd name="T35" fmla="*/ 677 h 1112"/>
                <a:gd name="T36" fmla="*/ 1446 w 1905"/>
                <a:gd name="T37" fmla="*/ 647 h 1112"/>
                <a:gd name="T38" fmla="*/ 1400 w 1905"/>
                <a:gd name="T39" fmla="*/ 516 h 1112"/>
                <a:gd name="T40" fmla="*/ 1319 w 1905"/>
                <a:gd name="T41" fmla="*/ 773 h 1112"/>
                <a:gd name="T42" fmla="*/ 1118 w 1905"/>
                <a:gd name="T43" fmla="*/ 550 h 1112"/>
                <a:gd name="T44" fmla="*/ 621 w 1905"/>
                <a:gd name="T45" fmla="*/ 343 h 1112"/>
                <a:gd name="T46" fmla="*/ 1218 w 1905"/>
                <a:gd name="T47" fmla="*/ 431 h 1112"/>
                <a:gd name="T48" fmla="*/ 1307 w 1905"/>
                <a:gd name="T49" fmla="*/ 916 h 1112"/>
                <a:gd name="T50" fmla="*/ 1249 w 1905"/>
                <a:gd name="T51" fmla="*/ 816 h 1112"/>
                <a:gd name="T52" fmla="*/ 567 w 1905"/>
                <a:gd name="T53" fmla="*/ 385 h 1112"/>
                <a:gd name="T54" fmla="*/ 1045 w 1905"/>
                <a:gd name="T55" fmla="*/ 577 h 1112"/>
                <a:gd name="T56" fmla="*/ 1176 w 1905"/>
                <a:gd name="T57" fmla="*/ 777 h 1112"/>
                <a:gd name="T58" fmla="*/ 964 w 1905"/>
                <a:gd name="T59" fmla="*/ 747 h 1112"/>
                <a:gd name="T60" fmla="*/ 817 w 1905"/>
                <a:gd name="T61" fmla="*/ 916 h 1112"/>
                <a:gd name="T62" fmla="*/ 640 w 1905"/>
                <a:gd name="T63" fmla="*/ 735 h 1112"/>
                <a:gd name="T64" fmla="*/ 1126 w 1905"/>
                <a:gd name="T65" fmla="*/ 916 h 1112"/>
                <a:gd name="T66" fmla="*/ 1033 w 1905"/>
                <a:gd name="T67" fmla="*/ 785 h 1112"/>
                <a:gd name="T68" fmla="*/ 1122 w 1905"/>
                <a:gd name="T69" fmla="*/ 881 h 1112"/>
                <a:gd name="T70" fmla="*/ 409 w 1905"/>
                <a:gd name="T71" fmla="*/ 885 h 1112"/>
                <a:gd name="T72" fmla="*/ 532 w 1905"/>
                <a:gd name="T73" fmla="*/ 820 h 1112"/>
                <a:gd name="T74" fmla="*/ 648 w 1905"/>
                <a:gd name="T75" fmla="*/ 870 h 1112"/>
                <a:gd name="T76" fmla="*/ 752 w 1905"/>
                <a:gd name="T77" fmla="*/ 916 h 1112"/>
                <a:gd name="T78" fmla="*/ 251 w 1905"/>
                <a:gd name="T79" fmla="*/ 320 h 1112"/>
                <a:gd name="T80" fmla="*/ 131 w 1905"/>
                <a:gd name="T81" fmla="*/ 281 h 1112"/>
                <a:gd name="T82" fmla="*/ 231 w 1905"/>
                <a:gd name="T83" fmla="*/ 208 h 1112"/>
                <a:gd name="T84" fmla="*/ 274 w 1905"/>
                <a:gd name="T85" fmla="*/ 85 h 1112"/>
                <a:gd name="T86" fmla="*/ 382 w 1905"/>
                <a:gd name="T87" fmla="*/ 166 h 1112"/>
                <a:gd name="T88" fmla="*/ 463 w 1905"/>
                <a:gd name="T89" fmla="*/ 327 h 1112"/>
                <a:gd name="T90" fmla="*/ 289 w 1905"/>
                <a:gd name="T91" fmla="*/ 773 h 1112"/>
                <a:gd name="T92" fmla="*/ 309 w 1905"/>
                <a:gd name="T93" fmla="*/ 485 h 1112"/>
                <a:gd name="T94" fmla="*/ 455 w 1905"/>
                <a:gd name="T95" fmla="*/ 527 h 1112"/>
                <a:gd name="T96" fmla="*/ 455 w 1905"/>
                <a:gd name="T97" fmla="*/ 793 h 1112"/>
                <a:gd name="T98" fmla="*/ 332 w 1905"/>
                <a:gd name="T99" fmla="*/ 862 h 1112"/>
                <a:gd name="T100" fmla="*/ 413 w 1905"/>
                <a:gd name="T101" fmla="*/ 1043 h 1112"/>
                <a:gd name="T102" fmla="*/ 1519 w 1905"/>
                <a:gd name="T103" fmla="*/ 1024 h 1112"/>
                <a:gd name="T104" fmla="*/ 1442 w 1905"/>
                <a:gd name="T105" fmla="*/ 781 h 1112"/>
                <a:gd name="T106" fmla="*/ 1604 w 1905"/>
                <a:gd name="T107" fmla="*/ 789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05" h="1112">
                  <a:moveTo>
                    <a:pt x="1874" y="916"/>
                  </a:moveTo>
                  <a:lnTo>
                    <a:pt x="1623" y="916"/>
                  </a:lnTo>
                  <a:lnTo>
                    <a:pt x="1642" y="889"/>
                  </a:lnTo>
                  <a:lnTo>
                    <a:pt x="1654" y="862"/>
                  </a:lnTo>
                  <a:lnTo>
                    <a:pt x="1662" y="827"/>
                  </a:lnTo>
                  <a:lnTo>
                    <a:pt x="1665" y="797"/>
                  </a:lnTo>
                  <a:lnTo>
                    <a:pt x="1665" y="762"/>
                  </a:lnTo>
                  <a:lnTo>
                    <a:pt x="1658" y="727"/>
                  </a:lnTo>
                  <a:lnTo>
                    <a:pt x="1646" y="693"/>
                  </a:lnTo>
                  <a:lnTo>
                    <a:pt x="1627" y="658"/>
                  </a:lnTo>
                  <a:lnTo>
                    <a:pt x="1639" y="623"/>
                  </a:lnTo>
                  <a:lnTo>
                    <a:pt x="1642" y="589"/>
                  </a:lnTo>
                  <a:lnTo>
                    <a:pt x="1639" y="554"/>
                  </a:lnTo>
                  <a:lnTo>
                    <a:pt x="1631" y="520"/>
                  </a:lnTo>
                  <a:lnTo>
                    <a:pt x="1615" y="504"/>
                  </a:lnTo>
                  <a:lnTo>
                    <a:pt x="1585" y="493"/>
                  </a:lnTo>
                  <a:lnTo>
                    <a:pt x="1554" y="493"/>
                  </a:lnTo>
                  <a:lnTo>
                    <a:pt x="1519" y="493"/>
                  </a:lnTo>
                  <a:lnTo>
                    <a:pt x="1488" y="500"/>
                  </a:lnTo>
                  <a:lnTo>
                    <a:pt x="1430" y="462"/>
                  </a:lnTo>
                  <a:lnTo>
                    <a:pt x="1388" y="439"/>
                  </a:lnTo>
                  <a:lnTo>
                    <a:pt x="1338" y="416"/>
                  </a:lnTo>
                  <a:lnTo>
                    <a:pt x="1284" y="393"/>
                  </a:lnTo>
                  <a:lnTo>
                    <a:pt x="1230" y="370"/>
                  </a:lnTo>
                  <a:lnTo>
                    <a:pt x="1107" y="331"/>
                  </a:lnTo>
                  <a:lnTo>
                    <a:pt x="979" y="300"/>
                  </a:lnTo>
                  <a:lnTo>
                    <a:pt x="848" y="277"/>
                  </a:lnTo>
                  <a:lnTo>
                    <a:pt x="721" y="262"/>
                  </a:lnTo>
                  <a:lnTo>
                    <a:pt x="602" y="262"/>
                  </a:lnTo>
                  <a:lnTo>
                    <a:pt x="544" y="266"/>
                  </a:lnTo>
                  <a:lnTo>
                    <a:pt x="494" y="273"/>
                  </a:lnTo>
                  <a:lnTo>
                    <a:pt x="424" y="212"/>
                  </a:lnTo>
                  <a:lnTo>
                    <a:pt x="443" y="181"/>
                  </a:lnTo>
                  <a:lnTo>
                    <a:pt x="451" y="143"/>
                  </a:lnTo>
                  <a:lnTo>
                    <a:pt x="455" y="116"/>
                  </a:lnTo>
                  <a:lnTo>
                    <a:pt x="447" y="89"/>
                  </a:lnTo>
                  <a:lnTo>
                    <a:pt x="436" y="62"/>
                  </a:lnTo>
                  <a:lnTo>
                    <a:pt x="420" y="43"/>
                  </a:lnTo>
                  <a:lnTo>
                    <a:pt x="401" y="23"/>
                  </a:lnTo>
                  <a:lnTo>
                    <a:pt x="378" y="8"/>
                  </a:lnTo>
                  <a:lnTo>
                    <a:pt x="351" y="0"/>
                  </a:lnTo>
                  <a:lnTo>
                    <a:pt x="324" y="0"/>
                  </a:lnTo>
                  <a:lnTo>
                    <a:pt x="297" y="0"/>
                  </a:lnTo>
                  <a:lnTo>
                    <a:pt x="270" y="12"/>
                  </a:lnTo>
                  <a:lnTo>
                    <a:pt x="247" y="23"/>
                  </a:lnTo>
                  <a:lnTo>
                    <a:pt x="228" y="43"/>
                  </a:lnTo>
                  <a:lnTo>
                    <a:pt x="212" y="66"/>
                  </a:lnTo>
                  <a:lnTo>
                    <a:pt x="201" y="93"/>
                  </a:lnTo>
                  <a:lnTo>
                    <a:pt x="197" y="120"/>
                  </a:lnTo>
                  <a:lnTo>
                    <a:pt x="197" y="146"/>
                  </a:lnTo>
                  <a:lnTo>
                    <a:pt x="197" y="146"/>
                  </a:lnTo>
                  <a:lnTo>
                    <a:pt x="166" y="154"/>
                  </a:lnTo>
                  <a:lnTo>
                    <a:pt x="135" y="166"/>
                  </a:lnTo>
                  <a:lnTo>
                    <a:pt x="108" y="185"/>
                  </a:lnTo>
                  <a:lnTo>
                    <a:pt x="85" y="212"/>
                  </a:lnTo>
                  <a:lnTo>
                    <a:pt x="70" y="250"/>
                  </a:lnTo>
                  <a:lnTo>
                    <a:pt x="70" y="289"/>
                  </a:lnTo>
                  <a:lnTo>
                    <a:pt x="77" y="327"/>
                  </a:lnTo>
                  <a:lnTo>
                    <a:pt x="97" y="358"/>
                  </a:lnTo>
                  <a:lnTo>
                    <a:pt x="120" y="381"/>
                  </a:lnTo>
                  <a:lnTo>
                    <a:pt x="143" y="393"/>
                  </a:lnTo>
                  <a:lnTo>
                    <a:pt x="170" y="404"/>
                  </a:lnTo>
                  <a:lnTo>
                    <a:pt x="197" y="408"/>
                  </a:lnTo>
                  <a:lnTo>
                    <a:pt x="197" y="408"/>
                  </a:lnTo>
                  <a:lnTo>
                    <a:pt x="224" y="404"/>
                  </a:lnTo>
                  <a:lnTo>
                    <a:pt x="251" y="396"/>
                  </a:lnTo>
                  <a:lnTo>
                    <a:pt x="274" y="381"/>
                  </a:lnTo>
                  <a:lnTo>
                    <a:pt x="297" y="362"/>
                  </a:lnTo>
                  <a:lnTo>
                    <a:pt x="297" y="358"/>
                  </a:lnTo>
                  <a:lnTo>
                    <a:pt x="316" y="377"/>
                  </a:lnTo>
                  <a:lnTo>
                    <a:pt x="278" y="427"/>
                  </a:lnTo>
                  <a:lnTo>
                    <a:pt x="247" y="477"/>
                  </a:lnTo>
                  <a:lnTo>
                    <a:pt x="224" y="527"/>
                  </a:lnTo>
                  <a:lnTo>
                    <a:pt x="212" y="573"/>
                  </a:lnTo>
                  <a:lnTo>
                    <a:pt x="208" y="620"/>
                  </a:lnTo>
                  <a:lnTo>
                    <a:pt x="208" y="666"/>
                  </a:lnTo>
                  <a:lnTo>
                    <a:pt x="212" y="708"/>
                  </a:lnTo>
                  <a:lnTo>
                    <a:pt x="220" y="747"/>
                  </a:lnTo>
                  <a:lnTo>
                    <a:pt x="235" y="804"/>
                  </a:lnTo>
                  <a:lnTo>
                    <a:pt x="255" y="850"/>
                  </a:lnTo>
                  <a:lnTo>
                    <a:pt x="278" y="889"/>
                  </a:lnTo>
                  <a:lnTo>
                    <a:pt x="293" y="916"/>
                  </a:lnTo>
                  <a:lnTo>
                    <a:pt x="35" y="916"/>
                  </a:lnTo>
                  <a:lnTo>
                    <a:pt x="19" y="920"/>
                  </a:lnTo>
                  <a:lnTo>
                    <a:pt x="12" y="927"/>
                  </a:lnTo>
                  <a:lnTo>
                    <a:pt x="4" y="935"/>
                  </a:lnTo>
                  <a:lnTo>
                    <a:pt x="0" y="947"/>
                  </a:lnTo>
                  <a:lnTo>
                    <a:pt x="4" y="962"/>
                  </a:lnTo>
                  <a:lnTo>
                    <a:pt x="12" y="970"/>
                  </a:lnTo>
                  <a:lnTo>
                    <a:pt x="19" y="977"/>
                  </a:lnTo>
                  <a:lnTo>
                    <a:pt x="35" y="977"/>
                  </a:lnTo>
                  <a:lnTo>
                    <a:pt x="282" y="977"/>
                  </a:lnTo>
                  <a:lnTo>
                    <a:pt x="339" y="1058"/>
                  </a:lnTo>
                  <a:lnTo>
                    <a:pt x="363" y="1081"/>
                  </a:lnTo>
                  <a:lnTo>
                    <a:pt x="386" y="1097"/>
                  </a:lnTo>
                  <a:lnTo>
                    <a:pt x="413" y="1108"/>
                  </a:lnTo>
                  <a:lnTo>
                    <a:pt x="443" y="1112"/>
                  </a:lnTo>
                  <a:lnTo>
                    <a:pt x="1465" y="1112"/>
                  </a:lnTo>
                  <a:lnTo>
                    <a:pt x="1496" y="1108"/>
                  </a:lnTo>
                  <a:lnTo>
                    <a:pt x="1523" y="1097"/>
                  </a:lnTo>
                  <a:lnTo>
                    <a:pt x="1546" y="1081"/>
                  </a:lnTo>
                  <a:lnTo>
                    <a:pt x="1569" y="1058"/>
                  </a:lnTo>
                  <a:lnTo>
                    <a:pt x="1627" y="977"/>
                  </a:lnTo>
                  <a:lnTo>
                    <a:pt x="1874" y="977"/>
                  </a:lnTo>
                  <a:lnTo>
                    <a:pt x="1889" y="977"/>
                  </a:lnTo>
                  <a:lnTo>
                    <a:pt x="1897" y="970"/>
                  </a:lnTo>
                  <a:lnTo>
                    <a:pt x="1905" y="962"/>
                  </a:lnTo>
                  <a:lnTo>
                    <a:pt x="1905" y="947"/>
                  </a:lnTo>
                  <a:lnTo>
                    <a:pt x="1905" y="935"/>
                  </a:lnTo>
                  <a:lnTo>
                    <a:pt x="1897" y="927"/>
                  </a:lnTo>
                  <a:lnTo>
                    <a:pt x="1889" y="920"/>
                  </a:lnTo>
                  <a:lnTo>
                    <a:pt x="1874" y="916"/>
                  </a:lnTo>
                  <a:lnTo>
                    <a:pt x="1874" y="916"/>
                  </a:lnTo>
                  <a:close/>
                  <a:moveTo>
                    <a:pt x="1453" y="593"/>
                  </a:moveTo>
                  <a:lnTo>
                    <a:pt x="1484" y="573"/>
                  </a:lnTo>
                  <a:lnTo>
                    <a:pt x="1515" y="558"/>
                  </a:lnTo>
                  <a:lnTo>
                    <a:pt x="1546" y="554"/>
                  </a:lnTo>
                  <a:lnTo>
                    <a:pt x="1577" y="554"/>
                  </a:lnTo>
                  <a:lnTo>
                    <a:pt x="1581" y="585"/>
                  </a:lnTo>
                  <a:lnTo>
                    <a:pt x="1577" y="620"/>
                  </a:lnTo>
                  <a:lnTo>
                    <a:pt x="1561" y="650"/>
                  </a:lnTo>
                  <a:lnTo>
                    <a:pt x="1538" y="677"/>
                  </a:lnTo>
                  <a:lnTo>
                    <a:pt x="1504" y="704"/>
                  </a:lnTo>
                  <a:lnTo>
                    <a:pt x="1461" y="720"/>
                  </a:lnTo>
                  <a:lnTo>
                    <a:pt x="1492" y="689"/>
                  </a:lnTo>
                  <a:lnTo>
                    <a:pt x="1500" y="677"/>
                  </a:lnTo>
                  <a:lnTo>
                    <a:pt x="1500" y="666"/>
                  </a:lnTo>
                  <a:lnTo>
                    <a:pt x="1500" y="654"/>
                  </a:lnTo>
                  <a:lnTo>
                    <a:pt x="1492" y="647"/>
                  </a:lnTo>
                  <a:lnTo>
                    <a:pt x="1480" y="639"/>
                  </a:lnTo>
                  <a:lnTo>
                    <a:pt x="1469" y="635"/>
                  </a:lnTo>
                  <a:lnTo>
                    <a:pt x="1457" y="639"/>
                  </a:lnTo>
                  <a:lnTo>
                    <a:pt x="1446" y="647"/>
                  </a:lnTo>
                  <a:lnTo>
                    <a:pt x="1415" y="681"/>
                  </a:lnTo>
                  <a:lnTo>
                    <a:pt x="1419" y="658"/>
                  </a:lnTo>
                  <a:lnTo>
                    <a:pt x="1426" y="635"/>
                  </a:lnTo>
                  <a:lnTo>
                    <a:pt x="1438" y="612"/>
                  </a:lnTo>
                  <a:lnTo>
                    <a:pt x="1453" y="593"/>
                  </a:lnTo>
                  <a:lnTo>
                    <a:pt x="1453" y="593"/>
                  </a:lnTo>
                  <a:close/>
                  <a:moveTo>
                    <a:pt x="1400" y="516"/>
                  </a:moveTo>
                  <a:lnTo>
                    <a:pt x="1430" y="535"/>
                  </a:lnTo>
                  <a:lnTo>
                    <a:pt x="1411" y="550"/>
                  </a:lnTo>
                  <a:lnTo>
                    <a:pt x="1380" y="593"/>
                  </a:lnTo>
                  <a:lnTo>
                    <a:pt x="1357" y="639"/>
                  </a:lnTo>
                  <a:lnTo>
                    <a:pt x="1349" y="689"/>
                  </a:lnTo>
                  <a:lnTo>
                    <a:pt x="1357" y="735"/>
                  </a:lnTo>
                  <a:lnTo>
                    <a:pt x="1319" y="773"/>
                  </a:lnTo>
                  <a:lnTo>
                    <a:pt x="1288" y="758"/>
                  </a:lnTo>
                  <a:lnTo>
                    <a:pt x="1253" y="754"/>
                  </a:lnTo>
                  <a:lnTo>
                    <a:pt x="1241" y="704"/>
                  </a:lnTo>
                  <a:lnTo>
                    <a:pt x="1218" y="654"/>
                  </a:lnTo>
                  <a:lnTo>
                    <a:pt x="1191" y="612"/>
                  </a:lnTo>
                  <a:lnTo>
                    <a:pt x="1153" y="577"/>
                  </a:lnTo>
                  <a:lnTo>
                    <a:pt x="1118" y="550"/>
                  </a:lnTo>
                  <a:lnTo>
                    <a:pt x="1080" y="523"/>
                  </a:lnTo>
                  <a:lnTo>
                    <a:pt x="1033" y="500"/>
                  </a:lnTo>
                  <a:lnTo>
                    <a:pt x="987" y="481"/>
                  </a:lnTo>
                  <a:lnTo>
                    <a:pt x="887" y="439"/>
                  </a:lnTo>
                  <a:lnTo>
                    <a:pt x="779" y="400"/>
                  </a:lnTo>
                  <a:lnTo>
                    <a:pt x="671" y="362"/>
                  </a:lnTo>
                  <a:lnTo>
                    <a:pt x="621" y="343"/>
                  </a:lnTo>
                  <a:lnTo>
                    <a:pt x="575" y="323"/>
                  </a:lnTo>
                  <a:lnTo>
                    <a:pt x="671" y="323"/>
                  </a:lnTo>
                  <a:lnTo>
                    <a:pt x="775" y="331"/>
                  </a:lnTo>
                  <a:lnTo>
                    <a:pt x="887" y="346"/>
                  </a:lnTo>
                  <a:lnTo>
                    <a:pt x="999" y="366"/>
                  </a:lnTo>
                  <a:lnTo>
                    <a:pt x="1110" y="396"/>
                  </a:lnTo>
                  <a:lnTo>
                    <a:pt x="1218" y="431"/>
                  </a:lnTo>
                  <a:lnTo>
                    <a:pt x="1315" y="470"/>
                  </a:lnTo>
                  <a:lnTo>
                    <a:pt x="1357" y="493"/>
                  </a:lnTo>
                  <a:lnTo>
                    <a:pt x="1400" y="516"/>
                  </a:lnTo>
                  <a:lnTo>
                    <a:pt x="1400" y="516"/>
                  </a:lnTo>
                  <a:close/>
                  <a:moveTo>
                    <a:pt x="1319" y="881"/>
                  </a:moveTo>
                  <a:lnTo>
                    <a:pt x="1315" y="900"/>
                  </a:lnTo>
                  <a:lnTo>
                    <a:pt x="1307" y="916"/>
                  </a:lnTo>
                  <a:lnTo>
                    <a:pt x="1191" y="916"/>
                  </a:lnTo>
                  <a:lnTo>
                    <a:pt x="1184" y="900"/>
                  </a:lnTo>
                  <a:lnTo>
                    <a:pt x="1184" y="881"/>
                  </a:lnTo>
                  <a:lnTo>
                    <a:pt x="1187" y="858"/>
                  </a:lnTo>
                  <a:lnTo>
                    <a:pt x="1203" y="835"/>
                  </a:lnTo>
                  <a:lnTo>
                    <a:pt x="1222" y="820"/>
                  </a:lnTo>
                  <a:lnTo>
                    <a:pt x="1249" y="816"/>
                  </a:lnTo>
                  <a:lnTo>
                    <a:pt x="1276" y="820"/>
                  </a:lnTo>
                  <a:lnTo>
                    <a:pt x="1299" y="835"/>
                  </a:lnTo>
                  <a:lnTo>
                    <a:pt x="1315" y="858"/>
                  </a:lnTo>
                  <a:lnTo>
                    <a:pt x="1319" y="881"/>
                  </a:lnTo>
                  <a:lnTo>
                    <a:pt x="1319" y="881"/>
                  </a:lnTo>
                  <a:close/>
                  <a:moveTo>
                    <a:pt x="513" y="362"/>
                  </a:moveTo>
                  <a:lnTo>
                    <a:pt x="567" y="385"/>
                  </a:lnTo>
                  <a:lnTo>
                    <a:pt x="625" y="412"/>
                  </a:lnTo>
                  <a:lnTo>
                    <a:pt x="690" y="435"/>
                  </a:lnTo>
                  <a:lnTo>
                    <a:pt x="760" y="458"/>
                  </a:lnTo>
                  <a:lnTo>
                    <a:pt x="860" y="497"/>
                  </a:lnTo>
                  <a:lnTo>
                    <a:pt x="960" y="535"/>
                  </a:lnTo>
                  <a:lnTo>
                    <a:pt x="1002" y="554"/>
                  </a:lnTo>
                  <a:lnTo>
                    <a:pt x="1045" y="577"/>
                  </a:lnTo>
                  <a:lnTo>
                    <a:pt x="1083" y="600"/>
                  </a:lnTo>
                  <a:lnTo>
                    <a:pt x="1114" y="623"/>
                  </a:lnTo>
                  <a:lnTo>
                    <a:pt x="1141" y="654"/>
                  </a:lnTo>
                  <a:lnTo>
                    <a:pt x="1168" y="689"/>
                  </a:lnTo>
                  <a:lnTo>
                    <a:pt x="1184" y="727"/>
                  </a:lnTo>
                  <a:lnTo>
                    <a:pt x="1191" y="766"/>
                  </a:lnTo>
                  <a:lnTo>
                    <a:pt x="1176" y="777"/>
                  </a:lnTo>
                  <a:lnTo>
                    <a:pt x="1149" y="754"/>
                  </a:lnTo>
                  <a:lnTo>
                    <a:pt x="1122" y="735"/>
                  </a:lnTo>
                  <a:lnTo>
                    <a:pt x="1087" y="723"/>
                  </a:lnTo>
                  <a:lnTo>
                    <a:pt x="1053" y="720"/>
                  </a:lnTo>
                  <a:lnTo>
                    <a:pt x="1022" y="723"/>
                  </a:lnTo>
                  <a:lnTo>
                    <a:pt x="991" y="735"/>
                  </a:lnTo>
                  <a:lnTo>
                    <a:pt x="964" y="747"/>
                  </a:lnTo>
                  <a:lnTo>
                    <a:pt x="937" y="770"/>
                  </a:lnTo>
                  <a:lnTo>
                    <a:pt x="918" y="793"/>
                  </a:lnTo>
                  <a:lnTo>
                    <a:pt x="902" y="820"/>
                  </a:lnTo>
                  <a:lnTo>
                    <a:pt x="895" y="850"/>
                  </a:lnTo>
                  <a:lnTo>
                    <a:pt x="891" y="881"/>
                  </a:lnTo>
                  <a:lnTo>
                    <a:pt x="895" y="916"/>
                  </a:lnTo>
                  <a:lnTo>
                    <a:pt x="817" y="916"/>
                  </a:lnTo>
                  <a:lnTo>
                    <a:pt x="798" y="877"/>
                  </a:lnTo>
                  <a:lnTo>
                    <a:pt x="771" y="847"/>
                  </a:lnTo>
                  <a:lnTo>
                    <a:pt x="733" y="827"/>
                  </a:lnTo>
                  <a:lnTo>
                    <a:pt x="713" y="820"/>
                  </a:lnTo>
                  <a:lnTo>
                    <a:pt x="690" y="820"/>
                  </a:lnTo>
                  <a:lnTo>
                    <a:pt x="690" y="820"/>
                  </a:lnTo>
                  <a:lnTo>
                    <a:pt x="640" y="735"/>
                  </a:lnTo>
                  <a:lnTo>
                    <a:pt x="594" y="650"/>
                  </a:lnTo>
                  <a:lnTo>
                    <a:pt x="559" y="589"/>
                  </a:lnTo>
                  <a:lnTo>
                    <a:pt x="524" y="527"/>
                  </a:lnTo>
                  <a:lnTo>
                    <a:pt x="490" y="473"/>
                  </a:lnTo>
                  <a:lnTo>
                    <a:pt x="459" y="423"/>
                  </a:lnTo>
                  <a:lnTo>
                    <a:pt x="513" y="362"/>
                  </a:lnTo>
                  <a:close/>
                  <a:moveTo>
                    <a:pt x="1126" y="916"/>
                  </a:moveTo>
                  <a:lnTo>
                    <a:pt x="960" y="916"/>
                  </a:lnTo>
                  <a:lnTo>
                    <a:pt x="952" y="881"/>
                  </a:lnTo>
                  <a:lnTo>
                    <a:pt x="952" y="862"/>
                  </a:lnTo>
                  <a:lnTo>
                    <a:pt x="960" y="843"/>
                  </a:lnTo>
                  <a:lnTo>
                    <a:pt x="983" y="812"/>
                  </a:lnTo>
                  <a:lnTo>
                    <a:pt x="1014" y="789"/>
                  </a:lnTo>
                  <a:lnTo>
                    <a:pt x="1033" y="785"/>
                  </a:lnTo>
                  <a:lnTo>
                    <a:pt x="1053" y="781"/>
                  </a:lnTo>
                  <a:lnTo>
                    <a:pt x="1076" y="785"/>
                  </a:lnTo>
                  <a:lnTo>
                    <a:pt x="1099" y="793"/>
                  </a:lnTo>
                  <a:lnTo>
                    <a:pt x="1118" y="808"/>
                  </a:lnTo>
                  <a:lnTo>
                    <a:pt x="1134" y="823"/>
                  </a:lnTo>
                  <a:lnTo>
                    <a:pt x="1126" y="850"/>
                  </a:lnTo>
                  <a:lnTo>
                    <a:pt x="1122" y="881"/>
                  </a:lnTo>
                  <a:lnTo>
                    <a:pt x="1126" y="916"/>
                  </a:lnTo>
                  <a:lnTo>
                    <a:pt x="1126" y="916"/>
                  </a:lnTo>
                  <a:close/>
                  <a:moveTo>
                    <a:pt x="752" y="916"/>
                  </a:moveTo>
                  <a:lnTo>
                    <a:pt x="366" y="916"/>
                  </a:lnTo>
                  <a:lnTo>
                    <a:pt x="378" y="904"/>
                  </a:lnTo>
                  <a:lnTo>
                    <a:pt x="393" y="889"/>
                  </a:lnTo>
                  <a:lnTo>
                    <a:pt x="409" y="885"/>
                  </a:lnTo>
                  <a:lnTo>
                    <a:pt x="428" y="881"/>
                  </a:lnTo>
                  <a:lnTo>
                    <a:pt x="440" y="881"/>
                  </a:lnTo>
                  <a:lnTo>
                    <a:pt x="459" y="881"/>
                  </a:lnTo>
                  <a:lnTo>
                    <a:pt x="470" y="866"/>
                  </a:lnTo>
                  <a:lnTo>
                    <a:pt x="490" y="847"/>
                  </a:lnTo>
                  <a:lnTo>
                    <a:pt x="509" y="827"/>
                  </a:lnTo>
                  <a:lnTo>
                    <a:pt x="532" y="820"/>
                  </a:lnTo>
                  <a:lnTo>
                    <a:pt x="559" y="816"/>
                  </a:lnTo>
                  <a:lnTo>
                    <a:pt x="582" y="820"/>
                  </a:lnTo>
                  <a:lnTo>
                    <a:pt x="605" y="827"/>
                  </a:lnTo>
                  <a:lnTo>
                    <a:pt x="625" y="839"/>
                  </a:lnTo>
                  <a:lnTo>
                    <a:pt x="640" y="858"/>
                  </a:lnTo>
                  <a:lnTo>
                    <a:pt x="648" y="866"/>
                  </a:lnTo>
                  <a:lnTo>
                    <a:pt x="648" y="870"/>
                  </a:lnTo>
                  <a:lnTo>
                    <a:pt x="663" y="881"/>
                  </a:lnTo>
                  <a:lnTo>
                    <a:pt x="679" y="881"/>
                  </a:lnTo>
                  <a:lnTo>
                    <a:pt x="690" y="881"/>
                  </a:lnTo>
                  <a:lnTo>
                    <a:pt x="709" y="885"/>
                  </a:lnTo>
                  <a:lnTo>
                    <a:pt x="729" y="889"/>
                  </a:lnTo>
                  <a:lnTo>
                    <a:pt x="740" y="904"/>
                  </a:lnTo>
                  <a:lnTo>
                    <a:pt x="752" y="916"/>
                  </a:lnTo>
                  <a:lnTo>
                    <a:pt x="752" y="916"/>
                  </a:lnTo>
                  <a:close/>
                  <a:moveTo>
                    <a:pt x="309" y="289"/>
                  </a:moveTo>
                  <a:lnTo>
                    <a:pt x="297" y="281"/>
                  </a:lnTo>
                  <a:lnTo>
                    <a:pt x="282" y="281"/>
                  </a:lnTo>
                  <a:lnTo>
                    <a:pt x="270" y="289"/>
                  </a:lnTo>
                  <a:lnTo>
                    <a:pt x="262" y="300"/>
                  </a:lnTo>
                  <a:lnTo>
                    <a:pt x="251" y="320"/>
                  </a:lnTo>
                  <a:lnTo>
                    <a:pt x="228" y="339"/>
                  </a:lnTo>
                  <a:lnTo>
                    <a:pt x="197" y="346"/>
                  </a:lnTo>
                  <a:lnTo>
                    <a:pt x="197" y="346"/>
                  </a:lnTo>
                  <a:lnTo>
                    <a:pt x="170" y="339"/>
                  </a:lnTo>
                  <a:lnTo>
                    <a:pt x="147" y="320"/>
                  </a:lnTo>
                  <a:lnTo>
                    <a:pt x="135" y="304"/>
                  </a:lnTo>
                  <a:lnTo>
                    <a:pt x="131" y="281"/>
                  </a:lnTo>
                  <a:lnTo>
                    <a:pt x="131" y="262"/>
                  </a:lnTo>
                  <a:lnTo>
                    <a:pt x="139" y="243"/>
                  </a:lnTo>
                  <a:lnTo>
                    <a:pt x="150" y="227"/>
                  </a:lnTo>
                  <a:lnTo>
                    <a:pt x="170" y="216"/>
                  </a:lnTo>
                  <a:lnTo>
                    <a:pt x="189" y="212"/>
                  </a:lnTo>
                  <a:lnTo>
                    <a:pt x="208" y="212"/>
                  </a:lnTo>
                  <a:lnTo>
                    <a:pt x="231" y="208"/>
                  </a:lnTo>
                  <a:lnTo>
                    <a:pt x="255" y="193"/>
                  </a:lnTo>
                  <a:lnTo>
                    <a:pt x="262" y="173"/>
                  </a:lnTo>
                  <a:lnTo>
                    <a:pt x="262" y="150"/>
                  </a:lnTo>
                  <a:lnTo>
                    <a:pt x="258" y="131"/>
                  </a:lnTo>
                  <a:lnTo>
                    <a:pt x="258" y="116"/>
                  </a:lnTo>
                  <a:lnTo>
                    <a:pt x="266" y="100"/>
                  </a:lnTo>
                  <a:lnTo>
                    <a:pt x="274" y="85"/>
                  </a:lnTo>
                  <a:lnTo>
                    <a:pt x="297" y="66"/>
                  </a:lnTo>
                  <a:lnTo>
                    <a:pt x="324" y="62"/>
                  </a:lnTo>
                  <a:lnTo>
                    <a:pt x="351" y="66"/>
                  </a:lnTo>
                  <a:lnTo>
                    <a:pt x="378" y="81"/>
                  </a:lnTo>
                  <a:lnTo>
                    <a:pt x="389" y="108"/>
                  </a:lnTo>
                  <a:lnTo>
                    <a:pt x="393" y="135"/>
                  </a:lnTo>
                  <a:lnTo>
                    <a:pt x="382" y="166"/>
                  </a:lnTo>
                  <a:lnTo>
                    <a:pt x="359" y="185"/>
                  </a:lnTo>
                  <a:lnTo>
                    <a:pt x="347" y="196"/>
                  </a:lnTo>
                  <a:lnTo>
                    <a:pt x="343" y="208"/>
                  </a:lnTo>
                  <a:lnTo>
                    <a:pt x="347" y="223"/>
                  </a:lnTo>
                  <a:lnTo>
                    <a:pt x="355" y="235"/>
                  </a:lnTo>
                  <a:lnTo>
                    <a:pt x="459" y="323"/>
                  </a:lnTo>
                  <a:lnTo>
                    <a:pt x="463" y="327"/>
                  </a:lnTo>
                  <a:lnTo>
                    <a:pt x="416" y="381"/>
                  </a:lnTo>
                  <a:lnTo>
                    <a:pt x="413" y="377"/>
                  </a:lnTo>
                  <a:lnTo>
                    <a:pt x="309" y="289"/>
                  </a:lnTo>
                  <a:close/>
                  <a:moveTo>
                    <a:pt x="332" y="862"/>
                  </a:moveTo>
                  <a:lnTo>
                    <a:pt x="316" y="839"/>
                  </a:lnTo>
                  <a:lnTo>
                    <a:pt x="305" y="808"/>
                  </a:lnTo>
                  <a:lnTo>
                    <a:pt x="289" y="773"/>
                  </a:lnTo>
                  <a:lnTo>
                    <a:pt x="278" y="731"/>
                  </a:lnTo>
                  <a:lnTo>
                    <a:pt x="270" y="689"/>
                  </a:lnTo>
                  <a:lnTo>
                    <a:pt x="266" y="647"/>
                  </a:lnTo>
                  <a:lnTo>
                    <a:pt x="270" y="604"/>
                  </a:lnTo>
                  <a:lnTo>
                    <a:pt x="278" y="562"/>
                  </a:lnTo>
                  <a:lnTo>
                    <a:pt x="293" y="523"/>
                  </a:lnTo>
                  <a:lnTo>
                    <a:pt x="309" y="485"/>
                  </a:lnTo>
                  <a:lnTo>
                    <a:pt x="336" y="450"/>
                  </a:lnTo>
                  <a:lnTo>
                    <a:pt x="363" y="416"/>
                  </a:lnTo>
                  <a:lnTo>
                    <a:pt x="374" y="423"/>
                  </a:lnTo>
                  <a:lnTo>
                    <a:pt x="393" y="443"/>
                  </a:lnTo>
                  <a:lnTo>
                    <a:pt x="413" y="470"/>
                  </a:lnTo>
                  <a:lnTo>
                    <a:pt x="432" y="497"/>
                  </a:lnTo>
                  <a:lnTo>
                    <a:pt x="455" y="527"/>
                  </a:lnTo>
                  <a:lnTo>
                    <a:pt x="497" y="600"/>
                  </a:lnTo>
                  <a:lnTo>
                    <a:pt x="540" y="681"/>
                  </a:lnTo>
                  <a:lnTo>
                    <a:pt x="582" y="754"/>
                  </a:lnTo>
                  <a:lnTo>
                    <a:pt x="559" y="754"/>
                  </a:lnTo>
                  <a:lnTo>
                    <a:pt x="521" y="758"/>
                  </a:lnTo>
                  <a:lnTo>
                    <a:pt x="486" y="770"/>
                  </a:lnTo>
                  <a:lnTo>
                    <a:pt x="455" y="793"/>
                  </a:lnTo>
                  <a:lnTo>
                    <a:pt x="428" y="820"/>
                  </a:lnTo>
                  <a:lnTo>
                    <a:pt x="428" y="820"/>
                  </a:lnTo>
                  <a:lnTo>
                    <a:pt x="401" y="823"/>
                  </a:lnTo>
                  <a:lnTo>
                    <a:pt x="374" y="831"/>
                  </a:lnTo>
                  <a:lnTo>
                    <a:pt x="351" y="843"/>
                  </a:lnTo>
                  <a:lnTo>
                    <a:pt x="332" y="862"/>
                  </a:lnTo>
                  <a:lnTo>
                    <a:pt x="332" y="862"/>
                  </a:lnTo>
                  <a:close/>
                  <a:moveTo>
                    <a:pt x="1519" y="1024"/>
                  </a:moveTo>
                  <a:lnTo>
                    <a:pt x="1496" y="1043"/>
                  </a:lnTo>
                  <a:lnTo>
                    <a:pt x="1480" y="1047"/>
                  </a:lnTo>
                  <a:lnTo>
                    <a:pt x="1465" y="1050"/>
                  </a:lnTo>
                  <a:lnTo>
                    <a:pt x="443" y="1050"/>
                  </a:lnTo>
                  <a:lnTo>
                    <a:pt x="428" y="1047"/>
                  </a:lnTo>
                  <a:lnTo>
                    <a:pt x="413" y="1043"/>
                  </a:lnTo>
                  <a:lnTo>
                    <a:pt x="389" y="1024"/>
                  </a:lnTo>
                  <a:lnTo>
                    <a:pt x="359" y="977"/>
                  </a:lnTo>
                  <a:lnTo>
                    <a:pt x="1546" y="977"/>
                  </a:lnTo>
                  <a:lnTo>
                    <a:pt x="1546" y="977"/>
                  </a:lnTo>
                  <a:lnTo>
                    <a:pt x="1546" y="977"/>
                  </a:lnTo>
                  <a:lnTo>
                    <a:pt x="1550" y="977"/>
                  </a:lnTo>
                  <a:lnTo>
                    <a:pt x="1519" y="1024"/>
                  </a:lnTo>
                  <a:close/>
                  <a:moveTo>
                    <a:pt x="1538" y="916"/>
                  </a:moveTo>
                  <a:lnTo>
                    <a:pt x="1376" y="916"/>
                  </a:lnTo>
                  <a:lnTo>
                    <a:pt x="1380" y="881"/>
                  </a:lnTo>
                  <a:lnTo>
                    <a:pt x="1376" y="847"/>
                  </a:lnTo>
                  <a:lnTo>
                    <a:pt x="1361" y="816"/>
                  </a:lnTo>
                  <a:lnTo>
                    <a:pt x="1403" y="777"/>
                  </a:lnTo>
                  <a:lnTo>
                    <a:pt x="1442" y="781"/>
                  </a:lnTo>
                  <a:lnTo>
                    <a:pt x="1480" y="777"/>
                  </a:lnTo>
                  <a:lnTo>
                    <a:pt x="1515" y="766"/>
                  </a:lnTo>
                  <a:lnTo>
                    <a:pt x="1550" y="747"/>
                  </a:lnTo>
                  <a:lnTo>
                    <a:pt x="1585" y="723"/>
                  </a:lnTo>
                  <a:lnTo>
                    <a:pt x="1588" y="716"/>
                  </a:lnTo>
                  <a:lnTo>
                    <a:pt x="1600" y="762"/>
                  </a:lnTo>
                  <a:lnTo>
                    <a:pt x="1604" y="789"/>
                  </a:lnTo>
                  <a:lnTo>
                    <a:pt x="1604" y="816"/>
                  </a:lnTo>
                  <a:lnTo>
                    <a:pt x="1596" y="843"/>
                  </a:lnTo>
                  <a:lnTo>
                    <a:pt x="1585" y="870"/>
                  </a:lnTo>
                  <a:lnTo>
                    <a:pt x="1565" y="893"/>
                  </a:lnTo>
                  <a:lnTo>
                    <a:pt x="1538" y="916"/>
                  </a:lnTo>
                  <a:lnTo>
                    <a:pt x="1538" y="9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94"/>
            <p:cNvSpPr>
              <a:spLocks/>
            </p:cNvSpPr>
            <p:nvPr/>
          </p:nvSpPr>
          <p:spPr bwMode="auto">
            <a:xfrm>
              <a:off x="1971675" y="3949700"/>
              <a:ext cx="201612" cy="879475"/>
            </a:xfrm>
            <a:custGeom>
              <a:avLst/>
              <a:gdLst>
                <a:gd name="T0" fmla="*/ 0 w 127"/>
                <a:gd name="T1" fmla="*/ 362 h 554"/>
                <a:gd name="T2" fmla="*/ 4 w 127"/>
                <a:gd name="T3" fmla="*/ 397 h 554"/>
                <a:gd name="T4" fmla="*/ 11 w 127"/>
                <a:gd name="T5" fmla="*/ 424 h 554"/>
                <a:gd name="T6" fmla="*/ 27 w 127"/>
                <a:gd name="T7" fmla="*/ 443 h 554"/>
                <a:gd name="T8" fmla="*/ 38 w 127"/>
                <a:gd name="T9" fmla="*/ 462 h 554"/>
                <a:gd name="T10" fmla="*/ 57 w 127"/>
                <a:gd name="T11" fmla="*/ 489 h 554"/>
                <a:gd name="T12" fmla="*/ 65 w 127"/>
                <a:gd name="T13" fmla="*/ 504 h 554"/>
                <a:gd name="T14" fmla="*/ 65 w 127"/>
                <a:gd name="T15" fmla="*/ 524 h 554"/>
                <a:gd name="T16" fmla="*/ 69 w 127"/>
                <a:gd name="T17" fmla="*/ 535 h 554"/>
                <a:gd name="T18" fmla="*/ 73 w 127"/>
                <a:gd name="T19" fmla="*/ 547 h 554"/>
                <a:gd name="T20" fmla="*/ 84 w 127"/>
                <a:gd name="T21" fmla="*/ 554 h 554"/>
                <a:gd name="T22" fmla="*/ 96 w 127"/>
                <a:gd name="T23" fmla="*/ 554 h 554"/>
                <a:gd name="T24" fmla="*/ 108 w 127"/>
                <a:gd name="T25" fmla="*/ 554 h 554"/>
                <a:gd name="T26" fmla="*/ 119 w 127"/>
                <a:gd name="T27" fmla="*/ 547 h 554"/>
                <a:gd name="T28" fmla="*/ 123 w 127"/>
                <a:gd name="T29" fmla="*/ 535 h 554"/>
                <a:gd name="T30" fmla="*/ 127 w 127"/>
                <a:gd name="T31" fmla="*/ 524 h 554"/>
                <a:gd name="T32" fmla="*/ 123 w 127"/>
                <a:gd name="T33" fmla="*/ 489 h 554"/>
                <a:gd name="T34" fmla="*/ 115 w 127"/>
                <a:gd name="T35" fmla="*/ 462 h 554"/>
                <a:gd name="T36" fmla="*/ 100 w 127"/>
                <a:gd name="T37" fmla="*/ 439 h 554"/>
                <a:gd name="T38" fmla="*/ 88 w 127"/>
                <a:gd name="T39" fmla="*/ 424 h 554"/>
                <a:gd name="T40" fmla="*/ 69 w 127"/>
                <a:gd name="T41" fmla="*/ 397 h 554"/>
                <a:gd name="T42" fmla="*/ 61 w 127"/>
                <a:gd name="T43" fmla="*/ 381 h 554"/>
                <a:gd name="T44" fmla="*/ 61 w 127"/>
                <a:gd name="T45" fmla="*/ 362 h 554"/>
                <a:gd name="T46" fmla="*/ 61 w 127"/>
                <a:gd name="T47" fmla="*/ 339 h 554"/>
                <a:gd name="T48" fmla="*/ 69 w 127"/>
                <a:gd name="T49" fmla="*/ 324 h 554"/>
                <a:gd name="T50" fmla="*/ 88 w 127"/>
                <a:gd name="T51" fmla="*/ 297 h 554"/>
                <a:gd name="T52" fmla="*/ 100 w 127"/>
                <a:gd name="T53" fmla="*/ 281 h 554"/>
                <a:gd name="T54" fmla="*/ 115 w 127"/>
                <a:gd name="T55" fmla="*/ 258 h 554"/>
                <a:gd name="T56" fmla="*/ 123 w 127"/>
                <a:gd name="T57" fmla="*/ 231 h 554"/>
                <a:gd name="T58" fmla="*/ 127 w 127"/>
                <a:gd name="T59" fmla="*/ 197 h 554"/>
                <a:gd name="T60" fmla="*/ 123 w 127"/>
                <a:gd name="T61" fmla="*/ 162 h 554"/>
                <a:gd name="T62" fmla="*/ 115 w 127"/>
                <a:gd name="T63" fmla="*/ 135 h 554"/>
                <a:gd name="T64" fmla="*/ 100 w 127"/>
                <a:gd name="T65" fmla="*/ 112 h 554"/>
                <a:gd name="T66" fmla="*/ 88 w 127"/>
                <a:gd name="T67" fmla="*/ 97 h 554"/>
                <a:gd name="T68" fmla="*/ 69 w 127"/>
                <a:gd name="T69" fmla="*/ 66 h 554"/>
                <a:gd name="T70" fmla="*/ 61 w 127"/>
                <a:gd name="T71" fmla="*/ 50 h 554"/>
                <a:gd name="T72" fmla="*/ 61 w 127"/>
                <a:gd name="T73" fmla="*/ 31 h 554"/>
                <a:gd name="T74" fmla="*/ 57 w 127"/>
                <a:gd name="T75" fmla="*/ 20 h 554"/>
                <a:gd name="T76" fmla="*/ 54 w 127"/>
                <a:gd name="T77" fmla="*/ 8 h 554"/>
                <a:gd name="T78" fmla="*/ 42 w 127"/>
                <a:gd name="T79" fmla="*/ 4 h 554"/>
                <a:gd name="T80" fmla="*/ 30 w 127"/>
                <a:gd name="T81" fmla="*/ 0 h 554"/>
                <a:gd name="T82" fmla="*/ 19 w 127"/>
                <a:gd name="T83" fmla="*/ 4 h 554"/>
                <a:gd name="T84" fmla="*/ 7 w 127"/>
                <a:gd name="T85" fmla="*/ 8 h 554"/>
                <a:gd name="T86" fmla="*/ 4 w 127"/>
                <a:gd name="T87" fmla="*/ 20 h 554"/>
                <a:gd name="T88" fmla="*/ 0 w 127"/>
                <a:gd name="T89" fmla="*/ 31 h 554"/>
                <a:gd name="T90" fmla="*/ 4 w 127"/>
                <a:gd name="T91" fmla="*/ 66 h 554"/>
                <a:gd name="T92" fmla="*/ 11 w 127"/>
                <a:gd name="T93" fmla="*/ 93 h 554"/>
                <a:gd name="T94" fmla="*/ 27 w 127"/>
                <a:gd name="T95" fmla="*/ 116 h 554"/>
                <a:gd name="T96" fmla="*/ 38 w 127"/>
                <a:gd name="T97" fmla="*/ 135 h 554"/>
                <a:gd name="T98" fmla="*/ 57 w 127"/>
                <a:gd name="T99" fmla="*/ 162 h 554"/>
                <a:gd name="T100" fmla="*/ 65 w 127"/>
                <a:gd name="T101" fmla="*/ 177 h 554"/>
                <a:gd name="T102" fmla="*/ 65 w 127"/>
                <a:gd name="T103" fmla="*/ 197 h 554"/>
                <a:gd name="T104" fmla="*/ 65 w 127"/>
                <a:gd name="T105" fmla="*/ 216 h 554"/>
                <a:gd name="T106" fmla="*/ 57 w 127"/>
                <a:gd name="T107" fmla="*/ 231 h 554"/>
                <a:gd name="T108" fmla="*/ 38 w 127"/>
                <a:gd name="T109" fmla="*/ 258 h 554"/>
                <a:gd name="T110" fmla="*/ 27 w 127"/>
                <a:gd name="T111" fmla="*/ 277 h 554"/>
                <a:gd name="T112" fmla="*/ 11 w 127"/>
                <a:gd name="T113" fmla="*/ 297 h 554"/>
                <a:gd name="T114" fmla="*/ 4 w 127"/>
                <a:gd name="T115" fmla="*/ 327 h 554"/>
                <a:gd name="T116" fmla="*/ 0 w 127"/>
                <a:gd name="T117" fmla="*/ 36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62"/>
                  </a:moveTo>
                  <a:lnTo>
                    <a:pt x="4" y="397"/>
                  </a:lnTo>
                  <a:lnTo>
                    <a:pt x="11" y="424"/>
                  </a:lnTo>
                  <a:lnTo>
                    <a:pt x="27" y="443"/>
                  </a:lnTo>
                  <a:lnTo>
                    <a:pt x="38" y="462"/>
                  </a:lnTo>
                  <a:lnTo>
                    <a:pt x="57" y="489"/>
                  </a:lnTo>
                  <a:lnTo>
                    <a:pt x="65" y="504"/>
                  </a:lnTo>
                  <a:lnTo>
                    <a:pt x="65" y="524"/>
                  </a:lnTo>
                  <a:lnTo>
                    <a:pt x="69" y="535"/>
                  </a:lnTo>
                  <a:lnTo>
                    <a:pt x="73" y="547"/>
                  </a:lnTo>
                  <a:lnTo>
                    <a:pt x="84" y="554"/>
                  </a:lnTo>
                  <a:lnTo>
                    <a:pt x="96" y="554"/>
                  </a:lnTo>
                  <a:lnTo>
                    <a:pt x="108" y="554"/>
                  </a:lnTo>
                  <a:lnTo>
                    <a:pt x="119" y="547"/>
                  </a:lnTo>
                  <a:lnTo>
                    <a:pt x="123" y="535"/>
                  </a:lnTo>
                  <a:lnTo>
                    <a:pt x="127" y="524"/>
                  </a:lnTo>
                  <a:lnTo>
                    <a:pt x="123" y="489"/>
                  </a:lnTo>
                  <a:lnTo>
                    <a:pt x="115" y="462"/>
                  </a:lnTo>
                  <a:lnTo>
                    <a:pt x="100" y="439"/>
                  </a:lnTo>
                  <a:lnTo>
                    <a:pt x="88" y="424"/>
                  </a:lnTo>
                  <a:lnTo>
                    <a:pt x="69" y="397"/>
                  </a:lnTo>
                  <a:lnTo>
                    <a:pt x="61" y="381"/>
                  </a:lnTo>
                  <a:lnTo>
                    <a:pt x="61" y="362"/>
                  </a:lnTo>
                  <a:lnTo>
                    <a:pt x="61" y="339"/>
                  </a:lnTo>
                  <a:lnTo>
                    <a:pt x="69" y="324"/>
                  </a:lnTo>
                  <a:lnTo>
                    <a:pt x="88" y="297"/>
                  </a:lnTo>
                  <a:lnTo>
                    <a:pt x="100" y="281"/>
                  </a:lnTo>
                  <a:lnTo>
                    <a:pt x="115" y="258"/>
                  </a:lnTo>
                  <a:lnTo>
                    <a:pt x="123" y="231"/>
                  </a:lnTo>
                  <a:lnTo>
                    <a:pt x="127" y="197"/>
                  </a:lnTo>
                  <a:lnTo>
                    <a:pt x="123" y="162"/>
                  </a:lnTo>
                  <a:lnTo>
                    <a:pt x="115" y="135"/>
                  </a:lnTo>
                  <a:lnTo>
                    <a:pt x="100" y="112"/>
                  </a:lnTo>
                  <a:lnTo>
                    <a:pt x="88" y="97"/>
                  </a:lnTo>
                  <a:lnTo>
                    <a:pt x="69" y="66"/>
                  </a:lnTo>
                  <a:lnTo>
                    <a:pt x="61" y="50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4" y="8"/>
                  </a:lnTo>
                  <a:lnTo>
                    <a:pt x="42" y="4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66"/>
                  </a:lnTo>
                  <a:lnTo>
                    <a:pt x="11" y="93"/>
                  </a:lnTo>
                  <a:lnTo>
                    <a:pt x="27" y="116"/>
                  </a:lnTo>
                  <a:lnTo>
                    <a:pt x="38" y="135"/>
                  </a:lnTo>
                  <a:lnTo>
                    <a:pt x="57" y="162"/>
                  </a:lnTo>
                  <a:lnTo>
                    <a:pt x="65" y="177"/>
                  </a:lnTo>
                  <a:lnTo>
                    <a:pt x="65" y="197"/>
                  </a:lnTo>
                  <a:lnTo>
                    <a:pt x="65" y="216"/>
                  </a:lnTo>
                  <a:lnTo>
                    <a:pt x="57" y="231"/>
                  </a:lnTo>
                  <a:lnTo>
                    <a:pt x="38" y="258"/>
                  </a:lnTo>
                  <a:lnTo>
                    <a:pt x="27" y="277"/>
                  </a:lnTo>
                  <a:lnTo>
                    <a:pt x="11" y="297"/>
                  </a:lnTo>
                  <a:lnTo>
                    <a:pt x="4" y="3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95"/>
            <p:cNvSpPr>
              <a:spLocks/>
            </p:cNvSpPr>
            <p:nvPr/>
          </p:nvSpPr>
          <p:spPr bwMode="auto">
            <a:xfrm>
              <a:off x="2185988" y="4054475"/>
              <a:ext cx="195262" cy="519113"/>
            </a:xfrm>
            <a:custGeom>
              <a:avLst/>
              <a:gdLst>
                <a:gd name="T0" fmla="*/ 30 w 123"/>
                <a:gd name="T1" fmla="*/ 327 h 327"/>
                <a:gd name="T2" fmla="*/ 46 w 123"/>
                <a:gd name="T3" fmla="*/ 323 h 327"/>
                <a:gd name="T4" fmla="*/ 54 w 123"/>
                <a:gd name="T5" fmla="*/ 311 h 327"/>
                <a:gd name="T6" fmla="*/ 77 w 123"/>
                <a:gd name="T7" fmla="*/ 288 h 327"/>
                <a:gd name="T8" fmla="*/ 96 w 123"/>
                <a:gd name="T9" fmla="*/ 250 h 327"/>
                <a:gd name="T10" fmla="*/ 115 w 123"/>
                <a:gd name="T11" fmla="*/ 196 h 327"/>
                <a:gd name="T12" fmla="*/ 123 w 123"/>
                <a:gd name="T13" fmla="*/ 165 h 327"/>
                <a:gd name="T14" fmla="*/ 123 w 123"/>
                <a:gd name="T15" fmla="*/ 131 h 327"/>
                <a:gd name="T16" fmla="*/ 119 w 123"/>
                <a:gd name="T17" fmla="*/ 73 h 327"/>
                <a:gd name="T18" fmla="*/ 100 w 123"/>
                <a:gd name="T19" fmla="*/ 19 h 327"/>
                <a:gd name="T20" fmla="*/ 92 w 123"/>
                <a:gd name="T21" fmla="*/ 8 h 327"/>
                <a:gd name="T22" fmla="*/ 84 w 123"/>
                <a:gd name="T23" fmla="*/ 4 h 327"/>
                <a:gd name="T24" fmla="*/ 73 w 123"/>
                <a:gd name="T25" fmla="*/ 0 h 327"/>
                <a:gd name="T26" fmla="*/ 61 w 123"/>
                <a:gd name="T27" fmla="*/ 4 h 327"/>
                <a:gd name="T28" fmla="*/ 50 w 123"/>
                <a:gd name="T29" fmla="*/ 11 h 327"/>
                <a:gd name="T30" fmla="*/ 42 w 123"/>
                <a:gd name="T31" fmla="*/ 19 h 327"/>
                <a:gd name="T32" fmla="*/ 42 w 123"/>
                <a:gd name="T33" fmla="*/ 31 h 327"/>
                <a:gd name="T34" fmla="*/ 46 w 123"/>
                <a:gd name="T35" fmla="*/ 42 h 327"/>
                <a:gd name="T36" fmla="*/ 57 w 123"/>
                <a:gd name="T37" fmla="*/ 84 h 327"/>
                <a:gd name="T38" fmla="*/ 61 w 123"/>
                <a:gd name="T39" fmla="*/ 131 h 327"/>
                <a:gd name="T40" fmla="*/ 57 w 123"/>
                <a:gd name="T41" fmla="*/ 181 h 327"/>
                <a:gd name="T42" fmla="*/ 42 w 123"/>
                <a:gd name="T43" fmla="*/ 223 h 327"/>
                <a:gd name="T44" fmla="*/ 23 w 123"/>
                <a:gd name="T45" fmla="*/ 254 h 327"/>
                <a:gd name="T46" fmla="*/ 7 w 123"/>
                <a:gd name="T47" fmla="*/ 273 h 327"/>
                <a:gd name="T48" fmla="*/ 3 w 123"/>
                <a:gd name="T49" fmla="*/ 284 h 327"/>
                <a:gd name="T50" fmla="*/ 0 w 123"/>
                <a:gd name="T51" fmla="*/ 296 h 327"/>
                <a:gd name="T52" fmla="*/ 3 w 123"/>
                <a:gd name="T53" fmla="*/ 308 h 327"/>
                <a:gd name="T54" fmla="*/ 7 w 123"/>
                <a:gd name="T55" fmla="*/ 315 h 327"/>
                <a:gd name="T56" fmla="*/ 19 w 123"/>
                <a:gd name="T57" fmla="*/ 323 h 327"/>
                <a:gd name="T58" fmla="*/ 30 w 123"/>
                <a:gd name="T59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7">
                  <a:moveTo>
                    <a:pt x="30" y="327"/>
                  </a:moveTo>
                  <a:lnTo>
                    <a:pt x="46" y="323"/>
                  </a:lnTo>
                  <a:lnTo>
                    <a:pt x="54" y="311"/>
                  </a:lnTo>
                  <a:lnTo>
                    <a:pt x="77" y="288"/>
                  </a:lnTo>
                  <a:lnTo>
                    <a:pt x="96" y="250"/>
                  </a:lnTo>
                  <a:lnTo>
                    <a:pt x="115" y="196"/>
                  </a:lnTo>
                  <a:lnTo>
                    <a:pt x="123" y="165"/>
                  </a:lnTo>
                  <a:lnTo>
                    <a:pt x="123" y="131"/>
                  </a:lnTo>
                  <a:lnTo>
                    <a:pt x="119" y="73"/>
                  </a:lnTo>
                  <a:lnTo>
                    <a:pt x="100" y="19"/>
                  </a:lnTo>
                  <a:lnTo>
                    <a:pt x="92" y="8"/>
                  </a:lnTo>
                  <a:lnTo>
                    <a:pt x="84" y="4"/>
                  </a:lnTo>
                  <a:lnTo>
                    <a:pt x="73" y="0"/>
                  </a:lnTo>
                  <a:lnTo>
                    <a:pt x="61" y="4"/>
                  </a:lnTo>
                  <a:lnTo>
                    <a:pt x="50" y="11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6" y="42"/>
                  </a:lnTo>
                  <a:lnTo>
                    <a:pt x="57" y="84"/>
                  </a:lnTo>
                  <a:lnTo>
                    <a:pt x="61" y="131"/>
                  </a:lnTo>
                  <a:lnTo>
                    <a:pt x="57" y="181"/>
                  </a:lnTo>
                  <a:lnTo>
                    <a:pt x="42" y="223"/>
                  </a:lnTo>
                  <a:lnTo>
                    <a:pt x="23" y="254"/>
                  </a:lnTo>
                  <a:lnTo>
                    <a:pt x="7" y="273"/>
                  </a:lnTo>
                  <a:lnTo>
                    <a:pt x="3" y="284"/>
                  </a:lnTo>
                  <a:lnTo>
                    <a:pt x="0" y="296"/>
                  </a:lnTo>
                  <a:lnTo>
                    <a:pt x="3" y="308"/>
                  </a:lnTo>
                  <a:lnTo>
                    <a:pt x="7" y="315"/>
                  </a:lnTo>
                  <a:lnTo>
                    <a:pt x="19" y="323"/>
                  </a:lnTo>
                  <a:lnTo>
                    <a:pt x="30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6"/>
            <p:cNvSpPr>
              <a:spLocks/>
            </p:cNvSpPr>
            <p:nvPr/>
          </p:nvSpPr>
          <p:spPr bwMode="auto">
            <a:xfrm>
              <a:off x="1763713" y="4213225"/>
              <a:ext cx="195262" cy="512763"/>
            </a:xfrm>
            <a:custGeom>
              <a:avLst/>
              <a:gdLst>
                <a:gd name="T0" fmla="*/ 50 w 123"/>
                <a:gd name="T1" fmla="*/ 323 h 323"/>
                <a:gd name="T2" fmla="*/ 61 w 123"/>
                <a:gd name="T3" fmla="*/ 319 h 323"/>
                <a:gd name="T4" fmla="*/ 73 w 123"/>
                <a:gd name="T5" fmla="*/ 315 h 323"/>
                <a:gd name="T6" fmla="*/ 77 w 123"/>
                <a:gd name="T7" fmla="*/ 304 h 323"/>
                <a:gd name="T8" fmla="*/ 81 w 123"/>
                <a:gd name="T9" fmla="*/ 292 h 323"/>
                <a:gd name="T10" fmla="*/ 77 w 123"/>
                <a:gd name="T11" fmla="*/ 281 h 323"/>
                <a:gd name="T12" fmla="*/ 65 w 123"/>
                <a:gd name="T13" fmla="*/ 238 h 323"/>
                <a:gd name="T14" fmla="*/ 61 w 123"/>
                <a:gd name="T15" fmla="*/ 196 h 323"/>
                <a:gd name="T16" fmla="*/ 65 w 123"/>
                <a:gd name="T17" fmla="*/ 142 h 323"/>
                <a:gd name="T18" fmla="*/ 81 w 123"/>
                <a:gd name="T19" fmla="*/ 104 h 323"/>
                <a:gd name="T20" fmla="*/ 100 w 123"/>
                <a:gd name="T21" fmla="*/ 73 h 323"/>
                <a:gd name="T22" fmla="*/ 115 w 123"/>
                <a:gd name="T23" fmla="*/ 50 h 323"/>
                <a:gd name="T24" fmla="*/ 115 w 123"/>
                <a:gd name="T25" fmla="*/ 46 h 323"/>
                <a:gd name="T26" fmla="*/ 123 w 123"/>
                <a:gd name="T27" fmla="*/ 31 h 323"/>
                <a:gd name="T28" fmla="*/ 115 w 123"/>
                <a:gd name="T29" fmla="*/ 11 h 323"/>
                <a:gd name="T30" fmla="*/ 108 w 123"/>
                <a:gd name="T31" fmla="*/ 4 h 323"/>
                <a:gd name="T32" fmla="*/ 96 w 123"/>
                <a:gd name="T33" fmla="*/ 0 h 323"/>
                <a:gd name="T34" fmla="*/ 84 w 123"/>
                <a:gd name="T35" fmla="*/ 0 h 323"/>
                <a:gd name="T36" fmla="*/ 73 w 123"/>
                <a:gd name="T37" fmla="*/ 4 h 323"/>
                <a:gd name="T38" fmla="*/ 65 w 123"/>
                <a:gd name="T39" fmla="*/ 15 h 323"/>
                <a:gd name="T40" fmla="*/ 46 w 123"/>
                <a:gd name="T41" fmla="*/ 42 h 323"/>
                <a:gd name="T42" fmla="*/ 23 w 123"/>
                <a:gd name="T43" fmla="*/ 81 h 323"/>
                <a:gd name="T44" fmla="*/ 7 w 123"/>
                <a:gd name="T45" fmla="*/ 131 h 323"/>
                <a:gd name="T46" fmla="*/ 0 w 123"/>
                <a:gd name="T47" fmla="*/ 161 h 323"/>
                <a:gd name="T48" fmla="*/ 0 w 123"/>
                <a:gd name="T49" fmla="*/ 196 h 323"/>
                <a:gd name="T50" fmla="*/ 3 w 123"/>
                <a:gd name="T51" fmla="*/ 250 h 323"/>
                <a:gd name="T52" fmla="*/ 23 w 123"/>
                <a:gd name="T53" fmla="*/ 304 h 323"/>
                <a:gd name="T54" fmla="*/ 34 w 123"/>
                <a:gd name="T55" fmla="*/ 319 h 323"/>
                <a:gd name="T56" fmla="*/ 50 w 123"/>
                <a:gd name="T5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3" h="323">
                  <a:moveTo>
                    <a:pt x="50" y="323"/>
                  </a:moveTo>
                  <a:lnTo>
                    <a:pt x="61" y="319"/>
                  </a:lnTo>
                  <a:lnTo>
                    <a:pt x="73" y="315"/>
                  </a:lnTo>
                  <a:lnTo>
                    <a:pt x="77" y="304"/>
                  </a:lnTo>
                  <a:lnTo>
                    <a:pt x="81" y="292"/>
                  </a:lnTo>
                  <a:lnTo>
                    <a:pt x="77" y="281"/>
                  </a:lnTo>
                  <a:lnTo>
                    <a:pt x="65" y="238"/>
                  </a:lnTo>
                  <a:lnTo>
                    <a:pt x="61" y="196"/>
                  </a:lnTo>
                  <a:lnTo>
                    <a:pt x="65" y="142"/>
                  </a:lnTo>
                  <a:lnTo>
                    <a:pt x="81" y="104"/>
                  </a:lnTo>
                  <a:lnTo>
                    <a:pt x="100" y="73"/>
                  </a:lnTo>
                  <a:lnTo>
                    <a:pt x="115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15" y="11"/>
                  </a:lnTo>
                  <a:lnTo>
                    <a:pt x="108" y="4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73" y="4"/>
                  </a:lnTo>
                  <a:lnTo>
                    <a:pt x="65" y="15"/>
                  </a:lnTo>
                  <a:lnTo>
                    <a:pt x="46" y="42"/>
                  </a:lnTo>
                  <a:lnTo>
                    <a:pt x="23" y="81"/>
                  </a:lnTo>
                  <a:lnTo>
                    <a:pt x="7" y="131"/>
                  </a:lnTo>
                  <a:lnTo>
                    <a:pt x="0" y="161"/>
                  </a:lnTo>
                  <a:lnTo>
                    <a:pt x="0" y="196"/>
                  </a:lnTo>
                  <a:lnTo>
                    <a:pt x="3" y="250"/>
                  </a:lnTo>
                  <a:lnTo>
                    <a:pt x="23" y="304"/>
                  </a:lnTo>
                  <a:lnTo>
                    <a:pt x="34" y="319"/>
                  </a:lnTo>
                  <a:lnTo>
                    <a:pt x="50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9" name="Freeform 201"/>
          <p:cNvSpPr>
            <a:spLocks noEditPoints="1"/>
          </p:cNvSpPr>
          <p:nvPr/>
        </p:nvSpPr>
        <p:spPr bwMode="auto">
          <a:xfrm>
            <a:off x="4550164" y="4890326"/>
            <a:ext cx="733103" cy="466415"/>
          </a:xfrm>
          <a:custGeom>
            <a:avLst/>
            <a:gdLst>
              <a:gd name="T0" fmla="*/ 1384 w 1905"/>
              <a:gd name="T1" fmla="*/ 154 h 1212"/>
              <a:gd name="T2" fmla="*/ 1118 w 1905"/>
              <a:gd name="T3" fmla="*/ 27 h 1212"/>
              <a:gd name="T4" fmla="*/ 1010 w 1905"/>
              <a:gd name="T5" fmla="*/ 4 h 1212"/>
              <a:gd name="T6" fmla="*/ 972 w 1905"/>
              <a:gd name="T7" fmla="*/ 0 h 1212"/>
              <a:gd name="T8" fmla="*/ 918 w 1905"/>
              <a:gd name="T9" fmla="*/ 0 h 1212"/>
              <a:gd name="T10" fmla="*/ 879 w 1905"/>
              <a:gd name="T11" fmla="*/ 4 h 1212"/>
              <a:gd name="T12" fmla="*/ 632 w 1905"/>
              <a:gd name="T13" fmla="*/ 108 h 1212"/>
              <a:gd name="T14" fmla="*/ 440 w 1905"/>
              <a:gd name="T15" fmla="*/ 135 h 1212"/>
              <a:gd name="T16" fmla="*/ 243 w 1905"/>
              <a:gd name="T17" fmla="*/ 162 h 1212"/>
              <a:gd name="T18" fmla="*/ 35 w 1905"/>
              <a:gd name="T19" fmla="*/ 370 h 1212"/>
              <a:gd name="T20" fmla="*/ 4 w 1905"/>
              <a:gd name="T21" fmla="*/ 573 h 1212"/>
              <a:gd name="T22" fmla="*/ 85 w 1905"/>
              <a:gd name="T23" fmla="*/ 762 h 1212"/>
              <a:gd name="T24" fmla="*/ 201 w 1905"/>
              <a:gd name="T25" fmla="*/ 1112 h 1212"/>
              <a:gd name="T26" fmla="*/ 258 w 1905"/>
              <a:gd name="T27" fmla="*/ 1204 h 1212"/>
              <a:gd name="T28" fmla="*/ 1631 w 1905"/>
              <a:gd name="T29" fmla="*/ 1208 h 1212"/>
              <a:gd name="T30" fmla="*/ 1708 w 1905"/>
              <a:gd name="T31" fmla="*/ 1135 h 1212"/>
              <a:gd name="T32" fmla="*/ 1789 w 1905"/>
              <a:gd name="T33" fmla="*/ 800 h 1212"/>
              <a:gd name="T34" fmla="*/ 1893 w 1905"/>
              <a:gd name="T35" fmla="*/ 627 h 1212"/>
              <a:gd name="T36" fmla="*/ 1897 w 1905"/>
              <a:gd name="T37" fmla="*/ 443 h 1212"/>
              <a:gd name="T38" fmla="*/ 1731 w 1905"/>
              <a:gd name="T39" fmla="*/ 196 h 1212"/>
              <a:gd name="T40" fmla="*/ 1515 w 1905"/>
              <a:gd name="T41" fmla="*/ 131 h 1212"/>
              <a:gd name="T42" fmla="*/ 798 w 1905"/>
              <a:gd name="T43" fmla="*/ 1143 h 1212"/>
              <a:gd name="T44" fmla="*/ 760 w 1905"/>
              <a:gd name="T45" fmla="*/ 1054 h 1212"/>
              <a:gd name="T46" fmla="*/ 1087 w 1905"/>
              <a:gd name="T47" fmla="*/ 1012 h 1212"/>
              <a:gd name="T48" fmla="*/ 1153 w 1905"/>
              <a:gd name="T49" fmla="*/ 1081 h 1212"/>
              <a:gd name="T50" fmla="*/ 1087 w 1905"/>
              <a:gd name="T51" fmla="*/ 1150 h 1212"/>
              <a:gd name="T52" fmla="*/ 1639 w 1905"/>
              <a:gd name="T53" fmla="*/ 1139 h 1212"/>
              <a:gd name="T54" fmla="*/ 1211 w 1905"/>
              <a:gd name="T55" fmla="*/ 1116 h 1212"/>
              <a:gd name="T56" fmla="*/ 1191 w 1905"/>
              <a:gd name="T57" fmla="*/ 1008 h 1212"/>
              <a:gd name="T58" fmla="*/ 1110 w 1905"/>
              <a:gd name="T59" fmla="*/ 954 h 1212"/>
              <a:gd name="T60" fmla="*/ 771 w 1905"/>
              <a:gd name="T61" fmla="*/ 962 h 1212"/>
              <a:gd name="T62" fmla="*/ 702 w 1905"/>
              <a:gd name="T63" fmla="*/ 1031 h 1212"/>
              <a:gd name="T64" fmla="*/ 713 w 1905"/>
              <a:gd name="T65" fmla="*/ 1150 h 1212"/>
              <a:gd name="T66" fmla="*/ 262 w 1905"/>
              <a:gd name="T67" fmla="*/ 1127 h 1212"/>
              <a:gd name="T68" fmla="*/ 1646 w 1905"/>
              <a:gd name="T69" fmla="*/ 1112 h 1212"/>
              <a:gd name="T70" fmla="*/ 1423 w 1905"/>
              <a:gd name="T71" fmla="*/ 754 h 1212"/>
              <a:gd name="T72" fmla="*/ 1392 w 1905"/>
              <a:gd name="T73" fmla="*/ 723 h 1212"/>
              <a:gd name="T74" fmla="*/ 1338 w 1905"/>
              <a:gd name="T75" fmla="*/ 781 h 1212"/>
              <a:gd name="T76" fmla="*/ 544 w 1905"/>
              <a:gd name="T77" fmla="*/ 739 h 1212"/>
              <a:gd name="T78" fmla="*/ 505 w 1905"/>
              <a:gd name="T79" fmla="*/ 727 h 1212"/>
              <a:gd name="T80" fmla="*/ 490 w 1905"/>
              <a:gd name="T81" fmla="*/ 766 h 1212"/>
              <a:gd name="T82" fmla="*/ 174 w 1905"/>
              <a:gd name="T83" fmla="*/ 770 h 1212"/>
              <a:gd name="T84" fmla="*/ 77 w 1905"/>
              <a:gd name="T85" fmla="*/ 616 h 1212"/>
              <a:gd name="T86" fmla="*/ 89 w 1905"/>
              <a:gd name="T87" fmla="*/ 396 h 1212"/>
              <a:gd name="T88" fmla="*/ 266 w 1905"/>
              <a:gd name="T89" fmla="*/ 220 h 1212"/>
              <a:gd name="T90" fmla="*/ 528 w 1905"/>
              <a:gd name="T91" fmla="*/ 220 h 1212"/>
              <a:gd name="T92" fmla="*/ 474 w 1905"/>
              <a:gd name="T93" fmla="*/ 339 h 1212"/>
              <a:gd name="T94" fmla="*/ 513 w 1905"/>
              <a:gd name="T95" fmla="*/ 354 h 1212"/>
              <a:gd name="T96" fmla="*/ 590 w 1905"/>
              <a:gd name="T97" fmla="*/ 239 h 1212"/>
              <a:gd name="T98" fmla="*/ 775 w 1905"/>
              <a:gd name="T99" fmla="*/ 96 h 1212"/>
              <a:gd name="T100" fmla="*/ 918 w 1905"/>
              <a:gd name="T101" fmla="*/ 62 h 1212"/>
              <a:gd name="T102" fmla="*/ 952 w 1905"/>
              <a:gd name="T103" fmla="*/ 62 h 1212"/>
              <a:gd name="T104" fmla="*/ 991 w 1905"/>
              <a:gd name="T105" fmla="*/ 62 h 1212"/>
              <a:gd name="T106" fmla="*/ 1134 w 1905"/>
              <a:gd name="T107" fmla="*/ 96 h 1212"/>
              <a:gd name="T108" fmla="*/ 1319 w 1905"/>
              <a:gd name="T109" fmla="*/ 239 h 1212"/>
              <a:gd name="T110" fmla="*/ 1407 w 1905"/>
              <a:gd name="T111" fmla="*/ 358 h 1212"/>
              <a:gd name="T112" fmla="*/ 1438 w 1905"/>
              <a:gd name="T113" fmla="*/ 327 h 1212"/>
              <a:gd name="T114" fmla="*/ 1446 w 1905"/>
              <a:gd name="T115" fmla="*/ 200 h 1212"/>
              <a:gd name="T116" fmla="*/ 1700 w 1905"/>
              <a:gd name="T117" fmla="*/ 250 h 1212"/>
              <a:gd name="T118" fmla="*/ 1839 w 1905"/>
              <a:gd name="T119" fmla="*/ 458 h 1212"/>
              <a:gd name="T120" fmla="*/ 1816 w 1905"/>
              <a:gd name="T121" fmla="*/ 658 h 1212"/>
              <a:gd name="T122" fmla="*/ 1696 w 1905"/>
              <a:gd name="T123" fmla="*/ 797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5" h="1212">
                <a:moveTo>
                  <a:pt x="1515" y="131"/>
                </a:moveTo>
                <a:lnTo>
                  <a:pt x="1469" y="135"/>
                </a:lnTo>
                <a:lnTo>
                  <a:pt x="1426" y="143"/>
                </a:lnTo>
                <a:lnTo>
                  <a:pt x="1384" y="154"/>
                </a:lnTo>
                <a:lnTo>
                  <a:pt x="1342" y="170"/>
                </a:lnTo>
                <a:lnTo>
                  <a:pt x="1276" y="108"/>
                </a:lnTo>
                <a:lnTo>
                  <a:pt x="1199" y="62"/>
                </a:lnTo>
                <a:lnTo>
                  <a:pt x="1118" y="27"/>
                </a:lnTo>
                <a:lnTo>
                  <a:pt x="1029" y="4"/>
                </a:lnTo>
                <a:lnTo>
                  <a:pt x="1029" y="4"/>
                </a:lnTo>
                <a:lnTo>
                  <a:pt x="1014" y="4"/>
                </a:lnTo>
                <a:lnTo>
                  <a:pt x="1010" y="4"/>
                </a:lnTo>
                <a:lnTo>
                  <a:pt x="995" y="0"/>
                </a:lnTo>
                <a:lnTo>
                  <a:pt x="991" y="0"/>
                </a:lnTo>
                <a:lnTo>
                  <a:pt x="975" y="0"/>
                </a:lnTo>
                <a:lnTo>
                  <a:pt x="972" y="0"/>
                </a:lnTo>
                <a:lnTo>
                  <a:pt x="952" y="0"/>
                </a:lnTo>
                <a:lnTo>
                  <a:pt x="937" y="0"/>
                </a:lnTo>
                <a:lnTo>
                  <a:pt x="933" y="0"/>
                </a:lnTo>
                <a:lnTo>
                  <a:pt x="918" y="0"/>
                </a:lnTo>
                <a:lnTo>
                  <a:pt x="914" y="0"/>
                </a:lnTo>
                <a:lnTo>
                  <a:pt x="895" y="4"/>
                </a:lnTo>
                <a:lnTo>
                  <a:pt x="895" y="4"/>
                </a:lnTo>
                <a:lnTo>
                  <a:pt x="879" y="4"/>
                </a:lnTo>
                <a:lnTo>
                  <a:pt x="879" y="4"/>
                </a:lnTo>
                <a:lnTo>
                  <a:pt x="790" y="27"/>
                </a:lnTo>
                <a:lnTo>
                  <a:pt x="709" y="62"/>
                </a:lnTo>
                <a:lnTo>
                  <a:pt x="632" y="108"/>
                </a:lnTo>
                <a:lnTo>
                  <a:pt x="567" y="170"/>
                </a:lnTo>
                <a:lnTo>
                  <a:pt x="524" y="154"/>
                </a:lnTo>
                <a:lnTo>
                  <a:pt x="482" y="143"/>
                </a:lnTo>
                <a:lnTo>
                  <a:pt x="440" y="135"/>
                </a:lnTo>
                <a:lnTo>
                  <a:pt x="393" y="131"/>
                </a:lnTo>
                <a:lnTo>
                  <a:pt x="355" y="135"/>
                </a:lnTo>
                <a:lnTo>
                  <a:pt x="316" y="139"/>
                </a:lnTo>
                <a:lnTo>
                  <a:pt x="243" y="162"/>
                </a:lnTo>
                <a:lnTo>
                  <a:pt x="177" y="196"/>
                </a:lnTo>
                <a:lnTo>
                  <a:pt x="116" y="246"/>
                </a:lnTo>
                <a:lnTo>
                  <a:pt x="70" y="304"/>
                </a:lnTo>
                <a:lnTo>
                  <a:pt x="35" y="370"/>
                </a:lnTo>
                <a:lnTo>
                  <a:pt x="12" y="443"/>
                </a:lnTo>
                <a:lnTo>
                  <a:pt x="4" y="485"/>
                </a:lnTo>
                <a:lnTo>
                  <a:pt x="0" y="523"/>
                </a:lnTo>
                <a:lnTo>
                  <a:pt x="4" y="573"/>
                </a:lnTo>
                <a:lnTo>
                  <a:pt x="16" y="627"/>
                </a:lnTo>
                <a:lnTo>
                  <a:pt x="31" y="673"/>
                </a:lnTo>
                <a:lnTo>
                  <a:pt x="54" y="720"/>
                </a:lnTo>
                <a:lnTo>
                  <a:pt x="85" y="762"/>
                </a:lnTo>
                <a:lnTo>
                  <a:pt x="120" y="800"/>
                </a:lnTo>
                <a:lnTo>
                  <a:pt x="158" y="835"/>
                </a:lnTo>
                <a:lnTo>
                  <a:pt x="201" y="862"/>
                </a:lnTo>
                <a:lnTo>
                  <a:pt x="201" y="1112"/>
                </a:lnTo>
                <a:lnTo>
                  <a:pt x="201" y="1135"/>
                </a:lnTo>
                <a:lnTo>
                  <a:pt x="208" y="1150"/>
                </a:lnTo>
                <a:lnTo>
                  <a:pt x="228" y="1181"/>
                </a:lnTo>
                <a:lnTo>
                  <a:pt x="258" y="1204"/>
                </a:lnTo>
                <a:lnTo>
                  <a:pt x="278" y="1208"/>
                </a:lnTo>
                <a:lnTo>
                  <a:pt x="297" y="1212"/>
                </a:lnTo>
                <a:lnTo>
                  <a:pt x="1612" y="1212"/>
                </a:lnTo>
                <a:lnTo>
                  <a:pt x="1631" y="1208"/>
                </a:lnTo>
                <a:lnTo>
                  <a:pt x="1650" y="1204"/>
                </a:lnTo>
                <a:lnTo>
                  <a:pt x="1681" y="1181"/>
                </a:lnTo>
                <a:lnTo>
                  <a:pt x="1700" y="1150"/>
                </a:lnTo>
                <a:lnTo>
                  <a:pt x="1708" y="1135"/>
                </a:lnTo>
                <a:lnTo>
                  <a:pt x="1708" y="1112"/>
                </a:lnTo>
                <a:lnTo>
                  <a:pt x="1708" y="862"/>
                </a:lnTo>
                <a:lnTo>
                  <a:pt x="1750" y="835"/>
                </a:lnTo>
                <a:lnTo>
                  <a:pt x="1789" y="800"/>
                </a:lnTo>
                <a:lnTo>
                  <a:pt x="1824" y="762"/>
                </a:lnTo>
                <a:lnTo>
                  <a:pt x="1854" y="720"/>
                </a:lnTo>
                <a:lnTo>
                  <a:pt x="1874" y="673"/>
                </a:lnTo>
                <a:lnTo>
                  <a:pt x="1893" y="627"/>
                </a:lnTo>
                <a:lnTo>
                  <a:pt x="1901" y="573"/>
                </a:lnTo>
                <a:lnTo>
                  <a:pt x="1905" y="523"/>
                </a:lnTo>
                <a:lnTo>
                  <a:pt x="1905" y="485"/>
                </a:lnTo>
                <a:lnTo>
                  <a:pt x="1897" y="443"/>
                </a:lnTo>
                <a:lnTo>
                  <a:pt x="1874" y="370"/>
                </a:lnTo>
                <a:lnTo>
                  <a:pt x="1839" y="304"/>
                </a:lnTo>
                <a:lnTo>
                  <a:pt x="1793" y="246"/>
                </a:lnTo>
                <a:lnTo>
                  <a:pt x="1731" y="196"/>
                </a:lnTo>
                <a:lnTo>
                  <a:pt x="1665" y="162"/>
                </a:lnTo>
                <a:lnTo>
                  <a:pt x="1592" y="139"/>
                </a:lnTo>
                <a:lnTo>
                  <a:pt x="1554" y="135"/>
                </a:lnTo>
                <a:lnTo>
                  <a:pt x="1515" y="131"/>
                </a:lnTo>
                <a:lnTo>
                  <a:pt x="1515" y="131"/>
                </a:lnTo>
                <a:close/>
                <a:moveTo>
                  <a:pt x="1087" y="1150"/>
                </a:moveTo>
                <a:lnTo>
                  <a:pt x="821" y="1150"/>
                </a:lnTo>
                <a:lnTo>
                  <a:pt x="798" y="1143"/>
                </a:lnTo>
                <a:lnTo>
                  <a:pt x="775" y="1127"/>
                </a:lnTo>
                <a:lnTo>
                  <a:pt x="760" y="1108"/>
                </a:lnTo>
                <a:lnTo>
                  <a:pt x="756" y="1081"/>
                </a:lnTo>
                <a:lnTo>
                  <a:pt x="760" y="1054"/>
                </a:lnTo>
                <a:lnTo>
                  <a:pt x="775" y="1035"/>
                </a:lnTo>
                <a:lnTo>
                  <a:pt x="798" y="1020"/>
                </a:lnTo>
                <a:lnTo>
                  <a:pt x="821" y="1012"/>
                </a:lnTo>
                <a:lnTo>
                  <a:pt x="1087" y="1012"/>
                </a:lnTo>
                <a:lnTo>
                  <a:pt x="1110" y="1020"/>
                </a:lnTo>
                <a:lnTo>
                  <a:pt x="1134" y="1035"/>
                </a:lnTo>
                <a:lnTo>
                  <a:pt x="1149" y="1054"/>
                </a:lnTo>
                <a:lnTo>
                  <a:pt x="1153" y="1081"/>
                </a:lnTo>
                <a:lnTo>
                  <a:pt x="1149" y="1108"/>
                </a:lnTo>
                <a:lnTo>
                  <a:pt x="1134" y="1127"/>
                </a:lnTo>
                <a:lnTo>
                  <a:pt x="1110" y="1143"/>
                </a:lnTo>
                <a:lnTo>
                  <a:pt x="1087" y="1150"/>
                </a:lnTo>
                <a:lnTo>
                  <a:pt x="1087" y="1150"/>
                </a:lnTo>
                <a:close/>
                <a:moveTo>
                  <a:pt x="1646" y="1112"/>
                </a:moveTo>
                <a:lnTo>
                  <a:pt x="1646" y="1127"/>
                </a:lnTo>
                <a:lnTo>
                  <a:pt x="1639" y="1139"/>
                </a:lnTo>
                <a:lnTo>
                  <a:pt x="1627" y="1147"/>
                </a:lnTo>
                <a:lnTo>
                  <a:pt x="1612" y="1150"/>
                </a:lnTo>
                <a:lnTo>
                  <a:pt x="1195" y="1150"/>
                </a:lnTo>
                <a:lnTo>
                  <a:pt x="1211" y="1116"/>
                </a:lnTo>
                <a:lnTo>
                  <a:pt x="1214" y="1081"/>
                </a:lnTo>
                <a:lnTo>
                  <a:pt x="1214" y="1054"/>
                </a:lnTo>
                <a:lnTo>
                  <a:pt x="1207" y="1031"/>
                </a:lnTo>
                <a:lnTo>
                  <a:pt x="1191" y="1008"/>
                </a:lnTo>
                <a:lnTo>
                  <a:pt x="1176" y="989"/>
                </a:lnTo>
                <a:lnTo>
                  <a:pt x="1157" y="973"/>
                </a:lnTo>
                <a:lnTo>
                  <a:pt x="1137" y="962"/>
                </a:lnTo>
                <a:lnTo>
                  <a:pt x="1110" y="954"/>
                </a:lnTo>
                <a:lnTo>
                  <a:pt x="1087" y="950"/>
                </a:lnTo>
                <a:lnTo>
                  <a:pt x="821" y="950"/>
                </a:lnTo>
                <a:lnTo>
                  <a:pt x="798" y="954"/>
                </a:lnTo>
                <a:lnTo>
                  <a:pt x="771" y="962"/>
                </a:lnTo>
                <a:lnTo>
                  <a:pt x="752" y="973"/>
                </a:lnTo>
                <a:lnTo>
                  <a:pt x="733" y="989"/>
                </a:lnTo>
                <a:lnTo>
                  <a:pt x="717" y="1008"/>
                </a:lnTo>
                <a:lnTo>
                  <a:pt x="702" y="1031"/>
                </a:lnTo>
                <a:lnTo>
                  <a:pt x="694" y="1054"/>
                </a:lnTo>
                <a:lnTo>
                  <a:pt x="694" y="1081"/>
                </a:lnTo>
                <a:lnTo>
                  <a:pt x="698" y="1116"/>
                </a:lnTo>
                <a:lnTo>
                  <a:pt x="713" y="1150"/>
                </a:lnTo>
                <a:lnTo>
                  <a:pt x="297" y="1150"/>
                </a:lnTo>
                <a:lnTo>
                  <a:pt x="282" y="1147"/>
                </a:lnTo>
                <a:lnTo>
                  <a:pt x="270" y="1139"/>
                </a:lnTo>
                <a:lnTo>
                  <a:pt x="262" y="1127"/>
                </a:lnTo>
                <a:lnTo>
                  <a:pt x="262" y="1112"/>
                </a:lnTo>
                <a:lnTo>
                  <a:pt x="262" y="881"/>
                </a:lnTo>
                <a:lnTo>
                  <a:pt x="1646" y="881"/>
                </a:lnTo>
                <a:lnTo>
                  <a:pt x="1646" y="1112"/>
                </a:lnTo>
                <a:close/>
                <a:moveTo>
                  <a:pt x="1658" y="820"/>
                </a:moveTo>
                <a:lnTo>
                  <a:pt x="1384" y="820"/>
                </a:lnTo>
                <a:lnTo>
                  <a:pt x="1419" y="766"/>
                </a:lnTo>
                <a:lnTo>
                  <a:pt x="1423" y="754"/>
                </a:lnTo>
                <a:lnTo>
                  <a:pt x="1419" y="743"/>
                </a:lnTo>
                <a:lnTo>
                  <a:pt x="1415" y="735"/>
                </a:lnTo>
                <a:lnTo>
                  <a:pt x="1403" y="727"/>
                </a:lnTo>
                <a:lnTo>
                  <a:pt x="1392" y="723"/>
                </a:lnTo>
                <a:lnTo>
                  <a:pt x="1380" y="723"/>
                </a:lnTo>
                <a:lnTo>
                  <a:pt x="1373" y="727"/>
                </a:lnTo>
                <a:lnTo>
                  <a:pt x="1365" y="739"/>
                </a:lnTo>
                <a:lnTo>
                  <a:pt x="1338" y="781"/>
                </a:lnTo>
                <a:lnTo>
                  <a:pt x="1307" y="820"/>
                </a:lnTo>
                <a:lnTo>
                  <a:pt x="602" y="820"/>
                </a:lnTo>
                <a:lnTo>
                  <a:pt x="571" y="781"/>
                </a:lnTo>
                <a:lnTo>
                  <a:pt x="544" y="739"/>
                </a:lnTo>
                <a:lnTo>
                  <a:pt x="536" y="727"/>
                </a:lnTo>
                <a:lnTo>
                  <a:pt x="528" y="723"/>
                </a:lnTo>
                <a:lnTo>
                  <a:pt x="517" y="723"/>
                </a:lnTo>
                <a:lnTo>
                  <a:pt x="505" y="727"/>
                </a:lnTo>
                <a:lnTo>
                  <a:pt x="494" y="735"/>
                </a:lnTo>
                <a:lnTo>
                  <a:pt x="490" y="743"/>
                </a:lnTo>
                <a:lnTo>
                  <a:pt x="486" y="754"/>
                </a:lnTo>
                <a:lnTo>
                  <a:pt x="490" y="766"/>
                </a:lnTo>
                <a:lnTo>
                  <a:pt x="524" y="820"/>
                </a:lnTo>
                <a:lnTo>
                  <a:pt x="251" y="820"/>
                </a:lnTo>
                <a:lnTo>
                  <a:pt x="212" y="797"/>
                </a:lnTo>
                <a:lnTo>
                  <a:pt x="174" y="770"/>
                </a:lnTo>
                <a:lnTo>
                  <a:pt x="143" y="735"/>
                </a:lnTo>
                <a:lnTo>
                  <a:pt x="116" y="700"/>
                </a:lnTo>
                <a:lnTo>
                  <a:pt x="93" y="658"/>
                </a:lnTo>
                <a:lnTo>
                  <a:pt x="77" y="616"/>
                </a:lnTo>
                <a:lnTo>
                  <a:pt x="66" y="570"/>
                </a:lnTo>
                <a:lnTo>
                  <a:pt x="66" y="523"/>
                </a:lnTo>
                <a:lnTo>
                  <a:pt x="70" y="458"/>
                </a:lnTo>
                <a:lnTo>
                  <a:pt x="89" y="396"/>
                </a:lnTo>
                <a:lnTo>
                  <a:pt x="120" y="339"/>
                </a:lnTo>
                <a:lnTo>
                  <a:pt x="162" y="289"/>
                </a:lnTo>
                <a:lnTo>
                  <a:pt x="208" y="250"/>
                </a:lnTo>
                <a:lnTo>
                  <a:pt x="266" y="220"/>
                </a:lnTo>
                <a:lnTo>
                  <a:pt x="328" y="200"/>
                </a:lnTo>
                <a:lnTo>
                  <a:pt x="393" y="193"/>
                </a:lnTo>
                <a:lnTo>
                  <a:pt x="463" y="200"/>
                </a:lnTo>
                <a:lnTo>
                  <a:pt x="528" y="220"/>
                </a:lnTo>
                <a:lnTo>
                  <a:pt x="497" y="266"/>
                </a:lnTo>
                <a:lnTo>
                  <a:pt x="474" y="312"/>
                </a:lnTo>
                <a:lnTo>
                  <a:pt x="470" y="327"/>
                </a:lnTo>
                <a:lnTo>
                  <a:pt x="474" y="339"/>
                </a:lnTo>
                <a:lnTo>
                  <a:pt x="478" y="346"/>
                </a:lnTo>
                <a:lnTo>
                  <a:pt x="490" y="354"/>
                </a:lnTo>
                <a:lnTo>
                  <a:pt x="501" y="358"/>
                </a:lnTo>
                <a:lnTo>
                  <a:pt x="513" y="354"/>
                </a:lnTo>
                <a:lnTo>
                  <a:pt x="524" y="350"/>
                </a:lnTo>
                <a:lnTo>
                  <a:pt x="532" y="339"/>
                </a:lnTo>
                <a:lnTo>
                  <a:pt x="559" y="285"/>
                </a:lnTo>
                <a:lnTo>
                  <a:pt x="590" y="239"/>
                </a:lnTo>
                <a:lnTo>
                  <a:pt x="629" y="193"/>
                </a:lnTo>
                <a:lnTo>
                  <a:pt x="675" y="154"/>
                </a:lnTo>
                <a:lnTo>
                  <a:pt x="721" y="123"/>
                </a:lnTo>
                <a:lnTo>
                  <a:pt x="775" y="96"/>
                </a:lnTo>
                <a:lnTo>
                  <a:pt x="829" y="77"/>
                </a:lnTo>
                <a:lnTo>
                  <a:pt x="887" y="66"/>
                </a:lnTo>
                <a:lnTo>
                  <a:pt x="887" y="66"/>
                </a:lnTo>
                <a:lnTo>
                  <a:pt x="918" y="62"/>
                </a:lnTo>
                <a:lnTo>
                  <a:pt x="921" y="62"/>
                </a:lnTo>
                <a:lnTo>
                  <a:pt x="933" y="62"/>
                </a:lnTo>
                <a:lnTo>
                  <a:pt x="937" y="62"/>
                </a:lnTo>
                <a:lnTo>
                  <a:pt x="952" y="62"/>
                </a:lnTo>
                <a:lnTo>
                  <a:pt x="972" y="62"/>
                </a:lnTo>
                <a:lnTo>
                  <a:pt x="975" y="62"/>
                </a:lnTo>
                <a:lnTo>
                  <a:pt x="987" y="62"/>
                </a:lnTo>
                <a:lnTo>
                  <a:pt x="991" y="62"/>
                </a:lnTo>
                <a:lnTo>
                  <a:pt x="1022" y="66"/>
                </a:lnTo>
                <a:lnTo>
                  <a:pt x="1022" y="66"/>
                </a:lnTo>
                <a:lnTo>
                  <a:pt x="1080" y="77"/>
                </a:lnTo>
                <a:lnTo>
                  <a:pt x="1134" y="96"/>
                </a:lnTo>
                <a:lnTo>
                  <a:pt x="1187" y="123"/>
                </a:lnTo>
                <a:lnTo>
                  <a:pt x="1234" y="154"/>
                </a:lnTo>
                <a:lnTo>
                  <a:pt x="1280" y="193"/>
                </a:lnTo>
                <a:lnTo>
                  <a:pt x="1319" y="239"/>
                </a:lnTo>
                <a:lnTo>
                  <a:pt x="1349" y="285"/>
                </a:lnTo>
                <a:lnTo>
                  <a:pt x="1376" y="339"/>
                </a:lnTo>
                <a:lnTo>
                  <a:pt x="1388" y="350"/>
                </a:lnTo>
                <a:lnTo>
                  <a:pt x="1407" y="358"/>
                </a:lnTo>
                <a:lnTo>
                  <a:pt x="1419" y="354"/>
                </a:lnTo>
                <a:lnTo>
                  <a:pt x="1430" y="346"/>
                </a:lnTo>
                <a:lnTo>
                  <a:pt x="1434" y="339"/>
                </a:lnTo>
                <a:lnTo>
                  <a:pt x="1438" y="327"/>
                </a:lnTo>
                <a:lnTo>
                  <a:pt x="1434" y="312"/>
                </a:lnTo>
                <a:lnTo>
                  <a:pt x="1411" y="266"/>
                </a:lnTo>
                <a:lnTo>
                  <a:pt x="1380" y="220"/>
                </a:lnTo>
                <a:lnTo>
                  <a:pt x="1446" y="200"/>
                </a:lnTo>
                <a:lnTo>
                  <a:pt x="1515" y="193"/>
                </a:lnTo>
                <a:lnTo>
                  <a:pt x="1581" y="200"/>
                </a:lnTo>
                <a:lnTo>
                  <a:pt x="1642" y="220"/>
                </a:lnTo>
                <a:lnTo>
                  <a:pt x="1700" y="250"/>
                </a:lnTo>
                <a:lnTo>
                  <a:pt x="1746" y="289"/>
                </a:lnTo>
                <a:lnTo>
                  <a:pt x="1789" y="339"/>
                </a:lnTo>
                <a:lnTo>
                  <a:pt x="1820" y="396"/>
                </a:lnTo>
                <a:lnTo>
                  <a:pt x="1839" y="458"/>
                </a:lnTo>
                <a:lnTo>
                  <a:pt x="1843" y="523"/>
                </a:lnTo>
                <a:lnTo>
                  <a:pt x="1843" y="570"/>
                </a:lnTo>
                <a:lnTo>
                  <a:pt x="1831" y="616"/>
                </a:lnTo>
                <a:lnTo>
                  <a:pt x="1816" y="658"/>
                </a:lnTo>
                <a:lnTo>
                  <a:pt x="1793" y="700"/>
                </a:lnTo>
                <a:lnTo>
                  <a:pt x="1766" y="735"/>
                </a:lnTo>
                <a:lnTo>
                  <a:pt x="1735" y="770"/>
                </a:lnTo>
                <a:lnTo>
                  <a:pt x="1696" y="797"/>
                </a:lnTo>
                <a:lnTo>
                  <a:pt x="1658" y="820"/>
                </a:lnTo>
                <a:lnTo>
                  <a:pt x="1658" y="8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20" name="Group 119"/>
          <p:cNvGrpSpPr/>
          <p:nvPr/>
        </p:nvGrpSpPr>
        <p:grpSpPr>
          <a:xfrm>
            <a:off x="9478579" y="1483600"/>
            <a:ext cx="397112" cy="637257"/>
            <a:chOff x="4768360" y="3225175"/>
            <a:chExt cx="1879600" cy="3016250"/>
          </a:xfrm>
        </p:grpSpPr>
        <p:sp>
          <p:nvSpPr>
            <p:cNvPr id="121" name="Freeform 206"/>
            <p:cNvSpPr>
              <a:spLocks noEditPoints="1"/>
            </p:cNvSpPr>
            <p:nvPr/>
          </p:nvSpPr>
          <p:spPr bwMode="auto">
            <a:xfrm>
              <a:off x="4768360" y="3225175"/>
              <a:ext cx="1879600" cy="3016250"/>
            </a:xfrm>
            <a:custGeom>
              <a:avLst/>
              <a:gdLst>
                <a:gd name="T0" fmla="*/ 752 w 1184"/>
                <a:gd name="T1" fmla="*/ 438 h 1900"/>
                <a:gd name="T2" fmla="*/ 744 w 1184"/>
                <a:gd name="T3" fmla="*/ 130 h 1900"/>
                <a:gd name="T4" fmla="*/ 682 w 1184"/>
                <a:gd name="T5" fmla="*/ 27 h 1900"/>
                <a:gd name="T6" fmla="*/ 559 w 1184"/>
                <a:gd name="T7" fmla="*/ 4 h 1900"/>
                <a:gd name="T8" fmla="*/ 459 w 1184"/>
                <a:gd name="T9" fmla="*/ 73 h 1900"/>
                <a:gd name="T10" fmla="*/ 451 w 1184"/>
                <a:gd name="T11" fmla="*/ 384 h 1900"/>
                <a:gd name="T12" fmla="*/ 386 w 1184"/>
                <a:gd name="T13" fmla="*/ 457 h 1900"/>
                <a:gd name="T14" fmla="*/ 58 w 1184"/>
                <a:gd name="T15" fmla="*/ 481 h 1900"/>
                <a:gd name="T16" fmla="*/ 4 w 1184"/>
                <a:gd name="T17" fmla="*/ 561 h 1900"/>
                <a:gd name="T18" fmla="*/ 12 w 1184"/>
                <a:gd name="T19" fmla="*/ 1819 h 1900"/>
                <a:gd name="T20" fmla="*/ 81 w 1184"/>
                <a:gd name="T21" fmla="*/ 1888 h 1900"/>
                <a:gd name="T22" fmla="*/ 1080 w 1184"/>
                <a:gd name="T23" fmla="*/ 1896 h 1900"/>
                <a:gd name="T24" fmla="*/ 1160 w 1184"/>
                <a:gd name="T25" fmla="*/ 1842 h 1900"/>
                <a:gd name="T26" fmla="*/ 1184 w 1184"/>
                <a:gd name="T27" fmla="*/ 588 h 1900"/>
                <a:gd name="T28" fmla="*/ 1145 w 1184"/>
                <a:gd name="T29" fmla="*/ 496 h 1900"/>
                <a:gd name="T30" fmla="*/ 1053 w 1184"/>
                <a:gd name="T31" fmla="*/ 457 h 1900"/>
                <a:gd name="T32" fmla="*/ 733 w 1184"/>
                <a:gd name="T33" fmla="*/ 1827 h 1900"/>
                <a:gd name="T34" fmla="*/ 721 w 1184"/>
                <a:gd name="T35" fmla="*/ 1735 h 1900"/>
                <a:gd name="T36" fmla="*/ 760 w 1184"/>
                <a:gd name="T37" fmla="*/ 1746 h 1900"/>
                <a:gd name="T38" fmla="*/ 790 w 1184"/>
                <a:gd name="T39" fmla="*/ 1800 h 1900"/>
                <a:gd name="T40" fmla="*/ 756 w 1184"/>
                <a:gd name="T41" fmla="*/ 1838 h 1900"/>
                <a:gd name="T42" fmla="*/ 763 w 1184"/>
                <a:gd name="T43" fmla="*/ 858 h 1900"/>
                <a:gd name="T44" fmla="*/ 814 w 1184"/>
                <a:gd name="T45" fmla="*/ 1138 h 1900"/>
                <a:gd name="T46" fmla="*/ 825 w 1184"/>
                <a:gd name="T47" fmla="*/ 1350 h 1900"/>
                <a:gd name="T48" fmla="*/ 760 w 1184"/>
                <a:gd name="T49" fmla="*/ 1442 h 1900"/>
                <a:gd name="T50" fmla="*/ 821 w 1184"/>
                <a:gd name="T51" fmla="*/ 1442 h 1900"/>
                <a:gd name="T52" fmla="*/ 856 w 1184"/>
                <a:gd name="T53" fmla="*/ 1408 h 1900"/>
                <a:gd name="T54" fmla="*/ 887 w 1184"/>
                <a:gd name="T55" fmla="*/ 1377 h 1900"/>
                <a:gd name="T56" fmla="*/ 883 w 1184"/>
                <a:gd name="T57" fmla="*/ 1300 h 1900"/>
                <a:gd name="T58" fmla="*/ 875 w 1184"/>
                <a:gd name="T59" fmla="*/ 1134 h 1900"/>
                <a:gd name="T60" fmla="*/ 841 w 1184"/>
                <a:gd name="T61" fmla="*/ 900 h 1900"/>
                <a:gd name="T62" fmla="*/ 783 w 1184"/>
                <a:gd name="T63" fmla="*/ 738 h 1900"/>
                <a:gd name="T64" fmla="*/ 725 w 1184"/>
                <a:gd name="T65" fmla="*/ 746 h 1900"/>
                <a:gd name="T66" fmla="*/ 659 w 1184"/>
                <a:gd name="T67" fmla="*/ 1442 h 1900"/>
                <a:gd name="T68" fmla="*/ 629 w 1184"/>
                <a:gd name="T69" fmla="*/ 1473 h 1900"/>
                <a:gd name="T70" fmla="*/ 659 w 1184"/>
                <a:gd name="T71" fmla="*/ 1504 h 1900"/>
                <a:gd name="T72" fmla="*/ 197 w 1184"/>
                <a:gd name="T73" fmla="*/ 650 h 1900"/>
                <a:gd name="T74" fmla="*/ 821 w 1184"/>
                <a:gd name="T75" fmla="*/ 1473 h 1900"/>
                <a:gd name="T76" fmla="*/ 1080 w 1184"/>
                <a:gd name="T77" fmla="*/ 1831 h 1900"/>
                <a:gd name="T78" fmla="*/ 848 w 1184"/>
                <a:gd name="T79" fmla="*/ 1765 h 1900"/>
                <a:gd name="T80" fmla="*/ 1049 w 1184"/>
                <a:gd name="T81" fmla="*/ 1750 h 1900"/>
                <a:gd name="T82" fmla="*/ 1041 w 1184"/>
                <a:gd name="T83" fmla="*/ 600 h 1900"/>
                <a:gd name="T84" fmla="*/ 154 w 1184"/>
                <a:gd name="T85" fmla="*/ 592 h 1900"/>
                <a:gd name="T86" fmla="*/ 135 w 1184"/>
                <a:gd name="T87" fmla="*/ 1735 h 1900"/>
                <a:gd name="T88" fmla="*/ 166 w 1184"/>
                <a:gd name="T89" fmla="*/ 1765 h 1900"/>
                <a:gd name="T90" fmla="*/ 131 w 1184"/>
                <a:gd name="T91" fmla="*/ 1838 h 1900"/>
                <a:gd name="T92" fmla="*/ 66 w 1184"/>
                <a:gd name="T93" fmla="*/ 1769 h 1900"/>
                <a:gd name="T94" fmla="*/ 104 w 1184"/>
                <a:gd name="T95" fmla="*/ 527 h 1900"/>
                <a:gd name="T96" fmla="*/ 436 w 1184"/>
                <a:gd name="T97" fmla="*/ 507 h 1900"/>
                <a:gd name="T98" fmla="*/ 505 w 1184"/>
                <a:gd name="T99" fmla="*/ 434 h 1900"/>
                <a:gd name="T100" fmla="*/ 501 w 1184"/>
                <a:gd name="T101" fmla="*/ 138 h 1900"/>
                <a:gd name="T102" fmla="*/ 575 w 1184"/>
                <a:gd name="T103" fmla="*/ 61 h 1900"/>
                <a:gd name="T104" fmla="*/ 659 w 1184"/>
                <a:gd name="T105" fmla="*/ 88 h 1900"/>
                <a:gd name="T106" fmla="*/ 671 w 1184"/>
                <a:gd name="T107" fmla="*/ 380 h 1900"/>
                <a:gd name="T108" fmla="*/ 706 w 1184"/>
                <a:gd name="T109" fmla="*/ 481 h 1900"/>
                <a:gd name="T110" fmla="*/ 802 w 1184"/>
                <a:gd name="T111" fmla="*/ 519 h 1900"/>
                <a:gd name="T112" fmla="*/ 1114 w 1184"/>
                <a:gd name="T113" fmla="*/ 56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4" h="1900">
                  <a:moveTo>
                    <a:pt x="1053" y="457"/>
                  </a:moveTo>
                  <a:lnTo>
                    <a:pt x="802" y="457"/>
                  </a:lnTo>
                  <a:lnTo>
                    <a:pt x="775" y="454"/>
                  </a:lnTo>
                  <a:lnTo>
                    <a:pt x="752" y="438"/>
                  </a:lnTo>
                  <a:lnTo>
                    <a:pt x="736" y="415"/>
                  </a:lnTo>
                  <a:lnTo>
                    <a:pt x="733" y="384"/>
                  </a:lnTo>
                  <a:lnTo>
                    <a:pt x="748" y="161"/>
                  </a:lnTo>
                  <a:lnTo>
                    <a:pt x="744" y="130"/>
                  </a:lnTo>
                  <a:lnTo>
                    <a:pt x="736" y="100"/>
                  </a:lnTo>
                  <a:lnTo>
                    <a:pt x="725" y="73"/>
                  </a:lnTo>
                  <a:lnTo>
                    <a:pt x="706" y="46"/>
                  </a:lnTo>
                  <a:lnTo>
                    <a:pt x="682" y="27"/>
                  </a:lnTo>
                  <a:lnTo>
                    <a:pt x="655" y="11"/>
                  </a:lnTo>
                  <a:lnTo>
                    <a:pt x="625" y="4"/>
                  </a:lnTo>
                  <a:lnTo>
                    <a:pt x="594" y="0"/>
                  </a:lnTo>
                  <a:lnTo>
                    <a:pt x="559" y="4"/>
                  </a:lnTo>
                  <a:lnTo>
                    <a:pt x="532" y="11"/>
                  </a:lnTo>
                  <a:lnTo>
                    <a:pt x="505" y="27"/>
                  </a:lnTo>
                  <a:lnTo>
                    <a:pt x="478" y="46"/>
                  </a:lnTo>
                  <a:lnTo>
                    <a:pt x="459" y="73"/>
                  </a:lnTo>
                  <a:lnTo>
                    <a:pt x="447" y="100"/>
                  </a:lnTo>
                  <a:lnTo>
                    <a:pt x="440" y="130"/>
                  </a:lnTo>
                  <a:lnTo>
                    <a:pt x="440" y="161"/>
                  </a:lnTo>
                  <a:lnTo>
                    <a:pt x="451" y="384"/>
                  </a:lnTo>
                  <a:lnTo>
                    <a:pt x="447" y="415"/>
                  </a:lnTo>
                  <a:lnTo>
                    <a:pt x="436" y="438"/>
                  </a:lnTo>
                  <a:lnTo>
                    <a:pt x="413" y="454"/>
                  </a:lnTo>
                  <a:lnTo>
                    <a:pt x="386" y="457"/>
                  </a:lnTo>
                  <a:lnTo>
                    <a:pt x="131" y="457"/>
                  </a:lnTo>
                  <a:lnTo>
                    <a:pt x="104" y="461"/>
                  </a:lnTo>
                  <a:lnTo>
                    <a:pt x="81" y="469"/>
                  </a:lnTo>
                  <a:lnTo>
                    <a:pt x="58" y="481"/>
                  </a:lnTo>
                  <a:lnTo>
                    <a:pt x="39" y="496"/>
                  </a:lnTo>
                  <a:lnTo>
                    <a:pt x="23" y="515"/>
                  </a:lnTo>
                  <a:lnTo>
                    <a:pt x="12" y="538"/>
                  </a:lnTo>
                  <a:lnTo>
                    <a:pt x="4" y="561"/>
                  </a:lnTo>
                  <a:lnTo>
                    <a:pt x="0" y="588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1053" y="1900"/>
                  </a:lnTo>
                  <a:lnTo>
                    <a:pt x="1080" y="1896"/>
                  </a:lnTo>
                  <a:lnTo>
                    <a:pt x="1103" y="1888"/>
                  </a:lnTo>
                  <a:lnTo>
                    <a:pt x="1126" y="1877"/>
                  </a:lnTo>
                  <a:lnTo>
                    <a:pt x="1145" y="1862"/>
                  </a:lnTo>
                  <a:lnTo>
                    <a:pt x="1160" y="1842"/>
                  </a:lnTo>
                  <a:lnTo>
                    <a:pt x="1172" y="1819"/>
                  </a:lnTo>
                  <a:lnTo>
                    <a:pt x="1180" y="1796"/>
                  </a:lnTo>
                  <a:lnTo>
                    <a:pt x="1184" y="1769"/>
                  </a:lnTo>
                  <a:lnTo>
                    <a:pt x="1184" y="588"/>
                  </a:lnTo>
                  <a:lnTo>
                    <a:pt x="1180" y="561"/>
                  </a:lnTo>
                  <a:lnTo>
                    <a:pt x="1172" y="538"/>
                  </a:lnTo>
                  <a:lnTo>
                    <a:pt x="1160" y="515"/>
                  </a:lnTo>
                  <a:lnTo>
                    <a:pt x="1145" y="496"/>
                  </a:lnTo>
                  <a:lnTo>
                    <a:pt x="1126" y="481"/>
                  </a:lnTo>
                  <a:lnTo>
                    <a:pt x="1103" y="469"/>
                  </a:lnTo>
                  <a:lnTo>
                    <a:pt x="1080" y="461"/>
                  </a:lnTo>
                  <a:lnTo>
                    <a:pt x="1053" y="457"/>
                  </a:lnTo>
                  <a:lnTo>
                    <a:pt x="1053" y="457"/>
                  </a:lnTo>
                  <a:close/>
                  <a:moveTo>
                    <a:pt x="756" y="1838"/>
                  </a:moveTo>
                  <a:lnTo>
                    <a:pt x="744" y="1835"/>
                  </a:lnTo>
                  <a:lnTo>
                    <a:pt x="733" y="1827"/>
                  </a:lnTo>
                  <a:lnTo>
                    <a:pt x="725" y="1815"/>
                  </a:lnTo>
                  <a:lnTo>
                    <a:pt x="721" y="1800"/>
                  </a:lnTo>
                  <a:lnTo>
                    <a:pt x="721" y="1735"/>
                  </a:lnTo>
                  <a:lnTo>
                    <a:pt x="721" y="1735"/>
                  </a:lnTo>
                  <a:lnTo>
                    <a:pt x="721" y="1735"/>
                  </a:lnTo>
                  <a:lnTo>
                    <a:pt x="721" y="1504"/>
                  </a:lnTo>
                  <a:lnTo>
                    <a:pt x="760" y="1504"/>
                  </a:lnTo>
                  <a:lnTo>
                    <a:pt x="760" y="1746"/>
                  </a:lnTo>
                  <a:lnTo>
                    <a:pt x="763" y="1762"/>
                  </a:lnTo>
                  <a:lnTo>
                    <a:pt x="775" y="1773"/>
                  </a:lnTo>
                  <a:lnTo>
                    <a:pt x="787" y="1785"/>
                  </a:lnTo>
                  <a:lnTo>
                    <a:pt x="790" y="1800"/>
                  </a:lnTo>
                  <a:lnTo>
                    <a:pt x="790" y="1815"/>
                  </a:lnTo>
                  <a:lnTo>
                    <a:pt x="783" y="1827"/>
                  </a:lnTo>
                  <a:lnTo>
                    <a:pt x="771" y="1835"/>
                  </a:lnTo>
                  <a:lnTo>
                    <a:pt x="756" y="1838"/>
                  </a:lnTo>
                  <a:lnTo>
                    <a:pt x="756" y="1838"/>
                  </a:lnTo>
                  <a:close/>
                  <a:moveTo>
                    <a:pt x="721" y="1442"/>
                  </a:moveTo>
                  <a:lnTo>
                    <a:pt x="721" y="1050"/>
                  </a:lnTo>
                  <a:lnTo>
                    <a:pt x="763" y="858"/>
                  </a:lnTo>
                  <a:lnTo>
                    <a:pt x="783" y="927"/>
                  </a:lnTo>
                  <a:lnTo>
                    <a:pt x="794" y="996"/>
                  </a:lnTo>
                  <a:lnTo>
                    <a:pt x="806" y="1069"/>
                  </a:lnTo>
                  <a:lnTo>
                    <a:pt x="814" y="1138"/>
                  </a:lnTo>
                  <a:lnTo>
                    <a:pt x="817" y="1204"/>
                  </a:lnTo>
                  <a:lnTo>
                    <a:pt x="821" y="1265"/>
                  </a:lnTo>
                  <a:lnTo>
                    <a:pt x="825" y="1311"/>
                  </a:lnTo>
                  <a:lnTo>
                    <a:pt x="825" y="1350"/>
                  </a:lnTo>
                  <a:lnTo>
                    <a:pt x="798" y="1361"/>
                  </a:lnTo>
                  <a:lnTo>
                    <a:pt x="779" y="1385"/>
                  </a:lnTo>
                  <a:lnTo>
                    <a:pt x="763" y="1411"/>
                  </a:lnTo>
                  <a:lnTo>
                    <a:pt x="760" y="1442"/>
                  </a:lnTo>
                  <a:lnTo>
                    <a:pt x="760" y="1442"/>
                  </a:lnTo>
                  <a:lnTo>
                    <a:pt x="721" y="1442"/>
                  </a:lnTo>
                  <a:close/>
                  <a:moveTo>
                    <a:pt x="821" y="1473"/>
                  </a:moveTo>
                  <a:lnTo>
                    <a:pt x="821" y="1442"/>
                  </a:lnTo>
                  <a:lnTo>
                    <a:pt x="825" y="1427"/>
                  </a:lnTo>
                  <a:lnTo>
                    <a:pt x="833" y="1415"/>
                  </a:lnTo>
                  <a:lnTo>
                    <a:pt x="841" y="1408"/>
                  </a:lnTo>
                  <a:lnTo>
                    <a:pt x="856" y="1408"/>
                  </a:lnTo>
                  <a:lnTo>
                    <a:pt x="868" y="1404"/>
                  </a:lnTo>
                  <a:lnTo>
                    <a:pt x="879" y="1396"/>
                  </a:lnTo>
                  <a:lnTo>
                    <a:pt x="883" y="1388"/>
                  </a:lnTo>
                  <a:lnTo>
                    <a:pt x="887" y="1377"/>
                  </a:lnTo>
                  <a:lnTo>
                    <a:pt x="887" y="1369"/>
                  </a:lnTo>
                  <a:lnTo>
                    <a:pt x="887" y="1354"/>
                  </a:lnTo>
                  <a:lnTo>
                    <a:pt x="887" y="1331"/>
                  </a:lnTo>
                  <a:lnTo>
                    <a:pt x="883" y="1300"/>
                  </a:lnTo>
                  <a:lnTo>
                    <a:pt x="883" y="1265"/>
                  </a:lnTo>
                  <a:lnTo>
                    <a:pt x="883" y="1227"/>
                  </a:lnTo>
                  <a:lnTo>
                    <a:pt x="879" y="1181"/>
                  </a:lnTo>
                  <a:lnTo>
                    <a:pt x="875" y="1134"/>
                  </a:lnTo>
                  <a:lnTo>
                    <a:pt x="868" y="1069"/>
                  </a:lnTo>
                  <a:lnTo>
                    <a:pt x="860" y="1008"/>
                  </a:lnTo>
                  <a:lnTo>
                    <a:pt x="848" y="950"/>
                  </a:lnTo>
                  <a:lnTo>
                    <a:pt x="841" y="900"/>
                  </a:lnTo>
                  <a:lnTo>
                    <a:pt x="825" y="854"/>
                  </a:lnTo>
                  <a:lnTo>
                    <a:pt x="814" y="807"/>
                  </a:lnTo>
                  <a:lnTo>
                    <a:pt x="798" y="773"/>
                  </a:lnTo>
                  <a:lnTo>
                    <a:pt x="783" y="738"/>
                  </a:lnTo>
                  <a:lnTo>
                    <a:pt x="771" y="723"/>
                  </a:lnTo>
                  <a:lnTo>
                    <a:pt x="752" y="719"/>
                  </a:lnTo>
                  <a:lnTo>
                    <a:pt x="736" y="731"/>
                  </a:lnTo>
                  <a:lnTo>
                    <a:pt x="725" y="746"/>
                  </a:lnTo>
                  <a:lnTo>
                    <a:pt x="659" y="1038"/>
                  </a:lnTo>
                  <a:lnTo>
                    <a:pt x="659" y="1046"/>
                  </a:lnTo>
                  <a:lnTo>
                    <a:pt x="659" y="1442"/>
                  </a:lnTo>
                  <a:lnTo>
                    <a:pt x="659" y="1442"/>
                  </a:lnTo>
                  <a:lnTo>
                    <a:pt x="648" y="1446"/>
                  </a:lnTo>
                  <a:lnTo>
                    <a:pt x="636" y="1450"/>
                  </a:lnTo>
                  <a:lnTo>
                    <a:pt x="629" y="1461"/>
                  </a:lnTo>
                  <a:lnTo>
                    <a:pt x="629" y="1473"/>
                  </a:lnTo>
                  <a:lnTo>
                    <a:pt x="629" y="1485"/>
                  </a:lnTo>
                  <a:lnTo>
                    <a:pt x="636" y="1496"/>
                  </a:lnTo>
                  <a:lnTo>
                    <a:pt x="648" y="1504"/>
                  </a:lnTo>
                  <a:lnTo>
                    <a:pt x="659" y="1504"/>
                  </a:lnTo>
                  <a:lnTo>
                    <a:pt x="659" y="1504"/>
                  </a:lnTo>
                  <a:lnTo>
                    <a:pt x="659" y="1704"/>
                  </a:lnTo>
                  <a:lnTo>
                    <a:pt x="197" y="1704"/>
                  </a:lnTo>
                  <a:lnTo>
                    <a:pt x="197" y="650"/>
                  </a:lnTo>
                  <a:lnTo>
                    <a:pt x="991" y="650"/>
                  </a:lnTo>
                  <a:lnTo>
                    <a:pt x="991" y="1704"/>
                  </a:lnTo>
                  <a:lnTo>
                    <a:pt x="821" y="1704"/>
                  </a:lnTo>
                  <a:lnTo>
                    <a:pt x="821" y="1473"/>
                  </a:lnTo>
                  <a:close/>
                  <a:moveTo>
                    <a:pt x="1122" y="1769"/>
                  </a:moveTo>
                  <a:lnTo>
                    <a:pt x="1114" y="1796"/>
                  </a:lnTo>
                  <a:lnTo>
                    <a:pt x="1103" y="1815"/>
                  </a:lnTo>
                  <a:lnTo>
                    <a:pt x="1080" y="1831"/>
                  </a:lnTo>
                  <a:lnTo>
                    <a:pt x="1053" y="1838"/>
                  </a:lnTo>
                  <a:lnTo>
                    <a:pt x="848" y="1838"/>
                  </a:lnTo>
                  <a:lnTo>
                    <a:pt x="852" y="1800"/>
                  </a:lnTo>
                  <a:lnTo>
                    <a:pt x="848" y="1765"/>
                  </a:lnTo>
                  <a:lnTo>
                    <a:pt x="1022" y="1765"/>
                  </a:lnTo>
                  <a:lnTo>
                    <a:pt x="1033" y="1765"/>
                  </a:lnTo>
                  <a:lnTo>
                    <a:pt x="1041" y="1758"/>
                  </a:lnTo>
                  <a:lnTo>
                    <a:pt x="1049" y="1750"/>
                  </a:lnTo>
                  <a:lnTo>
                    <a:pt x="1053" y="1735"/>
                  </a:lnTo>
                  <a:lnTo>
                    <a:pt x="1053" y="619"/>
                  </a:lnTo>
                  <a:lnTo>
                    <a:pt x="1049" y="607"/>
                  </a:lnTo>
                  <a:lnTo>
                    <a:pt x="1041" y="600"/>
                  </a:lnTo>
                  <a:lnTo>
                    <a:pt x="1033" y="592"/>
                  </a:lnTo>
                  <a:lnTo>
                    <a:pt x="1022" y="588"/>
                  </a:lnTo>
                  <a:lnTo>
                    <a:pt x="166" y="588"/>
                  </a:lnTo>
                  <a:lnTo>
                    <a:pt x="154" y="592"/>
                  </a:lnTo>
                  <a:lnTo>
                    <a:pt x="143" y="600"/>
                  </a:lnTo>
                  <a:lnTo>
                    <a:pt x="135" y="607"/>
                  </a:lnTo>
                  <a:lnTo>
                    <a:pt x="135" y="619"/>
                  </a:lnTo>
                  <a:lnTo>
                    <a:pt x="135" y="1735"/>
                  </a:lnTo>
                  <a:lnTo>
                    <a:pt x="135" y="1750"/>
                  </a:lnTo>
                  <a:lnTo>
                    <a:pt x="143" y="1758"/>
                  </a:lnTo>
                  <a:lnTo>
                    <a:pt x="154" y="1765"/>
                  </a:lnTo>
                  <a:lnTo>
                    <a:pt x="166" y="1765"/>
                  </a:lnTo>
                  <a:lnTo>
                    <a:pt x="659" y="1765"/>
                  </a:lnTo>
                  <a:lnTo>
                    <a:pt x="659" y="1800"/>
                  </a:lnTo>
                  <a:lnTo>
                    <a:pt x="667" y="1838"/>
                  </a:ln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588"/>
                  </a:lnTo>
                  <a:lnTo>
                    <a:pt x="70" y="561"/>
                  </a:lnTo>
                  <a:lnTo>
                    <a:pt x="85" y="538"/>
                  </a:lnTo>
                  <a:lnTo>
                    <a:pt x="104" y="527"/>
                  </a:lnTo>
                  <a:lnTo>
                    <a:pt x="131" y="519"/>
                  </a:lnTo>
                  <a:lnTo>
                    <a:pt x="386" y="519"/>
                  </a:lnTo>
                  <a:lnTo>
                    <a:pt x="413" y="515"/>
                  </a:lnTo>
                  <a:lnTo>
                    <a:pt x="436" y="507"/>
                  </a:lnTo>
                  <a:lnTo>
                    <a:pt x="459" y="496"/>
                  </a:lnTo>
                  <a:lnTo>
                    <a:pt x="478" y="481"/>
                  </a:lnTo>
                  <a:lnTo>
                    <a:pt x="494" y="457"/>
                  </a:lnTo>
                  <a:lnTo>
                    <a:pt x="505" y="434"/>
                  </a:lnTo>
                  <a:lnTo>
                    <a:pt x="513" y="407"/>
                  </a:lnTo>
                  <a:lnTo>
                    <a:pt x="513" y="380"/>
                  </a:lnTo>
                  <a:lnTo>
                    <a:pt x="501" y="157"/>
                  </a:lnTo>
                  <a:lnTo>
                    <a:pt x="501" y="138"/>
                  </a:lnTo>
                  <a:lnTo>
                    <a:pt x="505" y="123"/>
                  </a:lnTo>
                  <a:lnTo>
                    <a:pt x="524" y="88"/>
                  </a:lnTo>
                  <a:lnTo>
                    <a:pt x="555" y="69"/>
                  </a:lnTo>
                  <a:lnTo>
                    <a:pt x="575" y="61"/>
                  </a:lnTo>
                  <a:lnTo>
                    <a:pt x="594" y="61"/>
                  </a:lnTo>
                  <a:lnTo>
                    <a:pt x="613" y="61"/>
                  </a:lnTo>
                  <a:lnTo>
                    <a:pt x="629" y="69"/>
                  </a:lnTo>
                  <a:lnTo>
                    <a:pt x="659" y="88"/>
                  </a:lnTo>
                  <a:lnTo>
                    <a:pt x="679" y="123"/>
                  </a:lnTo>
                  <a:lnTo>
                    <a:pt x="682" y="138"/>
                  </a:lnTo>
                  <a:lnTo>
                    <a:pt x="686" y="157"/>
                  </a:lnTo>
                  <a:lnTo>
                    <a:pt x="671" y="380"/>
                  </a:lnTo>
                  <a:lnTo>
                    <a:pt x="671" y="407"/>
                  </a:lnTo>
                  <a:lnTo>
                    <a:pt x="679" y="434"/>
                  </a:lnTo>
                  <a:lnTo>
                    <a:pt x="690" y="457"/>
                  </a:lnTo>
                  <a:lnTo>
                    <a:pt x="706" y="481"/>
                  </a:lnTo>
                  <a:lnTo>
                    <a:pt x="725" y="496"/>
                  </a:lnTo>
                  <a:lnTo>
                    <a:pt x="748" y="507"/>
                  </a:lnTo>
                  <a:lnTo>
                    <a:pt x="775" y="515"/>
                  </a:lnTo>
                  <a:lnTo>
                    <a:pt x="802" y="519"/>
                  </a:lnTo>
                  <a:lnTo>
                    <a:pt x="1053" y="519"/>
                  </a:lnTo>
                  <a:lnTo>
                    <a:pt x="1080" y="527"/>
                  </a:lnTo>
                  <a:lnTo>
                    <a:pt x="1103" y="538"/>
                  </a:lnTo>
                  <a:lnTo>
                    <a:pt x="1114" y="561"/>
                  </a:lnTo>
                  <a:lnTo>
                    <a:pt x="1122" y="588"/>
                  </a:lnTo>
                  <a:lnTo>
                    <a:pt x="1122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07"/>
            <p:cNvSpPr>
              <a:spLocks/>
            </p:cNvSpPr>
            <p:nvPr/>
          </p:nvSpPr>
          <p:spPr bwMode="auto">
            <a:xfrm>
              <a:off x="5662122" y="3431550"/>
              <a:ext cx="98425" cy="147638"/>
            </a:xfrm>
            <a:custGeom>
              <a:avLst/>
              <a:gdLst>
                <a:gd name="T0" fmla="*/ 31 w 62"/>
                <a:gd name="T1" fmla="*/ 0 h 93"/>
                <a:gd name="T2" fmla="*/ 19 w 62"/>
                <a:gd name="T3" fmla="*/ 0 h 93"/>
                <a:gd name="T4" fmla="*/ 8 w 62"/>
                <a:gd name="T5" fmla="*/ 8 h 93"/>
                <a:gd name="T6" fmla="*/ 0 w 62"/>
                <a:gd name="T7" fmla="*/ 20 h 93"/>
                <a:gd name="T8" fmla="*/ 0 w 62"/>
                <a:gd name="T9" fmla="*/ 31 h 93"/>
                <a:gd name="T10" fmla="*/ 0 w 62"/>
                <a:gd name="T11" fmla="*/ 62 h 93"/>
                <a:gd name="T12" fmla="*/ 0 w 62"/>
                <a:gd name="T13" fmla="*/ 74 h 93"/>
                <a:gd name="T14" fmla="*/ 8 w 62"/>
                <a:gd name="T15" fmla="*/ 85 h 93"/>
                <a:gd name="T16" fmla="*/ 19 w 62"/>
                <a:gd name="T17" fmla="*/ 93 h 93"/>
                <a:gd name="T18" fmla="*/ 31 w 62"/>
                <a:gd name="T19" fmla="*/ 93 h 93"/>
                <a:gd name="T20" fmla="*/ 42 w 62"/>
                <a:gd name="T21" fmla="*/ 93 h 93"/>
                <a:gd name="T22" fmla="*/ 50 w 62"/>
                <a:gd name="T23" fmla="*/ 85 h 93"/>
                <a:gd name="T24" fmla="*/ 58 w 62"/>
                <a:gd name="T25" fmla="*/ 74 h 93"/>
                <a:gd name="T26" fmla="*/ 62 w 62"/>
                <a:gd name="T27" fmla="*/ 62 h 93"/>
                <a:gd name="T28" fmla="*/ 62 w 62"/>
                <a:gd name="T29" fmla="*/ 31 h 93"/>
                <a:gd name="T30" fmla="*/ 58 w 62"/>
                <a:gd name="T31" fmla="*/ 20 h 93"/>
                <a:gd name="T32" fmla="*/ 50 w 62"/>
                <a:gd name="T33" fmla="*/ 8 h 93"/>
                <a:gd name="T34" fmla="*/ 42 w 62"/>
                <a:gd name="T35" fmla="*/ 0 h 93"/>
                <a:gd name="T36" fmla="*/ 31 w 62"/>
                <a:gd name="T37" fmla="*/ 0 h 93"/>
                <a:gd name="T38" fmla="*/ 31 w 62"/>
                <a:gd name="T3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3">
                  <a:moveTo>
                    <a:pt x="31" y="0"/>
                  </a:moveTo>
                  <a:lnTo>
                    <a:pt x="19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3"/>
                  </a:lnTo>
                  <a:lnTo>
                    <a:pt x="42" y="93"/>
                  </a:lnTo>
                  <a:lnTo>
                    <a:pt x="50" y="85"/>
                  </a:lnTo>
                  <a:lnTo>
                    <a:pt x="58" y="74"/>
                  </a:lnTo>
                  <a:lnTo>
                    <a:pt x="62" y="62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3551177" y="2599118"/>
            <a:ext cx="284612" cy="612416"/>
            <a:chOff x="563563" y="3224213"/>
            <a:chExt cx="1401762" cy="3016250"/>
          </a:xfrm>
        </p:grpSpPr>
        <p:sp>
          <p:nvSpPr>
            <p:cNvPr id="124" name="Freeform 212"/>
            <p:cNvSpPr>
              <a:spLocks noEditPoints="1"/>
            </p:cNvSpPr>
            <p:nvPr/>
          </p:nvSpPr>
          <p:spPr bwMode="auto">
            <a:xfrm>
              <a:off x="563563" y="3224213"/>
              <a:ext cx="1401762" cy="3016250"/>
            </a:xfrm>
            <a:custGeom>
              <a:avLst/>
              <a:gdLst>
                <a:gd name="T0" fmla="*/ 829 w 883"/>
                <a:gd name="T1" fmla="*/ 104 h 1900"/>
                <a:gd name="T2" fmla="*/ 725 w 883"/>
                <a:gd name="T3" fmla="*/ 65 h 1900"/>
                <a:gd name="T4" fmla="*/ 598 w 883"/>
                <a:gd name="T5" fmla="*/ 38 h 1900"/>
                <a:gd name="T6" fmla="*/ 474 w 883"/>
                <a:gd name="T7" fmla="*/ 4 h 1900"/>
                <a:gd name="T8" fmla="*/ 324 w 883"/>
                <a:gd name="T9" fmla="*/ 7 h 1900"/>
                <a:gd name="T10" fmla="*/ 197 w 883"/>
                <a:gd name="T11" fmla="*/ 38 h 1900"/>
                <a:gd name="T12" fmla="*/ 96 w 883"/>
                <a:gd name="T13" fmla="*/ 73 h 1900"/>
                <a:gd name="T14" fmla="*/ 19 w 883"/>
                <a:gd name="T15" fmla="*/ 165 h 1900"/>
                <a:gd name="T16" fmla="*/ 4 w 883"/>
                <a:gd name="T17" fmla="*/ 273 h 1900"/>
                <a:gd name="T18" fmla="*/ 0 w 883"/>
                <a:gd name="T19" fmla="*/ 515 h 1900"/>
                <a:gd name="T20" fmla="*/ 58 w 883"/>
                <a:gd name="T21" fmla="*/ 888 h 1900"/>
                <a:gd name="T22" fmla="*/ 200 w 883"/>
                <a:gd name="T23" fmla="*/ 1354 h 1900"/>
                <a:gd name="T24" fmla="*/ 173 w 883"/>
                <a:gd name="T25" fmla="*/ 1777 h 1900"/>
                <a:gd name="T26" fmla="*/ 204 w 883"/>
                <a:gd name="T27" fmla="*/ 1877 h 1900"/>
                <a:gd name="T28" fmla="*/ 640 w 883"/>
                <a:gd name="T29" fmla="*/ 1896 h 1900"/>
                <a:gd name="T30" fmla="*/ 709 w 883"/>
                <a:gd name="T31" fmla="*/ 1819 h 1900"/>
                <a:gd name="T32" fmla="*/ 671 w 883"/>
                <a:gd name="T33" fmla="*/ 1527 h 1900"/>
                <a:gd name="T34" fmla="*/ 767 w 883"/>
                <a:gd name="T35" fmla="*/ 1058 h 1900"/>
                <a:gd name="T36" fmla="*/ 867 w 883"/>
                <a:gd name="T37" fmla="*/ 650 h 1900"/>
                <a:gd name="T38" fmla="*/ 883 w 883"/>
                <a:gd name="T39" fmla="*/ 357 h 1900"/>
                <a:gd name="T40" fmla="*/ 867 w 883"/>
                <a:gd name="T41" fmla="*/ 207 h 1900"/>
                <a:gd name="T42" fmla="*/ 177 w 883"/>
                <a:gd name="T43" fmla="*/ 127 h 1900"/>
                <a:gd name="T44" fmla="*/ 278 w 883"/>
                <a:gd name="T45" fmla="*/ 104 h 1900"/>
                <a:gd name="T46" fmla="*/ 343 w 883"/>
                <a:gd name="T47" fmla="*/ 69 h 1900"/>
                <a:gd name="T48" fmla="*/ 432 w 883"/>
                <a:gd name="T49" fmla="*/ 84 h 1900"/>
                <a:gd name="T50" fmla="*/ 505 w 883"/>
                <a:gd name="T51" fmla="*/ 61 h 1900"/>
                <a:gd name="T52" fmla="*/ 582 w 883"/>
                <a:gd name="T53" fmla="*/ 104 h 1900"/>
                <a:gd name="T54" fmla="*/ 667 w 883"/>
                <a:gd name="T55" fmla="*/ 100 h 1900"/>
                <a:gd name="T56" fmla="*/ 756 w 883"/>
                <a:gd name="T57" fmla="*/ 127 h 1900"/>
                <a:gd name="T58" fmla="*/ 594 w 883"/>
                <a:gd name="T59" fmla="*/ 165 h 1900"/>
                <a:gd name="T60" fmla="*/ 571 w 883"/>
                <a:gd name="T61" fmla="*/ 404 h 1900"/>
                <a:gd name="T62" fmla="*/ 517 w 883"/>
                <a:gd name="T63" fmla="*/ 415 h 1900"/>
                <a:gd name="T64" fmla="*/ 493 w 883"/>
                <a:gd name="T65" fmla="*/ 169 h 1900"/>
                <a:gd name="T66" fmla="*/ 320 w 883"/>
                <a:gd name="T67" fmla="*/ 173 h 1900"/>
                <a:gd name="T68" fmla="*/ 301 w 883"/>
                <a:gd name="T69" fmla="*/ 611 h 1900"/>
                <a:gd name="T70" fmla="*/ 243 w 883"/>
                <a:gd name="T71" fmla="*/ 600 h 1900"/>
                <a:gd name="T72" fmla="*/ 224 w 883"/>
                <a:gd name="T73" fmla="*/ 165 h 1900"/>
                <a:gd name="T74" fmla="*/ 127 w 883"/>
                <a:gd name="T75" fmla="*/ 127 h 1900"/>
                <a:gd name="T76" fmla="*/ 181 w 883"/>
                <a:gd name="T77" fmla="*/ 557 h 1900"/>
                <a:gd name="T78" fmla="*/ 62 w 883"/>
                <a:gd name="T79" fmla="*/ 350 h 1900"/>
                <a:gd name="T80" fmla="*/ 73 w 883"/>
                <a:gd name="T81" fmla="*/ 223 h 1900"/>
                <a:gd name="T82" fmla="*/ 609 w 883"/>
                <a:gd name="T83" fmla="*/ 1423 h 1900"/>
                <a:gd name="T84" fmla="*/ 651 w 883"/>
                <a:gd name="T85" fmla="*/ 1808 h 1900"/>
                <a:gd name="T86" fmla="*/ 247 w 883"/>
                <a:gd name="T87" fmla="*/ 1831 h 1900"/>
                <a:gd name="T88" fmla="*/ 270 w 883"/>
                <a:gd name="T89" fmla="*/ 1604 h 1900"/>
                <a:gd name="T90" fmla="*/ 212 w 883"/>
                <a:gd name="T91" fmla="*/ 1134 h 1900"/>
                <a:gd name="T92" fmla="*/ 69 w 883"/>
                <a:gd name="T93" fmla="*/ 619 h 1900"/>
                <a:gd name="T94" fmla="*/ 278 w 883"/>
                <a:gd name="T95" fmla="*/ 684 h 1900"/>
                <a:gd name="T96" fmla="*/ 810 w 883"/>
                <a:gd name="T97" fmla="*/ 619 h 1900"/>
                <a:gd name="T98" fmla="*/ 709 w 883"/>
                <a:gd name="T99" fmla="*/ 1034 h 1900"/>
                <a:gd name="T100" fmla="*/ 443 w 883"/>
                <a:gd name="T101" fmla="*/ 261 h 1900"/>
                <a:gd name="T102" fmla="*/ 451 w 883"/>
                <a:gd name="T103" fmla="*/ 427 h 1900"/>
                <a:gd name="T104" fmla="*/ 559 w 883"/>
                <a:gd name="T105" fmla="*/ 484 h 1900"/>
                <a:gd name="T106" fmla="*/ 636 w 883"/>
                <a:gd name="T107" fmla="*/ 392 h 1900"/>
                <a:gd name="T108" fmla="*/ 817 w 883"/>
                <a:gd name="T109" fmla="*/ 311 h 1900"/>
                <a:gd name="T110" fmla="*/ 817 w 883"/>
                <a:gd name="T111" fmla="*/ 55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3" h="1900">
                  <a:moveTo>
                    <a:pt x="867" y="192"/>
                  </a:moveTo>
                  <a:lnTo>
                    <a:pt x="864" y="169"/>
                  </a:lnTo>
                  <a:lnTo>
                    <a:pt x="856" y="142"/>
                  </a:lnTo>
                  <a:lnTo>
                    <a:pt x="844" y="123"/>
                  </a:lnTo>
                  <a:lnTo>
                    <a:pt x="829" y="104"/>
                  </a:lnTo>
                  <a:lnTo>
                    <a:pt x="810" y="88"/>
                  </a:lnTo>
                  <a:lnTo>
                    <a:pt x="786" y="73"/>
                  </a:lnTo>
                  <a:lnTo>
                    <a:pt x="763" y="65"/>
                  </a:lnTo>
                  <a:lnTo>
                    <a:pt x="736" y="65"/>
                  </a:lnTo>
                  <a:lnTo>
                    <a:pt x="725" y="65"/>
                  </a:lnTo>
                  <a:lnTo>
                    <a:pt x="705" y="50"/>
                  </a:lnTo>
                  <a:lnTo>
                    <a:pt x="686" y="38"/>
                  </a:lnTo>
                  <a:lnTo>
                    <a:pt x="663" y="34"/>
                  </a:lnTo>
                  <a:lnTo>
                    <a:pt x="640" y="30"/>
                  </a:lnTo>
                  <a:lnTo>
                    <a:pt x="598" y="38"/>
                  </a:lnTo>
                  <a:lnTo>
                    <a:pt x="578" y="23"/>
                  </a:lnTo>
                  <a:lnTo>
                    <a:pt x="559" y="7"/>
                  </a:lnTo>
                  <a:lnTo>
                    <a:pt x="532" y="0"/>
                  </a:lnTo>
                  <a:lnTo>
                    <a:pt x="505" y="0"/>
                  </a:lnTo>
                  <a:lnTo>
                    <a:pt x="474" y="4"/>
                  </a:lnTo>
                  <a:lnTo>
                    <a:pt x="439" y="15"/>
                  </a:lnTo>
                  <a:lnTo>
                    <a:pt x="409" y="4"/>
                  </a:lnTo>
                  <a:lnTo>
                    <a:pt x="374" y="0"/>
                  </a:lnTo>
                  <a:lnTo>
                    <a:pt x="351" y="0"/>
                  </a:lnTo>
                  <a:lnTo>
                    <a:pt x="324" y="7"/>
                  </a:lnTo>
                  <a:lnTo>
                    <a:pt x="301" y="23"/>
                  </a:lnTo>
                  <a:lnTo>
                    <a:pt x="281" y="38"/>
                  </a:lnTo>
                  <a:lnTo>
                    <a:pt x="243" y="30"/>
                  </a:lnTo>
                  <a:lnTo>
                    <a:pt x="220" y="34"/>
                  </a:lnTo>
                  <a:lnTo>
                    <a:pt x="197" y="38"/>
                  </a:lnTo>
                  <a:lnTo>
                    <a:pt x="177" y="50"/>
                  </a:lnTo>
                  <a:lnTo>
                    <a:pt x="158" y="65"/>
                  </a:lnTo>
                  <a:lnTo>
                    <a:pt x="146" y="65"/>
                  </a:lnTo>
                  <a:lnTo>
                    <a:pt x="120" y="65"/>
                  </a:lnTo>
                  <a:lnTo>
                    <a:pt x="96" y="73"/>
                  </a:lnTo>
                  <a:lnTo>
                    <a:pt x="73" y="84"/>
                  </a:lnTo>
                  <a:lnTo>
                    <a:pt x="54" y="100"/>
                  </a:lnTo>
                  <a:lnTo>
                    <a:pt x="39" y="119"/>
                  </a:lnTo>
                  <a:lnTo>
                    <a:pt x="27" y="142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15" y="200"/>
                  </a:lnTo>
                  <a:lnTo>
                    <a:pt x="12" y="219"/>
                  </a:lnTo>
                  <a:lnTo>
                    <a:pt x="8" y="242"/>
                  </a:lnTo>
                  <a:lnTo>
                    <a:pt x="4" y="273"/>
                  </a:lnTo>
                  <a:lnTo>
                    <a:pt x="4" y="311"/>
                  </a:lnTo>
                  <a:lnTo>
                    <a:pt x="0" y="354"/>
                  </a:lnTo>
                  <a:lnTo>
                    <a:pt x="0" y="404"/>
                  </a:lnTo>
                  <a:lnTo>
                    <a:pt x="0" y="457"/>
                  </a:lnTo>
                  <a:lnTo>
                    <a:pt x="0" y="515"/>
                  </a:lnTo>
                  <a:lnTo>
                    <a:pt x="4" y="581"/>
                  </a:lnTo>
                  <a:lnTo>
                    <a:pt x="12" y="650"/>
                  </a:lnTo>
                  <a:lnTo>
                    <a:pt x="23" y="727"/>
                  </a:lnTo>
                  <a:lnTo>
                    <a:pt x="39" y="804"/>
                  </a:lnTo>
                  <a:lnTo>
                    <a:pt x="58" y="888"/>
                  </a:lnTo>
                  <a:lnTo>
                    <a:pt x="85" y="973"/>
                  </a:lnTo>
                  <a:lnTo>
                    <a:pt x="116" y="1058"/>
                  </a:lnTo>
                  <a:lnTo>
                    <a:pt x="154" y="1161"/>
                  </a:lnTo>
                  <a:lnTo>
                    <a:pt x="181" y="1261"/>
                  </a:lnTo>
                  <a:lnTo>
                    <a:pt x="200" y="1354"/>
                  </a:lnTo>
                  <a:lnTo>
                    <a:pt x="212" y="1446"/>
                  </a:lnTo>
                  <a:lnTo>
                    <a:pt x="212" y="1527"/>
                  </a:lnTo>
                  <a:lnTo>
                    <a:pt x="204" y="1608"/>
                  </a:lnTo>
                  <a:lnTo>
                    <a:pt x="193" y="1692"/>
                  </a:lnTo>
                  <a:lnTo>
                    <a:pt x="173" y="1777"/>
                  </a:lnTo>
                  <a:lnTo>
                    <a:pt x="170" y="1800"/>
                  </a:lnTo>
                  <a:lnTo>
                    <a:pt x="170" y="1819"/>
                  </a:lnTo>
                  <a:lnTo>
                    <a:pt x="177" y="1842"/>
                  </a:lnTo>
                  <a:lnTo>
                    <a:pt x="189" y="1862"/>
                  </a:lnTo>
                  <a:lnTo>
                    <a:pt x="204" y="1877"/>
                  </a:lnTo>
                  <a:lnTo>
                    <a:pt x="224" y="1888"/>
                  </a:lnTo>
                  <a:lnTo>
                    <a:pt x="243" y="1896"/>
                  </a:lnTo>
                  <a:lnTo>
                    <a:pt x="266" y="1900"/>
                  </a:lnTo>
                  <a:lnTo>
                    <a:pt x="617" y="1900"/>
                  </a:lnTo>
                  <a:lnTo>
                    <a:pt x="640" y="1896"/>
                  </a:lnTo>
                  <a:lnTo>
                    <a:pt x="659" y="1888"/>
                  </a:lnTo>
                  <a:lnTo>
                    <a:pt x="678" y="1877"/>
                  </a:lnTo>
                  <a:lnTo>
                    <a:pt x="694" y="1862"/>
                  </a:lnTo>
                  <a:lnTo>
                    <a:pt x="705" y="1842"/>
                  </a:lnTo>
                  <a:lnTo>
                    <a:pt x="709" y="1819"/>
                  </a:lnTo>
                  <a:lnTo>
                    <a:pt x="713" y="1800"/>
                  </a:lnTo>
                  <a:lnTo>
                    <a:pt x="709" y="1777"/>
                  </a:lnTo>
                  <a:lnTo>
                    <a:pt x="690" y="1692"/>
                  </a:lnTo>
                  <a:lnTo>
                    <a:pt x="675" y="1608"/>
                  </a:lnTo>
                  <a:lnTo>
                    <a:pt x="671" y="1527"/>
                  </a:lnTo>
                  <a:lnTo>
                    <a:pt x="671" y="1446"/>
                  </a:lnTo>
                  <a:lnTo>
                    <a:pt x="682" y="1354"/>
                  </a:lnTo>
                  <a:lnTo>
                    <a:pt x="698" y="1261"/>
                  </a:lnTo>
                  <a:lnTo>
                    <a:pt x="729" y="1161"/>
                  </a:lnTo>
                  <a:lnTo>
                    <a:pt x="767" y="1058"/>
                  </a:lnTo>
                  <a:lnTo>
                    <a:pt x="798" y="973"/>
                  </a:lnTo>
                  <a:lnTo>
                    <a:pt x="821" y="888"/>
                  </a:lnTo>
                  <a:lnTo>
                    <a:pt x="844" y="804"/>
                  </a:lnTo>
                  <a:lnTo>
                    <a:pt x="860" y="727"/>
                  </a:lnTo>
                  <a:lnTo>
                    <a:pt x="867" y="650"/>
                  </a:lnTo>
                  <a:lnTo>
                    <a:pt x="875" y="581"/>
                  </a:lnTo>
                  <a:lnTo>
                    <a:pt x="883" y="515"/>
                  </a:lnTo>
                  <a:lnTo>
                    <a:pt x="883" y="457"/>
                  </a:lnTo>
                  <a:lnTo>
                    <a:pt x="883" y="404"/>
                  </a:lnTo>
                  <a:lnTo>
                    <a:pt x="883" y="357"/>
                  </a:lnTo>
                  <a:lnTo>
                    <a:pt x="879" y="319"/>
                  </a:lnTo>
                  <a:lnTo>
                    <a:pt x="879" y="280"/>
                  </a:lnTo>
                  <a:lnTo>
                    <a:pt x="875" y="250"/>
                  </a:lnTo>
                  <a:lnTo>
                    <a:pt x="871" y="223"/>
                  </a:lnTo>
                  <a:lnTo>
                    <a:pt x="867" y="207"/>
                  </a:lnTo>
                  <a:lnTo>
                    <a:pt x="867" y="192"/>
                  </a:lnTo>
                  <a:lnTo>
                    <a:pt x="867" y="192"/>
                  </a:lnTo>
                  <a:close/>
                  <a:moveTo>
                    <a:pt x="146" y="127"/>
                  </a:moveTo>
                  <a:lnTo>
                    <a:pt x="162" y="127"/>
                  </a:lnTo>
                  <a:lnTo>
                    <a:pt x="177" y="127"/>
                  </a:lnTo>
                  <a:lnTo>
                    <a:pt x="193" y="119"/>
                  </a:lnTo>
                  <a:lnTo>
                    <a:pt x="216" y="100"/>
                  </a:lnTo>
                  <a:lnTo>
                    <a:pt x="243" y="92"/>
                  </a:lnTo>
                  <a:lnTo>
                    <a:pt x="262" y="96"/>
                  </a:lnTo>
                  <a:lnTo>
                    <a:pt x="278" y="104"/>
                  </a:lnTo>
                  <a:lnTo>
                    <a:pt x="289" y="107"/>
                  </a:lnTo>
                  <a:lnTo>
                    <a:pt x="301" y="104"/>
                  </a:lnTo>
                  <a:lnTo>
                    <a:pt x="308" y="100"/>
                  </a:lnTo>
                  <a:lnTo>
                    <a:pt x="320" y="92"/>
                  </a:lnTo>
                  <a:lnTo>
                    <a:pt x="343" y="69"/>
                  </a:lnTo>
                  <a:lnTo>
                    <a:pt x="359" y="61"/>
                  </a:lnTo>
                  <a:lnTo>
                    <a:pt x="374" y="61"/>
                  </a:lnTo>
                  <a:lnTo>
                    <a:pt x="401" y="65"/>
                  </a:lnTo>
                  <a:lnTo>
                    <a:pt x="420" y="77"/>
                  </a:lnTo>
                  <a:lnTo>
                    <a:pt x="432" y="84"/>
                  </a:lnTo>
                  <a:lnTo>
                    <a:pt x="439" y="84"/>
                  </a:lnTo>
                  <a:lnTo>
                    <a:pt x="451" y="84"/>
                  </a:lnTo>
                  <a:lnTo>
                    <a:pt x="463" y="77"/>
                  </a:lnTo>
                  <a:lnTo>
                    <a:pt x="482" y="65"/>
                  </a:lnTo>
                  <a:lnTo>
                    <a:pt x="505" y="61"/>
                  </a:lnTo>
                  <a:lnTo>
                    <a:pt x="524" y="61"/>
                  </a:lnTo>
                  <a:lnTo>
                    <a:pt x="540" y="69"/>
                  </a:lnTo>
                  <a:lnTo>
                    <a:pt x="563" y="92"/>
                  </a:lnTo>
                  <a:lnTo>
                    <a:pt x="571" y="100"/>
                  </a:lnTo>
                  <a:lnTo>
                    <a:pt x="582" y="104"/>
                  </a:lnTo>
                  <a:lnTo>
                    <a:pt x="594" y="107"/>
                  </a:lnTo>
                  <a:lnTo>
                    <a:pt x="605" y="104"/>
                  </a:lnTo>
                  <a:lnTo>
                    <a:pt x="621" y="96"/>
                  </a:lnTo>
                  <a:lnTo>
                    <a:pt x="640" y="92"/>
                  </a:lnTo>
                  <a:lnTo>
                    <a:pt x="667" y="100"/>
                  </a:lnTo>
                  <a:lnTo>
                    <a:pt x="690" y="119"/>
                  </a:lnTo>
                  <a:lnTo>
                    <a:pt x="705" y="127"/>
                  </a:lnTo>
                  <a:lnTo>
                    <a:pt x="721" y="127"/>
                  </a:lnTo>
                  <a:lnTo>
                    <a:pt x="736" y="127"/>
                  </a:lnTo>
                  <a:lnTo>
                    <a:pt x="756" y="127"/>
                  </a:lnTo>
                  <a:lnTo>
                    <a:pt x="775" y="134"/>
                  </a:lnTo>
                  <a:lnTo>
                    <a:pt x="786" y="146"/>
                  </a:lnTo>
                  <a:lnTo>
                    <a:pt x="798" y="161"/>
                  </a:lnTo>
                  <a:lnTo>
                    <a:pt x="605" y="161"/>
                  </a:lnTo>
                  <a:lnTo>
                    <a:pt x="594" y="165"/>
                  </a:lnTo>
                  <a:lnTo>
                    <a:pt x="582" y="173"/>
                  </a:lnTo>
                  <a:lnTo>
                    <a:pt x="578" y="180"/>
                  </a:lnTo>
                  <a:lnTo>
                    <a:pt x="574" y="192"/>
                  </a:lnTo>
                  <a:lnTo>
                    <a:pt x="574" y="392"/>
                  </a:lnTo>
                  <a:lnTo>
                    <a:pt x="571" y="404"/>
                  </a:lnTo>
                  <a:lnTo>
                    <a:pt x="563" y="415"/>
                  </a:lnTo>
                  <a:lnTo>
                    <a:pt x="555" y="423"/>
                  </a:lnTo>
                  <a:lnTo>
                    <a:pt x="540" y="427"/>
                  </a:lnTo>
                  <a:lnTo>
                    <a:pt x="524" y="423"/>
                  </a:lnTo>
                  <a:lnTo>
                    <a:pt x="517" y="415"/>
                  </a:lnTo>
                  <a:lnTo>
                    <a:pt x="509" y="404"/>
                  </a:lnTo>
                  <a:lnTo>
                    <a:pt x="505" y="392"/>
                  </a:lnTo>
                  <a:lnTo>
                    <a:pt x="505" y="196"/>
                  </a:lnTo>
                  <a:lnTo>
                    <a:pt x="501" y="180"/>
                  </a:lnTo>
                  <a:lnTo>
                    <a:pt x="493" y="169"/>
                  </a:lnTo>
                  <a:lnTo>
                    <a:pt x="486" y="165"/>
                  </a:lnTo>
                  <a:lnTo>
                    <a:pt x="474" y="161"/>
                  </a:lnTo>
                  <a:lnTo>
                    <a:pt x="343" y="161"/>
                  </a:lnTo>
                  <a:lnTo>
                    <a:pt x="332" y="165"/>
                  </a:lnTo>
                  <a:lnTo>
                    <a:pt x="320" y="173"/>
                  </a:lnTo>
                  <a:lnTo>
                    <a:pt x="312" y="180"/>
                  </a:lnTo>
                  <a:lnTo>
                    <a:pt x="312" y="192"/>
                  </a:lnTo>
                  <a:lnTo>
                    <a:pt x="312" y="588"/>
                  </a:lnTo>
                  <a:lnTo>
                    <a:pt x="308" y="600"/>
                  </a:lnTo>
                  <a:lnTo>
                    <a:pt x="301" y="611"/>
                  </a:lnTo>
                  <a:lnTo>
                    <a:pt x="289" y="619"/>
                  </a:lnTo>
                  <a:lnTo>
                    <a:pt x="278" y="623"/>
                  </a:lnTo>
                  <a:lnTo>
                    <a:pt x="262" y="619"/>
                  </a:lnTo>
                  <a:lnTo>
                    <a:pt x="251" y="611"/>
                  </a:lnTo>
                  <a:lnTo>
                    <a:pt x="243" y="600"/>
                  </a:lnTo>
                  <a:lnTo>
                    <a:pt x="243" y="588"/>
                  </a:lnTo>
                  <a:lnTo>
                    <a:pt x="243" y="192"/>
                  </a:lnTo>
                  <a:lnTo>
                    <a:pt x="239" y="180"/>
                  </a:lnTo>
                  <a:lnTo>
                    <a:pt x="231" y="173"/>
                  </a:lnTo>
                  <a:lnTo>
                    <a:pt x="224" y="165"/>
                  </a:lnTo>
                  <a:lnTo>
                    <a:pt x="212" y="161"/>
                  </a:lnTo>
                  <a:lnTo>
                    <a:pt x="85" y="161"/>
                  </a:lnTo>
                  <a:lnTo>
                    <a:pt x="96" y="146"/>
                  </a:lnTo>
                  <a:lnTo>
                    <a:pt x="108" y="134"/>
                  </a:lnTo>
                  <a:lnTo>
                    <a:pt x="127" y="127"/>
                  </a:lnTo>
                  <a:lnTo>
                    <a:pt x="146" y="127"/>
                  </a:lnTo>
                  <a:lnTo>
                    <a:pt x="146" y="127"/>
                  </a:lnTo>
                  <a:close/>
                  <a:moveTo>
                    <a:pt x="73" y="223"/>
                  </a:moveTo>
                  <a:lnTo>
                    <a:pt x="181" y="223"/>
                  </a:lnTo>
                  <a:lnTo>
                    <a:pt x="181" y="557"/>
                  </a:lnTo>
                  <a:lnTo>
                    <a:pt x="66" y="557"/>
                  </a:lnTo>
                  <a:lnTo>
                    <a:pt x="62" y="500"/>
                  </a:lnTo>
                  <a:lnTo>
                    <a:pt x="62" y="446"/>
                  </a:lnTo>
                  <a:lnTo>
                    <a:pt x="62" y="396"/>
                  </a:lnTo>
                  <a:lnTo>
                    <a:pt x="62" y="350"/>
                  </a:lnTo>
                  <a:lnTo>
                    <a:pt x="66" y="311"/>
                  </a:lnTo>
                  <a:lnTo>
                    <a:pt x="66" y="277"/>
                  </a:lnTo>
                  <a:lnTo>
                    <a:pt x="69" y="246"/>
                  </a:lnTo>
                  <a:lnTo>
                    <a:pt x="73" y="223"/>
                  </a:lnTo>
                  <a:lnTo>
                    <a:pt x="73" y="223"/>
                  </a:lnTo>
                  <a:close/>
                  <a:moveTo>
                    <a:pt x="709" y="1034"/>
                  </a:moveTo>
                  <a:lnTo>
                    <a:pt x="671" y="1134"/>
                  </a:lnTo>
                  <a:lnTo>
                    <a:pt x="644" y="1234"/>
                  </a:lnTo>
                  <a:lnTo>
                    <a:pt x="621" y="1327"/>
                  </a:lnTo>
                  <a:lnTo>
                    <a:pt x="609" y="1423"/>
                  </a:lnTo>
                  <a:lnTo>
                    <a:pt x="609" y="1511"/>
                  </a:lnTo>
                  <a:lnTo>
                    <a:pt x="613" y="1604"/>
                  </a:lnTo>
                  <a:lnTo>
                    <a:pt x="628" y="1696"/>
                  </a:lnTo>
                  <a:lnTo>
                    <a:pt x="648" y="1792"/>
                  </a:lnTo>
                  <a:lnTo>
                    <a:pt x="651" y="1808"/>
                  </a:lnTo>
                  <a:lnTo>
                    <a:pt x="644" y="1823"/>
                  </a:lnTo>
                  <a:lnTo>
                    <a:pt x="632" y="1831"/>
                  </a:lnTo>
                  <a:lnTo>
                    <a:pt x="617" y="1838"/>
                  </a:lnTo>
                  <a:lnTo>
                    <a:pt x="266" y="1838"/>
                  </a:lnTo>
                  <a:lnTo>
                    <a:pt x="247" y="1831"/>
                  </a:lnTo>
                  <a:lnTo>
                    <a:pt x="239" y="1823"/>
                  </a:lnTo>
                  <a:lnTo>
                    <a:pt x="231" y="1808"/>
                  </a:lnTo>
                  <a:lnTo>
                    <a:pt x="231" y="1792"/>
                  </a:lnTo>
                  <a:lnTo>
                    <a:pt x="254" y="1696"/>
                  </a:lnTo>
                  <a:lnTo>
                    <a:pt x="270" y="1604"/>
                  </a:lnTo>
                  <a:lnTo>
                    <a:pt x="274" y="1511"/>
                  </a:lnTo>
                  <a:lnTo>
                    <a:pt x="270" y="1423"/>
                  </a:lnTo>
                  <a:lnTo>
                    <a:pt x="258" y="1327"/>
                  </a:lnTo>
                  <a:lnTo>
                    <a:pt x="239" y="1234"/>
                  </a:lnTo>
                  <a:lnTo>
                    <a:pt x="212" y="1134"/>
                  </a:lnTo>
                  <a:lnTo>
                    <a:pt x="173" y="1034"/>
                  </a:lnTo>
                  <a:lnTo>
                    <a:pt x="135" y="927"/>
                  </a:lnTo>
                  <a:lnTo>
                    <a:pt x="104" y="819"/>
                  </a:lnTo>
                  <a:lnTo>
                    <a:pt x="85" y="715"/>
                  </a:lnTo>
                  <a:lnTo>
                    <a:pt x="69" y="619"/>
                  </a:lnTo>
                  <a:lnTo>
                    <a:pt x="185" y="619"/>
                  </a:lnTo>
                  <a:lnTo>
                    <a:pt x="200" y="646"/>
                  </a:lnTo>
                  <a:lnTo>
                    <a:pt x="220" y="665"/>
                  </a:lnTo>
                  <a:lnTo>
                    <a:pt x="247" y="681"/>
                  </a:lnTo>
                  <a:lnTo>
                    <a:pt x="278" y="684"/>
                  </a:lnTo>
                  <a:lnTo>
                    <a:pt x="308" y="681"/>
                  </a:lnTo>
                  <a:lnTo>
                    <a:pt x="335" y="665"/>
                  </a:lnTo>
                  <a:lnTo>
                    <a:pt x="355" y="646"/>
                  </a:lnTo>
                  <a:lnTo>
                    <a:pt x="366" y="619"/>
                  </a:lnTo>
                  <a:lnTo>
                    <a:pt x="810" y="619"/>
                  </a:lnTo>
                  <a:lnTo>
                    <a:pt x="798" y="715"/>
                  </a:lnTo>
                  <a:lnTo>
                    <a:pt x="775" y="819"/>
                  </a:lnTo>
                  <a:lnTo>
                    <a:pt x="748" y="927"/>
                  </a:lnTo>
                  <a:lnTo>
                    <a:pt x="709" y="1034"/>
                  </a:lnTo>
                  <a:lnTo>
                    <a:pt x="709" y="1034"/>
                  </a:lnTo>
                  <a:close/>
                  <a:moveTo>
                    <a:pt x="817" y="557"/>
                  </a:moveTo>
                  <a:lnTo>
                    <a:pt x="374" y="557"/>
                  </a:lnTo>
                  <a:lnTo>
                    <a:pt x="374" y="223"/>
                  </a:lnTo>
                  <a:lnTo>
                    <a:pt x="443" y="223"/>
                  </a:lnTo>
                  <a:lnTo>
                    <a:pt x="443" y="261"/>
                  </a:lnTo>
                  <a:lnTo>
                    <a:pt x="443" y="307"/>
                  </a:lnTo>
                  <a:lnTo>
                    <a:pt x="443" y="350"/>
                  </a:lnTo>
                  <a:lnTo>
                    <a:pt x="443" y="392"/>
                  </a:lnTo>
                  <a:lnTo>
                    <a:pt x="443" y="411"/>
                  </a:lnTo>
                  <a:lnTo>
                    <a:pt x="451" y="427"/>
                  </a:lnTo>
                  <a:lnTo>
                    <a:pt x="470" y="457"/>
                  </a:lnTo>
                  <a:lnTo>
                    <a:pt x="501" y="481"/>
                  </a:lnTo>
                  <a:lnTo>
                    <a:pt x="520" y="484"/>
                  </a:lnTo>
                  <a:lnTo>
                    <a:pt x="540" y="488"/>
                  </a:lnTo>
                  <a:lnTo>
                    <a:pt x="559" y="484"/>
                  </a:lnTo>
                  <a:lnTo>
                    <a:pt x="578" y="481"/>
                  </a:lnTo>
                  <a:lnTo>
                    <a:pt x="609" y="457"/>
                  </a:lnTo>
                  <a:lnTo>
                    <a:pt x="628" y="427"/>
                  </a:lnTo>
                  <a:lnTo>
                    <a:pt x="636" y="411"/>
                  </a:lnTo>
                  <a:lnTo>
                    <a:pt x="636" y="392"/>
                  </a:lnTo>
                  <a:lnTo>
                    <a:pt x="636" y="223"/>
                  </a:lnTo>
                  <a:lnTo>
                    <a:pt x="810" y="223"/>
                  </a:lnTo>
                  <a:lnTo>
                    <a:pt x="813" y="246"/>
                  </a:lnTo>
                  <a:lnTo>
                    <a:pt x="813" y="277"/>
                  </a:lnTo>
                  <a:lnTo>
                    <a:pt x="817" y="311"/>
                  </a:lnTo>
                  <a:lnTo>
                    <a:pt x="821" y="350"/>
                  </a:lnTo>
                  <a:lnTo>
                    <a:pt x="821" y="396"/>
                  </a:lnTo>
                  <a:lnTo>
                    <a:pt x="821" y="446"/>
                  </a:lnTo>
                  <a:lnTo>
                    <a:pt x="821" y="500"/>
                  </a:lnTo>
                  <a:lnTo>
                    <a:pt x="817" y="557"/>
                  </a:lnTo>
                  <a:lnTo>
                    <a:pt x="817" y="5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3"/>
            <p:cNvSpPr>
              <a:spLocks/>
            </p:cNvSpPr>
            <p:nvPr/>
          </p:nvSpPr>
          <p:spPr bwMode="auto">
            <a:xfrm>
              <a:off x="1058863" y="5929313"/>
              <a:ext cx="411162" cy="96838"/>
            </a:xfrm>
            <a:custGeom>
              <a:avLst/>
              <a:gdLst>
                <a:gd name="T0" fmla="*/ 228 w 259"/>
                <a:gd name="T1" fmla="*/ 0 h 61"/>
                <a:gd name="T2" fmla="*/ 31 w 259"/>
                <a:gd name="T3" fmla="*/ 0 h 61"/>
                <a:gd name="T4" fmla="*/ 20 w 259"/>
                <a:gd name="T5" fmla="*/ 4 h 61"/>
                <a:gd name="T6" fmla="*/ 8 w 259"/>
                <a:gd name="T7" fmla="*/ 11 h 61"/>
                <a:gd name="T8" fmla="*/ 0 w 259"/>
                <a:gd name="T9" fmla="*/ 19 h 61"/>
                <a:gd name="T10" fmla="*/ 0 w 259"/>
                <a:gd name="T11" fmla="*/ 31 h 61"/>
                <a:gd name="T12" fmla="*/ 0 w 259"/>
                <a:gd name="T13" fmla="*/ 46 h 61"/>
                <a:gd name="T14" fmla="*/ 8 w 259"/>
                <a:gd name="T15" fmla="*/ 54 h 61"/>
                <a:gd name="T16" fmla="*/ 20 w 259"/>
                <a:gd name="T17" fmla="*/ 61 h 61"/>
                <a:gd name="T18" fmla="*/ 31 w 259"/>
                <a:gd name="T19" fmla="*/ 61 h 61"/>
                <a:gd name="T20" fmla="*/ 228 w 259"/>
                <a:gd name="T21" fmla="*/ 61 h 61"/>
                <a:gd name="T22" fmla="*/ 239 w 259"/>
                <a:gd name="T23" fmla="*/ 61 h 61"/>
                <a:gd name="T24" fmla="*/ 251 w 259"/>
                <a:gd name="T25" fmla="*/ 54 h 61"/>
                <a:gd name="T26" fmla="*/ 255 w 259"/>
                <a:gd name="T27" fmla="*/ 46 h 61"/>
                <a:gd name="T28" fmla="*/ 259 w 259"/>
                <a:gd name="T29" fmla="*/ 31 h 61"/>
                <a:gd name="T30" fmla="*/ 255 w 259"/>
                <a:gd name="T31" fmla="*/ 19 h 61"/>
                <a:gd name="T32" fmla="*/ 251 w 259"/>
                <a:gd name="T33" fmla="*/ 11 h 61"/>
                <a:gd name="T34" fmla="*/ 239 w 259"/>
                <a:gd name="T35" fmla="*/ 4 h 61"/>
                <a:gd name="T36" fmla="*/ 228 w 259"/>
                <a:gd name="T37" fmla="*/ 0 h 61"/>
                <a:gd name="T38" fmla="*/ 228 w 259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9" h="61">
                  <a:moveTo>
                    <a:pt x="228" y="0"/>
                  </a:moveTo>
                  <a:lnTo>
                    <a:pt x="31" y="0"/>
                  </a:lnTo>
                  <a:lnTo>
                    <a:pt x="20" y="4"/>
                  </a:lnTo>
                  <a:lnTo>
                    <a:pt x="8" y="11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8" y="54"/>
                  </a:lnTo>
                  <a:lnTo>
                    <a:pt x="20" y="61"/>
                  </a:lnTo>
                  <a:lnTo>
                    <a:pt x="31" y="61"/>
                  </a:lnTo>
                  <a:lnTo>
                    <a:pt x="228" y="61"/>
                  </a:lnTo>
                  <a:lnTo>
                    <a:pt x="239" y="61"/>
                  </a:lnTo>
                  <a:lnTo>
                    <a:pt x="251" y="54"/>
                  </a:lnTo>
                  <a:lnTo>
                    <a:pt x="255" y="46"/>
                  </a:lnTo>
                  <a:lnTo>
                    <a:pt x="259" y="31"/>
                  </a:lnTo>
                  <a:lnTo>
                    <a:pt x="255" y="19"/>
                  </a:lnTo>
                  <a:lnTo>
                    <a:pt x="251" y="11"/>
                  </a:lnTo>
                  <a:lnTo>
                    <a:pt x="239" y="4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4"/>
            <p:cNvSpPr>
              <a:spLocks/>
            </p:cNvSpPr>
            <p:nvPr/>
          </p:nvSpPr>
          <p:spPr bwMode="auto">
            <a:xfrm>
              <a:off x="1365250" y="4627563"/>
              <a:ext cx="269875" cy="617538"/>
            </a:xfrm>
            <a:custGeom>
              <a:avLst/>
              <a:gdLst>
                <a:gd name="T0" fmla="*/ 23 w 170"/>
                <a:gd name="T1" fmla="*/ 389 h 389"/>
                <a:gd name="T2" fmla="*/ 31 w 170"/>
                <a:gd name="T3" fmla="*/ 389 h 389"/>
                <a:gd name="T4" fmla="*/ 50 w 170"/>
                <a:gd name="T5" fmla="*/ 385 h 389"/>
                <a:gd name="T6" fmla="*/ 62 w 170"/>
                <a:gd name="T7" fmla="*/ 366 h 389"/>
                <a:gd name="T8" fmla="*/ 93 w 170"/>
                <a:gd name="T9" fmla="*/ 250 h 389"/>
                <a:gd name="T10" fmla="*/ 139 w 170"/>
                <a:gd name="T11" fmla="*/ 124 h 389"/>
                <a:gd name="T12" fmla="*/ 170 w 170"/>
                <a:gd name="T13" fmla="*/ 43 h 389"/>
                <a:gd name="T14" fmla="*/ 170 w 170"/>
                <a:gd name="T15" fmla="*/ 27 h 389"/>
                <a:gd name="T16" fmla="*/ 166 w 170"/>
                <a:gd name="T17" fmla="*/ 20 h 389"/>
                <a:gd name="T18" fmla="*/ 158 w 170"/>
                <a:gd name="T19" fmla="*/ 8 h 389"/>
                <a:gd name="T20" fmla="*/ 150 w 170"/>
                <a:gd name="T21" fmla="*/ 0 h 389"/>
                <a:gd name="T22" fmla="*/ 139 w 170"/>
                <a:gd name="T23" fmla="*/ 0 h 389"/>
                <a:gd name="T24" fmla="*/ 127 w 170"/>
                <a:gd name="T25" fmla="*/ 4 h 389"/>
                <a:gd name="T26" fmla="*/ 116 w 170"/>
                <a:gd name="T27" fmla="*/ 12 h 389"/>
                <a:gd name="T28" fmla="*/ 112 w 170"/>
                <a:gd name="T29" fmla="*/ 24 h 389"/>
                <a:gd name="T30" fmla="*/ 81 w 170"/>
                <a:gd name="T31" fmla="*/ 100 h 389"/>
                <a:gd name="T32" fmla="*/ 35 w 170"/>
                <a:gd name="T33" fmla="*/ 231 h 389"/>
                <a:gd name="T34" fmla="*/ 0 w 170"/>
                <a:gd name="T35" fmla="*/ 354 h 389"/>
                <a:gd name="T36" fmla="*/ 0 w 170"/>
                <a:gd name="T37" fmla="*/ 366 h 389"/>
                <a:gd name="T38" fmla="*/ 4 w 170"/>
                <a:gd name="T39" fmla="*/ 377 h 389"/>
                <a:gd name="T40" fmla="*/ 12 w 170"/>
                <a:gd name="T41" fmla="*/ 385 h 389"/>
                <a:gd name="T42" fmla="*/ 23 w 170"/>
                <a:gd name="T43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" h="389">
                  <a:moveTo>
                    <a:pt x="23" y="389"/>
                  </a:moveTo>
                  <a:lnTo>
                    <a:pt x="31" y="389"/>
                  </a:lnTo>
                  <a:lnTo>
                    <a:pt x="50" y="385"/>
                  </a:lnTo>
                  <a:lnTo>
                    <a:pt x="62" y="366"/>
                  </a:lnTo>
                  <a:lnTo>
                    <a:pt x="93" y="250"/>
                  </a:lnTo>
                  <a:lnTo>
                    <a:pt x="139" y="124"/>
                  </a:lnTo>
                  <a:lnTo>
                    <a:pt x="170" y="43"/>
                  </a:lnTo>
                  <a:lnTo>
                    <a:pt x="170" y="27"/>
                  </a:lnTo>
                  <a:lnTo>
                    <a:pt x="166" y="20"/>
                  </a:lnTo>
                  <a:lnTo>
                    <a:pt x="158" y="8"/>
                  </a:lnTo>
                  <a:lnTo>
                    <a:pt x="150" y="0"/>
                  </a:lnTo>
                  <a:lnTo>
                    <a:pt x="139" y="0"/>
                  </a:lnTo>
                  <a:lnTo>
                    <a:pt x="127" y="4"/>
                  </a:lnTo>
                  <a:lnTo>
                    <a:pt x="116" y="12"/>
                  </a:lnTo>
                  <a:lnTo>
                    <a:pt x="112" y="24"/>
                  </a:lnTo>
                  <a:lnTo>
                    <a:pt x="81" y="100"/>
                  </a:lnTo>
                  <a:lnTo>
                    <a:pt x="35" y="231"/>
                  </a:lnTo>
                  <a:lnTo>
                    <a:pt x="0" y="354"/>
                  </a:lnTo>
                  <a:lnTo>
                    <a:pt x="0" y="366"/>
                  </a:lnTo>
                  <a:lnTo>
                    <a:pt x="4" y="377"/>
                  </a:lnTo>
                  <a:lnTo>
                    <a:pt x="12" y="385"/>
                  </a:lnTo>
                  <a:lnTo>
                    <a:pt x="23" y="3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5"/>
            <p:cNvSpPr>
              <a:spLocks/>
            </p:cNvSpPr>
            <p:nvPr/>
          </p:nvSpPr>
          <p:spPr bwMode="auto">
            <a:xfrm>
              <a:off x="1597025" y="4316413"/>
              <a:ext cx="117475" cy="201613"/>
            </a:xfrm>
            <a:custGeom>
              <a:avLst/>
              <a:gdLst>
                <a:gd name="T0" fmla="*/ 24 w 74"/>
                <a:gd name="T1" fmla="*/ 127 h 127"/>
                <a:gd name="T2" fmla="*/ 31 w 74"/>
                <a:gd name="T3" fmla="*/ 127 h 127"/>
                <a:gd name="T4" fmla="*/ 51 w 74"/>
                <a:gd name="T5" fmla="*/ 119 h 127"/>
                <a:gd name="T6" fmla="*/ 58 w 74"/>
                <a:gd name="T7" fmla="*/ 104 h 127"/>
                <a:gd name="T8" fmla="*/ 74 w 74"/>
                <a:gd name="T9" fmla="*/ 35 h 127"/>
                <a:gd name="T10" fmla="*/ 74 w 74"/>
                <a:gd name="T11" fmla="*/ 23 h 127"/>
                <a:gd name="T12" fmla="*/ 70 w 74"/>
                <a:gd name="T13" fmla="*/ 12 h 127"/>
                <a:gd name="T14" fmla="*/ 62 w 74"/>
                <a:gd name="T15" fmla="*/ 4 h 127"/>
                <a:gd name="T16" fmla="*/ 51 w 74"/>
                <a:gd name="T17" fmla="*/ 0 h 127"/>
                <a:gd name="T18" fmla="*/ 35 w 74"/>
                <a:gd name="T19" fmla="*/ 0 h 127"/>
                <a:gd name="T20" fmla="*/ 27 w 74"/>
                <a:gd name="T21" fmla="*/ 4 h 127"/>
                <a:gd name="T22" fmla="*/ 16 w 74"/>
                <a:gd name="T23" fmla="*/ 16 h 127"/>
                <a:gd name="T24" fmla="*/ 12 w 74"/>
                <a:gd name="T25" fmla="*/ 23 h 127"/>
                <a:gd name="T26" fmla="*/ 0 w 74"/>
                <a:gd name="T27" fmla="*/ 89 h 127"/>
                <a:gd name="T28" fmla="*/ 0 w 74"/>
                <a:gd name="T29" fmla="*/ 100 h 127"/>
                <a:gd name="T30" fmla="*/ 4 w 74"/>
                <a:gd name="T31" fmla="*/ 112 h 127"/>
                <a:gd name="T32" fmla="*/ 12 w 74"/>
                <a:gd name="T33" fmla="*/ 119 h 127"/>
                <a:gd name="T34" fmla="*/ 24 w 74"/>
                <a:gd name="T3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27">
                  <a:moveTo>
                    <a:pt x="24" y="127"/>
                  </a:moveTo>
                  <a:lnTo>
                    <a:pt x="31" y="127"/>
                  </a:lnTo>
                  <a:lnTo>
                    <a:pt x="51" y="119"/>
                  </a:lnTo>
                  <a:lnTo>
                    <a:pt x="58" y="104"/>
                  </a:lnTo>
                  <a:lnTo>
                    <a:pt x="74" y="35"/>
                  </a:lnTo>
                  <a:lnTo>
                    <a:pt x="74" y="23"/>
                  </a:lnTo>
                  <a:lnTo>
                    <a:pt x="70" y="12"/>
                  </a:lnTo>
                  <a:lnTo>
                    <a:pt x="62" y="4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16" y="16"/>
                  </a:lnTo>
                  <a:lnTo>
                    <a:pt x="12" y="23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12" y="119"/>
                  </a:lnTo>
                  <a:lnTo>
                    <a:pt x="24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665667" y="3709976"/>
            <a:ext cx="517793" cy="623847"/>
            <a:chOff x="557213" y="3224213"/>
            <a:chExt cx="2503487" cy="3016250"/>
          </a:xfrm>
        </p:grpSpPr>
        <p:sp>
          <p:nvSpPr>
            <p:cNvPr id="129" name="Freeform 220"/>
            <p:cNvSpPr>
              <a:spLocks/>
            </p:cNvSpPr>
            <p:nvPr/>
          </p:nvSpPr>
          <p:spPr bwMode="auto">
            <a:xfrm>
              <a:off x="1450975" y="4157663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2 w 62"/>
                <a:gd name="T3" fmla="*/ 93 h 96"/>
                <a:gd name="T4" fmla="*/ 50 w 62"/>
                <a:gd name="T5" fmla="*/ 85 h 96"/>
                <a:gd name="T6" fmla="*/ 58 w 62"/>
                <a:gd name="T7" fmla="*/ 77 h 96"/>
                <a:gd name="T8" fmla="*/ 62 w 62"/>
                <a:gd name="T9" fmla="*/ 66 h 96"/>
                <a:gd name="T10" fmla="*/ 62 w 62"/>
                <a:gd name="T11" fmla="*/ 31 h 96"/>
                <a:gd name="T12" fmla="*/ 58 w 62"/>
                <a:gd name="T13" fmla="*/ 19 h 96"/>
                <a:gd name="T14" fmla="*/ 50 w 62"/>
                <a:gd name="T15" fmla="*/ 12 h 96"/>
                <a:gd name="T16" fmla="*/ 42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0 w 62"/>
                <a:gd name="T25" fmla="*/ 19 h 96"/>
                <a:gd name="T26" fmla="*/ 0 w 62"/>
                <a:gd name="T27" fmla="*/ 31 h 96"/>
                <a:gd name="T28" fmla="*/ 0 w 62"/>
                <a:gd name="T29" fmla="*/ 66 h 96"/>
                <a:gd name="T30" fmla="*/ 0 w 62"/>
                <a:gd name="T31" fmla="*/ 77 h 96"/>
                <a:gd name="T32" fmla="*/ 8 w 62"/>
                <a:gd name="T33" fmla="*/ 85 h 96"/>
                <a:gd name="T34" fmla="*/ 19 w 62"/>
                <a:gd name="T35" fmla="*/ 93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2" y="93"/>
                  </a:lnTo>
                  <a:lnTo>
                    <a:pt x="50" y="85"/>
                  </a:lnTo>
                  <a:lnTo>
                    <a:pt x="58" y="77"/>
                  </a:lnTo>
                  <a:lnTo>
                    <a:pt x="62" y="66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0" y="77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21"/>
            <p:cNvSpPr>
              <a:spLocks/>
            </p:cNvSpPr>
            <p:nvPr/>
          </p:nvSpPr>
          <p:spPr bwMode="auto">
            <a:xfrm>
              <a:off x="2074863" y="4157663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3 w 62"/>
                <a:gd name="T3" fmla="*/ 93 h 96"/>
                <a:gd name="T4" fmla="*/ 54 w 62"/>
                <a:gd name="T5" fmla="*/ 85 h 96"/>
                <a:gd name="T6" fmla="*/ 58 w 62"/>
                <a:gd name="T7" fmla="*/ 77 h 96"/>
                <a:gd name="T8" fmla="*/ 62 w 62"/>
                <a:gd name="T9" fmla="*/ 66 h 96"/>
                <a:gd name="T10" fmla="*/ 62 w 62"/>
                <a:gd name="T11" fmla="*/ 31 h 96"/>
                <a:gd name="T12" fmla="*/ 58 w 62"/>
                <a:gd name="T13" fmla="*/ 19 h 96"/>
                <a:gd name="T14" fmla="*/ 54 w 62"/>
                <a:gd name="T15" fmla="*/ 12 h 96"/>
                <a:gd name="T16" fmla="*/ 43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4 w 62"/>
                <a:gd name="T25" fmla="*/ 19 h 96"/>
                <a:gd name="T26" fmla="*/ 0 w 62"/>
                <a:gd name="T27" fmla="*/ 31 h 96"/>
                <a:gd name="T28" fmla="*/ 0 w 62"/>
                <a:gd name="T29" fmla="*/ 66 h 96"/>
                <a:gd name="T30" fmla="*/ 4 w 62"/>
                <a:gd name="T31" fmla="*/ 77 h 96"/>
                <a:gd name="T32" fmla="*/ 8 w 62"/>
                <a:gd name="T33" fmla="*/ 85 h 96"/>
                <a:gd name="T34" fmla="*/ 19 w 62"/>
                <a:gd name="T35" fmla="*/ 93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3" y="93"/>
                  </a:lnTo>
                  <a:lnTo>
                    <a:pt x="54" y="85"/>
                  </a:lnTo>
                  <a:lnTo>
                    <a:pt x="58" y="77"/>
                  </a:lnTo>
                  <a:lnTo>
                    <a:pt x="62" y="66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4" y="12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4" y="77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2"/>
            <p:cNvSpPr>
              <a:spLocks/>
            </p:cNvSpPr>
            <p:nvPr/>
          </p:nvSpPr>
          <p:spPr bwMode="auto">
            <a:xfrm>
              <a:off x="1603375" y="4537075"/>
              <a:ext cx="411162" cy="139700"/>
            </a:xfrm>
            <a:custGeom>
              <a:avLst/>
              <a:gdLst>
                <a:gd name="T0" fmla="*/ 16 w 259"/>
                <a:gd name="T1" fmla="*/ 57 h 88"/>
                <a:gd name="T2" fmla="*/ 39 w 259"/>
                <a:gd name="T3" fmla="*/ 69 h 88"/>
                <a:gd name="T4" fmla="*/ 66 w 259"/>
                <a:gd name="T5" fmla="*/ 81 h 88"/>
                <a:gd name="T6" fmla="*/ 97 w 259"/>
                <a:gd name="T7" fmla="*/ 84 h 88"/>
                <a:gd name="T8" fmla="*/ 131 w 259"/>
                <a:gd name="T9" fmla="*/ 88 h 88"/>
                <a:gd name="T10" fmla="*/ 162 w 259"/>
                <a:gd name="T11" fmla="*/ 84 h 88"/>
                <a:gd name="T12" fmla="*/ 193 w 259"/>
                <a:gd name="T13" fmla="*/ 81 h 88"/>
                <a:gd name="T14" fmla="*/ 224 w 259"/>
                <a:gd name="T15" fmla="*/ 69 h 88"/>
                <a:gd name="T16" fmla="*/ 247 w 259"/>
                <a:gd name="T17" fmla="*/ 57 h 88"/>
                <a:gd name="T18" fmla="*/ 255 w 259"/>
                <a:gd name="T19" fmla="*/ 50 h 88"/>
                <a:gd name="T20" fmla="*/ 259 w 259"/>
                <a:gd name="T21" fmla="*/ 38 h 88"/>
                <a:gd name="T22" fmla="*/ 259 w 259"/>
                <a:gd name="T23" fmla="*/ 27 h 88"/>
                <a:gd name="T24" fmla="*/ 255 w 259"/>
                <a:gd name="T25" fmla="*/ 15 h 88"/>
                <a:gd name="T26" fmla="*/ 247 w 259"/>
                <a:gd name="T27" fmla="*/ 7 h 88"/>
                <a:gd name="T28" fmla="*/ 236 w 259"/>
                <a:gd name="T29" fmla="*/ 0 h 88"/>
                <a:gd name="T30" fmla="*/ 224 w 259"/>
                <a:gd name="T31" fmla="*/ 0 h 88"/>
                <a:gd name="T32" fmla="*/ 212 w 259"/>
                <a:gd name="T33" fmla="*/ 7 h 88"/>
                <a:gd name="T34" fmla="*/ 197 w 259"/>
                <a:gd name="T35" fmla="*/ 15 h 88"/>
                <a:gd name="T36" fmla="*/ 178 w 259"/>
                <a:gd name="T37" fmla="*/ 19 h 88"/>
                <a:gd name="T38" fmla="*/ 131 w 259"/>
                <a:gd name="T39" fmla="*/ 27 h 88"/>
                <a:gd name="T40" fmla="*/ 85 w 259"/>
                <a:gd name="T41" fmla="*/ 19 h 88"/>
                <a:gd name="T42" fmla="*/ 66 w 259"/>
                <a:gd name="T43" fmla="*/ 15 h 88"/>
                <a:gd name="T44" fmla="*/ 50 w 259"/>
                <a:gd name="T45" fmla="*/ 7 h 88"/>
                <a:gd name="T46" fmla="*/ 39 w 259"/>
                <a:gd name="T47" fmla="*/ 0 h 88"/>
                <a:gd name="T48" fmla="*/ 27 w 259"/>
                <a:gd name="T49" fmla="*/ 0 h 88"/>
                <a:gd name="T50" fmla="*/ 16 w 259"/>
                <a:gd name="T51" fmla="*/ 7 h 88"/>
                <a:gd name="T52" fmla="*/ 8 w 259"/>
                <a:gd name="T53" fmla="*/ 15 h 88"/>
                <a:gd name="T54" fmla="*/ 0 w 259"/>
                <a:gd name="T55" fmla="*/ 27 h 88"/>
                <a:gd name="T56" fmla="*/ 0 w 259"/>
                <a:gd name="T57" fmla="*/ 38 h 88"/>
                <a:gd name="T58" fmla="*/ 8 w 259"/>
                <a:gd name="T59" fmla="*/ 50 h 88"/>
                <a:gd name="T60" fmla="*/ 16 w 259"/>
                <a:gd name="T61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88">
                  <a:moveTo>
                    <a:pt x="16" y="57"/>
                  </a:moveTo>
                  <a:lnTo>
                    <a:pt x="39" y="69"/>
                  </a:lnTo>
                  <a:lnTo>
                    <a:pt x="66" y="81"/>
                  </a:lnTo>
                  <a:lnTo>
                    <a:pt x="97" y="84"/>
                  </a:lnTo>
                  <a:lnTo>
                    <a:pt x="131" y="88"/>
                  </a:lnTo>
                  <a:lnTo>
                    <a:pt x="162" y="84"/>
                  </a:lnTo>
                  <a:lnTo>
                    <a:pt x="193" y="81"/>
                  </a:lnTo>
                  <a:lnTo>
                    <a:pt x="224" y="69"/>
                  </a:lnTo>
                  <a:lnTo>
                    <a:pt x="247" y="57"/>
                  </a:lnTo>
                  <a:lnTo>
                    <a:pt x="255" y="50"/>
                  </a:lnTo>
                  <a:lnTo>
                    <a:pt x="259" y="38"/>
                  </a:lnTo>
                  <a:lnTo>
                    <a:pt x="259" y="27"/>
                  </a:lnTo>
                  <a:lnTo>
                    <a:pt x="255" y="15"/>
                  </a:lnTo>
                  <a:lnTo>
                    <a:pt x="247" y="7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12" y="7"/>
                  </a:lnTo>
                  <a:lnTo>
                    <a:pt x="197" y="15"/>
                  </a:lnTo>
                  <a:lnTo>
                    <a:pt x="178" y="19"/>
                  </a:lnTo>
                  <a:lnTo>
                    <a:pt x="131" y="27"/>
                  </a:lnTo>
                  <a:lnTo>
                    <a:pt x="85" y="19"/>
                  </a:lnTo>
                  <a:lnTo>
                    <a:pt x="66" y="15"/>
                  </a:lnTo>
                  <a:lnTo>
                    <a:pt x="50" y="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6" y="7"/>
                  </a:lnTo>
                  <a:lnTo>
                    <a:pt x="8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8" y="50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3"/>
            <p:cNvSpPr>
              <a:spLocks noEditPoints="1"/>
            </p:cNvSpPr>
            <p:nvPr/>
          </p:nvSpPr>
          <p:spPr bwMode="auto">
            <a:xfrm>
              <a:off x="557213" y="3224213"/>
              <a:ext cx="2503487" cy="3016250"/>
            </a:xfrm>
            <a:custGeom>
              <a:avLst/>
              <a:gdLst>
                <a:gd name="T0" fmla="*/ 1141 w 1577"/>
                <a:gd name="T1" fmla="*/ 934 h 1900"/>
                <a:gd name="T2" fmla="*/ 1214 w 1577"/>
                <a:gd name="T3" fmla="*/ 596 h 1900"/>
                <a:gd name="T4" fmla="*/ 1276 w 1577"/>
                <a:gd name="T5" fmla="*/ 338 h 1900"/>
                <a:gd name="T6" fmla="*/ 1284 w 1577"/>
                <a:gd name="T7" fmla="*/ 46 h 1900"/>
                <a:gd name="T8" fmla="*/ 1253 w 1577"/>
                <a:gd name="T9" fmla="*/ 0 h 1900"/>
                <a:gd name="T10" fmla="*/ 817 w 1577"/>
                <a:gd name="T11" fmla="*/ 0 h 1900"/>
                <a:gd name="T12" fmla="*/ 505 w 1577"/>
                <a:gd name="T13" fmla="*/ 73 h 1900"/>
                <a:gd name="T14" fmla="*/ 339 w 1577"/>
                <a:gd name="T15" fmla="*/ 184 h 1900"/>
                <a:gd name="T16" fmla="*/ 324 w 1577"/>
                <a:gd name="T17" fmla="*/ 554 h 1900"/>
                <a:gd name="T18" fmla="*/ 374 w 1577"/>
                <a:gd name="T19" fmla="*/ 815 h 1900"/>
                <a:gd name="T20" fmla="*/ 497 w 1577"/>
                <a:gd name="T21" fmla="*/ 977 h 1900"/>
                <a:gd name="T22" fmla="*/ 23 w 1577"/>
                <a:gd name="T23" fmla="*/ 1308 h 1900"/>
                <a:gd name="T24" fmla="*/ 12 w 1577"/>
                <a:gd name="T25" fmla="*/ 1819 h 1900"/>
                <a:gd name="T26" fmla="*/ 131 w 1577"/>
                <a:gd name="T27" fmla="*/ 1900 h 1900"/>
                <a:gd name="T28" fmla="*/ 856 w 1577"/>
                <a:gd name="T29" fmla="*/ 1900 h 1900"/>
                <a:gd name="T30" fmla="*/ 1554 w 1577"/>
                <a:gd name="T31" fmla="*/ 1842 h 1900"/>
                <a:gd name="T32" fmla="*/ 1569 w 1577"/>
                <a:gd name="T33" fmla="*/ 1335 h 1900"/>
                <a:gd name="T34" fmla="*/ 1442 w 1577"/>
                <a:gd name="T35" fmla="*/ 1211 h 1900"/>
                <a:gd name="T36" fmla="*/ 1103 w 1577"/>
                <a:gd name="T37" fmla="*/ 1542 h 1900"/>
                <a:gd name="T38" fmla="*/ 975 w 1577"/>
                <a:gd name="T39" fmla="*/ 1581 h 1900"/>
                <a:gd name="T40" fmla="*/ 1076 w 1577"/>
                <a:gd name="T41" fmla="*/ 1419 h 1900"/>
                <a:gd name="T42" fmla="*/ 1053 w 1577"/>
                <a:gd name="T43" fmla="*/ 1177 h 1900"/>
                <a:gd name="T44" fmla="*/ 1103 w 1577"/>
                <a:gd name="T45" fmla="*/ 1627 h 1900"/>
                <a:gd name="T46" fmla="*/ 613 w 1577"/>
                <a:gd name="T47" fmla="*/ 1188 h 1900"/>
                <a:gd name="T48" fmla="*/ 756 w 1577"/>
                <a:gd name="T49" fmla="*/ 1108 h 1900"/>
                <a:gd name="T50" fmla="*/ 1022 w 1577"/>
                <a:gd name="T51" fmla="*/ 1015 h 1900"/>
                <a:gd name="T52" fmla="*/ 821 w 1577"/>
                <a:gd name="T53" fmla="*/ 1211 h 1900"/>
                <a:gd name="T54" fmla="*/ 756 w 1577"/>
                <a:gd name="T55" fmla="*/ 1277 h 1900"/>
                <a:gd name="T56" fmla="*/ 694 w 1577"/>
                <a:gd name="T57" fmla="*/ 1296 h 1900"/>
                <a:gd name="T58" fmla="*/ 559 w 1577"/>
                <a:gd name="T59" fmla="*/ 1231 h 1900"/>
                <a:gd name="T60" fmla="*/ 1022 w 1577"/>
                <a:gd name="T61" fmla="*/ 1231 h 1900"/>
                <a:gd name="T62" fmla="*/ 351 w 1577"/>
                <a:gd name="T63" fmla="*/ 327 h 1900"/>
                <a:gd name="T64" fmla="*/ 432 w 1577"/>
                <a:gd name="T65" fmla="*/ 219 h 1900"/>
                <a:gd name="T66" fmla="*/ 470 w 1577"/>
                <a:gd name="T67" fmla="*/ 257 h 1900"/>
                <a:gd name="T68" fmla="*/ 513 w 1577"/>
                <a:gd name="T69" fmla="*/ 161 h 1900"/>
                <a:gd name="T70" fmla="*/ 713 w 1577"/>
                <a:gd name="T71" fmla="*/ 61 h 1900"/>
                <a:gd name="T72" fmla="*/ 1157 w 1577"/>
                <a:gd name="T73" fmla="*/ 77 h 1900"/>
                <a:gd name="T74" fmla="*/ 1234 w 1577"/>
                <a:gd name="T75" fmla="*/ 246 h 1900"/>
                <a:gd name="T76" fmla="*/ 1134 w 1577"/>
                <a:gd name="T77" fmla="*/ 511 h 1900"/>
                <a:gd name="T78" fmla="*/ 1060 w 1577"/>
                <a:gd name="T79" fmla="*/ 365 h 1900"/>
                <a:gd name="T80" fmla="*/ 463 w 1577"/>
                <a:gd name="T81" fmla="*/ 450 h 1900"/>
                <a:gd name="T82" fmla="*/ 424 w 1577"/>
                <a:gd name="T83" fmla="*/ 746 h 1900"/>
                <a:gd name="T84" fmla="*/ 524 w 1577"/>
                <a:gd name="T85" fmla="*/ 484 h 1900"/>
                <a:gd name="T86" fmla="*/ 1026 w 1577"/>
                <a:gd name="T87" fmla="*/ 423 h 1900"/>
                <a:gd name="T88" fmla="*/ 1060 w 1577"/>
                <a:gd name="T89" fmla="*/ 511 h 1900"/>
                <a:gd name="T90" fmla="*/ 1145 w 1577"/>
                <a:gd name="T91" fmla="*/ 800 h 1900"/>
                <a:gd name="T92" fmla="*/ 790 w 1577"/>
                <a:gd name="T93" fmla="*/ 1050 h 1900"/>
                <a:gd name="T94" fmla="*/ 432 w 1577"/>
                <a:gd name="T95" fmla="*/ 800 h 1900"/>
                <a:gd name="T96" fmla="*/ 85 w 1577"/>
                <a:gd name="T97" fmla="*/ 1815 h 1900"/>
                <a:gd name="T98" fmla="*/ 120 w 1577"/>
                <a:gd name="T99" fmla="*/ 1288 h 1900"/>
                <a:gd name="T100" fmla="*/ 513 w 1577"/>
                <a:gd name="T101" fmla="*/ 1150 h 1900"/>
                <a:gd name="T102" fmla="*/ 497 w 1577"/>
                <a:gd name="T103" fmla="*/ 1388 h 1900"/>
                <a:gd name="T104" fmla="*/ 571 w 1577"/>
                <a:gd name="T105" fmla="*/ 1450 h 1900"/>
                <a:gd name="T106" fmla="*/ 682 w 1577"/>
                <a:gd name="T107" fmla="*/ 1838 h 1900"/>
                <a:gd name="T108" fmla="*/ 709 w 1577"/>
                <a:gd name="T109" fmla="*/ 1719 h 1900"/>
                <a:gd name="T110" fmla="*/ 709 w 1577"/>
                <a:gd name="T111" fmla="*/ 1385 h 1900"/>
                <a:gd name="T112" fmla="*/ 821 w 1577"/>
                <a:gd name="T113" fmla="*/ 1838 h 1900"/>
                <a:gd name="T114" fmla="*/ 937 w 1577"/>
                <a:gd name="T115" fmla="*/ 1485 h 1900"/>
                <a:gd name="T116" fmla="*/ 844 w 1577"/>
                <a:gd name="T117" fmla="*/ 1808 h 1900"/>
                <a:gd name="T118" fmla="*/ 921 w 1577"/>
                <a:gd name="T119" fmla="*/ 1765 h 1900"/>
                <a:gd name="T120" fmla="*/ 1515 w 1577"/>
                <a:gd name="T121" fmla="*/ 1769 h 1900"/>
                <a:gd name="T122" fmla="*/ 1315 w 1577"/>
                <a:gd name="T123" fmla="*/ 1231 h 1900"/>
                <a:gd name="T124" fmla="*/ 1515 w 1577"/>
                <a:gd name="T125" fmla="*/ 1769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7" h="1900">
                  <a:moveTo>
                    <a:pt x="1442" y="1211"/>
                  </a:moveTo>
                  <a:lnTo>
                    <a:pt x="1083" y="1092"/>
                  </a:lnTo>
                  <a:lnTo>
                    <a:pt x="1083" y="977"/>
                  </a:lnTo>
                  <a:lnTo>
                    <a:pt x="1091" y="973"/>
                  </a:lnTo>
                  <a:lnTo>
                    <a:pt x="1118" y="954"/>
                  </a:lnTo>
                  <a:lnTo>
                    <a:pt x="1141" y="934"/>
                  </a:lnTo>
                  <a:lnTo>
                    <a:pt x="1180" y="881"/>
                  </a:lnTo>
                  <a:lnTo>
                    <a:pt x="1195" y="850"/>
                  </a:lnTo>
                  <a:lnTo>
                    <a:pt x="1207" y="815"/>
                  </a:lnTo>
                  <a:lnTo>
                    <a:pt x="1214" y="781"/>
                  </a:lnTo>
                  <a:lnTo>
                    <a:pt x="1214" y="746"/>
                  </a:lnTo>
                  <a:lnTo>
                    <a:pt x="1214" y="596"/>
                  </a:lnTo>
                  <a:lnTo>
                    <a:pt x="1222" y="592"/>
                  </a:lnTo>
                  <a:lnTo>
                    <a:pt x="1241" y="573"/>
                  </a:lnTo>
                  <a:lnTo>
                    <a:pt x="1245" y="557"/>
                  </a:lnTo>
                  <a:lnTo>
                    <a:pt x="1249" y="542"/>
                  </a:lnTo>
                  <a:lnTo>
                    <a:pt x="1249" y="400"/>
                  </a:lnTo>
                  <a:lnTo>
                    <a:pt x="1276" y="338"/>
                  </a:lnTo>
                  <a:lnTo>
                    <a:pt x="1292" y="273"/>
                  </a:lnTo>
                  <a:lnTo>
                    <a:pt x="1295" y="211"/>
                  </a:lnTo>
                  <a:lnTo>
                    <a:pt x="1299" y="154"/>
                  </a:lnTo>
                  <a:lnTo>
                    <a:pt x="1295" y="104"/>
                  </a:lnTo>
                  <a:lnTo>
                    <a:pt x="1288" y="61"/>
                  </a:lnTo>
                  <a:lnTo>
                    <a:pt x="1284" y="46"/>
                  </a:lnTo>
                  <a:lnTo>
                    <a:pt x="1284" y="34"/>
                  </a:lnTo>
                  <a:lnTo>
                    <a:pt x="1280" y="27"/>
                  </a:lnTo>
                  <a:lnTo>
                    <a:pt x="1280" y="23"/>
                  </a:lnTo>
                  <a:lnTo>
                    <a:pt x="1276" y="11"/>
                  </a:lnTo>
                  <a:lnTo>
                    <a:pt x="1265" y="4"/>
                  </a:lnTo>
                  <a:lnTo>
                    <a:pt x="1253" y="0"/>
                  </a:lnTo>
                  <a:lnTo>
                    <a:pt x="1241" y="0"/>
                  </a:lnTo>
                  <a:lnTo>
                    <a:pt x="1172" y="11"/>
                  </a:lnTo>
                  <a:lnTo>
                    <a:pt x="1099" y="15"/>
                  </a:lnTo>
                  <a:lnTo>
                    <a:pt x="1018" y="11"/>
                  </a:lnTo>
                  <a:lnTo>
                    <a:pt x="937" y="7"/>
                  </a:lnTo>
                  <a:lnTo>
                    <a:pt x="817" y="0"/>
                  </a:lnTo>
                  <a:lnTo>
                    <a:pt x="760" y="0"/>
                  </a:lnTo>
                  <a:lnTo>
                    <a:pt x="702" y="4"/>
                  </a:lnTo>
                  <a:lnTo>
                    <a:pt x="648" y="7"/>
                  </a:lnTo>
                  <a:lnTo>
                    <a:pt x="598" y="23"/>
                  </a:lnTo>
                  <a:lnTo>
                    <a:pt x="551" y="42"/>
                  </a:lnTo>
                  <a:lnTo>
                    <a:pt x="505" y="73"/>
                  </a:lnTo>
                  <a:lnTo>
                    <a:pt x="478" y="104"/>
                  </a:lnTo>
                  <a:lnTo>
                    <a:pt x="455" y="134"/>
                  </a:lnTo>
                  <a:lnTo>
                    <a:pt x="432" y="138"/>
                  </a:lnTo>
                  <a:lnTo>
                    <a:pt x="397" y="150"/>
                  </a:lnTo>
                  <a:lnTo>
                    <a:pt x="366" y="165"/>
                  </a:lnTo>
                  <a:lnTo>
                    <a:pt x="339" y="184"/>
                  </a:lnTo>
                  <a:lnTo>
                    <a:pt x="320" y="211"/>
                  </a:lnTo>
                  <a:lnTo>
                    <a:pt x="301" y="238"/>
                  </a:lnTo>
                  <a:lnTo>
                    <a:pt x="293" y="269"/>
                  </a:lnTo>
                  <a:lnTo>
                    <a:pt x="285" y="304"/>
                  </a:lnTo>
                  <a:lnTo>
                    <a:pt x="289" y="338"/>
                  </a:lnTo>
                  <a:lnTo>
                    <a:pt x="324" y="554"/>
                  </a:lnTo>
                  <a:lnTo>
                    <a:pt x="336" y="581"/>
                  </a:lnTo>
                  <a:lnTo>
                    <a:pt x="359" y="596"/>
                  </a:lnTo>
                  <a:lnTo>
                    <a:pt x="363" y="600"/>
                  </a:lnTo>
                  <a:lnTo>
                    <a:pt x="363" y="746"/>
                  </a:lnTo>
                  <a:lnTo>
                    <a:pt x="366" y="781"/>
                  </a:lnTo>
                  <a:lnTo>
                    <a:pt x="374" y="815"/>
                  </a:lnTo>
                  <a:lnTo>
                    <a:pt x="382" y="850"/>
                  </a:lnTo>
                  <a:lnTo>
                    <a:pt x="397" y="881"/>
                  </a:lnTo>
                  <a:lnTo>
                    <a:pt x="436" y="934"/>
                  </a:lnTo>
                  <a:lnTo>
                    <a:pt x="463" y="954"/>
                  </a:lnTo>
                  <a:lnTo>
                    <a:pt x="490" y="973"/>
                  </a:lnTo>
                  <a:lnTo>
                    <a:pt x="497" y="977"/>
                  </a:lnTo>
                  <a:lnTo>
                    <a:pt x="497" y="1092"/>
                  </a:lnTo>
                  <a:lnTo>
                    <a:pt x="135" y="1211"/>
                  </a:lnTo>
                  <a:lnTo>
                    <a:pt x="108" y="1223"/>
                  </a:lnTo>
                  <a:lnTo>
                    <a:pt x="81" y="1238"/>
                  </a:lnTo>
                  <a:lnTo>
                    <a:pt x="39" y="1281"/>
                  </a:lnTo>
                  <a:lnTo>
                    <a:pt x="23" y="1308"/>
                  </a:lnTo>
                  <a:lnTo>
                    <a:pt x="12" y="1335"/>
                  </a:lnTo>
                  <a:lnTo>
                    <a:pt x="4" y="1365"/>
                  </a:lnTo>
                  <a:lnTo>
                    <a:pt x="0" y="1396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725" y="1900"/>
                  </a:lnTo>
                  <a:lnTo>
                    <a:pt x="725" y="1900"/>
                  </a:lnTo>
                  <a:lnTo>
                    <a:pt x="725" y="1900"/>
                  </a:lnTo>
                  <a:lnTo>
                    <a:pt x="856" y="1900"/>
                  </a:lnTo>
                  <a:lnTo>
                    <a:pt x="856" y="1900"/>
                  </a:lnTo>
                  <a:lnTo>
                    <a:pt x="856" y="1900"/>
                  </a:lnTo>
                  <a:lnTo>
                    <a:pt x="1446" y="1900"/>
                  </a:lnTo>
                  <a:lnTo>
                    <a:pt x="1473" y="1896"/>
                  </a:lnTo>
                  <a:lnTo>
                    <a:pt x="1500" y="1888"/>
                  </a:lnTo>
                  <a:lnTo>
                    <a:pt x="1519" y="1877"/>
                  </a:lnTo>
                  <a:lnTo>
                    <a:pt x="1538" y="1862"/>
                  </a:lnTo>
                  <a:lnTo>
                    <a:pt x="1554" y="1842"/>
                  </a:lnTo>
                  <a:lnTo>
                    <a:pt x="1565" y="1819"/>
                  </a:lnTo>
                  <a:lnTo>
                    <a:pt x="1573" y="1796"/>
                  </a:lnTo>
                  <a:lnTo>
                    <a:pt x="1577" y="1769"/>
                  </a:lnTo>
                  <a:lnTo>
                    <a:pt x="1577" y="1396"/>
                  </a:lnTo>
                  <a:lnTo>
                    <a:pt x="1573" y="1365"/>
                  </a:lnTo>
                  <a:lnTo>
                    <a:pt x="1569" y="1335"/>
                  </a:lnTo>
                  <a:lnTo>
                    <a:pt x="1558" y="1308"/>
                  </a:lnTo>
                  <a:lnTo>
                    <a:pt x="1542" y="1281"/>
                  </a:lnTo>
                  <a:lnTo>
                    <a:pt x="1500" y="1238"/>
                  </a:lnTo>
                  <a:lnTo>
                    <a:pt x="1473" y="1223"/>
                  </a:lnTo>
                  <a:lnTo>
                    <a:pt x="1442" y="1211"/>
                  </a:lnTo>
                  <a:lnTo>
                    <a:pt x="1442" y="1211"/>
                  </a:lnTo>
                  <a:close/>
                  <a:moveTo>
                    <a:pt x="1253" y="1211"/>
                  </a:moveTo>
                  <a:lnTo>
                    <a:pt x="1253" y="1704"/>
                  </a:lnTo>
                  <a:lnTo>
                    <a:pt x="1234" y="1704"/>
                  </a:lnTo>
                  <a:lnTo>
                    <a:pt x="1126" y="1554"/>
                  </a:lnTo>
                  <a:lnTo>
                    <a:pt x="1118" y="1546"/>
                  </a:lnTo>
                  <a:lnTo>
                    <a:pt x="1103" y="1542"/>
                  </a:lnTo>
                  <a:lnTo>
                    <a:pt x="1087" y="1546"/>
                  </a:lnTo>
                  <a:lnTo>
                    <a:pt x="1076" y="1554"/>
                  </a:lnTo>
                  <a:lnTo>
                    <a:pt x="972" y="1704"/>
                  </a:lnTo>
                  <a:lnTo>
                    <a:pt x="941" y="1704"/>
                  </a:lnTo>
                  <a:lnTo>
                    <a:pt x="960" y="1642"/>
                  </a:lnTo>
                  <a:lnTo>
                    <a:pt x="975" y="1581"/>
                  </a:lnTo>
                  <a:lnTo>
                    <a:pt x="995" y="1515"/>
                  </a:lnTo>
                  <a:lnTo>
                    <a:pt x="1010" y="1450"/>
                  </a:lnTo>
                  <a:lnTo>
                    <a:pt x="1022" y="1450"/>
                  </a:lnTo>
                  <a:lnTo>
                    <a:pt x="1037" y="1450"/>
                  </a:lnTo>
                  <a:lnTo>
                    <a:pt x="1053" y="1442"/>
                  </a:lnTo>
                  <a:lnTo>
                    <a:pt x="1076" y="1419"/>
                  </a:lnTo>
                  <a:lnTo>
                    <a:pt x="1083" y="1404"/>
                  </a:lnTo>
                  <a:lnTo>
                    <a:pt x="1083" y="1388"/>
                  </a:lnTo>
                  <a:lnTo>
                    <a:pt x="1083" y="1231"/>
                  </a:lnTo>
                  <a:lnTo>
                    <a:pt x="1083" y="1215"/>
                  </a:lnTo>
                  <a:lnTo>
                    <a:pt x="1076" y="1200"/>
                  </a:lnTo>
                  <a:lnTo>
                    <a:pt x="1053" y="1177"/>
                  </a:lnTo>
                  <a:lnTo>
                    <a:pt x="1049" y="1173"/>
                  </a:lnTo>
                  <a:lnTo>
                    <a:pt x="1064" y="1150"/>
                  </a:lnTo>
                  <a:lnTo>
                    <a:pt x="1253" y="1211"/>
                  </a:lnTo>
                  <a:close/>
                  <a:moveTo>
                    <a:pt x="1157" y="1704"/>
                  </a:moveTo>
                  <a:lnTo>
                    <a:pt x="1045" y="1704"/>
                  </a:lnTo>
                  <a:lnTo>
                    <a:pt x="1103" y="1627"/>
                  </a:lnTo>
                  <a:lnTo>
                    <a:pt x="1157" y="1704"/>
                  </a:lnTo>
                  <a:close/>
                  <a:moveTo>
                    <a:pt x="821" y="1211"/>
                  </a:moveTo>
                  <a:lnTo>
                    <a:pt x="756" y="1211"/>
                  </a:lnTo>
                  <a:lnTo>
                    <a:pt x="729" y="1219"/>
                  </a:lnTo>
                  <a:lnTo>
                    <a:pt x="709" y="1234"/>
                  </a:lnTo>
                  <a:lnTo>
                    <a:pt x="613" y="1188"/>
                  </a:lnTo>
                  <a:lnTo>
                    <a:pt x="559" y="1104"/>
                  </a:lnTo>
                  <a:lnTo>
                    <a:pt x="559" y="1015"/>
                  </a:lnTo>
                  <a:lnTo>
                    <a:pt x="659" y="1073"/>
                  </a:lnTo>
                  <a:lnTo>
                    <a:pt x="690" y="1088"/>
                  </a:lnTo>
                  <a:lnTo>
                    <a:pt x="721" y="1100"/>
                  </a:lnTo>
                  <a:lnTo>
                    <a:pt x="756" y="1108"/>
                  </a:lnTo>
                  <a:lnTo>
                    <a:pt x="790" y="1111"/>
                  </a:lnTo>
                  <a:lnTo>
                    <a:pt x="825" y="1108"/>
                  </a:lnTo>
                  <a:lnTo>
                    <a:pt x="856" y="1100"/>
                  </a:lnTo>
                  <a:lnTo>
                    <a:pt x="891" y="1088"/>
                  </a:lnTo>
                  <a:lnTo>
                    <a:pt x="918" y="1073"/>
                  </a:lnTo>
                  <a:lnTo>
                    <a:pt x="1022" y="1015"/>
                  </a:lnTo>
                  <a:lnTo>
                    <a:pt x="1022" y="1104"/>
                  </a:lnTo>
                  <a:lnTo>
                    <a:pt x="968" y="1188"/>
                  </a:lnTo>
                  <a:lnTo>
                    <a:pt x="871" y="1234"/>
                  </a:lnTo>
                  <a:lnTo>
                    <a:pt x="848" y="1219"/>
                  </a:lnTo>
                  <a:lnTo>
                    <a:pt x="821" y="1211"/>
                  </a:lnTo>
                  <a:lnTo>
                    <a:pt x="821" y="1211"/>
                  </a:lnTo>
                  <a:close/>
                  <a:moveTo>
                    <a:pt x="825" y="1277"/>
                  </a:moveTo>
                  <a:lnTo>
                    <a:pt x="825" y="1342"/>
                  </a:lnTo>
                  <a:lnTo>
                    <a:pt x="821" y="1346"/>
                  </a:lnTo>
                  <a:lnTo>
                    <a:pt x="756" y="1346"/>
                  </a:lnTo>
                  <a:lnTo>
                    <a:pt x="756" y="1342"/>
                  </a:lnTo>
                  <a:lnTo>
                    <a:pt x="756" y="1277"/>
                  </a:lnTo>
                  <a:lnTo>
                    <a:pt x="756" y="1277"/>
                  </a:lnTo>
                  <a:lnTo>
                    <a:pt x="756" y="1273"/>
                  </a:lnTo>
                  <a:lnTo>
                    <a:pt x="821" y="1273"/>
                  </a:lnTo>
                  <a:lnTo>
                    <a:pt x="825" y="1277"/>
                  </a:lnTo>
                  <a:lnTo>
                    <a:pt x="825" y="1277"/>
                  </a:lnTo>
                  <a:close/>
                  <a:moveTo>
                    <a:pt x="694" y="1296"/>
                  </a:moveTo>
                  <a:lnTo>
                    <a:pt x="694" y="1323"/>
                  </a:lnTo>
                  <a:lnTo>
                    <a:pt x="559" y="1388"/>
                  </a:lnTo>
                  <a:lnTo>
                    <a:pt x="559" y="1388"/>
                  </a:lnTo>
                  <a:lnTo>
                    <a:pt x="559" y="1388"/>
                  </a:lnTo>
                  <a:lnTo>
                    <a:pt x="559" y="1231"/>
                  </a:lnTo>
                  <a:lnTo>
                    <a:pt x="559" y="1231"/>
                  </a:lnTo>
                  <a:lnTo>
                    <a:pt x="559" y="1231"/>
                  </a:lnTo>
                  <a:lnTo>
                    <a:pt x="694" y="1296"/>
                  </a:lnTo>
                  <a:close/>
                  <a:moveTo>
                    <a:pt x="887" y="1296"/>
                  </a:moveTo>
                  <a:lnTo>
                    <a:pt x="1018" y="1231"/>
                  </a:lnTo>
                  <a:lnTo>
                    <a:pt x="1022" y="1231"/>
                  </a:lnTo>
                  <a:lnTo>
                    <a:pt x="1022" y="1231"/>
                  </a:lnTo>
                  <a:lnTo>
                    <a:pt x="1022" y="1388"/>
                  </a:lnTo>
                  <a:lnTo>
                    <a:pt x="1022" y="1388"/>
                  </a:lnTo>
                  <a:lnTo>
                    <a:pt x="1018" y="1388"/>
                  </a:lnTo>
                  <a:lnTo>
                    <a:pt x="887" y="1323"/>
                  </a:lnTo>
                  <a:lnTo>
                    <a:pt x="887" y="1296"/>
                  </a:lnTo>
                  <a:close/>
                  <a:moveTo>
                    <a:pt x="351" y="327"/>
                  </a:moveTo>
                  <a:lnTo>
                    <a:pt x="347" y="307"/>
                  </a:lnTo>
                  <a:lnTo>
                    <a:pt x="351" y="284"/>
                  </a:lnTo>
                  <a:lnTo>
                    <a:pt x="366" y="250"/>
                  </a:lnTo>
                  <a:lnTo>
                    <a:pt x="393" y="219"/>
                  </a:lnTo>
                  <a:lnTo>
                    <a:pt x="432" y="204"/>
                  </a:lnTo>
                  <a:lnTo>
                    <a:pt x="432" y="219"/>
                  </a:lnTo>
                  <a:lnTo>
                    <a:pt x="428" y="227"/>
                  </a:lnTo>
                  <a:lnTo>
                    <a:pt x="432" y="238"/>
                  </a:lnTo>
                  <a:lnTo>
                    <a:pt x="436" y="246"/>
                  </a:lnTo>
                  <a:lnTo>
                    <a:pt x="447" y="254"/>
                  </a:lnTo>
                  <a:lnTo>
                    <a:pt x="459" y="257"/>
                  </a:lnTo>
                  <a:lnTo>
                    <a:pt x="470" y="257"/>
                  </a:lnTo>
                  <a:lnTo>
                    <a:pt x="478" y="250"/>
                  </a:lnTo>
                  <a:lnTo>
                    <a:pt x="486" y="242"/>
                  </a:lnTo>
                  <a:lnTo>
                    <a:pt x="490" y="230"/>
                  </a:lnTo>
                  <a:lnTo>
                    <a:pt x="497" y="200"/>
                  </a:lnTo>
                  <a:lnTo>
                    <a:pt x="501" y="180"/>
                  </a:lnTo>
                  <a:lnTo>
                    <a:pt x="513" y="161"/>
                  </a:lnTo>
                  <a:lnTo>
                    <a:pt x="528" y="138"/>
                  </a:lnTo>
                  <a:lnTo>
                    <a:pt x="548" y="119"/>
                  </a:lnTo>
                  <a:lnTo>
                    <a:pt x="582" y="96"/>
                  </a:lnTo>
                  <a:lnTo>
                    <a:pt x="621" y="80"/>
                  </a:lnTo>
                  <a:lnTo>
                    <a:pt x="667" y="69"/>
                  </a:lnTo>
                  <a:lnTo>
                    <a:pt x="713" y="61"/>
                  </a:lnTo>
                  <a:lnTo>
                    <a:pt x="767" y="61"/>
                  </a:lnTo>
                  <a:lnTo>
                    <a:pt x="821" y="61"/>
                  </a:lnTo>
                  <a:lnTo>
                    <a:pt x="933" y="69"/>
                  </a:lnTo>
                  <a:lnTo>
                    <a:pt x="1006" y="73"/>
                  </a:lnTo>
                  <a:lnTo>
                    <a:pt x="1083" y="77"/>
                  </a:lnTo>
                  <a:lnTo>
                    <a:pt x="1157" y="77"/>
                  </a:lnTo>
                  <a:lnTo>
                    <a:pt x="1226" y="65"/>
                  </a:lnTo>
                  <a:lnTo>
                    <a:pt x="1230" y="92"/>
                  </a:lnTo>
                  <a:lnTo>
                    <a:pt x="1234" y="127"/>
                  </a:lnTo>
                  <a:lnTo>
                    <a:pt x="1238" y="161"/>
                  </a:lnTo>
                  <a:lnTo>
                    <a:pt x="1238" y="204"/>
                  </a:lnTo>
                  <a:lnTo>
                    <a:pt x="1234" y="246"/>
                  </a:lnTo>
                  <a:lnTo>
                    <a:pt x="1222" y="292"/>
                  </a:lnTo>
                  <a:lnTo>
                    <a:pt x="1211" y="334"/>
                  </a:lnTo>
                  <a:lnTo>
                    <a:pt x="1191" y="377"/>
                  </a:lnTo>
                  <a:lnTo>
                    <a:pt x="1187" y="392"/>
                  </a:lnTo>
                  <a:lnTo>
                    <a:pt x="1187" y="538"/>
                  </a:lnTo>
                  <a:lnTo>
                    <a:pt x="1134" y="511"/>
                  </a:lnTo>
                  <a:lnTo>
                    <a:pt x="1122" y="500"/>
                  </a:lnTo>
                  <a:lnTo>
                    <a:pt x="1118" y="484"/>
                  </a:lnTo>
                  <a:lnTo>
                    <a:pt x="1118" y="450"/>
                  </a:lnTo>
                  <a:lnTo>
                    <a:pt x="1110" y="415"/>
                  </a:lnTo>
                  <a:lnTo>
                    <a:pt x="1091" y="384"/>
                  </a:lnTo>
                  <a:lnTo>
                    <a:pt x="1060" y="365"/>
                  </a:lnTo>
                  <a:lnTo>
                    <a:pt x="1026" y="361"/>
                  </a:lnTo>
                  <a:lnTo>
                    <a:pt x="551" y="361"/>
                  </a:lnTo>
                  <a:lnTo>
                    <a:pt x="517" y="365"/>
                  </a:lnTo>
                  <a:lnTo>
                    <a:pt x="490" y="384"/>
                  </a:lnTo>
                  <a:lnTo>
                    <a:pt x="470" y="415"/>
                  </a:lnTo>
                  <a:lnTo>
                    <a:pt x="463" y="450"/>
                  </a:lnTo>
                  <a:lnTo>
                    <a:pt x="463" y="484"/>
                  </a:lnTo>
                  <a:lnTo>
                    <a:pt x="459" y="500"/>
                  </a:lnTo>
                  <a:lnTo>
                    <a:pt x="447" y="511"/>
                  </a:lnTo>
                  <a:lnTo>
                    <a:pt x="386" y="542"/>
                  </a:lnTo>
                  <a:lnTo>
                    <a:pt x="351" y="327"/>
                  </a:lnTo>
                  <a:close/>
                  <a:moveTo>
                    <a:pt x="424" y="746"/>
                  </a:moveTo>
                  <a:lnTo>
                    <a:pt x="424" y="588"/>
                  </a:lnTo>
                  <a:lnTo>
                    <a:pt x="474" y="565"/>
                  </a:lnTo>
                  <a:lnTo>
                    <a:pt x="497" y="550"/>
                  </a:lnTo>
                  <a:lnTo>
                    <a:pt x="513" y="534"/>
                  </a:lnTo>
                  <a:lnTo>
                    <a:pt x="521" y="511"/>
                  </a:lnTo>
                  <a:lnTo>
                    <a:pt x="524" y="484"/>
                  </a:lnTo>
                  <a:lnTo>
                    <a:pt x="524" y="450"/>
                  </a:lnTo>
                  <a:lnTo>
                    <a:pt x="528" y="438"/>
                  </a:lnTo>
                  <a:lnTo>
                    <a:pt x="532" y="431"/>
                  </a:lnTo>
                  <a:lnTo>
                    <a:pt x="540" y="423"/>
                  </a:lnTo>
                  <a:lnTo>
                    <a:pt x="551" y="423"/>
                  </a:lnTo>
                  <a:lnTo>
                    <a:pt x="1026" y="423"/>
                  </a:lnTo>
                  <a:lnTo>
                    <a:pt x="1037" y="423"/>
                  </a:lnTo>
                  <a:lnTo>
                    <a:pt x="1049" y="431"/>
                  </a:lnTo>
                  <a:lnTo>
                    <a:pt x="1053" y="438"/>
                  </a:lnTo>
                  <a:lnTo>
                    <a:pt x="1056" y="450"/>
                  </a:lnTo>
                  <a:lnTo>
                    <a:pt x="1056" y="484"/>
                  </a:lnTo>
                  <a:lnTo>
                    <a:pt x="1060" y="511"/>
                  </a:lnTo>
                  <a:lnTo>
                    <a:pt x="1068" y="534"/>
                  </a:lnTo>
                  <a:lnTo>
                    <a:pt x="1083" y="550"/>
                  </a:lnTo>
                  <a:lnTo>
                    <a:pt x="1103" y="565"/>
                  </a:lnTo>
                  <a:lnTo>
                    <a:pt x="1153" y="588"/>
                  </a:lnTo>
                  <a:lnTo>
                    <a:pt x="1153" y="746"/>
                  </a:lnTo>
                  <a:lnTo>
                    <a:pt x="1145" y="800"/>
                  </a:lnTo>
                  <a:lnTo>
                    <a:pt x="1130" y="850"/>
                  </a:lnTo>
                  <a:lnTo>
                    <a:pt x="1099" y="888"/>
                  </a:lnTo>
                  <a:lnTo>
                    <a:pt x="1056" y="923"/>
                  </a:lnTo>
                  <a:lnTo>
                    <a:pt x="887" y="1023"/>
                  </a:lnTo>
                  <a:lnTo>
                    <a:pt x="841" y="1042"/>
                  </a:lnTo>
                  <a:lnTo>
                    <a:pt x="790" y="1050"/>
                  </a:lnTo>
                  <a:lnTo>
                    <a:pt x="740" y="1042"/>
                  </a:lnTo>
                  <a:lnTo>
                    <a:pt x="690" y="1023"/>
                  </a:lnTo>
                  <a:lnTo>
                    <a:pt x="521" y="923"/>
                  </a:lnTo>
                  <a:lnTo>
                    <a:pt x="482" y="888"/>
                  </a:lnTo>
                  <a:lnTo>
                    <a:pt x="451" y="850"/>
                  </a:lnTo>
                  <a:lnTo>
                    <a:pt x="432" y="800"/>
                  </a:lnTo>
                  <a:lnTo>
                    <a:pt x="424" y="746"/>
                  </a:lnTo>
                  <a:lnTo>
                    <a:pt x="424" y="746"/>
                  </a:lnTo>
                  <a:close/>
                  <a:moveTo>
                    <a:pt x="266" y="1838"/>
                  </a:move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1396"/>
                  </a:lnTo>
                  <a:lnTo>
                    <a:pt x="70" y="1354"/>
                  </a:lnTo>
                  <a:lnTo>
                    <a:pt x="89" y="1315"/>
                  </a:lnTo>
                  <a:lnTo>
                    <a:pt x="120" y="1288"/>
                  </a:lnTo>
                  <a:lnTo>
                    <a:pt x="154" y="1269"/>
                  </a:lnTo>
                  <a:lnTo>
                    <a:pt x="266" y="1231"/>
                  </a:lnTo>
                  <a:lnTo>
                    <a:pt x="266" y="1838"/>
                  </a:lnTo>
                  <a:close/>
                  <a:moveTo>
                    <a:pt x="328" y="1838"/>
                  </a:moveTo>
                  <a:lnTo>
                    <a:pt x="328" y="1211"/>
                  </a:lnTo>
                  <a:lnTo>
                    <a:pt x="513" y="1150"/>
                  </a:lnTo>
                  <a:lnTo>
                    <a:pt x="532" y="1173"/>
                  </a:lnTo>
                  <a:lnTo>
                    <a:pt x="524" y="1177"/>
                  </a:lnTo>
                  <a:lnTo>
                    <a:pt x="505" y="1200"/>
                  </a:lnTo>
                  <a:lnTo>
                    <a:pt x="497" y="1215"/>
                  </a:lnTo>
                  <a:lnTo>
                    <a:pt x="497" y="1231"/>
                  </a:lnTo>
                  <a:lnTo>
                    <a:pt x="497" y="1388"/>
                  </a:lnTo>
                  <a:lnTo>
                    <a:pt x="497" y="1404"/>
                  </a:lnTo>
                  <a:lnTo>
                    <a:pt x="505" y="1419"/>
                  </a:lnTo>
                  <a:lnTo>
                    <a:pt x="524" y="1442"/>
                  </a:lnTo>
                  <a:lnTo>
                    <a:pt x="544" y="1450"/>
                  </a:lnTo>
                  <a:lnTo>
                    <a:pt x="559" y="1450"/>
                  </a:lnTo>
                  <a:lnTo>
                    <a:pt x="571" y="1450"/>
                  </a:lnTo>
                  <a:lnTo>
                    <a:pt x="598" y="1558"/>
                  </a:lnTo>
                  <a:lnTo>
                    <a:pt x="629" y="1669"/>
                  </a:lnTo>
                  <a:lnTo>
                    <a:pt x="644" y="1719"/>
                  </a:lnTo>
                  <a:lnTo>
                    <a:pt x="659" y="1765"/>
                  </a:lnTo>
                  <a:lnTo>
                    <a:pt x="671" y="1804"/>
                  </a:lnTo>
                  <a:lnTo>
                    <a:pt x="682" y="1838"/>
                  </a:lnTo>
                  <a:lnTo>
                    <a:pt x="328" y="1838"/>
                  </a:lnTo>
                  <a:close/>
                  <a:moveTo>
                    <a:pt x="760" y="1838"/>
                  </a:moveTo>
                  <a:lnTo>
                    <a:pt x="748" y="1838"/>
                  </a:lnTo>
                  <a:lnTo>
                    <a:pt x="736" y="1808"/>
                  </a:lnTo>
                  <a:lnTo>
                    <a:pt x="725" y="1765"/>
                  </a:lnTo>
                  <a:lnTo>
                    <a:pt x="709" y="1719"/>
                  </a:lnTo>
                  <a:lnTo>
                    <a:pt x="690" y="1665"/>
                  </a:lnTo>
                  <a:lnTo>
                    <a:pt x="675" y="1604"/>
                  </a:lnTo>
                  <a:lnTo>
                    <a:pt x="659" y="1546"/>
                  </a:lnTo>
                  <a:lnTo>
                    <a:pt x="640" y="1485"/>
                  </a:lnTo>
                  <a:lnTo>
                    <a:pt x="629" y="1423"/>
                  </a:lnTo>
                  <a:lnTo>
                    <a:pt x="709" y="1385"/>
                  </a:lnTo>
                  <a:lnTo>
                    <a:pt x="729" y="1400"/>
                  </a:lnTo>
                  <a:lnTo>
                    <a:pt x="756" y="1408"/>
                  </a:lnTo>
                  <a:lnTo>
                    <a:pt x="760" y="1408"/>
                  </a:lnTo>
                  <a:lnTo>
                    <a:pt x="760" y="1838"/>
                  </a:lnTo>
                  <a:close/>
                  <a:moveTo>
                    <a:pt x="833" y="1838"/>
                  </a:moveTo>
                  <a:lnTo>
                    <a:pt x="821" y="1838"/>
                  </a:lnTo>
                  <a:lnTo>
                    <a:pt x="821" y="1408"/>
                  </a:lnTo>
                  <a:lnTo>
                    <a:pt x="821" y="1408"/>
                  </a:lnTo>
                  <a:lnTo>
                    <a:pt x="848" y="1400"/>
                  </a:lnTo>
                  <a:lnTo>
                    <a:pt x="871" y="1385"/>
                  </a:lnTo>
                  <a:lnTo>
                    <a:pt x="952" y="1427"/>
                  </a:lnTo>
                  <a:lnTo>
                    <a:pt x="937" y="1485"/>
                  </a:lnTo>
                  <a:lnTo>
                    <a:pt x="921" y="1546"/>
                  </a:lnTo>
                  <a:lnTo>
                    <a:pt x="906" y="1608"/>
                  </a:lnTo>
                  <a:lnTo>
                    <a:pt x="887" y="1665"/>
                  </a:lnTo>
                  <a:lnTo>
                    <a:pt x="871" y="1719"/>
                  </a:lnTo>
                  <a:lnTo>
                    <a:pt x="856" y="1765"/>
                  </a:lnTo>
                  <a:lnTo>
                    <a:pt x="844" y="1808"/>
                  </a:lnTo>
                  <a:lnTo>
                    <a:pt x="833" y="1838"/>
                  </a:lnTo>
                  <a:lnTo>
                    <a:pt x="833" y="1838"/>
                  </a:lnTo>
                  <a:close/>
                  <a:moveTo>
                    <a:pt x="1253" y="1838"/>
                  </a:moveTo>
                  <a:lnTo>
                    <a:pt x="898" y="1838"/>
                  </a:lnTo>
                  <a:lnTo>
                    <a:pt x="910" y="1804"/>
                  </a:lnTo>
                  <a:lnTo>
                    <a:pt x="921" y="1765"/>
                  </a:lnTo>
                  <a:lnTo>
                    <a:pt x="1218" y="1765"/>
                  </a:lnTo>
                  <a:lnTo>
                    <a:pt x="1218" y="1765"/>
                  </a:lnTo>
                  <a:lnTo>
                    <a:pt x="1218" y="1765"/>
                  </a:lnTo>
                  <a:lnTo>
                    <a:pt x="1253" y="1765"/>
                  </a:lnTo>
                  <a:lnTo>
                    <a:pt x="1253" y="1838"/>
                  </a:lnTo>
                  <a:close/>
                  <a:moveTo>
                    <a:pt x="1515" y="1769"/>
                  </a:moveTo>
                  <a:lnTo>
                    <a:pt x="1511" y="1796"/>
                  </a:lnTo>
                  <a:lnTo>
                    <a:pt x="1496" y="1815"/>
                  </a:lnTo>
                  <a:lnTo>
                    <a:pt x="1473" y="1831"/>
                  </a:lnTo>
                  <a:lnTo>
                    <a:pt x="1446" y="1838"/>
                  </a:lnTo>
                  <a:lnTo>
                    <a:pt x="1315" y="1838"/>
                  </a:lnTo>
                  <a:lnTo>
                    <a:pt x="1315" y="1231"/>
                  </a:lnTo>
                  <a:lnTo>
                    <a:pt x="1423" y="1269"/>
                  </a:lnTo>
                  <a:lnTo>
                    <a:pt x="1461" y="1288"/>
                  </a:lnTo>
                  <a:lnTo>
                    <a:pt x="1492" y="1315"/>
                  </a:lnTo>
                  <a:lnTo>
                    <a:pt x="1507" y="1354"/>
                  </a:lnTo>
                  <a:lnTo>
                    <a:pt x="1515" y="1396"/>
                  </a:lnTo>
                  <a:lnTo>
                    <a:pt x="1515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264338" y="1581168"/>
            <a:ext cx="573486" cy="523513"/>
            <a:chOff x="557213" y="3479800"/>
            <a:chExt cx="3024187" cy="2760663"/>
          </a:xfrm>
        </p:grpSpPr>
        <p:sp>
          <p:nvSpPr>
            <p:cNvPr id="134" name="Freeform 228"/>
            <p:cNvSpPr>
              <a:spLocks noEditPoints="1"/>
            </p:cNvSpPr>
            <p:nvPr/>
          </p:nvSpPr>
          <p:spPr bwMode="auto">
            <a:xfrm>
              <a:off x="557213" y="4786313"/>
              <a:ext cx="3024187" cy="1454150"/>
            </a:xfrm>
            <a:custGeom>
              <a:avLst/>
              <a:gdLst>
                <a:gd name="T0" fmla="*/ 12 w 1905"/>
                <a:gd name="T1" fmla="*/ 8 h 916"/>
                <a:gd name="T2" fmla="*/ 4 w 1905"/>
                <a:gd name="T3" fmla="*/ 174 h 916"/>
                <a:gd name="T4" fmla="*/ 35 w 1905"/>
                <a:gd name="T5" fmla="*/ 193 h 916"/>
                <a:gd name="T6" fmla="*/ 54 w 1905"/>
                <a:gd name="T7" fmla="*/ 781 h 916"/>
                <a:gd name="T8" fmla="*/ 428 w 1905"/>
                <a:gd name="T9" fmla="*/ 854 h 916"/>
                <a:gd name="T10" fmla="*/ 397 w 1905"/>
                <a:gd name="T11" fmla="*/ 885 h 916"/>
                <a:gd name="T12" fmla="*/ 428 w 1905"/>
                <a:gd name="T13" fmla="*/ 916 h 916"/>
                <a:gd name="T14" fmla="*/ 655 w 1905"/>
                <a:gd name="T15" fmla="*/ 897 h 916"/>
                <a:gd name="T16" fmla="*/ 636 w 1905"/>
                <a:gd name="T17" fmla="*/ 854 h 916"/>
                <a:gd name="T18" fmla="*/ 1349 w 1905"/>
                <a:gd name="T19" fmla="*/ 781 h 916"/>
                <a:gd name="T20" fmla="*/ 1261 w 1905"/>
                <a:gd name="T21" fmla="*/ 862 h 916"/>
                <a:gd name="T22" fmla="*/ 1261 w 1905"/>
                <a:gd name="T23" fmla="*/ 904 h 916"/>
                <a:gd name="T24" fmla="*/ 1492 w 1905"/>
                <a:gd name="T25" fmla="*/ 912 h 916"/>
                <a:gd name="T26" fmla="*/ 1507 w 1905"/>
                <a:gd name="T27" fmla="*/ 870 h 916"/>
                <a:gd name="T28" fmla="*/ 1411 w 1905"/>
                <a:gd name="T29" fmla="*/ 854 h 916"/>
                <a:gd name="T30" fmla="*/ 1866 w 1905"/>
                <a:gd name="T31" fmla="*/ 774 h 916"/>
                <a:gd name="T32" fmla="*/ 1874 w 1905"/>
                <a:gd name="T33" fmla="*/ 193 h 916"/>
                <a:gd name="T34" fmla="*/ 1905 w 1905"/>
                <a:gd name="T35" fmla="*/ 162 h 916"/>
                <a:gd name="T36" fmla="*/ 1889 w 1905"/>
                <a:gd name="T37" fmla="*/ 0 h 916"/>
                <a:gd name="T38" fmla="*/ 97 w 1905"/>
                <a:gd name="T39" fmla="*/ 720 h 916"/>
                <a:gd name="T40" fmla="*/ 366 w 1905"/>
                <a:gd name="T41" fmla="*/ 408 h 916"/>
                <a:gd name="T42" fmla="*/ 497 w 1905"/>
                <a:gd name="T43" fmla="*/ 454 h 916"/>
                <a:gd name="T44" fmla="*/ 424 w 1905"/>
                <a:gd name="T45" fmla="*/ 385 h 916"/>
                <a:gd name="T46" fmla="*/ 659 w 1905"/>
                <a:gd name="T47" fmla="*/ 324 h 916"/>
                <a:gd name="T48" fmla="*/ 694 w 1905"/>
                <a:gd name="T49" fmla="*/ 358 h 916"/>
                <a:gd name="T50" fmla="*/ 659 w 1905"/>
                <a:gd name="T51" fmla="*/ 393 h 916"/>
                <a:gd name="T52" fmla="*/ 1238 w 1905"/>
                <a:gd name="T53" fmla="*/ 593 h 916"/>
                <a:gd name="T54" fmla="*/ 1222 w 1905"/>
                <a:gd name="T55" fmla="*/ 631 h 916"/>
                <a:gd name="T56" fmla="*/ 1349 w 1905"/>
                <a:gd name="T57" fmla="*/ 651 h 916"/>
                <a:gd name="T58" fmla="*/ 659 w 1905"/>
                <a:gd name="T59" fmla="*/ 651 h 916"/>
                <a:gd name="T60" fmla="*/ 690 w 1905"/>
                <a:gd name="T61" fmla="*/ 620 h 916"/>
                <a:gd name="T62" fmla="*/ 659 w 1905"/>
                <a:gd name="T63" fmla="*/ 589 h 916"/>
                <a:gd name="T64" fmla="*/ 679 w 1905"/>
                <a:gd name="T65" fmla="*/ 454 h 916"/>
                <a:gd name="T66" fmla="*/ 752 w 1905"/>
                <a:gd name="T67" fmla="*/ 377 h 916"/>
                <a:gd name="T68" fmla="*/ 725 w 1905"/>
                <a:gd name="T69" fmla="*/ 289 h 916"/>
                <a:gd name="T70" fmla="*/ 393 w 1905"/>
                <a:gd name="T71" fmla="*/ 262 h 916"/>
                <a:gd name="T72" fmla="*/ 1519 w 1905"/>
                <a:gd name="T73" fmla="*/ 262 h 916"/>
                <a:gd name="T74" fmla="*/ 1214 w 1905"/>
                <a:gd name="T75" fmla="*/ 270 h 916"/>
                <a:gd name="T76" fmla="*/ 1153 w 1905"/>
                <a:gd name="T77" fmla="*/ 358 h 916"/>
                <a:gd name="T78" fmla="*/ 1214 w 1905"/>
                <a:gd name="T79" fmla="*/ 447 h 916"/>
                <a:gd name="T80" fmla="*/ 1349 w 1905"/>
                <a:gd name="T81" fmla="*/ 589 h 916"/>
                <a:gd name="T82" fmla="*/ 1218 w 1905"/>
                <a:gd name="T83" fmla="*/ 374 h 916"/>
                <a:gd name="T84" fmla="*/ 1238 w 1905"/>
                <a:gd name="T85" fmla="*/ 327 h 916"/>
                <a:gd name="T86" fmla="*/ 1492 w 1905"/>
                <a:gd name="T87" fmla="*/ 377 h 916"/>
                <a:gd name="T88" fmla="*/ 1249 w 1905"/>
                <a:gd name="T89" fmla="*/ 393 h 916"/>
                <a:gd name="T90" fmla="*/ 1461 w 1905"/>
                <a:gd name="T91" fmla="*/ 454 h 916"/>
                <a:gd name="T92" fmla="*/ 1554 w 1905"/>
                <a:gd name="T93" fmla="*/ 377 h 916"/>
                <a:gd name="T94" fmla="*/ 1843 w 1905"/>
                <a:gd name="T95" fmla="*/ 131 h 916"/>
                <a:gd name="T96" fmla="*/ 1596 w 1905"/>
                <a:gd name="T97" fmla="*/ 104 h 916"/>
                <a:gd name="T98" fmla="*/ 1554 w 1905"/>
                <a:gd name="T99" fmla="*/ 112 h 916"/>
                <a:gd name="T100" fmla="*/ 359 w 1905"/>
                <a:gd name="T101" fmla="*/ 124 h 916"/>
                <a:gd name="T102" fmla="*/ 324 w 1905"/>
                <a:gd name="T103" fmla="*/ 97 h 916"/>
                <a:gd name="T104" fmla="*/ 297 w 1905"/>
                <a:gd name="T105" fmla="*/ 131 h 916"/>
                <a:gd name="T106" fmla="*/ 1843 w 1905"/>
                <a:gd name="T107" fmla="*/ 131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05" h="916">
                  <a:moveTo>
                    <a:pt x="1874" y="0"/>
                  </a:moveTo>
                  <a:lnTo>
                    <a:pt x="35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162"/>
                  </a:lnTo>
                  <a:lnTo>
                    <a:pt x="4" y="174"/>
                  </a:lnTo>
                  <a:lnTo>
                    <a:pt x="12" y="181"/>
                  </a:lnTo>
                  <a:lnTo>
                    <a:pt x="19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751"/>
                  </a:lnTo>
                  <a:lnTo>
                    <a:pt x="39" y="766"/>
                  </a:lnTo>
                  <a:lnTo>
                    <a:pt x="43" y="774"/>
                  </a:lnTo>
                  <a:lnTo>
                    <a:pt x="54" y="781"/>
                  </a:lnTo>
                  <a:lnTo>
                    <a:pt x="66" y="781"/>
                  </a:lnTo>
                  <a:lnTo>
                    <a:pt x="497" y="781"/>
                  </a:lnTo>
                  <a:lnTo>
                    <a:pt x="497" y="854"/>
                  </a:lnTo>
                  <a:lnTo>
                    <a:pt x="428" y="854"/>
                  </a:lnTo>
                  <a:lnTo>
                    <a:pt x="416" y="854"/>
                  </a:lnTo>
                  <a:lnTo>
                    <a:pt x="405" y="862"/>
                  </a:lnTo>
                  <a:lnTo>
                    <a:pt x="401" y="870"/>
                  </a:lnTo>
                  <a:lnTo>
                    <a:pt x="397" y="885"/>
                  </a:lnTo>
                  <a:lnTo>
                    <a:pt x="401" y="897"/>
                  </a:lnTo>
                  <a:lnTo>
                    <a:pt x="405" y="904"/>
                  </a:lnTo>
                  <a:lnTo>
                    <a:pt x="416" y="912"/>
                  </a:lnTo>
                  <a:lnTo>
                    <a:pt x="428" y="916"/>
                  </a:lnTo>
                  <a:lnTo>
                    <a:pt x="625" y="916"/>
                  </a:lnTo>
                  <a:lnTo>
                    <a:pt x="636" y="912"/>
                  </a:lnTo>
                  <a:lnTo>
                    <a:pt x="648" y="904"/>
                  </a:lnTo>
                  <a:lnTo>
                    <a:pt x="655" y="897"/>
                  </a:lnTo>
                  <a:lnTo>
                    <a:pt x="655" y="885"/>
                  </a:lnTo>
                  <a:lnTo>
                    <a:pt x="655" y="870"/>
                  </a:lnTo>
                  <a:lnTo>
                    <a:pt x="648" y="862"/>
                  </a:lnTo>
                  <a:lnTo>
                    <a:pt x="636" y="854"/>
                  </a:lnTo>
                  <a:lnTo>
                    <a:pt x="625" y="854"/>
                  </a:lnTo>
                  <a:lnTo>
                    <a:pt x="559" y="854"/>
                  </a:lnTo>
                  <a:lnTo>
                    <a:pt x="559" y="781"/>
                  </a:lnTo>
                  <a:lnTo>
                    <a:pt x="1349" y="781"/>
                  </a:lnTo>
                  <a:lnTo>
                    <a:pt x="1349" y="854"/>
                  </a:lnTo>
                  <a:lnTo>
                    <a:pt x="1284" y="854"/>
                  </a:lnTo>
                  <a:lnTo>
                    <a:pt x="1272" y="854"/>
                  </a:lnTo>
                  <a:lnTo>
                    <a:pt x="1261" y="862"/>
                  </a:lnTo>
                  <a:lnTo>
                    <a:pt x="1253" y="870"/>
                  </a:lnTo>
                  <a:lnTo>
                    <a:pt x="1253" y="885"/>
                  </a:lnTo>
                  <a:lnTo>
                    <a:pt x="1253" y="897"/>
                  </a:lnTo>
                  <a:lnTo>
                    <a:pt x="1261" y="904"/>
                  </a:lnTo>
                  <a:lnTo>
                    <a:pt x="1272" y="912"/>
                  </a:lnTo>
                  <a:lnTo>
                    <a:pt x="1284" y="916"/>
                  </a:lnTo>
                  <a:lnTo>
                    <a:pt x="1480" y="916"/>
                  </a:lnTo>
                  <a:lnTo>
                    <a:pt x="1492" y="912"/>
                  </a:lnTo>
                  <a:lnTo>
                    <a:pt x="1504" y="904"/>
                  </a:lnTo>
                  <a:lnTo>
                    <a:pt x="1507" y="897"/>
                  </a:lnTo>
                  <a:lnTo>
                    <a:pt x="1511" y="885"/>
                  </a:lnTo>
                  <a:lnTo>
                    <a:pt x="1507" y="870"/>
                  </a:lnTo>
                  <a:lnTo>
                    <a:pt x="1504" y="862"/>
                  </a:lnTo>
                  <a:lnTo>
                    <a:pt x="1492" y="854"/>
                  </a:lnTo>
                  <a:lnTo>
                    <a:pt x="1480" y="854"/>
                  </a:lnTo>
                  <a:lnTo>
                    <a:pt x="1411" y="854"/>
                  </a:lnTo>
                  <a:lnTo>
                    <a:pt x="1411" y="781"/>
                  </a:lnTo>
                  <a:lnTo>
                    <a:pt x="1843" y="781"/>
                  </a:lnTo>
                  <a:lnTo>
                    <a:pt x="1854" y="781"/>
                  </a:lnTo>
                  <a:lnTo>
                    <a:pt x="1866" y="774"/>
                  </a:lnTo>
                  <a:lnTo>
                    <a:pt x="1870" y="766"/>
                  </a:lnTo>
                  <a:lnTo>
                    <a:pt x="1874" y="751"/>
                  </a:lnTo>
                  <a:lnTo>
                    <a:pt x="1874" y="193"/>
                  </a:lnTo>
                  <a:lnTo>
                    <a:pt x="1874" y="193"/>
                  </a:lnTo>
                  <a:lnTo>
                    <a:pt x="1889" y="189"/>
                  </a:lnTo>
                  <a:lnTo>
                    <a:pt x="1897" y="181"/>
                  </a:lnTo>
                  <a:lnTo>
                    <a:pt x="1905" y="174"/>
                  </a:lnTo>
                  <a:lnTo>
                    <a:pt x="1905" y="162"/>
                  </a:lnTo>
                  <a:lnTo>
                    <a:pt x="1905" y="31"/>
                  </a:lnTo>
                  <a:lnTo>
                    <a:pt x="1905" y="20"/>
                  </a:lnTo>
                  <a:lnTo>
                    <a:pt x="1897" y="8"/>
                  </a:lnTo>
                  <a:lnTo>
                    <a:pt x="1889" y="0"/>
                  </a:lnTo>
                  <a:lnTo>
                    <a:pt x="1874" y="0"/>
                  </a:lnTo>
                  <a:lnTo>
                    <a:pt x="1874" y="0"/>
                  </a:lnTo>
                  <a:close/>
                  <a:moveTo>
                    <a:pt x="497" y="720"/>
                  </a:moveTo>
                  <a:lnTo>
                    <a:pt x="97" y="720"/>
                  </a:lnTo>
                  <a:lnTo>
                    <a:pt x="97" y="193"/>
                  </a:lnTo>
                  <a:lnTo>
                    <a:pt x="312" y="193"/>
                  </a:lnTo>
                  <a:lnTo>
                    <a:pt x="355" y="377"/>
                  </a:lnTo>
                  <a:lnTo>
                    <a:pt x="366" y="408"/>
                  </a:lnTo>
                  <a:lnTo>
                    <a:pt x="386" y="435"/>
                  </a:lnTo>
                  <a:lnTo>
                    <a:pt x="416" y="451"/>
                  </a:lnTo>
                  <a:lnTo>
                    <a:pt x="447" y="454"/>
                  </a:lnTo>
                  <a:lnTo>
                    <a:pt x="497" y="454"/>
                  </a:lnTo>
                  <a:lnTo>
                    <a:pt x="497" y="720"/>
                  </a:lnTo>
                  <a:close/>
                  <a:moveTo>
                    <a:pt x="447" y="393"/>
                  </a:moveTo>
                  <a:lnTo>
                    <a:pt x="436" y="393"/>
                  </a:lnTo>
                  <a:lnTo>
                    <a:pt x="424" y="385"/>
                  </a:lnTo>
                  <a:lnTo>
                    <a:pt x="416" y="377"/>
                  </a:lnTo>
                  <a:lnTo>
                    <a:pt x="413" y="366"/>
                  </a:lnTo>
                  <a:lnTo>
                    <a:pt x="405" y="324"/>
                  </a:lnTo>
                  <a:lnTo>
                    <a:pt x="659" y="324"/>
                  </a:lnTo>
                  <a:lnTo>
                    <a:pt x="671" y="327"/>
                  </a:lnTo>
                  <a:lnTo>
                    <a:pt x="682" y="335"/>
                  </a:lnTo>
                  <a:lnTo>
                    <a:pt x="690" y="347"/>
                  </a:lnTo>
                  <a:lnTo>
                    <a:pt x="694" y="358"/>
                  </a:lnTo>
                  <a:lnTo>
                    <a:pt x="690" y="374"/>
                  </a:lnTo>
                  <a:lnTo>
                    <a:pt x="682" y="381"/>
                  </a:lnTo>
                  <a:lnTo>
                    <a:pt x="671" y="389"/>
                  </a:lnTo>
                  <a:lnTo>
                    <a:pt x="659" y="393"/>
                  </a:lnTo>
                  <a:lnTo>
                    <a:pt x="447" y="393"/>
                  </a:lnTo>
                  <a:close/>
                  <a:moveTo>
                    <a:pt x="1349" y="589"/>
                  </a:moveTo>
                  <a:lnTo>
                    <a:pt x="1249" y="589"/>
                  </a:lnTo>
                  <a:lnTo>
                    <a:pt x="1238" y="593"/>
                  </a:lnTo>
                  <a:lnTo>
                    <a:pt x="1230" y="601"/>
                  </a:lnTo>
                  <a:lnTo>
                    <a:pt x="1222" y="608"/>
                  </a:lnTo>
                  <a:lnTo>
                    <a:pt x="1218" y="620"/>
                  </a:lnTo>
                  <a:lnTo>
                    <a:pt x="1222" y="631"/>
                  </a:lnTo>
                  <a:lnTo>
                    <a:pt x="1230" y="643"/>
                  </a:lnTo>
                  <a:lnTo>
                    <a:pt x="1238" y="651"/>
                  </a:lnTo>
                  <a:lnTo>
                    <a:pt x="1249" y="651"/>
                  </a:lnTo>
                  <a:lnTo>
                    <a:pt x="1349" y="651"/>
                  </a:lnTo>
                  <a:lnTo>
                    <a:pt x="1349" y="720"/>
                  </a:lnTo>
                  <a:lnTo>
                    <a:pt x="559" y="720"/>
                  </a:lnTo>
                  <a:lnTo>
                    <a:pt x="559" y="651"/>
                  </a:lnTo>
                  <a:lnTo>
                    <a:pt x="659" y="651"/>
                  </a:lnTo>
                  <a:lnTo>
                    <a:pt x="671" y="651"/>
                  </a:lnTo>
                  <a:lnTo>
                    <a:pt x="679" y="643"/>
                  </a:lnTo>
                  <a:lnTo>
                    <a:pt x="686" y="631"/>
                  </a:lnTo>
                  <a:lnTo>
                    <a:pt x="690" y="620"/>
                  </a:lnTo>
                  <a:lnTo>
                    <a:pt x="686" y="608"/>
                  </a:lnTo>
                  <a:lnTo>
                    <a:pt x="679" y="601"/>
                  </a:lnTo>
                  <a:lnTo>
                    <a:pt x="671" y="593"/>
                  </a:lnTo>
                  <a:lnTo>
                    <a:pt x="659" y="589"/>
                  </a:lnTo>
                  <a:lnTo>
                    <a:pt x="559" y="589"/>
                  </a:lnTo>
                  <a:lnTo>
                    <a:pt x="559" y="454"/>
                  </a:lnTo>
                  <a:lnTo>
                    <a:pt x="659" y="454"/>
                  </a:lnTo>
                  <a:lnTo>
                    <a:pt x="679" y="454"/>
                  </a:lnTo>
                  <a:lnTo>
                    <a:pt x="694" y="447"/>
                  </a:lnTo>
                  <a:lnTo>
                    <a:pt x="725" y="427"/>
                  </a:lnTo>
                  <a:lnTo>
                    <a:pt x="748" y="397"/>
                  </a:lnTo>
                  <a:lnTo>
                    <a:pt x="752" y="377"/>
                  </a:lnTo>
                  <a:lnTo>
                    <a:pt x="756" y="358"/>
                  </a:lnTo>
                  <a:lnTo>
                    <a:pt x="752" y="339"/>
                  </a:lnTo>
                  <a:lnTo>
                    <a:pt x="748" y="320"/>
                  </a:lnTo>
                  <a:lnTo>
                    <a:pt x="725" y="289"/>
                  </a:lnTo>
                  <a:lnTo>
                    <a:pt x="694" y="270"/>
                  </a:lnTo>
                  <a:lnTo>
                    <a:pt x="679" y="262"/>
                  </a:lnTo>
                  <a:lnTo>
                    <a:pt x="659" y="262"/>
                  </a:lnTo>
                  <a:lnTo>
                    <a:pt x="393" y="262"/>
                  </a:lnTo>
                  <a:lnTo>
                    <a:pt x="389" y="262"/>
                  </a:lnTo>
                  <a:lnTo>
                    <a:pt x="374" y="193"/>
                  </a:lnTo>
                  <a:lnTo>
                    <a:pt x="1534" y="193"/>
                  </a:lnTo>
                  <a:lnTo>
                    <a:pt x="1519" y="262"/>
                  </a:lnTo>
                  <a:lnTo>
                    <a:pt x="1515" y="262"/>
                  </a:lnTo>
                  <a:lnTo>
                    <a:pt x="1249" y="262"/>
                  </a:lnTo>
                  <a:lnTo>
                    <a:pt x="1230" y="262"/>
                  </a:lnTo>
                  <a:lnTo>
                    <a:pt x="1214" y="270"/>
                  </a:lnTo>
                  <a:lnTo>
                    <a:pt x="1184" y="289"/>
                  </a:lnTo>
                  <a:lnTo>
                    <a:pt x="1160" y="320"/>
                  </a:lnTo>
                  <a:lnTo>
                    <a:pt x="1157" y="339"/>
                  </a:lnTo>
                  <a:lnTo>
                    <a:pt x="1153" y="358"/>
                  </a:lnTo>
                  <a:lnTo>
                    <a:pt x="1157" y="377"/>
                  </a:lnTo>
                  <a:lnTo>
                    <a:pt x="1160" y="397"/>
                  </a:lnTo>
                  <a:lnTo>
                    <a:pt x="1184" y="427"/>
                  </a:lnTo>
                  <a:lnTo>
                    <a:pt x="1214" y="447"/>
                  </a:lnTo>
                  <a:lnTo>
                    <a:pt x="1230" y="454"/>
                  </a:lnTo>
                  <a:lnTo>
                    <a:pt x="1249" y="454"/>
                  </a:lnTo>
                  <a:lnTo>
                    <a:pt x="1349" y="454"/>
                  </a:lnTo>
                  <a:lnTo>
                    <a:pt x="1349" y="589"/>
                  </a:lnTo>
                  <a:close/>
                  <a:moveTo>
                    <a:pt x="1249" y="393"/>
                  </a:moveTo>
                  <a:lnTo>
                    <a:pt x="1238" y="389"/>
                  </a:lnTo>
                  <a:lnTo>
                    <a:pt x="1226" y="381"/>
                  </a:lnTo>
                  <a:lnTo>
                    <a:pt x="1218" y="374"/>
                  </a:lnTo>
                  <a:lnTo>
                    <a:pt x="1214" y="358"/>
                  </a:lnTo>
                  <a:lnTo>
                    <a:pt x="1218" y="347"/>
                  </a:lnTo>
                  <a:lnTo>
                    <a:pt x="1226" y="335"/>
                  </a:lnTo>
                  <a:lnTo>
                    <a:pt x="1238" y="327"/>
                  </a:lnTo>
                  <a:lnTo>
                    <a:pt x="1249" y="324"/>
                  </a:lnTo>
                  <a:lnTo>
                    <a:pt x="1504" y="324"/>
                  </a:lnTo>
                  <a:lnTo>
                    <a:pt x="1496" y="366"/>
                  </a:lnTo>
                  <a:lnTo>
                    <a:pt x="1492" y="377"/>
                  </a:lnTo>
                  <a:lnTo>
                    <a:pt x="1484" y="385"/>
                  </a:lnTo>
                  <a:lnTo>
                    <a:pt x="1473" y="393"/>
                  </a:lnTo>
                  <a:lnTo>
                    <a:pt x="1461" y="393"/>
                  </a:lnTo>
                  <a:lnTo>
                    <a:pt x="1249" y="393"/>
                  </a:lnTo>
                  <a:close/>
                  <a:moveTo>
                    <a:pt x="1812" y="720"/>
                  </a:moveTo>
                  <a:lnTo>
                    <a:pt x="1411" y="720"/>
                  </a:lnTo>
                  <a:lnTo>
                    <a:pt x="1411" y="454"/>
                  </a:lnTo>
                  <a:lnTo>
                    <a:pt x="1461" y="454"/>
                  </a:lnTo>
                  <a:lnTo>
                    <a:pt x="1492" y="451"/>
                  </a:lnTo>
                  <a:lnTo>
                    <a:pt x="1523" y="435"/>
                  </a:lnTo>
                  <a:lnTo>
                    <a:pt x="1542" y="408"/>
                  </a:lnTo>
                  <a:lnTo>
                    <a:pt x="1554" y="377"/>
                  </a:lnTo>
                  <a:lnTo>
                    <a:pt x="1596" y="193"/>
                  </a:lnTo>
                  <a:lnTo>
                    <a:pt x="1812" y="193"/>
                  </a:lnTo>
                  <a:lnTo>
                    <a:pt x="1812" y="720"/>
                  </a:lnTo>
                  <a:close/>
                  <a:moveTo>
                    <a:pt x="1843" y="131"/>
                  </a:moveTo>
                  <a:lnTo>
                    <a:pt x="1612" y="131"/>
                  </a:lnTo>
                  <a:lnTo>
                    <a:pt x="1608" y="120"/>
                  </a:lnTo>
                  <a:lnTo>
                    <a:pt x="1604" y="112"/>
                  </a:lnTo>
                  <a:lnTo>
                    <a:pt x="1596" y="104"/>
                  </a:lnTo>
                  <a:lnTo>
                    <a:pt x="1585" y="97"/>
                  </a:lnTo>
                  <a:lnTo>
                    <a:pt x="1573" y="97"/>
                  </a:lnTo>
                  <a:lnTo>
                    <a:pt x="1561" y="104"/>
                  </a:lnTo>
                  <a:lnTo>
                    <a:pt x="1554" y="112"/>
                  </a:lnTo>
                  <a:lnTo>
                    <a:pt x="1550" y="124"/>
                  </a:lnTo>
                  <a:lnTo>
                    <a:pt x="1546" y="131"/>
                  </a:lnTo>
                  <a:lnTo>
                    <a:pt x="363" y="131"/>
                  </a:lnTo>
                  <a:lnTo>
                    <a:pt x="359" y="124"/>
                  </a:lnTo>
                  <a:lnTo>
                    <a:pt x="355" y="112"/>
                  </a:lnTo>
                  <a:lnTo>
                    <a:pt x="347" y="104"/>
                  </a:lnTo>
                  <a:lnTo>
                    <a:pt x="336" y="97"/>
                  </a:lnTo>
                  <a:lnTo>
                    <a:pt x="324" y="97"/>
                  </a:lnTo>
                  <a:lnTo>
                    <a:pt x="312" y="104"/>
                  </a:lnTo>
                  <a:lnTo>
                    <a:pt x="305" y="112"/>
                  </a:lnTo>
                  <a:lnTo>
                    <a:pt x="301" y="120"/>
                  </a:lnTo>
                  <a:lnTo>
                    <a:pt x="297" y="131"/>
                  </a:lnTo>
                  <a:lnTo>
                    <a:pt x="66" y="131"/>
                  </a:lnTo>
                  <a:lnTo>
                    <a:pt x="66" y="62"/>
                  </a:lnTo>
                  <a:lnTo>
                    <a:pt x="1843" y="62"/>
                  </a:lnTo>
                  <a:lnTo>
                    <a:pt x="1843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9"/>
            <p:cNvSpPr>
              <a:spLocks noEditPoints="1"/>
            </p:cNvSpPr>
            <p:nvPr/>
          </p:nvSpPr>
          <p:spPr bwMode="auto">
            <a:xfrm>
              <a:off x="557213" y="3479800"/>
              <a:ext cx="3024187" cy="830263"/>
            </a:xfrm>
            <a:custGeom>
              <a:avLst/>
              <a:gdLst>
                <a:gd name="T0" fmla="*/ 19 w 1905"/>
                <a:gd name="T1" fmla="*/ 4 h 523"/>
                <a:gd name="T2" fmla="*/ 0 w 1905"/>
                <a:gd name="T3" fmla="*/ 31 h 523"/>
                <a:gd name="T4" fmla="*/ 12 w 1905"/>
                <a:gd name="T5" fmla="*/ 185 h 523"/>
                <a:gd name="T6" fmla="*/ 397 w 1905"/>
                <a:gd name="T7" fmla="*/ 193 h 523"/>
                <a:gd name="T8" fmla="*/ 343 w 1905"/>
                <a:gd name="T9" fmla="*/ 320 h 523"/>
                <a:gd name="T10" fmla="*/ 289 w 1905"/>
                <a:gd name="T11" fmla="*/ 377 h 523"/>
                <a:gd name="T12" fmla="*/ 266 w 1905"/>
                <a:gd name="T13" fmla="*/ 458 h 523"/>
                <a:gd name="T14" fmla="*/ 285 w 1905"/>
                <a:gd name="T15" fmla="*/ 489 h 523"/>
                <a:gd name="T16" fmla="*/ 397 w 1905"/>
                <a:gd name="T17" fmla="*/ 493 h 523"/>
                <a:gd name="T18" fmla="*/ 416 w 1905"/>
                <a:gd name="T19" fmla="*/ 520 h 523"/>
                <a:gd name="T20" fmla="*/ 451 w 1905"/>
                <a:gd name="T21" fmla="*/ 512 h 523"/>
                <a:gd name="T22" fmla="*/ 459 w 1905"/>
                <a:gd name="T23" fmla="*/ 489 h 523"/>
                <a:gd name="T24" fmla="*/ 582 w 1905"/>
                <a:gd name="T25" fmla="*/ 481 h 523"/>
                <a:gd name="T26" fmla="*/ 586 w 1905"/>
                <a:gd name="T27" fmla="*/ 431 h 523"/>
                <a:gd name="T28" fmla="*/ 551 w 1905"/>
                <a:gd name="T29" fmla="*/ 354 h 523"/>
                <a:gd name="T30" fmla="*/ 486 w 1905"/>
                <a:gd name="T31" fmla="*/ 308 h 523"/>
                <a:gd name="T32" fmla="*/ 921 w 1905"/>
                <a:gd name="T33" fmla="*/ 193 h 523"/>
                <a:gd name="T34" fmla="*/ 871 w 1905"/>
                <a:gd name="T35" fmla="*/ 320 h 523"/>
                <a:gd name="T36" fmla="*/ 814 w 1905"/>
                <a:gd name="T37" fmla="*/ 377 h 523"/>
                <a:gd name="T38" fmla="*/ 790 w 1905"/>
                <a:gd name="T39" fmla="*/ 458 h 523"/>
                <a:gd name="T40" fmla="*/ 810 w 1905"/>
                <a:gd name="T41" fmla="*/ 489 h 523"/>
                <a:gd name="T42" fmla="*/ 921 w 1905"/>
                <a:gd name="T43" fmla="*/ 493 h 523"/>
                <a:gd name="T44" fmla="*/ 941 w 1905"/>
                <a:gd name="T45" fmla="*/ 520 h 523"/>
                <a:gd name="T46" fmla="*/ 975 w 1905"/>
                <a:gd name="T47" fmla="*/ 512 h 523"/>
                <a:gd name="T48" fmla="*/ 983 w 1905"/>
                <a:gd name="T49" fmla="*/ 489 h 523"/>
                <a:gd name="T50" fmla="*/ 1107 w 1905"/>
                <a:gd name="T51" fmla="*/ 481 h 523"/>
                <a:gd name="T52" fmla="*/ 1114 w 1905"/>
                <a:gd name="T53" fmla="*/ 431 h 523"/>
                <a:gd name="T54" fmla="*/ 1080 w 1905"/>
                <a:gd name="T55" fmla="*/ 354 h 523"/>
                <a:gd name="T56" fmla="*/ 1014 w 1905"/>
                <a:gd name="T57" fmla="*/ 308 h 523"/>
                <a:gd name="T58" fmla="*/ 1450 w 1905"/>
                <a:gd name="T59" fmla="*/ 193 h 523"/>
                <a:gd name="T60" fmla="*/ 1396 w 1905"/>
                <a:gd name="T61" fmla="*/ 320 h 523"/>
                <a:gd name="T62" fmla="*/ 1342 w 1905"/>
                <a:gd name="T63" fmla="*/ 377 h 523"/>
                <a:gd name="T64" fmla="*/ 1319 w 1905"/>
                <a:gd name="T65" fmla="*/ 458 h 523"/>
                <a:gd name="T66" fmla="*/ 1338 w 1905"/>
                <a:gd name="T67" fmla="*/ 489 h 523"/>
                <a:gd name="T68" fmla="*/ 1450 w 1905"/>
                <a:gd name="T69" fmla="*/ 493 h 523"/>
                <a:gd name="T70" fmla="*/ 1469 w 1905"/>
                <a:gd name="T71" fmla="*/ 520 h 523"/>
                <a:gd name="T72" fmla="*/ 1504 w 1905"/>
                <a:gd name="T73" fmla="*/ 512 h 523"/>
                <a:gd name="T74" fmla="*/ 1511 w 1905"/>
                <a:gd name="T75" fmla="*/ 489 h 523"/>
                <a:gd name="T76" fmla="*/ 1635 w 1905"/>
                <a:gd name="T77" fmla="*/ 481 h 523"/>
                <a:gd name="T78" fmla="*/ 1639 w 1905"/>
                <a:gd name="T79" fmla="*/ 431 h 523"/>
                <a:gd name="T80" fmla="*/ 1604 w 1905"/>
                <a:gd name="T81" fmla="*/ 354 h 523"/>
                <a:gd name="T82" fmla="*/ 1538 w 1905"/>
                <a:gd name="T83" fmla="*/ 308 h 523"/>
                <a:gd name="T84" fmla="*/ 1874 w 1905"/>
                <a:gd name="T85" fmla="*/ 193 h 523"/>
                <a:gd name="T86" fmla="*/ 1905 w 1905"/>
                <a:gd name="T87" fmla="*/ 177 h 523"/>
                <a:gd name="T88" fmla="*/ 1905 w 1905"/>
                <a:gd name="T89" fmla="*/ 19 h 523"/>
                <a:gd name="T90" fmla="*/ 1874 w 1905"/>
                <a:gd name="T91" fmla="*/ 0 h 523"/>
                <a:gd name="T92" fmla="*/ 332 w 1905"/>
                <a:gd name="T93" fmla="*/ 427 h 523"/>
                <a:gd name="T94" fmla="*/ 397 w 1905"/>
                <a:gd name="T95" fmla="*/ 366 h 523"/>
                <a:gd name="T96" fmla="*/ 490 w 1905"/>
                <a:gd name="T97" fmla="*/ 377 h 523"/>
                <a:gd name="T98" fmla="*/ 524 w 1905"/>
                <a:gd name="T99" fmla="*/ 427 h 523"/>
                <a:gd name="T100" fmla="*/ 871 w 1905"/>
                <a:gd name="T101" fmla="*/ 400 h 523"/>
                <a:gd name="T102" fmla="*/ 952 w 1905"/>
                <a:gd name="T103" fmla="*/ 358 h 523"/>
                <a:gd name="T104" fmla="*/ 1037 w 1905"/>
                <a:gd name="T105" fmla="*/ 400 h 523"/>
                <a:gd name="T106" fmla="*/ 1577 w 1905"/>
                <a:gd name="T107" fmla="*/ 427 h 523"/>
                <a:gd name="T108" fmla="*/ 1423 w 1905"/>
                <a:gd name="T109" fmla="*/ 377 h 523"/>
                <a:gd name="T110" fmla="*/ 1511 w 1905"/>
                <a:gd name="T111" fmla="*/ 366 h 523"/>
                <a:gd name="T112" fmla="*/ 1577 w 1905"/>
                <a:gd name="T113" fmla="*/ 427 h 523"/>
                <a:gd name="T114" fmla="*/ 66 w 1905"/>
                <a:gd name="T115" fmla="*/ 131 h 523"/>
                <a:gd name="T116" fmla="*/ 1843 w 1905"/>
                <a:gd name="T117" fmla="*/ 13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5" h="523">
                  <a:moveTo>
                    <a:pt x="1874" y="0"/>
                  </a:moveTo>
                  <a:lnTo>
                    <a:pt x="35" y="0"/>
                  </a:lnTo>
                  <a:lnTo>
                    <a:pt x="19" y="4"/>
                  </a:lnTo>
                  <a:lnTo>
                    <a:pt x="12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162"/>
                  </a:lnTo>
                  <a:lnTo>
                    <a:pt x="4" y="177"/>
                  </a:lnTo>
                  <a:lnTo>
                    <a:pt x="12" y="185"/>
                  </a:lnTo>
                  <a:lnTo>
                    <a:pt x="19" y="193"/>
                  </a:lnTo>
                  <a:lnTo>
                    <a:pt x="35" y="193"/>
                  </a:lnTo>
                  <a:lnTo>
                    <a:pt x="397" y="193"/>
                  </a:lnTo>
                  <a:lnTo>
                    <a:pt x="397" y="300"/>
                  </a:lnTo>
                  <a:lnTo>
                    <a:pt x="370" y="308"/>
                  </a:lnTo>
                  <a:lnTo>
                    <a:pt x="343" y="320"/>
                  </a:lnTo>
                  <a:lnTo>
                    <a:pt x="324" y="335"/>
                  </a:lnTo>
                  <a:lnTo>
                    <a:pt x="305" y="354"/>
                  </a:lnTo>
                  <a:lnTo>
                    <a:pt x="289" y="377"/>
                  </a:lnTo>
                  <a:lnTo>
                    <a:pt x="274" y="404"/>
                  </a:lnTo>
                  <a:lnTo>
                    <a:pt x="270" y="431"/>
                  </a:lnTo>
                  <a:lnTo>
                    <a:pt x="266" y="458"/>
                  </a:lnTo>
                  <a:lnTo>
                    <a:pt x="266" y="470"/>
                  </a:lnTo>
                  <a:lnTo>
                    <a:pt x="274" y="481"/>
                  </a:lnTo>
                  <a:lnTo>
                    <a:pt x="285" y="489"/>
                  </a:lnTo>
                  <a:lnTo>
                    <a:pt x="297" y="489"/>
                  </a:lnTo>
                  <a:lnTo>
                    <a:pt x="397" y="489"/>
                  </a:lnTo>
                  <a:lnTo>
                    <a:pt x="397" y="493"/>
                  </a:lnTo>
                  <a:lnTo>
                    <a:pt x="401" y="504"/>
                  </a:lnTo>
                  <a:lnTo>
                    <a:pt x="405" y="512"/>
                  </a:lnTo>
                  <a:lnTo>
                    <a:pt x="416" y="520"/>
                  </a:lnTo>
                  <a:lnTo>
                    <a:pt x="428" y="523"/>
                  </a:lnTo>
                  <a:lnTo>
                    <a:pt x="440" y="520"/>
                  </a:lnTo>
                  <a:lnTo>
                    <a:pt x="451" y="512"/>
                  </a:lnTo>
                  <a:lnTo>
                    <a:pt x="455" y="504"/>
                  </a:lnTo>
                  <a:lnTo>
                    <a:pt x="459" y="493"/>
                  </a:lnTo>
                  <a:lnTo>
                    <a:pt x="459" y="489"/>
                  </a:lnTo>
                  <a:lnTo>
                    <a:pt x="559" y="489"/>
                  </a:lnTo>
                  <a:lnTo>
                    <a:pt x="571" y="489"/>
                  </a:lnTo>
                  <a:lnTo>
                    <a:pt x="582" y="481"/>
                  </a:lnTo>
                  <a:lnTo>
                    <a:pt x="586" y="470"/>
                  </a:lnTo>
                  <a:lnTo>
                    <a:pt x="590" y="458"/>
                  </a:lnTo>
                  <a:lnTo>
                    <a:pt x="586" y="431"/>
                  </a:lnTo>
                  <a:lnTo>
                    <a:pt x="578" y="404"/>
                  </a:lnTo>
                  <a:lnTo>
                    <a:pt x="567" y="377"/>
                  </a:lnTo>
                  <a:lnTo>
                    <a:pt x="551" y="354"/>
                  </a:lnTo>
                  <a:lnTo>
                    <a:pt x="532" y="335"/>
                  </a:lnTo>
                  <a:lnTo>
                    <a:pt x="513" y="320"/>
                  </a:lnTo>
                  <a:lnTo>
                    <a:pt x="486" y="308"/>
                  </a:lnTo>
                  <a:lnTo>
                    <a:pt x="459" y="300"/>
                  </a:lnTo>
                  <a:lnTo>
                    <a:pt x="459" y="193"/>
                  </a:lnTo>
                  <a:lnTo>
                    <a:pt x="921" y="193"/>
                  </a:lnTo>
                  <a:lnTo>
                    <a:pt x="921" y="300"/>
                  </a:lnTo>
                  <a:lnTo>
                    <a:pt x="895" y="308"/>
                  </a:lnTo>
                  <a:lnTo>
                    <a:pt x="871" y="320"/>
                  </a:lnTo>
                  <a:lnTo>
                    <a:pt x="848" y="335"/>
                  </a:lnTo>
                  <a:lnTo>
                    <a:pt x="829" y="354"/>
                  </a:lnTo>
                  <a:lnTo>
                    <a:pt x="814" y="377"/>
                  </a:lnTo>
                  <a:lnTo>
                    <a:pt x="802" y="404"/>
                  </a:lnTo>
                  <a:lnTo>
                    <a:pt x="794" y="431"/>
                  </a:lnTo>
                  <a:lnTo>
                    <a:pt x="790" y="458"/>
                  </a:lnTo>
                  <a:lnTo>
                    <a:pt x="794" y="470"/>
                  </a:lnTo>
                  <a:lnTo>
                    <a:pt x="802" y="481"/>
                  </a:lnTo>
                  <a:lnTo>
                    <a:pt x="810" y="489"/>
                  </a:lnTo>
                  <a:lnTo>
                    <a:pt x="821" y="489"/>
                  </a:lnTo>
                  <a:lnTo>
                    <a:pt x="921" y="489"/>
                  </a:lnTo>
                  <a:lnTo>
                    <a:pt x="921" y="493"/>
                  </a:lnTo>
                  <a:lnTo>
                    <a:pt x="925" y="504"/>
                  </a:lnTo>
                  <a:lnTo>
                    <a:pt x="933" y="512"/>
                  </a:lnTo>
                  <a:lnTo>
                    <a:pt x="941" y="520"/>
                  </a:lnTo>
                  <a:lnTo>
                    <a:pt x="952" y="523"/>
                  </a:lnTo>
                  <a:lnTo>
                    <a:pt x="968" y="520"/>
                  </a:lnTo>
                  <a:lnTo>
                    <a:pt x="975" y="512"/>
                  </a:lnTo>
                  <a:lnTo>
                    <a:pt x="983" y="504"/>
                  </a:lnTo>
                  <a:lnTo>
                    <a:pt x="983" y="493"/>
                  </a:lnTo>
                  <a:lnTo>
                    <a:pt x="983" y="489"/>
                  </a:lnTo>
                  <a:lnTo>
                    <a:pt x="1087" y="489"/>
                  </a:lnTo>
                  <a:lnTo>
                    <a:pt x="1099" y="489"/>
                  </a:lnTo>
                  <a:lnTo>
                    <a:pt x="1107" y="481"/>
                  </a:lnTo>
                  <a:lnTo>
                    <a:pt x="1114" y="470"/>
                  </a:lnTo>
                  <a:lnTo>
                    <a:pt x="1118" y="458"/>
                  </a:lnTo>
                  <a:lnTo>
                    <a:pt x="1114" y="431"/>
                  </a:lnTo>
                  <a:lnTo>
                    <a:pt x="1107" y="404"/>
                  </a:lnTo>
                  <a:lnTo>
                    <a:pt x="1095" y="377"/>
                  </a:lnTo>
                  <a:lnTo>
                    <a:pt x="1080" y="354"/>
                  </a:lnTo>
                  <a:lnTo>
                    <a:pt x="1060" y="335"/>
                  </a:lnTo>
                  <a:lnTo>
                    <a:pt x="1037" y="320"/>
                  </a:lnTo>
                  <a:lnTo>
                    <a:pt x="1014" y="308"/>
                  </a:lnTo>
                  <a:lnTo>
                    <a:pt x="983" y="300"/>
                  </a:lnTo>
                  <a:lnTo>
                    <a:pt x="983" y="193"/>
                  </a:lnTo>
                  <a:lnTo>
                    <a:pt x="1450" y="193"/>
                  </a:lnTo>
                  <a:lnTo>
                    <a:pt x="1450" y="300"/>
                  </a:lnTo>
                  <a:lnTo>
                    <a:pt x="1423" y="308"/>
                  </a:lnTo>
                  <a:lnTo>
                    <a:pt x="1396" y="320"/>
                  </a:lnTo>
                  <a:lnTo>
                    <a:pt x="1376" y="335"/>
                  </a:lnTo>
                  <a:lnTo>
                    <a:pt x="1357" y="354"/>
                  </a:lnTo>
                  <a:lnTo>
                    <a:pt x="1342" y="377"/>
                  </a:lnTo>
                  <a:lnTo>
                    <a:pt x="1330" y="404"/>
                  </a:lnTo>
                  <a:lnTo>
                    <a:pt x="1322" y="431"/>
                  </a:lnTo>
                  <a:lnTo>
                    <a:pt x="1319" y="458"/>
                  </a:lnTo>
                  <a:lnTo>
                    <a:pt x="1322" y="470"/>
                  </a:lnTo>
                  <a:lnTo>
                    <a:pt x="1326" y="481"/>
                  </a:lnTo>
                  <a:lnTo>
                    <a:pt x="1338" y="489"/>
                  </a:lnTo>
                  <a:lnTo>
                    <a:pt x="1349" y="489"/>
                  </a:lnTo>
                  <a:lnTo>
                    <a:pt x="1450" y="489"/>
                  </a:lnTo>
                  <a:lnTo>
                    <a:pt x="1450" y="493"/>
                  </a:lnTo>
                  <a:lnTo>
                    <a:pt x="1453" y="504"/>
                  </a:lnTo>
                  <a:lnTo>
                    <a:pt x="1457" y="512"/>
                  </a:lnTo>
                  <a:lnTo>
                    <a:pt x="1469" y="520"/>
                  </a:lnTo>
                  <a:lnTo>
                    <a:pt x="1480" y="523"/>
                  </a:lnTo>
                  <a:lnTo>
                    <a:pt x="1492" y="520"/>
                  </a:lnTo>
                  <a:lnTo>
                    <a:pt x="1504" y="512"/>
                  </a:lnTo>
                  <a:lnTo>
                    <a:pt x="1507" y="504"/>
                  </a:lnTo>
                  <a:lnTo>
                    <a:pt x="1511" y="493"/>
                  </a:lnTo>
                  <a:lnTo>
                    <a:pt x="1511" y="489"/>
                  </a:lnTo>
                  <a:lnTo>
                    <a:pt x="1612" y="489"/>
                  </a:lnTo>
                  <a:lnTo>
                    <a:pt x="1623" y="489"/>
                  </a:lnTo>
                  <a:lnTo>
                    <a:pt x="1635" y="481"/>
                  </a:lnTo>
                  <a:lnTo>
                    <a:pt x="1642" y="470"/>
                  </a:lnTo>
                  <a:lnTo>
                    <a:pt x="1642" y="458"/>
                  </a:lnTo>
                  <a:lnTo>
                    <a:pt x="1639" y="431"/>
                  </a:lnTo>
                  <a:lnTo>
                    <a:pt x="1635" y="404"/>
                  </a:lnTo>
                  <a:lnTo>
                    <a:pt x="1619" y="377"/>
                  </a:lnTo>
                  <a:lnTo>
                    <a:pt x="1604" y="354"/>
                  </a:lnTo>
                  <a:lnTo>
                    <a:pt x="1585" y="335"/>
                  </a:lnTo>
                  <a:lnTo>
                    <a:pt x="1565" y="320"/>
                  </a:lnTo>
                  <a:lnTo>
                    <a:pt x="1538" y="308"/>
                  </a:lnTo>
                  <a:lnTo>
                    <a:pt x="1511" y="300"/>
                  </a:lnTo>
                  <a:lnTo>
                    <a:pt x="1511" y="193"/>
                  </a:lnTo>
                  <a:lnTo>
                    <a:pt x="1874" y="193"/>
                  </a:lnTo>
                  <a:lnTo>
                    <a:pt x="1889" y="193"/>
                  </a:lnTo>
                  <a:lnTo>
                    <a:pt x="1897" y="185"/>
                  </a:lnTo>
                  <a:lnTo>
                    <a:pt x="1905" y="177"/>
                  </a:lnTo>
                  <a:lnTo>
                    <a:pt x="1905" y="162"/>
                  </a:lnTo>
                  <a:lnTo>
                    <a:pt x="1905" y="31"/>
                  </a:lnTo>
                  <a:lnTo>
                    <a:pt x="1905" y="19"/>
                  </a:lnTo>
                  <a:lnTo>
                    <a:pt x="1897" y="12"/>
                  </a:lnTo>
                  <a:lnTo>
                    <a:pt x="1889" y="4"/>
                  </a:lnTo>
                  <a:lnTo>
                    <a:pt x="1874" y="0"/>
                  </a:lnTo>
                  <a:lnTo>
                    <a:pt x="1874" y="0"/>
                  </a:lnTo>
                  <a:close/>
                  <a:moveTo>
                    <a:pt x="524" y="427"/>
                  </a:moveTo>
                  <a:lnTo>
                    <a:pt x="332" y="427"/>
                  </a:lnTo>
                  <a:lnTo>
                    <a:pt x="347" y="400"/>
                  </a:lnTo>
                  <a:lnTo>
                    <a:pt x="366" y="377"/>
                  </a:lnTo>
                  <a:lnTo>
                    <a:pt x="397" y="366"/>
                  </a:lnTo>
                  <a:lnTo>
                    <a:pt x="428" y="358"/>
                  </a:lnTo>
                  <a:lnTo>
                    <a:pt x="459" y="366"/>
                  </a:lnTo>
                  <a:lnTo>
                    <a:pt x="490" y="377"/>
                  </a:lnTo>
                  <a:lnTo>
                    <a:pt x="509" y="400"/>
                  </a:lnTo>
                  <a:lnTo>
                    <a:pt x="524" y="427"/>
                  </a:lnTo>
                  <a:lnTo>
                    <a:pt x="524" y="427"/>
                  </a:lnTo>
                  <a:close/>
                  <a:moveTo>
                    <a:pt x="1049" y="427"/>
                  </a:moveTo>
                  <a:lnTo>
                    <a:pt x="860" y="427"/>
                  </a:lnTo>
                  <a:lnTo>
                    <a:pt x="871" y="400"/>
                  </a:lnTo>
                  <a:lnTo>
                    <a:pt x="895" y="377"/>
                  </a:lnTo>
                  <a:lnTo>
                    <a:pt x="921" y="366"/>
                  </a:lnTo>
                  <a:lnTo>
                    <a:pt x="952" y="358"/>
                  </a:lnTo>
                  <a:lnTo>
                    <a:pt x="987" y="366"/>
                  </a:lnTo>
                  <a:lnTo>
                    <a:pt x="1014" y="377"/>
                  </a:lnTo>
                  <a:lnTo>
                    <a:pt x="1037" y="400"/>
                  </a:lnTo>
                  <a:lnTo>
                    <a:pt x="1049" y="427"/>
                  </a:lnTo>
                  <a:lnTo>
                    <a:pt x="1049" y="427"/>
                  </a:lnTo>
                  <a:close/>
                  <a:moveTo>
                    <a:pt x="1577" y="427"/>
                  </a:moveTo>
                  <a:lnTo>
                    <a:pt x="1384" y="427"/>
                  </a:lnTo>
                  <a:lnTo>
                    <a:pt x="1400" y="400"/>
                  </a:lnTo>
                  <a:lnTo>
                    <a:pt x="1423" y="377"/>
                  </a:lnTo>
                  <a:lnTo>
                    <a:pt x="1450" y="366"/>
                  </a:lnTo>
                  <a:lnTo>
                    <a:pt x="1480" y="358"/>
                  </a:lnTo>
                  <a:lnTo>
                    <a:pt x="1511" y="366"/>
                  </a:lnTo>
                  <a:lnTo>
                    <a:pt x="1542" y="377"/>
                  </a:lnTo>
                  <a:lnTo>
                    <a:pt x="1561" y="400"/>
                  </a:lnTo>
                  <a:lnTo>
                    <a:pt x="1577" y="427"/>
                  </a:lnTo>
                  <a:lnTo>
                    <a:pt x="1577" y="427"/>
                  </a:lnTo>
                  <a:close/>
                  <a:moveTo>
                    <a:pt x="1843" y="131"/>
                  </a:moveTo>
                  <a:lnTo>
                    <a:pt x="66" y="131"/>
                  </a:lnTo>
                  <a:lnTo>
                    <a:pt x="66" y="62"/>
                  </a:lnTo>
                  <a:lnTo>
                    <a:pt x="1843" y="62"/>
                  </a:lnTo>
                  <a:lnTo>
                    <a:pt x="1843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509639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2850780" y="492274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18" name="Diamond 5">
            <a:extLst>
              <a:ext uri="{FF2B5EF4-FFF2-40B4-BE49-F238E27FC236}">
                <a16:creationId xmlns:a16="http://schemas.microsoft.com/office/drawing/2014/main" id="{11D8155A-67CE-EFF2-D9DB-835A4CBA1F01}"/>
              </a:ext>
            </a:extLst>
          </p:cNvPr>
          <p:cNvSpPr/>
          <p:nvPr/>
        </p:nvSpPr>
        <p:spPr>
          <a:xfrm>
            <a:off x="5734699" y="1709866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Isosceles Triangle 51">
            <a:extLst>
              <a:ext uri="{FF2B5EF4-FFF2-40B4-BE49-F238E27FC236}">
                <a16:creationId xmlns:a16="http://schemas.microsoft.com/office/drawing/2014/main" id="{7C105C12-7328-1236-7E16-E00F3F954E4D}"/>
              </a:ext>
            </a:extLst>
          </p:cNvPr>
          <p:cNvSpPr/>
          <p:nvPr/>
        </p:nvSpPr>
        <p:spPr>
          <a:xfrm>
            <a:off x="4895945" y="1780400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Isosceles Triangle 57">
            <a:extLst>
              <a:ext uri="{FF2B5EF4-FFF2-40B4-BE49-F238E27FC236}">
                <a16:creationId xmlns:a16="http://schemas.microsoft.com/office/drawing/2014/main" id="{F3DE4459-3512-B313-678E-D864884B3678}"/>
              </a:ext>
            </a:extLst>
          </p:cNvPr>
          <p:cNvSpPr/>
          <p:nvPr/>
        </p:nvSpPr>
        <p:spPr>
          <a:xfrm>
            <a:off x="5736785" y="4737920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21" name="Rectangle 7">
            <a:extLst>
              <a:ext uri="{FF2B5EF4-FFF2-40B4-BE49-F238E27FC236}">
                <a16:creationId xmlns:a16="http://schemas.microsoft.com/office/drawing/2014/main" id="{BEC61FFE-8EFA-20D5-8AD8-E13AB56570D1}"/>
              </a:ext>
            </a:extLst>
          </p:cNvPr>
          <p:cNvSpPr/>
          <p:nvPr/>
        </p:nvSpPr>
        <p:spPr>
          <a:xfrm rot="18900000">
            <a:off x="9208364" y="3872272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Parallelogram 15">
            <a:extLst>
              <a:ext uri="{FF2B5EF4-FFF2-40B4-BE49-F238E27FC236}">
                <a16:creationId xmlns:a16="http://schemas.microsoft.com/office/drawing/2014/main" id="{066D3D2E-6C87-BDAE-E7EE-312F4174A5FE}"/>
              </a:ext>
            </a:extLst>
          </p:cNvPr>
          <p:cNvSpPr/>
          <p:nvPr/>
        </p:nvSpPr>
        <p:spPr>
          <a:xfrm flipH="1">
            <a:off x="4889655" y="4859623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Freeform 19">
            <a:extLst>
              <a:ext uri="{FF2B5EF4-FFF2-40B4-BE49-F238E27FC236}">
                <a16:creationId xmlns:a16="http://schemas.microsoft.com/office/drawing/2014/main" id="{3FDA2326-EBD4-5F44-679F-6BA1D357E0B9}"/>
              </a:ext>
            </a:extLst>
          </p:cNvPr>
          <p:cNvSpPr/>
          <p:nvPr/>
        </p:nvSpPr>
        <p:spPr>
          <a:xfrm>
            <a:off x="7368039" y="3860220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ectangle 30">
            <a:extLst>
              <a:ext uri="{FF2B5EF4-FFF2-40B4-BE49-F238E27FC236}">
                <a16:creationId xmlns:a16="http://schemas.microsoft.com/office/drawing/2014/main" id="{C4C12178-96B7-5CD2-1279-94D453AC270B}"/>
              </a:ext>
            </a:extLst>
          </p:cNvPr>
          <p:cNvSpPr/>
          <p:nvPr/>
        </p:nvSpPr>
        <p:spPr>
          <a:xfrm>
            <a:off x="10686330" y="3818280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666D37EC-1992-37C0-D9B1-1CA8E8804B3A}"/>
              </a:ext>
            </a:extLst>
          </p:cNvPr>
          <p:cNvSpPr/>
          <p:nvPr/>
        </p:nvSpPr>
        <p:spPr>
          <a:xfrm>
            <a:off x="6573453" y="1736430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ectangle 15">
            <a:extLst>
              <a:ext uri="{FF2B5EF4-FFF2-40B4-BE49-F238E27FC236}">
                <a16:creationId xmlns:a16="http://schemas.microsoft.com/office/drawing/2014/main" id="{45111460-D188-622B-1865-0A2E1B5386A6}"/>
              </a:ext>
            </a:extLst>
          </p:cNvPr>
          <p:cNvSpPr/>
          <p:nvPr/>
        </p:nvSpPr>
        <p:spPr>
          <a:xfrm rot="5400000">
            <a:off x="7360313" y="1736429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Pie 24">
            <a:extLst>
              <a:ext uri="{FF2B5EF4-FFF2-40B4-BE49-F238E27FC236}">
                <a16:creationId xmlns:a16="http://schemas.microsoft.com/office/drawing/2014/main" id="{546C978C-E4EB-2B92-CC3E-9F4ED4E55AB3}"/>
              </a:ext>
            </a:extLst>
          </p:cNvPr>
          <p:cNvSpPr/>
          <p:nvPr/>
        </p:nvSpPr>
        <p:spPr>
          <a:xfrm>
            <a:off x="6432556" y="4836698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8" name="Parallelogram 30">
            <a:extLst>
              <a:ext uri="{FF2B5EF4-FFF2-40B4-BE49-F238E27FC236}">
                <a16:creationId xmlns:a16="http://schemas.microsoft.com/office/drawing/2014/main" id="{2F984D54-0BCB-1CD9-0806-622145B3A5FE}"/>
              </a:ext>
            </a:extLst>
          </p:cNvPr>
          <p:cNvSpPr/>
          <p:nvPr/>
        </p:nvSpPr>
        <p:spPr>
          <a:xfrm flipH="1">
            <a:off x="10661087" y="2745480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9" name="Block Arc 14">
            <a:extLst>
              <a:ext uri="{FF2B5EF4-FFF2-40B4-BE49-F238E27FC236}">
                <a16:creationId xmlns:a16="http://schemas.microsoft.com/office/drawing/2014/main" id="{765DE35B-88F4-207F-5702-A0948EF0D6A5}"/>
              </a:ext>
            </a:extLst>
          </p:cNvPr>
          <p:cNvSpPr/>
          <p:nvPr/>
        </p:nvSpPr>
        <p:spPr>
          <a:xfrm rot="16200000">
            <a:off x="8147987" y="1688326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0" name="Block Arc 41">
            <a:extLst>
              <a:ext uri="{FF2B5EF4-FFF2-40B4-BE49-F238E27FC236}">
                <a16:creationId xmlns:a16="http://schemas.microsoft.com/office/drawing/2014/main" id="{EAF5CDD7-601C-89D2-FDFE-52C771CE088F}"/>
              </a:ext>
            </a:extLst>
          </p:cNvPr>
          <p:cNvSpPr/>
          <p:nvPr/>
        </p:nvSpPr>
        <p:spPr>
          <a:xfrm>
            <a:off x="9031180" y="1642016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1" name="Right Triangle 17">
            <a:extLst>
              <a:ext uri="{FF2B5EF4-FFF2-40B4-BE49-F238E27FC236}">
                <a16:creationId xmlns:a16="http://schemas.microsoft.com/office/drawing/2014/main" id="{9E55664A-5B50-40B3-99F5-D572F0C4F8E3}"/>
              </a:ext>
            </a:extLst>
          </p:cNvPr>
          <p:cNvSpPr/>
          <p:nvPr/>
        </p:nvSpPr>
        <p:spPr>
          <a:xfrm>
            <a:off x="7328375" y="4818673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2" name="Oval 27">
            <a:extLst>
              <a:ext uri="{FF2B5EF4-FFF2-40B4-BE49-F238E27FC236}">
                <a16:creationId xmlns:a16="http://schemas.microsoft.com/office/drawing/2014/main" id="{BA047CF0-09AE-A17C-28B1-B8374AAA2AF4}"/>
              </a:ext>
            </a:extLst>
          </p:cNvPr>
          <p:cNvSpPr/>
          <p:nvPr/>
        </p:nvSpPr>
        <p:spPr>
          <a:xfrm>
            <a:off x="4041125" y="5686898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3" name="Parallelogram 15">
            <a:extLst>
              <a:ext uri="{FF2B5EF4-FFF2-40B4-BE49-F238E27FC236}">
                <a16:creationId xmlns:a16="http://schemas.microsoft.com/office/drawing/2014/main" id="{9A94381F-852F-1A46-78D6-CDC2873D28F6}"/>
              </a:ext>
            </a:extLst>
          </p:cNvPr>
          <p:cNvSpPr/>
          <p:nvPr/>
        </p:nvSpPr>
        <p:spPr>
          <a:xfrm rot="16200000">
            <a:off x="8159492" y="3762845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4" name="Round Same Side Corner Rectangle 21">
            <a:extLst>
              <a:ext uri="{FF2B5EF4-FFF2-40B4-BE49-F238E27FC236}">
                <a16:creationId xmlns:a16="http://schemas.microsoft.com/office/drawing/2014/main" id="{EFCE8744-8B46-CEC4-4A21-9945E96DB4F8}"/>
              </a:ext>
            </a:extLst>
          </p:cNvPr>
          <p:cNvSpPr/>
          <p:nvPr/>
        </p:nvSpPr>
        <p:spPr>
          <a:xfrm rot="10800000">
            <a:off x="8933692" y="2761646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5" name="Oval 26">
            <a:extLst>
              <a:ext uri="{FF2B5EF4-FFF2-40B4-BE49-F238E27FC236}">
                <a16:creationId xmlns:a16="http://schemas.microsoft.com/office/drawing/2014/main" id="{A5502B6D-CC72-3AA3-F072-2A35685E9642}"/>
              </a:ext>
            </a:extLst>
          </p:cNvPr>
          <p:cNvSpPr/>
          <p:nvPr/>
        </p:nvSpPr>
        <p:spPr>
          <a:xfrm>
            <a:off x="6589571" y="3804989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6" name="Freeform 32">
            <a:extLst>
              <a:ext uri="{FF2B5EF4-FFF2-40B4-BE49-F238E27FC236}">
                <a16:creationId xmlns:a16="http://schemas.microsoft.com/office/drawing/2014/main" id="{59308B2A-3D57-9FD0-13EA-8C0184914421}"/>
              </a:ext>
            </a:extLst>
          </p:cNvPr>
          <p:cNvSpPr/>
          <p:nvPr/>
        </p:nvSpPr>
        <p:spPr>
          <a:xfrm>
            <a:off x="3982852" y="1698574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7" name="Rounded Rectangle 10">
            <a:extLst>
              <a:ext uri="{FF2B5EF4-FFF2-40B4-BE49-F238E27FC236}">
                <a16:creationId xmlns:a16="http://schemas.microsoft.com/office/drawing/2014/main" id="{BF711CAD-23B9-DD39-6C17-2D38A5B7F804}"/>
              </a:ext>
            </a:extLst>
          </p:cNvPr>
          <p:cNvSpPr/>
          <p:nvPr/>
        </p:nvSpPr>
        <p:spPr>
          <a:xfrm>
            <a:off x="8156831" y="2733701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8" name="Rounded Rectangle 32">
            <a:extLst>
              <a:ext uri="{FF2B5EF4-FFF2-40B4-BE49-F238E27FC236}">
                <a16:creationId xmlns:a16="http://schemas.microsoft.com/office/drawing/2014/main" id="{25E2495E-E4FA-F783-20B7-98831CD277C1}"/>
              </a:ext>
            </a:extLst>
          </p:cNvPr>
          <p:cNvSpPr/>
          <p:nvPr/>
        </p:nvSpPr>
        <p:spPr>
          <a:xfrm>
            <a:off x="9802223" y="3841169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9" name="Trapezoid 13">
            <a:extLst>
              <a:ext uri="{FF2B5EF4-FFF2-40B4-BE49-F238E27FC236}">
                <a16:creationId xmlns:a16="http://schemas.microsoft.com/office/drawing/2014/main" id="{7FF43C98-6823-63D6-4B6E-363206013BA3}"/>
              </a:ext>
            </a:extLst>
          </p:cNvPr>
          <p:cNvSpPr/>
          <p:nvPr/>
        </p:nvSpPr>
        <p:spPr>
          <a:xfrm>
            <a:off x="4946845" y="2755957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0" name="Rounded Rectangle 7">
            <a:extLst>
              <a:ext uri="{FF2B5EF4-FFF2-40B4-BE49-F238E27FC236}">
                <a16:creationId xmlns:a16="http://schemas.microsoft.com/office/drawing/2014/main" id="{7F5F857E-8A7D-257D-4645-92E48332059A}"/>
              </a:ext>
            </a:extLst>
          </p:cNvPr>
          <p:cNvSpPr/>
          <p:nvPr/>
        </p:nvSpPr>
        <p:spPr>
          <a:xfrm>
            <a:off x="7480845" y="2745218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1" name="Rectangle 18">
            <a:extLst>
              <a:ext uri="{FF2B5EF4-FFF2-40B4-BE49-F238E27FC236}">
                <a16:creationId xmlns:a16="http://schemas.microsoft.com/office/drawing/2014/main" id="{A20AD24C-570A-BDD2-C485-C5EF2283F25D}"/>
              </a:ext>
            </a:extLst>
          </p:cNvPr>
          <p:cNvSpPr/>
          <p:nvPr/>
        </p:nvSpPr>
        <p:spPr>
          <a:xfrm>
            <a:off x="5881381" y="2784889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2" name="Rounded Rectangle 25">
            <a:extLst>
              <a:ext uri="{FF2B5EF4-FFF2-40B4-BE49-F238E27FC236}">
                <a16:creationId xmlns:a16="http://schemas.microsoft.com/office/drawing/2014/main" id="{33B17924-F281-EFB0-B14F-F4374E4106C1}"/>
              </a:ext>
            </a:extLst>
          </p:cNvPr>
          <p:cNvSpPr/>
          <p:nvPr/>
        </p:nvSpPr>
        <p:spPr>
          <a:xfrm>
            <a:off x="6777127" y="2769736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3" name="Chord 14">
            <a:extLst>
              <a:ext uri="{FF2B5EF4-FFF2-40B4-BE49-F238E27FC236}">
                <a16:creationId xmlns:a16="http://schemas.microsoft.com/office/drawing/2014/main" id="{B6DDA25B-D08D-7519-099B-15BB320AA054}"/>
              </a:ext>
            </a:extLst>
          </p:cNvPr>
          <p:cNvSpPr/>
          <p:nvPr/>
        </p:nvSpPr>
        <p:spPr>
          <a:xfrm>
            <a:off x="5542574" y="5753052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4" name="Rounded Rectangle 6">
            <a:extLst>
              <a:ext uri="{FF2B5EF4-FFF2-40B4-BE49-F238E27FC236}">
                <a16:creationId xmlns:a16="http://schemas.microsoft.com/office/drawing/2014/main" id="{1618831B-5C14-B490-03A0-11B95A081209}"/>
              </a:ext>
            </a:extLst>
          </p:cNvPr>
          <p:cNvSpPr/>
          <p:nvPr/>
        </p:nvSpPr>
        <p:spPr>
          <a:xfrm>
            <a:off x="4034002" y="2689350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5" name="Oval 66">
            <a:extLst>
              <a:ext uri="{FF2B5EF4-FFF2-40B4-BE49-F238E27FC236}">
                <a16:creationId xmlns:a16="http://schemas.microsoft.com/office/drawing/2014/main" id="{DCFA9BCC-CF76-39BF-0478-2F1AE061AE51}"/>
              </a:ext>
            </a:extLst>
          </p:cNvPr>
          <p:cNvSpPr/>
          <p:nvPr/>
        </p:nvSpPr>
        <p:spPr>
          <a:xfrm rot="20700000">
            <a:off x="5760165" y="3851920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6" name="Isosceles Triangle 13">
            <a:extLst>
              <a:ext uri="{FF2B5EF4-FFF2-40B4-BE49-F238E27FC236}">
                <a16:creationId xmlns:a16="http://schemas.microsoft.com/office/drawing/2014/main" id="{D4429A7C-82B9-2F1F-BAD0-6E4E94747C59}"/>
              </a:ext>
            </a:extLst>
          </p:cNvPr>
          <p:cNvSpPr/>
          <p:nvPr/>
        </p:nvSpPr>
        <p:spPr>
          <a:xfrm rot="10800000">
            <a:off x="4810849" y="5703657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7" name="Smiley Face 14">
            <a:extLst>
              <a:ext uri="{FF2B5EF4-FFF2-40B4-BE49-F238E27FC236}">
                <a16:creationId xmlns:a16="http://schemas.microsoft.com/office/drawing/2014/main" id="{470F8773-F597-02A4-1B36-E05FC69A3F00}"/>
              </a:ext>
            </a:extLst>
          </p:cNvPr>
          <p:cNvSpPr/>
          <p:nvPr/>
        </p:nvSpPr>
        <p:spPr>
          <a:xfrm>
            <a:off x="7239671" y="57965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8" name="Smiley Face 12">
            <a:extLst>
              <a:ext uri="{FF2B5EF4-FFF2-40B4-BE49-F238E27FC236}">
                <a16:creationId xmlns:a16="http://schemas.microsoft.com/office/drawing/2014/main" id="{BC496C4B-C9AC-5016-4CBE-6880E65824E7}"/>
              </a:ext>
            </a:extLst>
          </p:cNvPr>
          <p:cNvSpPr/>
          <p:nvPr/>
        </p:nvSpPr>
        <p:spPr>
          <a:xfrm>
            <a:off x="9783251" y="57965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9" name="Smiley Face 15">
            <a:extLst>
              <a:ext uri="{FF2B5EF4-FFF2-40B4-BE49-F238E27FC236}">
                <a16:creationId xmlns:a16="http://schemas.microsoft.com/office/drawing/2014/main" id="{79226DCA-EC47-7A4D-37FB-C34D9DA661FD}"/>
              </a:ext>
            </a:extLst>
          </p:cNvPr>
          <p:cNvSpPr/>
          <p:nvPr/>
        </p:nvSpPr>
        <p:spPr>
          <a:xfrm>
            <a:off x="8091624" y="57996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7">
            <a:extLst>
              <a:ext uri="{FF2B5EF4-FFF2-40B4-BE49-F238E27FC236}">
                <a16:creationId xmlns:a16="http://schemas.microsoft.com/office/drawing/2014/main" id="{11DE5196-0708-DAE2-923C-16755BDFE1DB}"/>
              </a:ext>
            </a:extLst>
          </p:cNvPr>
          <p:cNvSpPr/>
          <p:nvPr/>
        </p:nvSpPr>
        <p:spPr>
          <a:xfrm>
            <a:off x="10635205" y="5793138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1" name="Smiley Face 14">
            <a:extLst>
              <a:ext uri="{FF2B5EF4-FFF2-40B4-BE49-F238E27FC236}">
                <a16:creationId xmlns:a16="http://schemas.microsoft.com/office/drawing/2014/main" id="{14717D26-5565-8704-65C2-608B91ADDA5A}"/>
              </a:ext>
            </a:extLst>
          </p:cNvPr>
          <p:cNvSpPr/>
          <p:nvPr/>
        </p:nvSpPr>
        <p:spPr>
          <a:xfrm>
            <a:off x="8937437" y="57996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2" name="Rectangle 16">
            <a:extLst>
              <a:ext uri="{FF2B5EF4-FFF2-40B4-BE49-F238E27FC236}">
                <a16:creationId xmlns:a16="http://schemas.microsoft.com/office/drawing/2014/main" id="{B4D1B03D-57E3-4528-5F3C-74B95AF1C1E6}"/>
              </a:ext>
            </a:extLst>
          </p:cNvPr>
          <p:cNvSpPr/>
          <p:nvPr/>
        </p:nvSpPr>
        <p:spPr>
          <a:xfrm rot="2700000">
            <a:off x="4948327" y="3737864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A011D0C1-382E-DE2F-EACB-0354E9B29C49}"/>
              </a:ext>
            </a:extLst>
          </p:cNvPr>
          <p:cNvSpPr/>
          <p:nvPr/>
        </p:nvSpPr>
        <p:spPr>
          <a:xfrm>
            <a:off x="4023803" y="3762961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4" name="Round Same Side Corner Rectangle 6">
            <a:extLst>
              <a:ext uri="{FF2B5EF4-FFF2-40B4-BE49-F238E27FC236}">
                <a16:creationId xmlns:a16="http://schemas.microsoft.com/office/drawing/2014/main" id="{ED380EC8-6CEC-48A0-A122-8D5FEFC0683F}"/>
              </a:ext>
            </a:extLst>
          </p:cNvPr>
          <p:cNvSpPr/>
          <p:nvPr/>
        </p:nvSpPr>
        <p:spPr>
          <a:xfrm rot="2700000">
            <a:off x="6601657" y="5694196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5" name="Frame 17">
            <a:extLst>
              <a:ext uri="{FF2B5EF4-FFF2-40B4-BE49-F238E27FC236}">
                <a16:creationId xmlns:a16="http://schemas.microsoft.com/office/drawing/2014/main" id="{21FD28B3-F3B8-01D7-91C8-E3F4D68F24E5}"/>
              </a:ext>
            </a:extLst>
          </p:cNvPr>
          <p:cNvSpPr/>
          <p:nvPr/>
        </p:nvSpPr>
        <p:spPr>
          <a:xfrm>
            <a:off x="3998864" y="4831131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6" name="Rounded Rectangle 5">
            <a:extLst>
              <a:ext uri="{FF2B5EF4-FFF2-40B4-BE49-F238E27FC236}">
                <a16:creationId xmlns:a16="http://schemas.microsoft.com/office/drawing/2014/main" id="{CAE35E56-9C12-0E45-42A6-56EA491D74EC}"/>
              </a:ext>
            </a:extLst>
          </p:cNvPr>
          <p:cNvSpPr/>
          <p:nvPr/>
        </p:nvSpPr>
        <p:spPr>
          <a:xfrm flipH="1">
            <a:off x="9725049" y="2771820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7" name="Teardrop 1">
            <a:extLst>
              <a:ext uri="{FF2B5EF4-FFF2-40B4-BE49-F238E27FC236}">
                <a16:creationId xmlns:a16="http://schemas.microsoft.com/office/drawing/2014/main" id="{5FC4153F-1A79-A1F6-4C84-F7F74AB82390}"/>
              </a:ext>
            </a:extLst>
          </p:cNvPr>
          <p:cNvSpPr/>
          <p:nvPr/>
        </p:nvSpPr>
        <p:spPr>
          <a:xfrm rot="18805991">
            <a:off x="9749321" y="1757062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8" name="Rectangle 130">
            <a:extLst>
              <a:ext uri="{FF2B5EF4-FFF2-40B4-BE49-F238E27FC236}">
                <a16:creationId xmlns:a16="http://schemas.microsoft.com/office/drawing/2014/main" id="{CACCEDC4-F124-CB64-1EB1-F64EE498D442}"/>
              </a:ext>
            </a:extLst>
          </p:cNvPr>
          <p:cNvSpPr/>
          <p:nvPr/>
        </p:nvSpPr>
        <p:spPr>
          <a:xfrm>
            <a:off x="10555449" y="1757128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9" name="Right Triangle 17">
            <a:extLst>
              <a:ext uri="{FF2B5EF4-FFF2-40B4-BE49-F238E27FC236}">
                <a16:creationId xmlns:a16="http://schemas.microsoft.com/office/drawing/2014/main" id="{8DA22ED8-997E-CB05-4965-5B45F9304AF2}"/>
              </a:ext>
            </a:extLst>
          </p:cNvPr>
          <p:cNvSpPr>
            <a:spLocks noChangeAspect="1"/>
          </p:cNvSpPr>
          <p:nvPr/>
        </p:nvSpPr>
        <p:spPr>
          <a:xfrm>
            <a:off x="8986102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0" name="Right Triangle 17">
            <a:extLst>
              <a:ext uri="{FF2B5EF4-FFF2-40B4-BE49-F238E27FC236}">
                <a16:creationId xmlns:a16="http://schemas.microsoft.com/office/drawing/2014/main" id="{1A922086-1508-0F0D-BF9F-84DDA627FB3E}"/>
              </a:ext>
            </a:extLst>
          </p:cNvPr>
          <p:cNvSpPr>
            <a:spLocks noChangeAspect="1"/>
          </p:cNvSpPr>
          <p:nvPr/>
        </p:nvSpPr>
        <p:spPr>
          <a:xfrm>
            <a:off x="8111060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1" name="Right Triangle 17">
            <a:extLst>
              <a:ext uri="{FF2B5EF4-FFF2-40B4-BE49-F238E27FC236}">
                <a16:creationId xmlns:a16="http://schemas.microsoft.com/office/drawing/2014/main" id="{E36F5917-04E7-190B-1F36-E1F30117F2C6}"/>
              </a:ext>
            </a:extLst>
          </p:cNvPr>
          <p:cNvSpPr>
            <a:spLocks noChangeAspect="1"/>
          </p:cNvSpPr>
          <p:nvPr/>
        </p:nvSpPr>
        <p:spPr>
          <a:xfrm>
            <a:off x="9861144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2" name="Oval 44">
            <a:extLst>
              <a:ext uri="{FF2B5EF4-FFF2-40B4-BE49-F238E27FC236}">
                <a16:creationId xmlns:a16="http://schemas.microsoft.com/office/drawing/2014/main" id="{8CD21AD8-90BB-8051-C69C-FBB58B6C874F}"/>
              </a:ext>
            </a:extLst>
          </p:cNvPr>
          <p:cNvSpPr>
            <a:spLocks noChangeAspect="1"/>
          </p:cNvSpPr>
          <p:nvPr/>
        </p:nvSpPr>
        <p:spPr>
          <a:xfrm>
            <a:off x="10736185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811450" y="620614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212" name="Freeform 47">
            <a:extLst>
              <a:ext uri="{FF2B5EF4-FFF2-40B4-BE49-F238E27FC236}">
                <a16:creationId xmlns:a16="http://schemas.microsoft.com/office/drawing/2014/main" id="{D7846351-157D-9F40-D7C7-BD855D91F6D1}"/>
              </a:ext>
            </a:extLst>
          </p:cNvPr>
          <p:cNvSpPr>
            <a:spLocks noChangeAspect="1"/>
          </p:cNvSpPr>
          <p:nvPr/>
        </p:nvSpPr>
        <p:spPr>
          <a:xfrm>
            <a:off x="3561533" y="1860505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3" name="Freeform 48">
            <a:extLst>
              <a:ext uri="{FF2B5EF4-FFF2-40B4-BE49-F238E27FC236}">
                <a16:creationId xmlns:a16="http://schemas.microsoft.com/office/drawing/2014/main" id="{4A48B21F-158B-E04D-38FD-11585BE1E797}"/>
              </a:ext>
            </a:extLst>
          </p:cNvPr>
          <p:cNvSpPr>
            <a:spLocks noChangeAspect="1"/>
          </p:cNvSpPr>
          <p:nvPr/>
        </p:nvSpPr>
        <p:spPr>
          <a:xfrm>
            <a:off x="4408675" y="1904793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4" name="Freeform 49">
            <a:extLst>
              <a:ext uri="{FF2B5EF4-FFF2-40B4-BE49-F238E27FC236}">
                <a16:creationId xmlns:a16="http://schemas.microsoft.com/office/drawing/2014/main" id="{CB02A328-6A7B-88DF-D8C2-C06CDE1FA440}"/>
              </a:ext>
            </a:extLst>
          </p:cNvPr>
          <p:cNvSpPr>
            <a:spLocks noChangeAspect="1"/>
          </p:cNvSpPr>
          <p:nvPr/>
        </p:nvSpPr>
        <p:spPr>
          <a:xfrm>
            <a:off x="6126105" y="1889959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5" name="Freeform 50">
            <a:extLst>
              <a:ext uri="{FF2B5EF4-FFF2-40B4-BE49-F238E27FC236}">
                <a16:creationId xmlns:a16="http://schemas.microsoft.com/office/drawing/2014/main" id="{A37CCD3A-D43B-C38D-3B37-3CC1178D7CE1}"/>
              </a:ext>
            </a:extLst>
          </p:cNvPr>
          <p:cNvSpPr>
            <a:spLocks noChangeAspect="1"/>
          </p:cNvSpPr>
          <p:nvPr/>
        </p:nvSpPr>
        <p:spPr>
          <a:xfrm>
            <a:off x="5246660" y="1901713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6" name="Teardrop 9">
            <a:extLst>
              <a:ext uri="{FF2B5EF4-FFF2-40B4-BE49-F238E27FC236}">
                <a16:creationId xmlns:a16="http://schemas.microsoft.com/office/drawing/2014/main" id="{A43354FB-A11A-0B40-7846-BA870BD60913}"/>
              </a:ext>
            </a:extLst>
          </p:cNvPr>
          <p:cNvSpPr>
            <a:spLocks noChangeAspect="1"/>
          </p:cNvSpPr>
          <p:nvPr/>
        </p:nvSpPr>
        <p:spPr>
          <a:xfrm rot="18900000">
            <a:off x="6971429" y="2925086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7" name="Freeform 97">
            <a:extLst>
              <a:ext uri="{FF2B5EF4-FFF2-40B4-BE49-F238E27FC236}">
                <a16:creationId xmlns:a16="http://schemas.microsoft.com/office/drawing/2014/main" id="{02D8A346-F35E-D252-16AC-43B360C4649C}"/>
              </a:ext>
            </a:extLst>
          </p:cNvPr>
          <p:cNvSpPr>
            <a:spLocks noChangeAspect="1"/>
          </p:cNvSpPr>
          <p:nvPr/>
        </p:nvSpPr>
        <p:spPr>
          <a:xfrm>
            <a:off x="7691481" y="1894094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8" name="Donut 22">
            <a:extLst>
              <a:ext uri="{FF2B5EF4-FFF2-40B4-BE49-F238E27FC236}">
                <a16:creationId xmlns:a16="http://schemas.microsoft.com/office/drawing/2014/main" id="{BFC59A76-BD96-0A7C-6164-8D0BF7BF74CC}"/>
              </a:ext>
            </a:extLst>
          </p:cNvPr>
          <p:cNvSpPr>
            <a:spLocks noChangeAspect="1"/>
          </p:cNvSpPr>
          <p:nvPr/>
        </p:nvSpPr>
        <p:spPr>
          <a:xfrm>
            <a:off x="9408102" y="1989727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9" name="Freeform 99">
            <a:extLst>
              <a:ext uri="{FF2B5EF4-FFF2-40B4-BE49-F238E27FC236}">
                <a16:creationId xmlns:a16="http://schemas.microsoft.com/office/drawing/2014/main" id="{BADC9778-7AA9-50F7-8169-96BA8890C264}"/>
              </a:ext>
            </a:extLst>
          </p:cNvPr>
          <p:cNvSpPr>
            <a:spLocks noChangeAspect="1"/>
          </p:cNvSpPr>
          <p:nvPr/>
        </p:nvSpPr>
        <p:spPr>
          <a:xfrm>
            <a:off x="7033483" y="1882191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0" name="Oval 10">
            <a:extLst>
              <a:ext uri="{FF2B5EF4-FFF2-40B4-BE49-F238E27FC236}">
                <a16:creationId xmlns:a16="http://schemas.microsoft.com/office/drawing/2014/main" id="{3E7BEB77-2E2C-D358-6B9E-3390DF3E5D39}"/>
              </a:ext>
            </a:extLst>
          </p:cNvPr>
          <p:cNvSpPr/>
          <p:nvPr/>
        </p:nvSpPr>
        <p:spPr>
          <a:xfrm>
            <a:off x="8590975" y="1883208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1" name="Freeform 101">
            <a:extLst>
              <a:ext uri="{FF2B5EF4-FFF2-40B4-BE49-F238E27FC236}">
                <a16:creationId xmlns:a16="http://schemas.microsoft.com/office/drawing/2014/main" id="{42F2CE96-4148-9AED-849B-9F1B692FE0D8}"/>
              </a:ext>
            </a:extLst>
          </p:cNvPr>
          <p:cNvSpPr/>
          <p:nvPr/>
        </p:nvSpPr>
        <p:spPr>
          <a:xfrm>
            <a:off x="10311208" y="1935898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2" name="Group 102">
            <a:extLst>
              <a:ext uri="{FF2B5EF4-FFF2-40B4-BE49-F238E27FC236}">
                <a16:creationId xmlns:a16="http://schemas.microsoft.com/office/drawing/2014/main" id="{3740109A-DD6E-7CBE-6F9C-C43EDF8220D1}"/>
              </a:ext>
            </a:extLst>
          </p:cNvPr>
          <p:cNvGrpSpPr>
            <a:grpSpLocks noChangeAspect="1"/>
          </p:cNvGrpSpPr>
          <p:nvPr/>
        </p:nvGrpSpPr>
        <p:grpSpPr>
          <a:xfrm>
            <a:off x="7838167" y="2879044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223" name="Freeform 103">
              <a:extLst>
                <a:ext uri="{FF2B5EF4-FFF2-40B4-BE49-F238E27FC236}">
                  <a16:creationId xmlns:a16="http://schemas.microsoft.com/office/drawing/2014/main" id="{099B0D68-54F8-D4FA-CBD5-500476B0C6FD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4" name="Freeform 104">
              <a:extLst>
                <a:ext uri="{FF2B5EF4-FFF2-40B4-BE49-F238E27FC236}">
                  <a16:creationId xmlns:a16="http://schemas.microsoft.com/office/drawing/2014/main" id="{B5169D0A-F5D6-B7DA-94CA-1F5AA04368DA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5" name="Freeform 105">
              <a:extLst>
                <a:ext uri="{FF2B5EF4-FFF2-40B4-BE49-F238E27FC236}">
                  <a16:creationId xmlns:a16="http://schemas.microsoft.com/office/drawing/2014/main" id="{F4795923-82B8-EF0E-D1D4-B5E5D1F8407B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6" name="Freeform 106">
              <a:extLst>
                <a:ext uri="{FF2B5EF4-FFF2-40B4-BE49-F238E27FC236}">
                  <a16:creationId xmlns:a16="http://schemas.microsoft.com/office/drawing/2014/main" id="{EFF32A57-D6AB-ED0A-5F1E-CE55BE1DBE99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27" name="Freeform 107">
            <a:extLst>
              <a:ext uri="{FF2B5EF4-FFF2-40B4-BE49-F238E27FC236}">
                <a16:creationId xmlns:a16="http://schemas.microsoft.com/office/drawing/2014/main" id="{4A9742E1-D120-BA8D-4908-991470D9FDEE}"/>
              </a:ext>
            </a:extLst>
          </p:cNvPr>
          <p:cNvSpPr>
            <a:spLocks noChangeAspect="1"/>
          </p:cNvSpPr>
          <p:nvPr/>
        </p:nvSpPr>
        <p:spPr>
          <a:xfrm>
            <a:off x="8749355" y="2879044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8" name="Freeform 108">
            <a:extLst>
              <a:ext uri="{FF2B5EF4-FFF2-40B4-BE49-F238E27FC236}">
                <a16:creationId xmlns:a16="http://schemas.microsoft.com/office/drawing/2014/main" id="{BFDA219D-4AE5-B09C-7355-DC74762FEBA5}"/>
              </a:ext>
            </a:extLst>
          </p:cNvPr>
          <p:cNvSpPr/>
          <p:nvPr/>
        </p:nvSpPr>
        <p:spPr>
          <a:xfrm>
            <a:off x="5260640" y="2866673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9" name="Oval 8">
            <a:extLst>
              <a:ext uri="{FF2B5EF4-FFF2-40B4-BE49-F238E27FC236}">
                <a16:creationId xmlns:a16="http://schemas.microsoft.com/office/drawing/2014/main" id="{27EF0146-E7FD-C58E-6EAE-C043CC782915}"/>
              </a:ext>
            </a:extLst>
          </p:cNvPr>
          <p:cNvSpPr/>
          <p:nvPr/>
        </p:nvSpPr>
        <p:spPr>
          <a:xfrm>
            <a:off x="6097981" y="2879015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0" name="Group 110">
            <a:extLst>
              <a:ext uri="{FF2B5EF4-FFF2-40B4-BE49-F238E27FC236}">
                <a16:creationId xmlns:a16="http://schemas.microsoft.com/office/drawing/2014/main" id="{8542D2F9-9F2A-DEDD-D585-38BB57CD908E}"/>
              </a:ext>
            </a:extLst>
          </p:cNvPr>
          <p:cNvGrpSpPr/>
          <p:nvPr/>
        </p:nvGrpSpPr>
        <p:grpSpPr>
          <a:xfrm>
            <a:off x="4422654" y="2866673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1" name="Freeform 111">
              <a:extLst>
                <a:ext uri="{FF2B5EF4-FFF2-40B4-BE49-F238E27FC236}">
                  <a16:creationId xmlns:a16="http://schemas.microsoft.com/office/drawing/2014/main" id="{AB640C6E-EBE3-2DA8-A1B4-86A12D8EBE8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2" name="Oval 37">
              <a:extLst>
                <a:ext uri="{FF2B5EF4-FFF2-40B4-BE49-F238E27FC236}">
                  <a16:creationId xmlns:a16="http://schemas.microsoft.com/office/drawing/2014/main" id="{CD097061-CCEB-56F9-E26D-EB8FC8FDBE7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3" name="Rectangle 19">
            <a:extLst>
              <a:ext uri="{FF2B5EF4-FFF2-40B4-BE49-F238E27FC236}">
                <a16:creationId xmlns:a16="http://schemas.microsoft.com/office/drawing/2014/main" id="{31263075-8A0B-FB4B-6D83-A62884A29AD0}"/>
              </a:ext>
            </a:extLst>
          </p:cNvPr>
          <p:cNvSpPr/>
          <p:nvPr/>
        </p:nvSpPr>
        <p:spPr>
          <a:xfrm>
            <a:off x="3601725" y="2896765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4" name="Freeform 114">
            <a:extLst>
              <a:ext uri="{FF2B5EF4-FFF2-40B4-BE49-F238E27FC236}">
                <a16:creationId xmlns:a16="http://schemas.microsoft.com/office/drawing/2014/main" id="{5AA21058-AAD5-42D0-4BB2-85B94804D651}"/>
              </a:ext>
            </a:extLst>
          </p:cNvPr>
          <p:cNvSpPr>
            <a:spLocks noChangeAspect="1"/>
          </p:cNvSpPr>
          <p:nvPr/>
        </p:nvSpPr>
        <p:spPr>
          <a:xfrm>
            <a:off x="9398319" y="2879044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5" name="Rounded Rectangle 31">
            <a:extLst>
              <a:ext uri="{FF2B5EF4-FFF2-40B4-BE49-F238E27FC236}">
                <a16:creationId xmlns:a16="http://schemas.microsoft.com/office/drawing/2014/main" id="{16CDE446-6CF2-99C6-7866-79C9F794D78E}"/>
              </a:ext>
            </a:extLst>
          </p:cNvPr>
          <p:cNvSpPr>
            <a:spLocks noChangeAspect="1"/>
          </p:cNvSpPr>
          <p:nvPr/>
        </p:nvSpPr>
        <p:spPr>
          <a:xfrm>
            <a:off x="3640283" y="4020949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6" name="Oval 47">
            <a:extLst>
              <a:ext uri="{FF2B5EF4-FFF2-40B4-BE49-F238E27FC236}">
                <a16:creationId xmlns:a16="http://schemas.microsoft.com/office/drawing/2014/main" id="{D3016349-26B3-28ED-FEB2-2AA7CD002E5D}"/>
              </a:ext>
            </a:extLst>
          </p:cNvPr>
          <p:cNvSpPr>
            <a:spLocks noChangeAspect="1"/>
          </p:cNvSpPr>
          <p:nvPr/>
        </p:nvSpPr>
        <p:spPr>
          <a:xfrm>
            <a:off x="10188647" y="2879044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7" name="Oval 50">
            <a:extLst>
              <a:ext uri="{FF2B5EF4-FFF2-40B4-BE49-F238E27FC236}">
                <a16:creationId xmlns:a16="http://schemas.microsoft.com/office/drawing/2014/main" id="{71556B66-A003-0C1C-945A-1768169E4107}"/>
              </a:ext>
            </a:extLst>
          </p:cNvPr>
          <p:cNvSpPr>
            <a:spLocks noChangeAspect="1"/>
          </p:cNvSpPr>
          <p:nvPr/>
        </p:nvSpPr>
        <p:spPr>
          <a:xfrm>
            <a:off x="4439035" y="4020949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8" name="Heart 17">
            <a:extLst>
              <a:ext uri="{FF2B5EF4-FFF2-40B4-BE49-F238E27FC236}">
                <a16:creationId xmlns:a16="http://schemas.microsoft.com/office/drawing/2014/main" id="{5E45826C-0A8F-8E15-B467-1889254DA4A2}"/>
              </a:ext>
            </a:extLst>
          </p:cNvPr>
          <p:cNvSpPr/>
          <p:nvPr/>
        </p:nvSpPr>
        <p:spPr>
          <a:xfrm>
            <a:off x="6977217" y="4038439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9" name="Rounded Rectangle 25">
            <a:extLst>
              <a:ext uri="{FF2B5EF4-FFF2-40B4-BE49-F238E27FC236}">
                <a16:creationId xmlns:a16="http://schemas.microsoft.com/office/drawing/2014/main" id="{FF88D1C4-4979-52E2-3658-06F2F127EFEB}"/>
              </a:ext>
            </a:extLst>
          </p:cNvPr>
          <p:cNvSpPr/>
          <p:nvPr/>
        </p:nvSpPr>
        <p:spPr>
          <a:xfrm>
            <a:off x="6112721" y="4076140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0" name="Chord 32">
            <a:extLst>
              <a:ext uri="{FF2B5EF4-FFF2-40B4-BE49-F238E27FC236}">
                <a16:creationId xmlns:a16="http://schemas.microsoft.com/office/drawing/2014/main" id="{EDAF640B-9658-EB82-2234-F5B3FFDAE04B}"/>
              </a:ext>
            </a:extLst>
          </p:cNvPr>
          <p:cNvSpPr/>
          <p:nvPr/>
        </p:nvSpPr>
        <p:spPr>
          <a:xfrm>
            <a:off x="5262731" y="4039203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1" name="Rounded Rectangle 40">
            <a:extLst>
              <a:ext uri="{FF2B5EF4-FFF2-40B4-BE49-F238E27FC236}">
                <a16:creationId xmlns:a16="http://schemas.microsoft.com/office/drawing/2014/main" id="{48BC360C-8E11-5F8C-8193-C00C98C7216B}"/>
              </a:ext>
            </a:extLst>
          </p:cNvPr>
          <p:cNvSpPr/>
          <p:nvPr/>
        </p:nvSpPr>
        <p:spPr>
          <a:xfrm rot="2942052">
            <a:off x="7769732" y="4039785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2" name="Rounded Rectangle 7">
            <a:extLst>
              <a:ext uri="{FF2B5EF4-FFF2-40B4-BE49-F238E27FC236}">
                <a16:creationId xmlns:a16="http://schemas.microsoft.com/office/drawing/2014/main" id="{E3965DB7-DEE6-3F59-67A5-ADE39CFA8A93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5430289" y="5071931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3" name="Rounded Rectangle 17">
            <a:extLst>
              <a:ext uri="{FF2B5EF4-FFF2-40B4-BE49-F238E27FC236}">
                <a16:creationId xmlns:a16="http://schemas.microsoft.com/office/drawing/2014/main" id="{FDB4A8E7-3B3B-A999-4B4C-096C7CCC5BA9}"/>
              </a:ext>
            </a:extLst>
          </p:cNvPr>
          <p:cNvSpPr>
            <a:spLocks noChangeAspect="1"/>
          </p:cNvSpPr>
          <p:nvPr/>
        </p:nvSpPr>
        <p:spPr>
          <a:xfrm>
            <a:off x="10287059" y="4020949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4" name="Oval 21">
            <a:extLst>
              <a:ext uri="{FF2B5EF4-FFF2-40B4-BE49-F238E27FC236}">
                <a16:creationId xmlns:a16="http://schemas.microsoft.com/office/drawing/2014/main" id="{9352693C-A9A9-4A96-811C-902822EED446}"/>
              </a:ext>
            </a:extLst>
          </p:cNvPr>
          <p:cNvSpPr>
            <a:spLocks noChangeAspect="1"/>
          </p:cNvSpPr>
          <p:nvPr/>
        </p:nvSpPr>
        <p:spPr>
          <a:xfrm>
            <a:off x="8569394" y="4020949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5" name="Oval 25">
            <a:extLst>
              <a:ext uri="{FF2B5EF4-FFF2-40B4-BE49-F238E27FC236}">
                <a16:creationId xmlns:a16="http://schemas.microsoft.com/office/drawing/2014/main" id="{B580654B-A7EF-D51F-83C3-70537FA387A4}"/>
              </a:ext>
            </a:extLst>
          </p:cNvPr>
          <p:cNvSpPr>
            <a:spLocks noChangeAspect="1"/>
          </p:cNvSpPr>
          <p:nvPr/>
        </p:nvSpPr>
        <p:spPr>
          <a:xfrm>
            <a:off x="9408463" y="4020949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6" name="Block Arc 20">
            <a:extLst>
              <a:ext uri="{FF2B5EF4-FFF2-40B4-BE49-F238E27FC236}">
                <a16:creationId xmlns:a16="http://schemas.microsoft.com/office/drawing/2014/main" id="{1E0D618D-DE26-4992-55E9-0968ACEA6F6F}"/>
              </a:ext>
            </a:extLst>
          </p:cNvPr>
          <p:cNvSpPr>
            <a:spLocks noChangeAspect="1"/>
          </p:cNvSpPr>
          <p:nvPr/>
        </p:nvSpPr>
        <p:spPr>
          <a:xfrm rot="10800000">
            <a:off x="4429274" y="5124911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7" name="Block Arc 11">
            <a:extLst>
              <a:ext uri="{FF2B5EF4-FFF2-40B4-BE49-F238E27FC236}">
                <a16:creationId xmlns:a16="http://schemas.microsoft.com/office/drawing/2014/main" id="{C3F12423-B786-3BCE-B09D-989D270DCCAB}"/>
              </a:ext>
            </a:extLst>
          </p:cNvPr>
          <p:cNvSpPr/>
          <p:nvPr/>
        </p:nvSpPr>
        <p:spPr>
          <a:xfrm rot="10800000">
            <a:off x="7840982" y="5109255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8" name="Rectangle 21">
            <a:extLst>
              <a:ext uri="{FF2B5EF4-FFF2-40B4-BE49-F238E27FC236}">
                <a16:creationId xmlns:a16="http://schemas.microsoft.com/office/drawing/2014/main" id="{ABF82B65-00A8-C17B-4A62-746C5D567F37}"/>
              </a:ext>
            </a:extLst>
          </p:cNvPr>
          <p:cNvSpPr/>
          <p:nvPr/>
        </p:nvSpPr>
        <p:spPr>
          <a:xfrm>
            <a:off x="6108609" y="5248119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9" name="Round Same Side Corner Rectangle 8">
            <a:extLst>
              <a:ext uri="{FF2B5EF4-FFF2-40B4-BE49-F238E27FC236}">
                <a16:creationId xmlns:a16="http://schemas.microsoft.com/office/drawing/2014/main" id="{52C71184-B451-2104-E011-A263E3D9DBDC}"/>
              </a:ext>
            </a:extLst>
          </p:cNvPr>
          <p:cNvSpPr/>
          <p:nvPr/>
        </p:nvSpPr>
        <p:spPr>
          <a:xfrm>
            <a:off x="10192333" y="5150033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0" name="Rounded Rectangle 51">
            <a:extLst>
              <a:ext uri="{FF2B5EF4-FFF2-40B4-BE49-F238E27FC236}">
                <a16:creationId xmlns:a16="http://schemas.microsoft.com/office/drawing/2014/main" id="{23435B9C-80CE-366D-245D-C75E618B302B}"/>
              </a:ext>
            </a:extLst>
          </p:cNvPr>
          <p:cNvSpPr/>
          <p:nvPr/>
        </p:nvSpPr>
        <p:spPr>
          <a:xfrm rot="16200000" flipH="1">
            <a:off x="8573409" y="6078169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1" name="Isosceles Triangle 5">
            <a:extLst>
              <a:ext uri="{FF2B5EF4-FFF2-40B4-BE49-F238E27FC236}">
                <a16:creationId xmlns:a16="http://schemas.microsoft.com/office/drawing/2014/main" id="{FB2970CA-C3E5-2876-4A34-07A9CB740BA9}"/>
              </a:ext>
            </a:extLst>
          </p:cNvPr>
          <p:cNvSpPr>
            <a:spLocks noChangeAspect="1"/>
          </p:cNvSpPr>
          <p:nvPr/>
        </p:nvSpPr>
        <p:spPr>
          <a:xfrm>
            <a:off x="7025756" y="5187928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2" name="Trapezoid 22">
            <a:extLst>
              <a:ext uri="{FF2B5EF4-FFF2-40B4-BE49-F238E27FC236}">
                <a16:creationId xmlns:a16="http://schemas.microsoft.com/office/drawing/2014/main" id="{193C3D49-ECD0-4300-1A1D-49A29D7603BF}"/>
              </a:ext>
            </a:extLst>
          </p:cNvPr>
          <p:cNvSpPr>
            <a:spLocks noChangeAspect="1"/>
          </p:cNvSpPr>
          <p:nvPr/>
        </p:nvSpPr>
        <p:spPr>
          <a:xfrm>
            <a:off x="8569394" y="5255056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3" name="Rounded Rectangle 20">
            <a:extLst>
              <a:ext uri="{FF2B5EF4-FFF2-40B4-BE49-F238E27FC236}">
                <a16:creationId xmlns:a16="http://schemas.microsoft.com/office/drawing/2014/main" id="{6FFD379E-BB28-F680-33F0-BE5098985C38}"/>
              </a:ext>
            </a:extLst>
          </p:cNvPr>
          <p:cNvSpPr>
            <a:spLocks noChangeAspect="1"/>
          </p:cNvSpPr>
          <p:nvPr/>
        </p:nvSpPr>
        <p:spPr>
          <a:xfrm rot="2160000">
            <a:off x="9427495" y="5124911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4" name="Trapezoid 28">
            <a:extLst>
              <a:ext uri="{FF2B5EF4-FFF2-40B4-BE49-F238E27FC236}">
                <a16:creationId xmlns:a16="http://schemas.microsoft.com/office/drawing/2014/main" id="{2D99E867-E0C3-0C89-6E79-0551FAA80D2E}"/>
              </a:ext>
            </a:extLst>
          </p:cNvPr>
          <p:cNvSpPr>
            <a:spLocks noChangeAspect="1"/>
          </p:cNvSpPr>
          <p:nvPr/>
        </p:nvSpPr>
        <p:spPr>
          <a:xfrm>
            <a:off x="3608013" y="5124911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5" name="Rounded Rectangle 2">
            <a:extLst>
              <a:ext uri="{FF2B5EF4-FFF2-40B4-BE49-F238E27FC236}">
                <a16:creationId xmlns:a16="http://schemas.microsoft.com/office/drawing/2014/main" id="{ADBEF121-2C81-06BD-145B-3C217BB2CB56}"/>
              </a:ext>
            </a:extLst>
          </p:cNvPr>
          <p:cNvSpPr/>
          <p:nvPr/>
        </p:nvSpPr>
        <p:spPr>
          <a:xfrm>
            <a:off x="4413949" y="6084699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6" name="Rounded Rectangle 8">
            <a:extLst>
              <a:ext uri="{FF2B5EF4-FFF2-40B4-BE49-F238E27FC236}">
                <a16:creationId xmlns:a16="http://schemas.microsoft.com/office/drawing/2014/main" id="{AF1E06F1-437D-E6FA-E53B-58CB5CCBAFAD}"/>
              </a:ext>
            </a:extLst>
          </p:cNvPr>
          <p:cNvSpPr/>
          <p:nvPr/>
        </p:nvSpPr>
        <p:spPr>
          <a:xfrm>
            <a:off x="3566940" y="6084699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7" name="Rounded Rectangle 2">
            <a:extLst>
              <a:ext uri="{FF2B5EF4-FFF2-40B4-BE49-F238E27FC236}">
                <a16:creationId xmlns:a16="http://schemas.microsoft.com/office/drawing/2014/main" id="{7C330062-5D76-1CA2-99C8-83070A8A523B}"/>
              </a:ext>
            </a:extLst>
          </p:cNvPr>
          <p:cNvSpPr/>
          <p:nvPr/>
        </p:nvSpPr>
        <p:spPr>
          <a:xfrm>
            <a:off x="6101925" y="6084699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8" name="Rounded Rectangle 3">
            <a:extLst>
              <a:ext uri="{FF2B5EF4-FFF2-40B4-BE49-F238E27FC236}">
                <a16:creationId xmlns:a16="http://schemas.microsoft.com/office/drawing/2014/main" id="{CD62981F-A238-E96D-4BBF-E8AB53359BBC}"/>
              </a:ext>
            </a:extLst>
          </p:cNvPr>
          <p:cNvSpPr>
            <a:spLocks noChangeAspect="1"/>
          </p:cNvSpPr>
          <p:nvPr/>
        </p:nvSpPr>
        <p:spPr>
          <a:xfrm>
            <a:off x="5251935" y="6084699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9" name="Rounded Rectangle 10">
            <a:extLst>
              <a:ext uri="{FF2B5EF4-FFF2-40B4-BE49-F238E27FC236}">
                <a16:creationId xmlns:a16="http://schemas.microsoft.com/office/drawing/2014/main" id="{53D4F0B3-A6BD-7822-6DCA-D57A46DC62FE}"/>
              </a:ext>
            </a:extLst>
          </p:cNvPr>
          <p:cNvSpPr>
            <a:spLocks noChangeAspect="1"/>
          </p:cNvSpPr>
          <p:nvPr/>
        </p:nvSpPr>
        <p:spPr>
          <a:xfrm>
            <a:off x="6967310" y="6074151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0" name="Block Arc 6">
            <a:extLst>
              <a:ext uri="{FF2B5EF4-FFF2-40B4-BE49-F238E27FC236}">
                <a16:creationId xmlns:a16="http://schemas.microsoft.com/office/drawing/2014/main" id="{BD8B9C3A-BF7B-2BFA-73F2-5117FD207607}"/>
              </a:ext>
            </a:extLst>
          </p:cNvPr>
          <p:cNvSpPr/>
          <p:nvPr/>
        </p:nvSpPr>
        <p:spPr>
          <a:xfrm>
            <a:off x="7756775" y="6110641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61" name="Left Arrow 1">
            <a:extLst>
              <a:ext uri="{FF2B5EF4-FFF2-40B4-BE49-F238E27FC236}">
                <a16:creationId xmlns:a16="http://schemas.microsoft.com/office/drawing/2014/main" id="{2D9F2E25-3AFD-ABA7-56B2-913A3A641EC4}"/>
              </a:ext>
            </a:extLst>
          </p:cNvPr>
          <p:cNvSpPr>
            <a:spLocks noChangeAspect="1"/>
          </p:cNvSpPr>
          <p:nvPr/>
        </p:nvSpPr>
        <p:spPr>
          <a:xfrm>
            <a:off x="10219653" y="6074151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2" name="Oval 35">
            <a:extLst>
              <a:ext uri="{FF2B5EF4-FFF2-40B4-BE49-F238E27FC236}">
                <a16:creationId xmlns:a16="http://schemas.microsoft.com/office/drawing/2014/main" id="{F3CFCD5C-A86F-320C-7573-3B445C931463}"/>
              </a:ext>
            </a:extLst>
          </p:cNvPr>
          <p:cNvSpPr/>
          <p:nvPr/>
        </p:nvSpPr>
        <p:spPr>
          <a:xfrm>
            <a:off x="9489868" y="6075218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2904857" y="721176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164" name="Isosceles Triangle 68">
            <a:extLst>
              <a:ext uri="{FF2B5EF4-FFF2-40B4-BE49-F238E27FC236}">
                <a16:creationId xmlns:a16="http://schemas.microsoft.com/office/drawing/2014/main" id="{122AC256-FA6C-ACC6-02D0-FEED24601FB0}"/>
              </a:ext>
            </a:extLst>
          </p:cNvPr>
          <p:cNvSpPr/>
          <p:nvPr/>
        </p:nvSpPr>
        <p:spPr>
          <a:xfrm rot="10800000">
            <a:off x="7740529" y="5002126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5" name="Rectangle 9">
            <a:extLst>
              <a:ext uri="{FF2B5EF4-FFF2-40B4-BE49-F238E27FC236}">
                <a16:creationId xmlns:a16="http://schemas.microsoft.com/office/drawing/2014/main" id="{594F9171-7957-046F-625F-0E2F9EB59324}"/>
              </a:ext>
            </a:extLst>
          </p:cNvPr>
          <p:cNvSpPr/>
          <p:nvPr/>
        </p:nvSpPr>
        <p:spPr>
          <a:xfrm>
            <a:off x="8304135" y="5081480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6" name="Isosceles Triangle 8">
            <a:extLst>
              <a:ext uri="{FF2B5EF4-FFF2-40B4-BE49-F238E27FC236}">
                <a16:creationId xmlns:a16="http://schemas.microsoft.com/office/drawing/2014/main" id="{7BCD68A2-DC74-998D-BD97-97B9985EF3A2}"/>
              </a:ext>
            </a:extLst>
          </p:cNvPr>
          <p:cNvSpPr/>
          <p:nvPr/>
        </p:nvSpPr>
        <p:spPr>
          <a:xfrm rot="16200000">
            <a:off x="4227903" y="4026257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7" name="Donut 8">
            <a:extLst>
              <a:ext uri="{FF2B5EF4-FFF2-40B4-BE49-F238E27FC236}">
                <a16:creationId xmlns:a16="http://schemas.microsoft.com/office/drawing/2014/main" id="{A4044429-A7E3-3D65-2F13-CBE5DE03652A}"/>
              </a:ext>
            </a:extLst>
          </p:cNvPr>
          <p:cNvSpPr/>
          <p:nvPr/>
        </p:nvSpPr>
        <p:spPr>
          <a:xfrm>
            <a:off x="9343729" y="4000434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8" name="Freeform 18">
            <a:extLst>
              <a:ext uri="{FF2B5EF4-FFF2-40B4-BE49-F238E27FC236}">
                <a16:creationId xmlns:a16="http://schemas.microsoft.com/office/drawing/2014/main" id="{30E2F6B3-742A-C062-86DF-E3F9759098B7}"/>
              </a:ext>
            </a:extLst>
          </p:cNvPr>
          <p:cNvSpPr/>
          <p:nvPr/>
        </p:nvSpPr>
        <p:spPr>
          <a:xfrm>
            <a:off x="9973535" y="5139445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9" name="Oval 7">
            <a:extLst>
              <a:ext uri="{FF2B5EF4-FFF2-40B4-BE49-F238E27FC236}">
                <a16:creationId xmlns:a16="http://schemas.microsoft.com/office/drawing/2014/main" id="{3FED302D-5BAF-F0AB-8EB6-046DC3E209DE}"/>
              </a:ext>
            </a:extLst>
          </p:cNvPr>
          <p:cNvSpPr/>
          <p:nvPr/>
        </p:nvSpPr>
        <p:spPr>
          <a:xfrm>
            <a:off x="10120866" y="4033775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0" name="Freeform 20">
            <a:extLst>
              <a:ext uri="{FF2B5EF4-FFF2-40B4-BE49-F238E27FC236}">
                <a16:creationId xmlns:a16="http://schemas.microsoft.com/office/drawing/2014/main" id="{62A74DD6-F0C4-D981-B304-59A3FAF8776F}"/>
              </a:ext>
            </a:extLst>
          </p:cNvPr>
          <p:cNvSpPr/>
          <p:nvPr/>
        </p:nvSpPr>
        <p:spPr>
          <a:xfrm>
            <a:off x="10866812" y="6044658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1" name="Rounded Rectangle 25">
            <a:extLst>
              <a:ext uri="{FF2B5EF4-FFF2-40B4-BE49-F238E27FC236}">
                <a16:creationId xmlns:a16="http://schemas.microsoft.com/office/drawing/2014/main" id="{E430527B-4176-30BC-1659-0ACDD54B8FB6}"/>
              </a:ext>
            </a:extLst>
          </p:cNvPr>
          <p:cNvSpPr/>
          <p:nvPr/>
        </p:nvSpPr>
        <p:spPr>
          <a:xfrm>
            <a:off x="10841534" y="3032705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2" name="Block Arc 41">
            <a:extLst>
              <a:ext uri="{FF2B5EF4-FFF2-40B4-BE49-F238E27FC236}">
                <a16:creationId xmlns:a16="http://schemas.microsoft.com/office/drawing/2014/main" id="{7A51FC4C-6C93-4B67-2BF5-017FAED1425E}"/>
              </a:ext>
            </a:extLst>
          </p:cNvPr>
          <p:cNvSpPr/>
          <p:nvPr/>
        </p:nvSpPr>
        <p:spPr>
          <a:xfrm>
            <a:off x="9322680" y="6046077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3" name="Round Same Side Corner Rectangle 11">
            <a:extLst>
              <a:ext uri="{FF2B5EF4-FFF2-40B4-BE49-F238E27FC236}">
                <a16:creationId xmlns:a16="http://schemas.microsoft.com/office/drawing/2014/main" id="{559F3C2D-CC38-0610-9196-CF2E5F554439}"/>
              </a:ext>
            </a:extLst>
          </p:cNvPr>
          <p:cNvSpPr/>
          <p:nvPr/>
        </p:nvSpPr>
        <p:spPr>
          <a:xfrm rot="9900000">
            <a:off x="10077505" y="1926873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4" name="Donut 39">
            <a:extLst>
              <a:ext uri="{FF2B5EF4-FFF2-40B4-BE49-F238E27FC236}">
                <a16:creationId xmlns:a16="http://schemas.microsoft.com/office/drawing/2014/main" id="{0F4CC9BC-F43F-D68B-50CE-393C3496E82A}"/>
              </a:ext>
            </a:extLst>
          </p:cNvPr>
          <p:cNvSpPr/>
          <p:nvPr/>
        </p:nvSpPr>
        <p:spPr>
          <a:xfrm>
            <a:off x="4114896" y="5058014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5" name="Freeform 25">
            <a:extLst>
              <a:ext uri="{FF2B5EF4-FFF2-40B4-BE49-F238E27FC236}">
                <a16:creationId xmlns:a16="http://schemas.microsoft.com/office/drawing/2014/main" id="{DD62BF36-FBC2-B78F-65D2-CCB34B3684BD}"/>
              </a:ext>
            </a:extLst>
          </p:cNvPr>
          <p:cNvSpPr/>
          <p:nvPr/>
        </p:nvSpPr>
        <p:spPr>
          <a:xfrm>
            <a:off x="8634953" y="4032492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6" name="Rectangle 36">
            <a:extLst>
              <a:ext uri="{FF2B5EF4-FFF2-40B4-BE49-F238E27FC236}">
                <a16:creationId xmlns:a16="http://schemas.microsoft.com/office/drawing/2014/main" id="{0D1F7C61-B840-DE3E-CF9F-6537F9C01305}"/>
              </a:ext>
            </a:extLst>
          </p:cNvPr>
          <p:cNvSpPr/>
          <p:nvPr/>
        </p:nvSpPr>
        <p:spPr>
          <a:xfrm>
            <a:off x="5033335" y="5100801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7" name="Rounded Rectangle 27">
            <a:extLst>
              <a:ext uri="{FF2B5EF4-FFF2-40B4-BE49-F238E27FC236}">
                <a16:creationId xmlns:a16="http://schemas.microsoft.com/office/drawing/2014/main" id="{85C3AA7D-4642-8831-D224-3096FA62C77B}"/>
              </a:ext>
            </a:extLst>
          </p:cNvPr>
          <p:cNvSpPr/>
          <p:nvPr/>
        </p:nvSpPr>
        <p:spPr>
          <a:xfrm>
            <a:off x="8185050" y="1940632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8" name="Rounded Rectangle 7">
            <a:extLst>
              <a:ext uri="{FF2B5EF4-FFF2-40B4-BE49-F238E27FC236}">
                <a16:creationId xmlns:a16="http://schemas.microsoft.com/office/drawing/2014/main" id="{D7AFB46A-7050-55B2-E3CA-436C56B5D72C}"/>
              </a:ext>
            </a:extLst>
          </p:cNvPr>
          <p:cNvSpPr/>
          <p:nvPr/>
        </p:nvSpPr>
        <p:spPr>
          <a:xfrm>
            <a:off x="9126226" y="1907566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9" name="Chord 15">
            <a:extLst>
              <a:ext uri="{FF2B5EF4-FFF2-40B4-BE49-F238E27FC236}">
                <a16:creationId xmlns:a16="http://schemas.microsoft.com/office/drawing/2014/main" id="{8EBC43C1-1E70-4ACA-A8CA-EBF002C821A4}"/>
              </a:ext>
            </a:extLst>
          </p:cNvPr>
          <p:cNvSpPr/>
          <p:nvPr/>
        </p:nvSpPr>
        <p:spPr>
          <a:xfrm>
            <a:off x="10993235" y="1863974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0" name="Rectangle 16">
            <a:extLst>
              <a:ext uri="{FF2B5EF4-FFF2-40B4-BE49-F238E27FC236}">
                <a16:creationId xmlns:a16="http://schemas.microsoft.com/office/drawing/2014/main" id="{A532FF7C-F41A-34BA-F19D-66C93B51B11B}"/>
              </a:ext>
            </a:extLst>
          </p:cNvPr>
          <p:cNvSpPr/>
          <p:nvPr/>
        </p:nvSpPr>
        <p:spPr>
          <a:xfrm>
            <a:off x="5962375" y="5143552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1" name="Rounded Rectangle 6">
            <a:extLst>
              <a:ext uri="{FF2B5EF4-FFF2-40B4-BE49-F238E27FC236}">
                <a16:creationId xmlns:a16="http://schemas.microsoft.com/office/drawing/2014/main" id="{45BB12F8-0FFA-7528-105E-A3C0ADFC4633}"/>
              </a:ext>
            </a:extLst>
          </p:cNvPr>
          <p:cNvSpPr/>
          <p:nvPr/>
        </p:nvSpPr>
        <p:spPr>
          <a:xfrm>
            <a:off x="5005667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2" name="Rounded Rectangle 6">
            <a:extLst>
              <a:ext uri="{FF2B5EF4-FFF2-40B4-BE49-F238E27FC236}">
                <a16:creationId xmlns:a16="http://schemas.microsoft.com/office/drawing/2014/main" id="{D74B4B01-6D82-4243-49B8-B1171BEA47B6}"/>
              </a:ext>
            </a:extLst>
          </p:cNvPr>
          <p:cNvSpPr/>
          <p:nvPr/>
        </p:nvSpPr>
        <p:spPr>
          <a:xfrm>
            <a:off x="5912989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3" name="Rounded Rectangle 6">
            <a:extLst>
              <a:ext uri="{FF2B5EF4-FFF2-40B4-BE49-F238E27FC236}">
                <a16:creationId xmlns:a16="http://schemas.microsoft.com/office/drawing/2014/main" id="{5281C858-B340-F517-1C6F-B5C01EB8C98F}"/>
              </a:ext>
            </a:extLst>
          </p:cNvPr>
          <p:cNvSpPr/>
          <p:nvPr/>
        </p:nvSpPr>
        <p:spPr>
          <a:xfrm>
            <a:off x="6820311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4" name="Rounded Rectangle 6">
            <a:extLst>
              <a:ext uri="{FF2B5EF4-FFF2-40B4-BE49-F238E27FC236}">
                <a16:creationId xmlns:a16="http://schemas.microsoft.com/office/drawing/2014/main" id="{9E1C8C1A-1A12-C99C-098B-A7621CEB9722}"/>
              </a:ext>
            </a:extLst>
          </p:cNvPr>
          <p:cNvSpPr/>
          <p:nvPr/>
        </p:nvSpPr>
        <p:spPr>
          <a:xfrm>
            <a:off x="7727631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5" name="Teardrop 6">
            <a:extLst>
              <a:ext uri="{FF2B5EF4-FFF2-40B4-BE49-F238E27FC236}">
                <a16:creationId xmlns:a16="http://schemas.microsoft.com/office/drawing/2014/main" id="{D0F22B19-55A6-E658-0E3F-F4B0D46A7934}"/>
              </a:ext>
            </a:extLst>
          </p:cNvPr>
          <p:cNvSpPr/>
          <p:nvPr/>
        </p:nvSpPr>
        <p:spPr>
          <a:xfrm rot="8100000">
            <a:off x="10926288" y="4082288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6" name="Donut 24">
            <a:extLst>
              <a:ext uri="{FF2B5EF4-FFF2-40B4-BE49-F238E27FC236}">
                <a16:creationId xmlns:a16="http://schemas.microsoft.com/office/drawing/2014/main" id="{24CD234E-CFF0-8E43-A1B5-26BB73AC4569}"/>
              </a:ext>
            </a:extLst>
          </p:cNvPr>
          <p:cNvSpPr/>
          <p:nvPr/>
        </p:nvSpPr>
        <p:spPr>
          <a:xfrm>
            <a:off x="5642199" y="2936521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7" name="Chord 38">
            <a:extLst>
              <a:ext uri="{FF2B5EF4-FFF2-40B4-BE49-F238E27FC236}">
                <a16:creationId xmlns:a16="http://schemas.microsoft.com/office/drawing/2014/main" id="{B1EFC633-758F-2C4B-0915-BDDD41715064}"/>
              </a:ext>
            </a:extLst>
          </p:cNvPr>
          <p:cNvSpPr/>
          <p:nvPr/>
        </p:nvSpPr>
        <p:spPr>
          <a:xfrm>
            <a:off x="6602043" y="2935994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8" name="Heart 38">
            <a:extLst>
              <a:ext uri="{FF2B5EF4-FFF2-40B4-BE49-F238E27FC236}">
                <a16:creationId xmlns:a16="http://schemas.microsoft.com/office/drawing/2014/main" id="{3CB7C9CF-27DF-EF03-473F-B81BB34A8AB2}"/>
              </a:ext>
            </a:extLst>
          </p:cNvPr>
          <p:cNvSpPr/>
          <p:nvPr/>
        </p:nvSpPr>
        <p:spPr>
          <a:xfrm>
            <a:off x="7304912" y="1900978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9" name="Round Same Side Corner Rectangle 19">
            <a:extLst>
              <a:ext uri="{FF2B5EF4-FFF2-40B4-BE49-F238E27FC236}">
                <a16:creationId xmlns:a16="http://schemas.microsoft.com/office/drawing/2014/main" id="{1F022ECF-1818-4580-7A89-0B29191583B7}"/>
              </a:ext>
            </a:extLst>
          </p:cNvPr>
          <p:cNvSpPr/>
          <p:nvPr/>
        </p:nvSpPr>
        <p:spPr>
          <a:xfrm>
            <a:off x="10170555" y="6076970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0" name="Rectangle 23">
            <a:extLst>
              <a:ext uri="{FF2B5EF4-FFF2-40B4-BE49-F238E27FC236}">
                <a16:creationId xmlns:a16="http://schemas.microsoft.com/office/drawing/2014/main" id="{D506062D-E996-CCD2-1487-DFE6247B1C6D}"/>
              </a:ext>
            </a:extLst>
          </p:cNvPr>
          <p:cNvSpPr/>
          <p:nvPr/>
        </p:nvSpPr>
        <p:spPr>
          <a:xfrm>
            <a:off x="4110925" y="6131868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1" name="Oval 31">
            <a:extLst>
              <a:ext uri="{FF2B5EF4-FFF2-40B4-BE49-F238E27FC236}">
                <a16:creationId xmlns:a16="http://schemas.microsoft.com/office/drawing/2014/main" id="{75DFAA2B-E4FA-DF17-25B0-33082BA82F32}"/>
              </a:ext>
            </a:extLst>
          </p:cNvPr>
          <p:cNvSpPr/>
          <p:nvPr/>
        </p:nvSpPr>
        <p:spPr>
          <a:xfrm>
            <a:off x="8533625" y="6076680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2" name="Rectangle 23">
            <a:extLst>
              <a:ext uri="{FF2B5EF4-FFF2-40B4-BE49-F238E27FC236}">
                <a16:creationId xmlns:a16="http://schemas.microsoft.com/office/drawing/2014/main" id="{75D78CE1-1EF0-06BA-1516-6DC2E5603908}"/>
              </a:ext>
            </a:extLst>
          </p:cNvPr>
          <p:cNvSpPr/>
          <p:nvPr/>
        </p:nvSpPr>
        <p:spPr>
          <a:xfrm>
            <a:off x="5831769" y="6108360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3" name="Oval 31">
            <a:extLst>
              <a:ext uri="{FF2B5EF4-FFF2-40B4-BE49-F238E27FC236}">
                <a16:creationId xmlns:a16="http://schemas.microsoft.com/office/drawing/2014/main" id="{9822C194-63DD-85FB-548C-13A999FF7EDE}"/>
              </a:ext>
            </a:extLst>
          </p:cNvPr>
          <p:cNvSpPr/>
          <p:nvPr/>
        </p:nvSpPr>
        <p:spPr>
          <a:xfrm>
            <a:off x="6808201" y="6045266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4" name="Teardrop 17">
            <a:extLst>
              <a:ext uri="{FF2B5EF4-FFF2-40B4-BE49-F238E27FC236}">
                <a16:creationId xmlns:a16="http://schemas.microsoft.com/office/drawing/2014/main" id="{5F211159-63A3-5AF7-4E46-08AB080FD30D}"/>
              </a:ext>
            </a:extLst>
          </p:cNvPr>
          <p:cNvSpPr/>
          <p:nvPr/>
        </p:nvSpPr>
        <p:spPr>
          <a:xfrm rot="18900000">
            <a:off x="5073577" y="6090766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5" name="Rectangle 23">
            <a:extLst>
              <a:ext uri="{FF2B5EF4-FFF2-40B4-BE49-F238E27FC236}">
                <a16:creationId xmlns:a16="http://schemas.microsoft.com/office/drawing/2014/main" id="{AA720A3B-192E-B3F1-D344-4ED433F2FEFE}"/>
              </a:ext>
            </a:extLst>
          </p:cNvPr>
          <p:cNvSpPr/>
          <p:nvPr/>
        </p:nvSpPr>
        <p:spPr>
          <a:xfrm>
            <a:off x="7672625" y="6041378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6" name="Round Same Side Corner Rectangle 8">
            <a:extLst>
              <a:ext uri="{FF2B5EF4-FFF2-40B4-BE49-F238E27FC236}">
                <a16:creationId xmlns:a16="http://schemas.microsoft.com/office/drawing/2014/main" id="{D352A4B2-9575-1E02-9B7B-33360B37A794}"/>
              </a:ext>
            </a:extLst>
          </p:cNvPr>
          <p:cNvSpPr/>
          <p:nvPr/>
        </p:nvSpPr>
        <p:spPr>
          <a:xfrm>
            <a:off x="4324325" y="1842181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7" name="Round Same Side Corner Rectangle 20">
            <a:extLst>
              <a:ext uri="{FF2B5EF4-FFF2-40B4-BE49-F238E27FC236}">
                <a16:creationId xmlns:a16="http://schemas.microsoft.com/office/drawing/2014/main" id="{4F05B510-6635-AFC7-81F9-16AA14928028}"/>
              </a:ext>
            </a:extLst>
          </p:cNvPr>
          <p:cNvSpPr/>
          <p:nvPr/>
        </p:nvSpPr>
        <p:spPr>
          <a:xfrm rot="10800000">
            <a:off x="4911488" y="1839125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8" name="Donut 87">
            <a:extLst>
              <a:ext uri="{FF2B5EF4-FFF2-40B4-BE49-F238E27FC236}">
                <a16:creationId xmlns:a16="http://schemas.microsoft.com/office/drawing/2014/main" id="{6EA8BE8B-5537-DD52-20FB-DFD4EBC9FE89}"/>
              </a:ext>
            </a:extLst>
          </p:cNvPr>
          <p:cNvSpPr/>
          <p:nvPr/>
        </p:nvSpPr>
        <p:spPr>
          <a:xfrm>
            <a:off x="5560488" y="1931828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9" name="Donut 90">
            <a:extLst>
              <a:ext uri="{FF2B5EF4-FFF2-40B4-BE49-F238E27FC236}">
                <a16:creationId xmlns:a16="http://schemas.microsoft.com/office/drawing/2014/main" id="{3A13C1A7-AC43-6EAD-3352-542EB23165BE}"/>
              </a:ext>
            </a:extLst>
          </p:cNvPr>
          <p:cNvSpPr/>
          <p:nvPr/>
        </p:nvSpPr>
        <p:spPr>
          <a:xfrm>
            <a:off x="6436997" y="1893763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0" name="Oval 6">
            <a:extLst>
              <a:ext uri="{FF2B5EF4-FFF2-40B4-BE49-F238E27FC236}">
                <a16:creationId xmlns:a16="http://schemas.microsoft.com/office/drawing/2014/main" id="{69D2A269-9EBA-7A9A-CD66-63E40A960C34}"/>
              </a:ext>
            </a:extLst>
          </p:cNvPr>
          <p:cNvSpPr/>
          <p:nvPr/>
        </p:nvSpPr>
        <p:spPr>
          <a:xfrm>
            <a:off x="7429305" y="2996469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1" name="Block Arc 25">
            <a:extLst>
              <a:ext uri="{FF2B5EF4-FFF2-40B4-BE49-F238E27FC236}">
                <a16:creationId xmlns:a16="http://schemas.microsoft.com/office/drawing/2014/main" id="{43B1B212-B5FC-D431-F471-721730304AA0}"/>
              </a:ext>
            </a:extLst>
          </p:cNvPr>
          <p:cNvSpPr/>
          <p:nvPr/>
        </p:nvSpPr>
        <p:spPr>
          <a:xfrm>
            <a:off x="4950392" y="2995346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2" name="Block Arc 31">
            <a:extLst>
              <a:ext uri="{FF2B5EF4-FFF2-40B4-BE49-F238E27FC236}">
                <a16:creationId xmlns:a16="http://schemas.microsoft.com/office/drawing/2014/main" id="{0B09E090-2DC9-88C2-0A77-E24C001AD865}"/>
              </a:ext>
            </a:extLst>
          </p:cNvPr>
          <p:cNvSpPr/>
          <p:nvPr/>
        </p:nvSpPr>
        <p:spPr>
          <a:xfrm>
            <a:off x="8279600" y="2995346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3" name="Freeform 53">
            <a:extLst>
              <a:ext uri="{FF2B5EF4-FFF2-40B4-BE49-F238E27FC236}">
                <a16:creationId xmlns:a16="http://schemas.microsoft.com/office/drawing/2014/main" id="{46E1E148-D96C-0DA4-8736-2D188BE7F022}"/>
              </a:ext>
            </a:extLst>
          </p:cNvPr>
          <p:cNvSpPr/>
          <p:nvPr/>
        </p:nvSpPr>
        <p:spPr>
          <a:xfrm>
            <a:off x="9999534" y="2991634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4" name="Block Arc 10">
            <a:extLst>
              <a:ext uri="{FF2B5EF4-FFF2-40B4-BE49-F238E27FC236}">
                <a16:creationId xmlns:a16="http://schemas.microsoft.com/office/drawing/2014/main" id="{10D46A11-1F7E-DD40-F8DF-AE6A408474BE}"/>
              </a:ext>
            </a:extLst>
          </p:cNvPr>
          <p:cNvSpPr/>
          <p:nvPr/>
        </p:nvSpPr>
        <p:spPr>
          <a:xfrm>
            <a:off x="10827763" y="5137660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5" name="Freeform 55">
            <a:extLst>
              <a:ext uri="{FF2B5EF4-FFF2-40B4-BE49-F238E27FC236}">
                <a16:creationId xmlns:a16="http://schemas.microsoft.com/office/drawing/2014/main" id="{B54D9715-A38E-BB5E-DF76-23005D89AB30}"/>
              </a:ext>
            </a:extLst>
          </p:cNvPr>
          <p:cNvSpPr/>
          <p:nvPr/>
        </p:nvSpPr>
        <p:spPr>
          <a:xfrm>
            <a:off x="4291895" y="2860436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6" name="Round Same Side Corner Rectangle 36">
            <a:extLst>
              <a:ext uri="{FF2B5EF4-FFF2-40B4-BE49-F238E27FC236}">
                <a16:creationId xmlns:a16="http://schemas.microsoft.com/office/drawing/2014/main" id="{060AF040-C7AD-20FA-F061-1594FE053FB8}"/>
              </a:ext>
            </a:extLst>
          </p:cNvPr>
          <p:cNvSpPr/>
          <p:nvPr/>
        </p:nvSpPr>
        <p:spPr>
          <a:xfrm>
            <a:off x="9077895" y="3018784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7" name="Oval 21">
            <a:extLst>
              <a:ext uri="{FF2B5EF4-FFF2-40B4-BE49-F238E27FC236}">
                <a16:creationId xmlns:a16="http://schemas.microsoft.com/office/drawing/2014/main" id="{1ABF0ED3-1057-C4B0-7DF0-9655EE585E67}"/>
              </a:ext>
            </a:extLst>
          </p:cNvPr>
          <p:cNvSpPr>
            <a:spLocks noChangeAspect="1"/>
          </p:cNvSpPr>
          <p:nvPr/>
        </p:nvSpPr>
        <p:spPr>
          <a:xfrm>
            <a:off x="6920695" y="5105324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8" name="Oval 32">
            <a:extLst>
              <a:ext uri="{FF2B5EF4-FFF2-40B4-BE49-F238E27FC236}">
                <a16:creationId xmlns:a16="http://schemas.microsoft.com/office/drawing/2014/main" id="{DA593A8F-5E62-B42E-CF10-31312A35E453}"/>
              </a:ext>
            </a:extLst>
          </p:cNvPr>
          <p:cNvSpPr/>
          <p:nvPr/>
        </p:nvSpPr>
        <p:spPr>
          <a:xfrm>
            <a:off x="9176503" y="5072619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تم ما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524FA2-428A-4820-8B23-AB4ED3239297}"/>
              </a:ext>
            </a:extLst>
          </p:cNvPr>
          <p:cNvGrpSpPr/>
          <p:nvPr/>
        </p:nvGrpSpPr>
        <p:grpSpPr>
          <a:xfrm>
            <a:off x="9662288" y="1725754"/>
            <a:ext cx="2005476" cy="1783722"/>
            <a:chOff x="9652763" y="1785778"/>
            <a:chExt cx="2005476" cy="1783722"/>
          </a:xfrm>
        </p:grpSpPr>
        <p:grpSp>
          <p:nvGrpSpPr>
            <p:cNvPr id="16" name="그룹 6">
              <a:extLst>
                <a:ext uri="{FF2B5EF4-FFF2-40B4-BE49-F238E27FC236}">
                  <a16:creationId xmlns:a16="http://schemas.microsoft.com/office/drawing/2014/main" id="{7421AD9B-8D6B-4C54-9680-519B43AD2678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24" name="직사각형 47">
                <a:extLst>
                  <a:ext uri="{FF2B5EF4-FFF2-40B4-BE49-F238E27FC236}">
                    <a16:creationId xmlns:a16="http://schemas.microsoft.com/office/drawing/2014/main" id="{999F6ED1-7352-47D3-9024-EDD4376BC85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1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1"/>
                  </a:solidFill>
                  <a:cs typeface="B Nazanin" pitchFamily="2" charset="-78"/>
                </a:endParaRPr>
              </a:p>
            </p:txBody>
          </p:sp>
          <p:sp>
            <p:nvSpPr>
              <p:cNvPr id="25" name="직사각형 48">
                <a:extLst>
                  <a:ext uri="{FF2B5EF4-FFF2-40B4-BE49-F238E27FC236}">
                    <a16:creationId xmlns:a16="http://schemas.microsoft.com/office/drawing/2014/main" id="{51F6227F-515E-42AB-97C8-95A3E7DAF1D4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7" name="그룹 9">
              <a:extLst>
                <a:ext uri="{FF2B5EF4-FFF2-40B4-BE49-F238E27FC236}">
                  <a16:creationId xmlns:a16="http://schemas.microsoft.com/office/drawing/2014/main" id="{95830955-6847-4C35-AD42-BEBDDA929F54}"/>
                </a:ext>
              </a:extLst>
            </p:cNvPr>
            <p:cNvGrpSpPr/>
            <p:nvPr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18" name="Isosceles Triangle 7">
                <a:extLst>
                  <a:ext uri="{FF2B5EF4-FFF2-40B4-BE49-F238E27FC236}">
                    <a16:creationId xmlns:a16="http://schemas.microsoft.com/office/drawing/2014/main" id="{E33F3224-6D06-4BB1-A966-D23B205DDEBA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9" name="Rounded Rectangle 2">
                <a:extLst>
                  <a:ext uri="{FF2B5EF4-FFF2-40B4-BE49-F238E27FC236}">
                    <a16:creationId xmlns:a16="http://schemas.microsoft.com/office/drawing/2014/main" id="{9B060A30-EDA5-4E0C-B665-42763C497DB7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20" name="Rounded Rectangle 3">
                <a:extLst>
                  <a:ext uri="{FF2B5EF4-FFF2-40B4-BE49-F238E27FC236}">
                    <a16:creationId xmlns:a16="http://schemas.microsoft.com/office/drawing/2014/main" id="{D009DE19-70DB-4F42-AA82-FAF82C45110F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21" name="직사각형 49">
                <a:extLst>
                  <a:ext uri="{FF2B5EF4-FFF2-40B4-BE49-F238E27FC236}">
                    <a16:creationId xmlns:a16="http://schemas.microsoft.com/office/drawing/2014/main" id="{866C7D3C-0B5A-429D-9CDF-F016D5EF53A0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22" name="직사각형 50">
                <a:extLst>
                  <a:ext uri="{FF2B5EF4-FFF2-40B4-BE49-F238E27FC236}">
                    <a16:creationId xmlns:a16="http://schemas.microsoft.com/office/drawing/2014/main" id="{74699F97-7830-46A3-94DA-38459158651A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23" name="직사각형 51">
                <a:extLst>
                  <a:ext uri="{FF2B5EF4-FFF2-40B4-BE49-F238E27FC236}">
                    <a16:creationId xmlns:a16="http://schemas.microsoft.com/office/drawing/2014/main" id="{E24B6E6D-9F72-4683-AEDD-826E73350B14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5A48543-C22E-4FA2-BE7E-0F99E4941058}"/>
              </a:ext>
            </a:extLst>
          </p:cNvPr>
          <p:cNvGrpSpPr/>
          <p:nvPr/>
        </p:nvGrpSpPr>
        <p:grpSpPr>
          <a:xfrm>
            <a:off x="7383103" y="4094201"/>
            <a:ext cx="2005476" cy="1783722"/>
            <a:chOff x="9652763" y="1785778"/>
            <a:chExt cx="2005476" cy="1783722"/>
          </a:xfrm>
        </p:grpSpPr>
        <p:grpSp>
          <p:nvGrpSpPr>
            <p:cNvPr id="27" name="그룹 6">
              <a:extLst>
                <a:ext uri="{FF2B5EF4-FFF2-40B4-BE49-F238E27FC236}">
                  <a16:creationId xmlns:a16="http://schemas.microsoft.com/office/drawing/2014/main" id="{6DFBDD13-C66F-465C-AAFF-1CC0DD29E781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35" name="직사각형 47">
                <a:extLst>
                  <a:ext uri="{FF2B5EF4-FFF2-40B4-BE49-F238E27FC236}">
                    <a16:creationId xmlns:a16="http://schemas.microsoft.com/office/drawing/2014/main" id="{DCD8821A-6B44-45FD-84DC-CED226E92A2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4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4"/>
                  </a:solidFill>
                  <a:cs typeface="B Nazanin" pitchFamily="2" charset="-78"/>
                </a:endParaRPr>
              </a:p>
            </p:txBody>
          </p:sp>
          <p:sp>
            <p:nvSpPr>
              <p:cNvPr id="36" name="직사각형 48">
                <a:extLst>
                  <a:ext uri="{FF2B5EF4-FFF2-40B4-BE49-F238E27FC236}">
                    <a16:creationId xmlns:a16="http://schemas.microsoft.com/office/drawing/2014/main" id="{A5DBB38B-EE47-46D5-AF67-7C8D73FC5911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28" name="그룹 9">
              <a:extLst>
                <a:ext uri="{FF2B5EF4-FFF2-40B4-BE49-F238E27FC236}">
                  <a16:creationId xmlns:a16="http://schemas.microsoft.com/office/drawing/2014/main" id="{7268FC3C-ADC3-492C-B498-8E3404800671}"/>
                </a:ext>
              </a:extLst>
            </p:cNvPr>
            <p:cNvGrpSpPr/>
            <p:nvPr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29" name="Isosceles Triangle 7">
                <a:extLst>
                  <a:ext uri="{FF2B5EF4-FFF2-40B4-BE49-F238E27FC236}">
                    <a16:creationId xmlns:a16="http://schemas.microsoft.com/office/drawing/2014/main" id="{4C32CE81-D520-41F1-8E91-6788A4C90A4F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0" name="Rounded Rectangle 2">
                <a:extLst>
                  <a:ext uri="{FF2B5EF4-FFF2-40B4-BE49-F238E27FC236}">
                    <a16:creationId xmlns:a16="http://schemas.microsoft.com/office/drawing/2014/main" id="{A06ABC21-CEBB-498D-9AA5-032B37B0E90A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1" name="Rounded Rectangle 3">
                <a:extLst>
                  <a:ext uri="{FF2B5EF4-FFF2-40B4-BE49-F238E27FC236}">
                    <a16:creationId xmlns:a16="http://schemas.microsoft.com/office/drawing/2014/main" id="{5329B8EC-2A09-4BE9-999F-060521AD5F4A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2" name="직사각형 49">
                <a:extLst>
                  <a:ext uri="{FF2B5EF4-FFF2-40B4-BE49-F238E27FC236}">
                    <a16:creationId xmlns:a16="http://schemas.microsoft.com/office/drawing/2014/main" id="{F30B6815-7108-4C7A-9B5B-DD0BE2B6EC32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33" name="직사각형 50">
                <a:extLst>
                  <a:ext uri="{FF2B5EF4-FFF2-40B4-BE49-F238E27FC236}">
                    <a16:creationId xmlns:a16="http://schemas.microsoft.com/office/drawing/2014/main" id="{9C10159E-CEDE-4383-AF34-577C497AC77B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34" name="직사각형 51">
                <a:extLst>
                  <a:ext uri="{FF2B5EF4-FFF2-40B4-BE49-F238E27FC236}">
                    <a16:creationId xmlns:a16="http://schemas.microsoft.com/office/drawing/2014/main" id="{DB832F4B-95F6-4343-8799-B519166F1343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8926608-4DED-47C3-ABA2-C04F5E6DEDA7}"/>
              </a:ext>
            </a:extLst>
          </p:cNvPr>
          <p:cNvGrpSpPr/>
          <p:nvPr/>
        </p:nvGrpSpPr>
        <p:grpSpPr>
          <a:xfrm>
            <a:off x="531707" y="4094201"/>
            <a:ext cx="2005476" cy="1783722"/>
            <a:chOff x="9652763" y="1785778"/>
            <a:chExt cx="2005476" cy="1783722"/>
          </a:xfrm>
        </p:grpSpPr>
        <p:grpSp>
          <p:nvGrpSpPr>
            <p:cNvPr id="38" name="그룹 6">
              <a:extLst>
                <a:ext uri="{FF2B5EF4-FFF2-40B4-BE49-F238E27FC236}">
                  <a16:creationId xmlns:a16="http://schemas.microsoft.com/office/drawing/2014/main" id="{F719EC6B-5B63-401E-942B-E9E60E44A545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46" name="직사각형 47">
                <a:extLst>
                  <a:ext uri="{FF2B5EF4-FFF2-40B4-BE49-F238E27FC236}">
                    <a16:creationId xmlns:a16="http://schemas.microsoft.com/office/drawing/2014/main" id="{19C4131C-4E5E-4139-86A1-2C13DDC45894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2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2"/>
                  </a:solidFill>
                  <a:cs typeface="B Nazanin" pitchFamily="2" charset="-78"/>
                </a:endParaRPr>
              </a:p>
            </p:txBody>
          </p:sp>
          <p:sp>
            <p:nvSpPr>
              <p:cNvPr id="47" name="직사각형 48">
                <a:extLst>
                  <a:ext uri="{FF2B5EF4-FFF2-40B4-BE49-F238E27FC236}">
                    <a16:creationId xmlns:a16="http://schemas.microsoft.com/office/drawing/2014/main" id="{90340B51-C9F9-497C-AF46-BFC4D71AC9E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39" name="그룹 9">
              <a:extLst>
                <a:ext uri="{FF2B5EF4-FFF2-40B4-BE49-F238E27FC236}">
                  <a16:creationId xmlns:a16="http://schemas.microsoft.com/office/drawing/2014/main" id="{C8C23120-304A-454A-8AE8-6DA53B3EFE8D}"/>
                </a:ext>
              </a:extLst>
            </p:cNvPr>
            <p:cNvGrpSpPr/>
            <p:nvPr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40" name="Isosceles Triangle 7">
                <a:extLst>
                  <a:ext uri="{FF2B5EF4-FFF2-40B4-BE49-F238E27FC236}">
                    <a16:creationId xmlns:a16="http://schemas.microsoft.com/office/drawing/2014/main" id="{5FBD9A2B-38C8-4295-98BA-3D16B84073E4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1" name="Rounded Rectangle 2">
                <a:extLst>
                  <a:ext uri="{FF2B5EF4-FFF2-40B4-BE49-F238E27FC236}">
                    <a16:creationId xmlns:a16="http://schemas.microsoft.com/office/drawing/2014/main" id="{DD5C7172-92D0-4E2A-8B87-406A225823CA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2" name="Rounded Rectangle 3">
                <a:extLst>
                  <a:ext uri="{FF2B5EF4-FFF2-40B4-BE49-F238E27FC236}">
                    <a16:creationId xmlns:a16="http://schemas.microsoft.com/office/drawing/2014/main" id="{D57EBD9D-2A4E-4BBE-B436-C56D4D5BEC79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3" name="직사각형 49">
                <a:extLst>
                  <a:ext uri="{FF2B5EF4-FFF2-40B4-BE49-F238E27FC236}">
                    <a16:creationId xmlns:a16="http://schemas.microsoft.com/office/drawing/2014/main" id="{E19569F4-2385-445E-B86B-638D49DE729C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44" name="직사각형 50">
                <a:extLst>
                  <a:ext uri="{FF2B5EF4-FFF2-40B4-BE49-F238E27FC236}">
                    <a16:creationId xmlns:a16="http://schemas.microsoft.com/office/drawing/2014/main" id="{3F370168-53FB-4A0F-B871-3AC3230401CF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45" name="직사각형 51">
                <a:extLst>
                  <a:ext uri="{FF2B5EF4-FFF2-40B4-BE49-F238E27FC236}">
                    <a16:creationId xmlns:a16="http://schemas.microsoft.com/office/drawing/2014/main" id="{1488E81B-C65A-4FCC-BDF3-E9C2D9015FCE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312DA93-EDAB-416D-B87B-05626A7E9199}"/>
              </a:ext>
            </a:extLst>
          </p:cNvPr>
          <p:cNvGrpSpPr/>
          <p:nvPr/>
        </p:nvGrpSpPr>
        <p:grpSpPr>
          <a:xfrm>
            <a:off x="2700697" y="1725754"/>
            <a:ext cx="2005476" cy="1783722"/>
            <a:chOff x="9652763" y="1785778"/>
            <a:chExt cx="2005476" cy="1783722"/>
          </a:xfrm>
        </p:grpSpPr>
        <p:grpSp>
          <p:nvGrpSpPr>
            <p:cNvPr id="49" name="그룹 6">
              <a:extLst>
                <a:ext uri="{FF2B5EF4-FFF2-40B4-BE49-F238E27FC236}">
                  <a16:creationId xmlns:a16="http://schemas.microsoft.com/office/drawing/2014/main" id="{85005BA6-91F5-401A-AF7F-A27FAC7E4FAA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57" name="직사각형 47">
                <a:extLst>
                  <a:ext uri="{FF2B5EF4-FFF2-40B4-BE49-F238E27FC236}">
                    <a16:creationId xmlns:a16="http://schemas.microsoft.com/office/drawing/2014/main" id="{CC068EDD-0B2F-4049-9745-DB2B93B66BD3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3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3"/>
                  </a:solidFill>
                  <a:cs typeface="B Nazanin" pitchFamily="2" charset="-78"/>
                </a:endParaRPr>
              </a:p>
            </p:txBody>
          </p:sp>
          <p:sp>
            <p:nvSpPr>
              <p:cNvPr id="58" name="직사각형 48">
                <a:extLst>
                  <a:ext uri="{FF2B5EF4-FFF2-40B4-BE49-F238E27FC236}">
                    <a16:creationId xmlns:a16="http://schemas.microsoft.com/office/drawing/2014/main" id="{3DF431A4-FC4B-4A9C-AA9A-2643DBD33FB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50" name="그룹 9">
              <a:extLst>
                <a:ext uri="{FF2B5EF4-FFF2-40B4-BE49-F238E27FC236}">
                  <a16:creationId xmlns:a16="http://schemas.microsoft.com/office/drawing/2014/main" id="{098688F0-91C0-4E46-8626-23224E66993C}"/>
                </a:ext>
              </a:extLst>
            </p:cNvPr>
            <p:cNvGrpSpPr/>
            <p:nvPr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51" name="Isosceles Triangle 7">
                <a:extLst>
                  <a:ext uri="{FF2B5EF4-FFF2-40B4-BE49-F238E27FC236}">
                    <a16:creationId xmlns:a16="http://schemas.microsoft.com/office/drawing/2014/main" id="{D51BC419-1B64-42A9-94A3-11747B25E53D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9776C15E-02F6-432A-96AB-5AD535F06A39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3" name="Rounded Rectangle 3">
                <a:extLst>
                  <a:ext uri="{FF2B5EF4-FFF2-40B4-BE49-F238E27FC236}">
                    <a16:creationId xmlns:a16="http://schemas.microsoft.com/office/drawing/2014/main" id="{60138E59-CCAA-461B-B7E1-68EA77F5316E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4" name="직사각형 49">
                <a:extLst>
                  <a:ext uri="{FF2B5EF4-FFF2-40B4-BE49-F238E27FC236}">
                    <a16:creationId xmlns:a16="http://schemas.microsoft.com/office/drawing/2014/main" id="{4A0D1084-A54F-474E-956F-76C2BF42C278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55" name="직사각형 50">
                <a:extLst>
                  <a:ext uri="{FF2B5EF4-FFF2-40B4-BE49-F238E27FC236}">
                    <a16:creationId xmlns:a16="http://schemas.microsoft.com/office/drawing/2014/main" id="{EBF3646B-BDA9-4C05-8D83-5B7CF523B99A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56" name="직사각형 51">
                <a:extLst>
                  <a:ext uri="{FF2B5EF4-FFF2-40B4-BE49-F238E27FC236}">
                    <a16:creationId xmlns:a16="http://schemas.microsoft.com/office/drawing/2014/main" id="{AECE584D-2751-41EE-9971-D6797C2D2CA3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9C5CF63-7704-4FDC-87B3-848BB7B8A774}"/>
              </a:ext>
            </a:extLst>
          </p:cNvPr>
          <p:cNvGrpSpPr/>
          <p:nvPr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7632C19-C9A5-4AD6-B0CC-F7819704212A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D0678FF-A9F2-4CBC-9274-0B495285CB46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EF38308-9C72-47ED-AADA-0F78F3E90763}"/>
              </a:ext>
            </a:extLst>
          </p:cNvPr>
          <p:cNvGrpSpPr/>
          <p:nvPr/>
        </p:nvGrpSpPr>
        <p:grpSpPr>
          <a:xfrm rot="15300000">
            <a:off x="2886545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88B8B7-1BC9-40E5-A6C4-159A1AF90648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F327110-1AB6-4886-95CF-22A70FDE7808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14D5F9-7510-4379-886F-207CC1E01A26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1E89E-69F4-4814-A2F6-AE8C9E655591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DE8F12-6983-4E81-88D4-DCA647E21998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6A33A36-1721-4C8D-9FBC-048C149D8F8C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911200" y="1599349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7839520" y="453894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8657729" y="351041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9492886" y="351642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8638856" y="452957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9485232" y="456982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8652186" y="552596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7736849" y="553057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9530894" y="550999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6914371" y="354591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5937119" y="354604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5967814" y="456116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6902205" y="456110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618251" y="501901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618251" y="447939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2296247" y="481849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618251" y="403704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2293913" y="444341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2295006" y="353754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618251" y="569209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618252" y="535254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618251" y="605041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2285111" y="525343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5091739" y="354352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5084059" y="455111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4984703" y="545468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6936035" y="558360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7752837" y="348977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5986077" y="556540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2294784" y="598346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2306064" y="396597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0884400" y="355886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0483673" y="353539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1313391" y="354400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1706332" y="353539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0487205" y="382538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0899663" y="385967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1328614" y="385967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1721270" y="383593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0940622" y="439914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1330539" y="439942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1768763" y="440344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0477501" y="442430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1703977" y="414506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1299850" y="414964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0514725" y="468820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0911070" y="469758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1353677" y="468625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1716844" y="602903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0518786" y="500000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0476082" y="605014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0499179" y="535900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1344178" y="533489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0932828" y="503770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1332325" y="568974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0917077" y="604182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0937415" y="569879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1708970" y="468499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0507988" y="569879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1749360" y="532681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1692246" y="568032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0918252" y="536892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1274169" y="602052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1294893" y="499271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1716568" y="503114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0519385" y="412572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0929207" y="412572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2107750" y="47892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731428" y="3303081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4264144" y="3165297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566093" y="3165297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390691" y="4601308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4657731" y="4601308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123651" y="4601308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390691" y="1934157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4657731" y="1934157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123651" y="1934157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299380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3568494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841778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841778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3568494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00936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918131" y="3477840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474579" y="2015699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737209" y="2006333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5008666" y="2015734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5008625" y="4676097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472004" y="4676090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737191" y="4678561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123651" y="2402576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390695" y="240130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4657739" y="240130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123514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390626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4657739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558763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827887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5097027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558746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827870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5097010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3660019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830757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001495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3660019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830757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001495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017363" y="2447292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4457227" y="2450092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737287" y="2996492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016146" y="3774504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4456010" y="3777304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736070" y="4323704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6378679" y="3465949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7417504" y="3465949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8456305" y="3465949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9494591" y="3465949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0533416" y="3465949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6631582" y="2071324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7717979" y="4732636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735395" y="2071324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787055" y="4732776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839231" y="2071324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818731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922547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1026347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905131" y="3854484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974465" y="385455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6500943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818731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929781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1026347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904602" y="461432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974469" y="461432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860131" y="2704833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963947" y="2704833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1067747" y="2704833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946131" y="3937284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0015865" y="3937350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75777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85986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96548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07110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880350" y="4827420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802189" y="4852816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930113" y="2199993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827265" y="2207579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6706246" y="2232602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9266065" y="2641936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7162262" y="2641936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8227550" y="405451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0297417" y="40370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6108883" y="40370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3568494" y="431800"/>
            <a:ext cx="5826331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515400" y="5292652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3110390" y="2070497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731069" y="3382610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463047" y="5185713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619201" y="3088121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619172" y="4891210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847464" y="4113369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79916" y="3939018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3056448" y="3600745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B Nazanin" panose="00000700000000000000" pitchFamily="2" charset="-78"/>
                <a:sym typeface="Arial"/>
              </a:rPr>
              <a:t>TITLE 1</a:t>
            </a:r>
            <a:endParaRPr sz="1067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232219" y="2335733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5703407" y="2616657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9850139" y="2284724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5886248" y="2847279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9438783" y="2334975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0441753" y="245811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9850139" y="334085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9438783" y="3391108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0441753" y="3514252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9850139" y="439699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9438783" y="4447241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0441753" y="45703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6757405" y="252942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6757405" y="490745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7994805" y="3718441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8177605" y="2752641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8177605" y="3809841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8177605" y="3808641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6185217" y="3392048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 dirty="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1851933" y="1802484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908645" y="1151609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957189" y="1151609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8006525" y="4068641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8006525" y="1151609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9055071" y="1151609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9055071" y="4068641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9055071" y="2123954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0104407" y="1151609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0104407" y="4068641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957189" y="3096297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957189" y="2123954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8006525" y="3096297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908645" y="4068641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8006525" y="2123954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0104407" y="3096297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9055071" y="3096297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957189" y="4068641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908645" y="2123954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0104407" y="2123954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908645" y="3096297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8006525" y="5040985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957189" y="5040985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908645" y="5040985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9055071" y="5040985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0104407" y="5040985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3DF1D841-9F82-4D88-A807-6B867474993F}"/>
              </a:ext>
            </a:extLst>
          </p:cNvPr>
          <p:cNvGrpSpPr/>
          <p:nvPr/>
        </p:nvGrpSpPr>
        <p:grpSpPr>
          <a:xfrm>
            <a:off x="4195324" y="1857101"/>
            <a:ext cx="1381362" cy="2679916"/>
            <a:chOff x="1275016" y="1659898"/>
            <a:chExt cx="2555300" cy="495741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C78523B-1065-43B6-A9E4-51A5DDCA4BC6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52" name="Graphic 51">
                <a:extLst>
                  <a:ext uri="{FF2B5EF4-FFF2-40B4-BE49-F238E27FC236}">
                    <a16:creationId xmlns:a16="http://schemas.microsoft.com/office/drawing/2014/main" id="{8D325221-30E3-4969-8FC6-C12608B373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53" name="Graphic 52">
                <a:extLst>
                  <a:ext uri="{FF2B5EF4-FFF2-40B4-BE49-F238E27FC236}">
                    <a16:creationId xmlns:a16="http://schemas.microsoft.com/office/drawing/2014/main" id="{CF8F652A-249F-4105-AF4E-4894522E2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7B13AF7-8AD5-47A0-92FE-7EA0493047F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7442B5-18CB-412B-AF61-FC07347C6650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69E57A-EB12-494A-A319-E89707DF467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89E943-83B1-43E7-9E7E-891CDDED000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672DA35-1CAF-4688-BAC0-B1D1D34C2374}"/>
              </a:ext>
            </a:extLst>
          </p:cNvPr>
          <p:cNvGrpSpPr/>
          <p:nvPr/>
        </p:nvGrpSpPr>
        <p:grpSpPr>
          <a:xfrm>
            <a:off x="6762823" y="1857101"/>
            <a:ext cx="1381362" cy="2679916"/>
            <a:chOff x="1275016" y="1659898"/>
            <a:chExt cx="2555300" cy="49574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AA3E4B4-9B4D-4ED2-9FD5-504EE959C509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0" name="Graphic 59">
                <a:extLst>
                  <a:ext uri="{FF2B5EF4-FFF2-40B4-BE49-F238E27FC236}">
                    <a16:creationId xmlns:a16="http://schemas.microsoft.com/office/drawing/2014/main" id="{652ACA01-B92B-4E73-9B87-A02888204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1" name="Graphic 60">
                <a:extLst>
                  <a:ext uri="{FF2B5EF4-FFF2-40B4-BE49-F238E27FC236}">
                    <a16:creationId xmlns:a16="http://schemas.microsoft.com/office/drawing/2014/main" id="{1B2E1260-01A2-4F1F-8BE4-0BC09CAEE2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A7E95FC-7094-4334-A306-46B3C7EFAD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FD95EC-39D0-4DCA-8900-88BD5A40785C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586828-89E7-4310-9726-C515000F5C28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A8BCB7F-551A-4A64-8CC0-C074E820738E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D99632-4E3B-4255-A351-730992FD74E4}"/>
              </a:ext>
            </a:extLst>
          </p:cNvPr>
          <p:cNvGrpSpPr/>
          <p:nvPr/>
        </p:nvGrpSpPr>
        <p:grpSpPr>
          <a:xfrm>
            <a:off x="9330323" y="1857101"/>
            <a:ext cx="1381362" cy="2679916"/>
            <a:chOff x="1275016" y="1659898"/>
            <a:chExt cx="2555300" cy="4957417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3F1A053-AEEF-4BDB-ABF8-B0FCED5ED15E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8" name="Graphic 67">
                <a:extLst>
                  <a:ext uri="{FF2B5EF4-FFF2-40B4-BE49-F238E27FC236}">
                    <a16:creationId xmlns:a16="http://schemas.microsoft.com/office/drawing/2014/main" id="{96E4CE1C-7DED-4AF1-BF08-3AD70BB1F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9" name="Graphic 68">
                <a:extLst>
                  <a:ext uri="{FF2B5EF4-FFF2-40B4-BE49-F238E27FC236}">
                    <a16:creationId xmlns:a16="http://schemas.microsoft.com/office/drawing/2014/main" id="{29F34BD7-A381-4FC2-B3D2-5F36194ECA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6333977-AD87-40B6-A922-2E95DABE7491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D9229D-79C7-4587-9A4B-47854678D63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C3DAF63-9723-4AB8-ACBE-22A94CC7359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FA8480-5BA5-4A0F-BCCD-E194248E5A1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886AFB-1BDE-4F15-8BC7-FECFC010FC5E}"/>
              </a:ext>
            </a:extLst>
          </p:cNvPr>
          <p:cNvGrpSpPr/>
          <p:nvPr/>
        </p:nvGrpSpPr>
        <p:grpSpPr>
          <a:xfrm>
            <a:off x="1627825" y="1857101"/>
            <a:ext cx="1381362" cy="2679916"/>
            <a:chOff x="1275016" y="1659898"/>
            <a:chExt cx="2555300" cy="495741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CC776CE-416B-4607-A9BB-4CA9F14832E3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5" name="Graphic 14">
                <a:extLst>
                  <a:ext uri="{FF2B5EF4-FFF2-40B4-BE49-F238E27FC236}">
                    <a16:creationId xmlns:a16="http://schemas.microsoft.com/office/drawing/2014/main" id="{1B875C7D-E636-4019-BE9B-E628C3E2EB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6" name="Graphic 15">
                <a:extLst>
                  <a:ext uri="{FF2B5EF4-FFF2-40B4-BE49-F238E27FC236}">
                    <a16:creationId xmlns:a16="http://schemas.microsoft.com/office/drawing/2014/main" id="{567921EA-B7B7-434E-8F10-DF10198C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2AE4907-1A3E-4E1F-A2A6-BF4E396A758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6AF52B-606F-499E-8829-8A5B33F52AD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41940-0F3A-4CED-896A-F89FE4A1D18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0DEA6C-3D5D-46C5-8A7C-DDC5DD0E9CB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97DF585-2DBF-48A9-B474-C97A721C04A7}"/>
              </a:ext>
            </a:extLst>
          </p:cNvPr>
          <p:cNvSpPr txBox="1"/>
          <p:nvPr/>
        </p:nvSpPr>
        <p:spPr>
          <a:xfrm>
            <a:off x="1697369" y="3263917"/>
            <a:ext cx="1242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Calibri" pitchFamily="34" charset="0"/>
              </a:rPr>
              <a:t>100%</a:t>
            </a:r>
            <a:endParaRPr lang="ko-KR" altLang="en-US" sz="24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1309F-8686-4A76-AC73-B9077AFDAA03}"/>
              </a:ext>
            </a:extLst>
          </p:cNvPr>
          <p:cNvSpPr txBox="1"/>
          <p:nvPr/>
        </p:nvSpPr>
        <p:spPr>
          <a:xfrm>
            <a:off x="1697369" y="3818371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Calibri" pitchFamily="34" charset="0"/>
              </a:rPr>
              <a:t>ارگانیک  </a:t>
            </a:r>
            <a:endParaRPr lang="ko-KR" altLang="en-US" sz="16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0E09C8B-0289-4D06-B429-AAE57742F7CC}"/>
              </a:ext>
            </a:extLst>
          </p:cNvPr>
          <p:cNvSpPr txBox="1"/>
          <p:nvPr/>
        </p:nvSpPr>
        <p:spPr>
          <a:xfrm>
            <a:off x="9399867" y="3059249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accent2"/>
                </a:solidFill>
                <a:cs typeface="Calibri" pitchFamily="34" charset="0"/>
              </a:rPr>
              <a:t>طبیعی</a:t>
            </a:r>
            <a:endParaRPr lang="ko-KR" altLang="en-US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C1C1572-1F4C-4890-B53D-52E4E0B67821}"/>
              </a:ext>
            </a:extLst>
          </p:cNvPr>
          <p:cNvSpPr txBox="1"/>
          <p:nvPr/>
        </p:nvSpPr>
        <p:spPr>
          <a:xfrm>
            <a:off x="6832367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مواد غذایی تازه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6C8147-379F-4823-9C6E-7CF95CBEFDD1}"/>
              </a:ext>
            </a:extLst>
          </p:cNvPr>
          <p:cNvSpPr txBox="1"/>
          <p:nvPr/>
        </p:nvSpPr>
        <p:spPr>
          <a:xfrm>
            <a:off x="4264868" y="3510594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غذای سالم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C6E-D550-4DCB-9F9D-C0B3EBCF0E9F}"/>
              </a:ext>
            </a:extLst>
          </p:cNvPr>
          <p:cNvSpPr txBox="1"/>
          <p:nvPr/>
        </p:nvSpPr>
        <p:spPr>
          <a:xfrm>
            <a:off x="9395090" y="3510594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مزرعه تازه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DEDC313-B56E-4720-BCBA-C0832517E5C3}"/>
              </a:ext>
            </a:extLst>
          </p:cNvPr>
          <p:cNvSpPr txBox="1"/>
          <p:nvPr/>
        </p:nvSpPr>
        <p:spPr>
          <a:xfrm>
            <a:off x="4264867" y="3059249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1600" dirty="0">
                <a:solidFill>
                  <a:schemeClr val="accent2">
                    <a:lumMod val="75000"/>
                  </a:schemeClr>
                </a:solidFill>
              </a:rPr>
              <a:t>ارگانیک</a:t>
            </a:r>
            <a:endParaRPr lang="ko-KR" altLang="en-US" sz="1600" b="1" dirty="0">
              <a:solidFill>
                <a:schemeClr val="accent2">
                  <a:lumMod val="75000"/>
                </a:schemeClr>
              </a:solidFill>
              <a:cs typeface="Calibri" pitchFamily="34" charset="0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A748D10-ECA6-460D-A347-C7894E25713B}"/>
              </a:ext>
            </a:extLst>
          </p:cNvPr>
          <p:cNvGrpSpPr/>
          <p:nvPr/>
        </p:nvGrpSpPr>
        <p:grpSpPr>
          <a:xfrm>
            <a:off x="7178219" y="2972125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1CD448-3D4E-4697-8C0E-887AD6D2B81C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15D7FF-DD89-4D46-8BE4-28A27E7447D4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CA63A9-2707-4B84-A852-E6407D582DF7}"/>
              </a:ext>
            </a:extLst>
          </p:cNvPr>
          <p:cNvGrpSpPr/>
          <p:nvPr/>
        </p:nvGrpSpPr>
        <p:grpSpPr>
          <a:xfrm>
            <a:off x="1055271" y="4995538"/>
            <a:ext cx="2353482" cy="904116"/>
            <a:chOff x="724074" y="3649500"/>
            <a:chExt cx="2353482" cy="904116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BF6A537-0053-4E5B-A021-749289575F14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0B51288-E617-41AA-9AED-F4F35C20A1B5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E5BB704-08FF-4107-8A6A-20B358DC2507}"/>
              </a:ext>
            </a:extLst>
          </p:cNvPr>
          <p:cNvGrpSpPr/>
          <p:nvPr/>
        </p:nvGrpSpPr>
        <p:grpSpPr>
          <a:xfrm>
            <a:off x="3659799" y="4995538"/>
            <a:ext cx="2353482" cy="904116"/>
            <a:chOff x="724074" y="3649500"/>
            <a:chExt cx="2353482" cy="904116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1E28D38-785D-470F-8645-DBD20E78661E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2B8CF9C-F323-4B39-8B8C-EC2A1D9A833E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93D1C99-DEF8-42A4-9500-C4B9BF41A20B}"/>
              </a:ext>
            </a:extLst>
          </p:cNvPr>
          <p:cNvGrpSpPr/>
          <p:nvPr/>
        </p:nvGrpSpPr>
        <p:grpSpPr>
          <a:xfrm>
            <a:off x="6264327" y="4995538"/>
            <a:ext cx="2353482" cy="904116"/>
            <a:chOff x="724074" y="3649500"/>
            <a:chExt cx="2353482" cy="904116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C361382-2E63-46C1-8CEB-D1B452282D9C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EBC5A9C-93D8-4757-9201-D55E117C29B0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1614A3A-8B4E-49C1-BCED-04EDC8953830}"/>
              </a:ext>
            </a:extLst>
          </p:cNvPr>
          <p:cNvGrpSpPr/>
          <p:nvPr/>
        </p:nvGrpSpPr>
        <p:grpSpPr>
          <a:xfrm>
            <a:off x="8868855" y="4995538"/>
            <a:ext cx="2353482" cy="904116"/>
            <a:chOff x="724074" y="3649500"/>
            <a:chExt cx="2353482" cy="90411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C448DBF-AE5C-499F-BF16-5D2925F78DB8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8B794B8-7050-4FBD-85A0-9914EF2ED92D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06F449B-A610-44E4-85C0-0FEBDC5437A7}"/>
              </a:ext>
            </a:extLst>
          </p:cNvPr>
          <p:cNvSpPr/>
          <p:nvPr/>
        </p:nvSpPr>
        <p:spPr>
          <a:xfrm>
            <a:off x="4721468" y="412027"/>
            <a:ext cx="3412158" cy="624746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75000">
                <a:schemeClr val="accent3"/>
              </a:gs>
              <a:gs pos="35000">
                <a:schemeClr val="accent1">
                  <a:lumMod val="75000"/>
                </a:schemeClr>
              </a:gs>
              <a:gs pos="100000">
                <a:schemeClr val="accent4"/>
              </a:gs>
            </a:gsLst>
            <a:lin ang="5400000" scaled="1"/>
          </a:gra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b="1" dirty="0">
              <a:cs typeface="B Nazanin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752810-D23F-414C-9C5C-2AF29AE75908}"/>
              </a:ext>
            </a:extLst>
          </p:cNvPr>
          <p:cNvSpPr/>
          <p:nvPr/>
        </p:nvSpPr>
        <p:spPr>
          <a:xfrm>
            <a:off x="1369991" y="427018"/>
            <a:ext cx="28280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fa-IR" sz="4800" dirty="0">
                <a:solidFill>
                  <a:schemeClr val="accent3"/>
                </a:solidFill>
                <a:latin typeface="+mj-lt"/>
                <a:cs typeface="B Nazanin" pitchFamily="2" charset="-78"/>
              </a:rPr>
              <a:t> مزایای غذای </a:t>
            </a:r>
            <a:endParaRPr lang="en-US" sz="4800" dirty="0">
              <a:solidFill>
                <a:schemeClr val="accent3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4338-E9E6-4E61-B49F-1D2DD2502698}"/>
              </a:ext>
            </a:extLst>
          </p:cNvPr>
          <p:cNvSpPr/>
          <p:nvPr/>
        </p:nvSpPr>
        <p:spPr>
          <a:xfrm>
            <a:off x="834755" y="2268220"/>
            <a:ext cx="3422452" cy="40011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algn="ct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خوردن با وجدان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301E16-9424-4374-96A0-09C3C3424D1E}"/>
              </a:ext>
            </a:extLst>
          </p:cNvPr>
          <p:cNvSpPr/>
          <p:nvPr/>
        </p:nvSpPr>
        <p:spPr>
          <a:xfrm>
            <a:off x="826337" y="1160390"/>
            <a:ext cx="165141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4800" dirty="0">
                <a:solidFill>
                  <a:schemeClr val="accent3"/>
                </a:solidFill>
                <a:latin typeface="+mj-lt"/>
                <a:cs typeface="B Nazanin" pitchFamily="2" charset="-78"/>
              </a:rPr>
              <a:t>ارگانیک</a:t>
            </a:r>
            <a:endParaRPr lang="en-US" sz="4800" dirty="0">
              <a:solidFill>
                <a:schemeClr val="accent3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123AA3-7EFF-48EF-A692-E67F4A137667}"/>
              </a:ext>
            </a:extLst>
          </p:cNvPr>
          <p:cNvSpPr/>
          <p:nvPr/>
        </p:nvSpPr>
        <p:spPr>
          <a:xfrm>
            <a:off x="7989116" y="2268220"/>
            <a:ext cx="2624436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چیزهایی که باید در نظر بگیرید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A6FA749-132D-4734-B360-24A5F531FF6D}"/>
              </a:ext>
            </a:extLst>
          </p:cNvPr>
          <p:cNvGrpSpPr/>
          <p:nvPr/>
        </p:nvGrpSpPr>
        <p:grpSpPr>
          <a:xfrm>
            <a:off x="2810457" y="3067938"/>
            <a:ext cx="449047" cy="637464"/>
            <a:chOff x="3805328" y="4061908"/>
            <a:chExt cx="310118" cy="4402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F7406C-FECB-4F7E-88E4-4D1B53718E1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B18B0B-A644-4AB7-BF67-F36FD95DD495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695C85-01BC-47E0-8F3E-3C4D760779DA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5C5A1-E974-4DC1-A313-CBB59383CAB3}"/>
              </a:ext>
            </a:extLst>
          </p:cNvPr>
          <p:cNvGrpSpPr/>
          <p:nvPr/>
        </p:nvGrpSpPr>
        <p:grpSpPr>
          <a:xfrm>
            <a:off x="2875917" y="3901406"/>
            <a:ext cx="329051" cy="652297"/>
            <a:chOff x="4513211" y="4124289"/>
            <a:chExt cx="227247" cy="45048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5BE891-061D-412F-9B12-12CCD57FD11B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8FBFEB1-1186-49B7-BD52-FE6756B8D3E3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6BE995-9337-4FA1-8F19-76CF175FE28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0" name="Graphic 225">
            <a:extLst>
              <a:ext uri="{FF2B5EF4-FFF2-40B4-BE49-F238E27FC236}">
                <a16:creationId xmlns:a16="http://schemas.microsoft.com/office/drawing/2014/main" id="{1FB7557A-6764-4A73-BAAB-6770292BC6C8}"/>
              </a:ext>
            </a:extLst>
          </p:cNvPr>
          <p:cNvGrpSpPr/>
          <p:nvPr/>
        </p:nvGrpSpPr>
        <p:grpSpPr>
          <a:xfrm>
            <a:off x="2771337" y="4805889"/>
            <a:ext cx="532332" cy="597185"/>
            <a:chOff x="8270599" y="197160"/>
            <a:chExt cx="1876425" cy="210502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8596D3-DAD8-43E4-A02E-DE58B5BBE43E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2AD865-ACD8-4B42-8A34-608911199578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B352A35-094F-4CB5-ADAC-D6B7656EC8C4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EC8205-D326-466B-9B21-06C5CC707D56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0D6B4-6063-4D99-A845-5974F2182C8F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0B44E7A-F3A2-40C8-BBE3-4BDAB69C3CB9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E3E8B1-FDCE-4F61-8CC0-D77563ECD9F3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39632-77B3-4D1D-9F3A-09203F7F2936}"/>
              </a:ext>
            </a:extLst>
          </p:cNvPr>
          <p:cNvGrpSpPr/>
          <p:nvPr/>
        </p:nvGrpSpPr>
        <p:grpSpPr>
          <a:xfrm rot="21334132">
            <a:off x="861091" y="3039245"/>
            <a:ext cx="339408" cy="694850"/>
            <a:chOff x="7528445" y="2305877"/>
            <a:chExt cx="561155" cy="1148822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AC0A966-54F0-47F9-8C0B-2176FE7880F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ADC911-EF93-48F4-A6C4-65A3A346F7FD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A51A72C-AF42-4CBA-89B4-B8910FA4464D}"/>
              </a:ext>
            </a:extLst>
          </p:cNvPr>
          <p:cNvGrpSpPr/>
          <p:nvPr/>
        </p:nvGrpSpPr>
        <p:grpSpPr>
          <a:xfrm>
            <a:off x="788251" y="4636476"/>
            <a:ext cx="438583" cy="812923"/>
            <a:chOff x="1624045" y="1828164"/>
            <a:chExt cx="1040665" cy="183779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EC8A8-62B9-446E-A236-5C02301E086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968459F-D3C8-4F0C-BAE6-BB5533FC6782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29A4F2-CC38-4803-B324-4BAC6780E5A8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03EF2B-78D9-4480-8C70-A83E64F31545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1F0A8C-E053-43C1-8C3A-F1557CB4D636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3CA0137B-C1BE-4DAD-B5C7-C380D3B1BBBB}"/>
              </a:ext>
            </a:extLst>
          </p:cNvPr>
          <p:cNvGrpSpPr/>
          <p:nvPr/>
        </p:nvGrpSpPr>
        <p:grpSpPr>
          <a:xfrm>
            <a:off x="772278" y="3913607"/>
            <a:ext cx="570157" cy="627894"/>
            <a:chOff x="4214812" y="1357312"/>
            <a:chExt cx="3762375" cy="414337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9C4AAAF-B454-4914-9CE8-56AC3395808B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57C9B1-1842-4FE1-ABA2-8849CC64D042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BE9F7C-0BA0-446E-9777-289D1D7C108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084545-1311-4571-99D1-D00EF85AB9D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705B9E5-B619-4099-BAC7-A88C2A41208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250089C-C23F-458C-AE82-0B2F11FBD223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246EB4-A373-44C2-9347-69CDC6C0190D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806425-EAD0-4B81-B5E9-A26AB25C5AA0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E970E49-CC3E-42B7-9289-AE09817E37FC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6482186-3B16-4491-8D63-BF9F14DDC59C}"/>
              </a:ext>
            </a:extLst>
          </p:cNvPr>
          <p:cNvSpPr txBox="1"/>
          <p:nvPr/>
        </p:nvSpPr>
        <p:spPr>
          <a:xfrm>
            <a:off x="1461571" y="3094283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FD12AAE-8D04-43B3-80F6-24B4A6833FE1}"/>
              </a:ext>
            </a:extLst>
          </p:cNvPr>
          <p:cNvSpPr txBox="1"/>
          <p:nvPr/>
        </p:nvSpPr>
        <p:spPr>
          <a:xfrm>
            <a:off x="3458570" y="3094283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14D5A0E-5F68-40A4-91FD-75C7F23D6511}"/>
              </a:ext>
            </a:extLst>
          </p:cNvPr>
          <p:cNvSpPr txBox="1"/>
          <p:nvPr/>
        </p:nvSpPr>
        <p:spPr>
          <a:xfrm>
            <a:off x="1461571" y="3953189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0226F2-9FE3-4261-B678-09F00A593509}"/>
              </a:ext>
            </a:extLst>
          </p:cNvPr>
          <p:cNvSpPr txBox="1"/>
          <p:nvPr/>
        </p:nvSpPr>
        <p:spPr>
          <a:xfrm>
            <a:off x="3458570" y="3953189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974C85-8842-4176-A001-9BC7FB6A9BB1}"/>
              </a:ext>
            </a:extLst>
          </p:cNvPr>
          <p:cNvSpPr txBox="1"/>
          <p:nvPr/>
        </p:nvSpPr>
        <p:spPr>
          <a:xfrm>
            <a:off x="1461571" y="4812094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6E4C3F-8CE8-453E-A9B4-0AD3C314A815}"/>
              </a:ext>
            </a:extLst>
          </p:cNvPr>
          <p:cNvSpPr txBox="1"/>
          <p:nvPr/>
        </p:nvSpPr>
        <p:spPr>
          <a:xfrm>
            <a:off x="3458570" y="4812094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7" name="Chevron 2">
            <a:extLst>
              <a:ext uri="{FF2B5EF4-FFF2-40B4-BE49-F238E27FC236}">
                <a16:creationId xmlns:a16="http://schemas.microsoft.com/office/drawing/2014/main" id="{216819F3-6669-4430-9ABA-E1D25D09080E}"/>
              </a:ext>
            </a:extLst>
          </p:cNvPr>
          <p:cNvSpPr/>
          <p:nvPr/>
        </p:nvSpPr>
        <p:spPr>
          <a:xfrm rot="5400000">
            <a:off x="10980344" y="3190029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1" name="Chevron 2">
            <a:extLst>
              <a:ext uri="{FF2B5EF4-FFF2-40B4-BE49-F238E27FC236}">
                <a16:creationId xmlns:a16="http://schemas.microsoft.com/office/drawing/2014/main" id="{A5FF5004-CA0A-4C49-94FE-0D3DFA82514C}"/>
              </a:ext>
            </a:extLst>
          </p:cNvPr>
          <p:cNvSpPr/>
          <p:nvPr/>
        </p:nvSpPr>
        <p:spPr>
          <a:xfrm rot="5400000">
            <a:off x="10980344" y="4066623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5" name="Chevron 2">
            <a:extLst>
              <a:ext uri="{FF2B5EF4-FFF2-40B4-BE49-F238E27FC236}">
                <a16:creationId xmlns:a16="http://schemas.microsoft.com/office/drawing/2014/main" id="{36CF766C-8089-410E-9AA1-A2D23E911ABE}"/>
              </a:ext>
            </a:extLst>
          </p:cNvPr>
          <p:cNvSpPr/>
          <p:nvPr/>
        </p:nvSpPr>
        <p:spPr>
          <a:xfrm rot="5400000">
            <a:off x="10980343" y="4943217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9" name="Chevron 2">
            <a:extLst>
              <a:ext uri="{FF2B5EF4-FFF2-40B4-BE49-F238E27FC236}">
                <a16:creationId xmlns:a16="http://schemas.microsoft.com/office/drawing/2014/main" id="{49F39D3D-32B8-4965-A452-EC3C62EDA334}"/>
              </a:ext>
            </a:extLst>
          </p:cNvPr>
          <p:cNvSpPr/>
          <p:nvPr/>
        </p:nvSpPr>
        <p:spPr>
          <a:xfrm rot="5400000">
            <a:off x="10980343" y="5819812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9962CC8-263A-48CE-A078-B5188D3FBE82}"/>
              </a:ext>
            </a:extLst>
          </p:cNvPr>
          <p:cNvGrpSpPr/>
          <p:nvPr/>
        </p:nvGrpSpPr>
        <p:grpSpPr>
          <a:xfrm>
            <a:off x="7707265" y="2987918"/>
            <a:ext cx="2967698" cy="723621"/>
            <a:chOff x="1985513" y="4307149"/>
            <a:chExt cx="2380861" cy="723621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4AB9083-E530-467E-94AA-D209C13E40E4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48D01F-2FFA-4B3E-A3CE-1D648A1B975B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32D2CCE-3399-4DB6-8E13-A84B2AC79F18}"/>
              </a:ext>
            </a:extLst>
          </p:cNvPr>
          <p:cNvGrpSpPr/>
          <p:nvPr/>
        </p:nvGrpSpPr>
        <p:grpSpPr>
          <a:xfrm>
            <a:off x="7707265" y="3864512"/>
            <a:ext cx="2967698" cy="723621"/>
            <a:chOff x="1985513" y="4307149"/>
            <a:chExt cx="2380861" cy="723621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9892BA3-060F-4A7A-BE90-D0FC7597FFAB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65D6E2-14C2-47E9-A021-ED676A23906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2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BAECD3F-B483-4D26-9896-45F0B873CB50}"/>
              </a:ext>
            </a:extLst>
          </p:cNvPr>
          <p:cNvGrpSpPr/>
          <p:nvPr/>
        </p:nvGrpSpPr>
        <p:grpSpPr>
          <a:xfrm>
            <a:off x="7707265" y="4741106"/>
            <a:ext cx="2967698" cy="723621"/>
            <a:chOff x="1985513" y="4307149"/>
            <a:chExt cx="2380861" cy="723621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A157E98-3454-4FDC-8C47-EB2AEBC9D526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4417B3B-48ED-43CE-87BD-C5979524FB6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3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FA4C0C-416D-4E6D-8775-12250396E3C7}"/>
              </a:ext>
            </a:extLst>
          </p:cNvPr>
          <p:cNvGrpSpPr/>
          <p:nvPr/>
        </p:nvGrpSpPr>
        <p:grpSpPr>
          <a:xfrm>
            <a:off x="7707265" y="5617701"/>
            <a:ext cx="2967698" cy="723621"/>
            <a:chOff x="1985513" y="4307149"/>
            <a:chExt cx="2380861" cy="72362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7E8896CB-FD47-4673-8A79-3D3F514E4FD7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300F54A-21E5-4AA1-B986-6882D3152F5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4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85" name="Graphic 220">
            <a:extLst>
              <a:ext uri="{FF2B5EF4-FFF2-40B4-BE49-F238E27FC236}">
                <a16:creationId xmlns:a16="http://schemas.microsoft.com/office/drawing/2014/main" id="{FFCC6CA7-2538-46C9-9840-63F958977F6F}"/>
              </a:ext>
            </a:extLst>
          </p:cNvPr>
          <p:cNvGrpSpPr/>
          <p:nvPr/>
        </p:nvGrpSpPr>
        <p:grpSpPr>
          <a:xfrm>
            <a:off x="2731523" y="5660232"/>
            <a:ext cx="451589" cy="565132"/>
            <a:chOff x="5262562" y="2386012"/>
            <a:chExt cx="1666875" cy="208597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80F5E1-D7A8-46CD-B317-2BB26C866FA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3B52410-2D33-4FFE-9EAC-2310829FCBD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7569FB3-6D83-430C-8394-8989C99F43FE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6ADD641-23A5-4E26-9314-99B84BF5B3C9}"/>
              </a:ext>
            </a:extLst>
          </p:cNvPr>
          <p:cNvGrpSpPr/>
          <p:nvPr/>
        </p:nvGrpSpPr>
        <p:grpSpPr>
          <a:xfrm rot="20060053">
            <a:off x="821967" y="5522164"/>
            <a:ext cx="371149" cy="771509"/>
            <a:chOff x="1583158" y="1040918"/>
            <a:chExt cx="1865369" cy="387754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A5756D-6F5F-4658-98C4-BACA39F08B4D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3CD4BA-EF76-470E-9338-5F1B3C1B1FDD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FBD384E8-FC3D-4C20-90FD-414400CFCAC4}"/>
              </a:ext>
            </a:extLst>
          </p:cNvPr>
          <p:cNvSpPr txBox="1"/>
          <p:nvPr/>
        </p:nvSpPr>
        <p:spPr>
          <a:xfrm>
            <a:off x="1457757" y="5665210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61F889B-193B-49D0-B98A-16CD7DBE6692}"/>
              </a:ext>
            </a:extLst>
          </p:cNvPr>
          <p:cNvSpPr txBox="1"/>
          <p:nvPr/>
        </p:nvSpPr>
        <p:spPr>
          <a:xfrm>
            <a:off x="3458570" y="5665210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E4CD0E-ADA7-4EE2-B47C-1AC2DE9BFF24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6D5F7-2294-43AF-999E-64EF82CF336A}"/>
              </a:ext>
            </a:extLst>
          </p:cNvPr>
          <p:cNvSpPr/>
          <p:nvPr/>
        </p:nvSpPr>
        <p:spPr>
          <a:xfrm>
            <a:off x="359923" y="2998125"/>
            <a:ext cx="6303524" cy="148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4627E86-F98B-446C-BBC3-62C69AA15A77}"/>
              </a:ext>
            </a:extLst>
          </p:cNvPr>
          <p:cNvGrpSpPr/>
          <p:nvPr/>
        </p:nvGrpSpPr>
        <p:grpSpPr>
          <a:xfrm>
            <a:off x="622195" y="2839242"/>
            <a:ext cx="4791807" cy="1862048"/>
            <a:chOff x="4651035" y="1734907"/>
            <a:chExt cx="4791807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98557B-203D-41F7-A913-58B4DB055744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6000" b="1" dirty="0">
                  <a:solidFill>
                    <a:schemeClr val="bg1"/>
                  </a:solidFill>
                  <a:cs typeface="B Nazanin" pitchFamily="2" charset="-78"/>
                </a:rPr>
                <a:t>عالی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D033260-CB0B-40CF-A834-0A3C5130742B}"/>
                </a:ext>
              </a:extLst>
            </p:cNvPr>
            <p:cNvSpPr txBox="1"/>
            <p:nvPr/>
          </p:nvSpPr>
          <p:spPr>
            <a:xfrm>
              <a:off x="5666752" y="2712066"/>
              <a:ext cx="3776089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3600" dirty="0">
                  <a:solidFill>
                    <a:schemeClr val="bg1"/>
                  </a:solidFill>
                  <a:cs typeface="B Nazanin" pitchFamily="2" charset="-78"/>
                </a:rPr>
                <a:t>ارائه</a:t>
              </a:r>
              <a:endParaRPr lang="ko-KR" altLang="en-US" sz="3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AA8D9A7-0F99-4176-B646-B950680C88F7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1500" b="1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15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A9EC487-F056-44F2-AA87-0B0D9A7CCB6D}"/>
              </a:ext>
            </a:extLst>
          </p:cNvPr>
          <p:cNvSpPr txBox="1"/>
          <p:nvPr/>
        </p:nvSpPr>
        <p:spPr>
          <a:xfrm>
            <a:off x="735742" y="5458451"/>
            <a:ext cx="10363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تغییر رنگ، عکس و متن آسان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3DAD81-570F-40E1-8EBB-131BBECFF1A0}"/>
              </a:ext>
            </a:extLst>
          </p:cNvPr>
          <p:cNvSpPr txBox="1"/>
          <p:nvPr/>
        </p:nvSpPr>
        <p:spPr>
          <a:xfrm>
            <a:off x="735742" y="4860173"/>
            <a:ext cx="103635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EEEB3CDD-90E4-4BA8-A9A0-5EE532FE5B87}"/>
              </a:ext>
            </a:extLst>
          </p:cNvPr>
          <p:cNvGrpSpPr/>
          <p:nvPr/>
        </p:nvGrpSpPr>
        <p:grpSpPr>
          <a:xfrm>
            <a:off x="5617784" y="2099037"/>
            <a:ext cx="936562" cy="2383410"/>
            <a:chOff x="8225681" y="914515"/>
            <a:chExt cx="503291" cy="128080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914EFE-B058-4044-99A3-9C597C7ACED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33AD65-ECD5-4EA4-9A0F-B9A3536FC11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046C2A-253D-4649-8661-50A04AD8876E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E615E1-CA1A-4314-9D0B-83DA9C4D604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DCD590-3364-4978-9A7A-F0D7D2025931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E2E7FB8-0F73-4E6D-95A3-97C9C693785D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E4E37B-A70E-4A70-9C2A-10AB224E13E5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259BE0-26B8-43FE-B0E0-2770E14968EC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707795-57CF-4E3B-9D0C-E1449A8D597E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8CFCF7-57BB-4BEE-8EC6-1A163CDBCBE6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4F7CFC-649D-40FE-B659-59A9007F4035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A647C0-DE2E-490D-9D00-7FE0F567B918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1A3A7DB-14C2-4266-9C1D-2601C77F582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29A2BF-0AF6-4A3F-A3A2-678CE0DD41A2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8AF2C7-6CDC-4C45-BCF7-DE2E10F58D61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E4AB1C-1F10-432D-BBC0-DAEF3427C4C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20D43C-9493-4ACE-96A0-FE5D97C256C2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FCE07A-3894-4923-8DBF-58E48A71415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2FF0D5-2F55-4C26-AC9D-58B020F8DA29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B5406E3-F2A8-46BE-A580-E2ACF0E2A50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050306-E1BA-4B3B-9BFE-36EE16DF97AC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16956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D80CF-DC95-46B0-936E-6E19C1A4160D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927052E-B62F-42C6-AE81-0F42A4E1390F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3EF409-639A-4220-B7AB-42F87EE52383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CDF2A4-E930-4DEA-B0AE-2275E0884669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7A3779-D72D-49DE-B088-E70638CB42C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A6CBAA-64EE-4409-907F-50D057199A25}"/>
              </a:ext>
            </a:extLst>
          </p:cNvPr>
          <p:cNvSpPr/>
          <p:nvPr/>
        </p:nvSpPr>
        <p:spPr>
          <a:xfrm>
            <a:off x="1743692" y="2073463"/>
            <a:ext cx="4209194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sz="2700" dirty="0">
              <a:cs typeface="B Nazanin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A59CF29-9F98-4B2D-8539-446E150D73EC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C1284E2-6977-4844-BAE2-647AEADB662F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2DE06E-9A7D-4199-BC10-5C69CEA78805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3600" b="1" dirty="0">
                  <a:solidFill>
                    <a:schemeClr val="bg1"/>
                  </a:solidFill>
                  <a:ea typeface="Adobe Song Std L" panose="02020300000000000000" pitchFamily="18" charset="-128"/>
                  <a:cs typeface="B Nazanin" pitchFamily="2" charset="-78"/>
                </a:rPr>
                <a:t>غذای ارگانیک</a:t>
              </a:r>
              <a:endParaRPr lang="en-US" altLang="ko-KR" sz="36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itchFamily="2" charset="-78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DD245455-4D6D-499C-950E-3E39E4D7969B}"/>
              </a:ext>
            </a:extLst>
          </p:cNvPr>
          <p:cNvSpPr/>
          <p:nvPr/>
        </p:nvSpPr>
        <p:spPr>
          <a:xfrm>
            <a:off x="2190303" y="2723976"/>
            <a:ext cx="16466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sz="2400" dirty="0">
                <a:solidFill>
                  <a:schemeClr val="accent5"/>
                </a:solidFill>
                <a:cs typeface="B Nazanin" pitchFamily="2" charset="-78"/>
              </a:rPr>
              <a:t>فواید سبزیجات</a:t>
            </a:r>
            <a:endParaRPr lang="en-US" sz="2400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6684408-5776-44F2-AEB6-5991A99E4E7D}"/>
              </a:ext>
            </a:extLst>
          </p:cNvPr>
          <p:cNvSpPr/>
          <p:nvPr/>
        </p:nvSpPr>
        <p:spPr>
          <a:xfrm>
            <a:off x="2435018" y="5556583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dirty="0">
                <a:cs typeface="B Nazanin" pitchFamily="2" charset="-78"/>
              </a:rPr>
              <a:t>خوردن با وجدان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1B0110-4461-4E79-8713-C0766449B6E8}"/>
              </a:ext>
            </a:extLst>
          </p:cNvPr>
          <p:cNvSpPr txBox="1"/>
          <p:nvPr/>
        </p:nvSpPr>
        <p:spPr>
          <a:xfrm>
            <a:off x="2225856" y="3389740"/>
            <a:ext cx="32804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solidFill>
                  <a:schemeClr val="accent3"/>
                </a:solidFill>
                <a:cs typeface="B Nazanin" pitchFamily="2" charset="-78"/>
              </a:rPr>
              <a:t>چیدمان</a:t>
            </a:r>
          </a:p>
          <a:p>
            <a:pPr algn="r"/>
            <a:r>
              <a:rPr lang="fa-IR" altLang="ko-KR" sz="2000" dirty="0">
                <a:solidFill>
                  <a:schemeClr val="accent3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000" dirty="0">
              <a:cs typeface="B Nazanin" pitchFamily="2" charset="-78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767EAA-C74E-4872-A6B5-6A4B994CED37}"/>
              </a:ext>
            </a:extLst>
          </p:cNvPr>
          <p:cNvSpPr/>
          <p:nvPr/>
        </p:nvSpPr>
        <p:spPr>
          <a:xfrm rot="5400000">
            <a:off x="1765058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EE28B6E-63A9-4511-8DFD-27503EFB029A}"/>
              </a:ext>
            </a:extLst>
          </p:cNvPr>
          <p:cNvSpPr/>
          <p:nvPr/>
        </p:nvSpPr>
        <p:spPr>
          <a:xfrm rot="16200000" flipH="1">
            <a:off x="4332491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21" name="Chevron 2">
            <a:extLst>
              <a:ext uri="{FF2B5EF4-FFF2-40B4-BE49-F238E27FC236}">
                <a16:creationId xmlns:a16="http://schemas.microsoft.com/office/drawing/2014/main" id="{A8387DF6-EB14-4B8E-82D5-E2EA62A2E94F}"/>
              </a:ext>
            </a:extLst>
          </p:cNvPr>
          <p:cNvSpPr/>
          <p:nvPr/>
        </p:nvSpPr>
        <p:spPr>
          <a:xfrm rot="5400000">
            <a:off x="11180898" y="2966345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8528DD-7E12-4822-8A3D-A4A2F0881D98}"/>
              </a:ext>
            </a:extLst>
          </p:cNvPr>
          <p:cNvGrpSpPr/>
          <p:nvPr/>
        </p:nvGrpSpPr>
        <p:grpSpPr>
          <a:xfrm>
            <a:off x="7823460" y="2918186"/>
            <a:ext cx="3036794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644C28-1432-4107-9D80-C9CFC68D16C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5E3E1F-8C00-4786-9E10-1349715AA9B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25" name="Chevron 2">
            <a:extLst>
              <a:ext uri="{FF2B5EF4-FFF2-40B4-BE49-F238E27FC236}">
                <a16:creationId xmlns:a16="http://schemas.microsoft.com/office/drawing/2014/main" id="{4EBF3B11-44E9-4446-8894-15D0960839A9}"/>
              </a:ext>
            </a:extLst>
          </p:cNvPr>
          <p:cNvSpPr/>
          <p:nvPr/>
        </p:nvSpPr>
        <p:spPr>
          <a:xfrm rot="5400000">
            <a:off x="11180898" y="3800582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3890E08-B42B-4E38-9AF9-0E2B3C0CC8E8}"/>
              </a:ext>
            </a:extLst>
          </p:cNvPr>
          <p:cNvGrpSpPr/>
          <p:nvPr/>
        </p:nvGrpSpPr>
        <p:grpSpPr>
          <a:xfrm>
            <a:off x="7823460" y="3752423"/>
            <a:ext cx="3036794" cy="737090"/>
            <a:chOff x="7602799" y="2401052"/>
            <a:chExt cx="3661994" cy="7370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E8D549-0A2E-4D18-8843-D5F0ED96876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D80AA1-8FE9-4A92-8174-26202787AA3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29" name="Chevron 2">
            <a:extLst>
              <a:ext uri="{FF2B5EF4-FFF2-40B4-BE49-F238E27FC236}">
                <a16:creationId xmlns:a16="http://schemas.microsoft.com/office/drawing/2014/main" id="{72EA7360-3A00-4301-A633-EE206CBBFDFA}"/>
              </a:ext>
            </a:extLst>
          </p:cNvPr>
          <p:cNvSpPr/>
          <p:nvPr/>
        </p:nvSpPr>
        <p:spPr>
          <a:xfrm rot="5400000">
            <a:off x="11180898" y="4634819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BD30F0E-AC2A-4339-8EB9-9F157E1A0C7F}"/>
              </a:ext>
            </a:extLst>
          </p:cNvPr>
          <p:cNvGrpSpPr/>
          <p:nvPr/>
        </p:nvGrpSpPr>
        <p:grpSpPr>
          <a:xfrm>
            <a:off x="7823460" y="4586660"/>
            <a:ext cx="3036794" cy="737090"/>
            <a:chOff x="7602799" y="2401052"/>
            <a:chExt cx="3661994" cy="7370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866810-60F7-40BF-BDE4-837D7C980EEB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342D000-3988-4FFF-AFED-FB42FDF1A46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33" name="Chevron 2">
            <a:extLst>
              <a:ext uri="{FF2B5EF4-FFF2-40B4-BE49-F238E27FC236}">
                <a16:creationId xmlns:a16="http://schemas.microsoft.com/office/drawing/2014/main" id="{B4B95BC2-B5FD-4FCA-92F1-8FF56366B9A4}"/>
              </a:ext>
            </a:extLst>
          </p:cNvPr>
          <p:cNvSpPr/>
          <p:nvPr/>
        </p:nvSpPr>
        <p:spPr>
          <a:xfrm rot="5400000">
            <a:off x="11180898" y="5469056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C79CFB5-A172-4D2F-A7FC-6A604A4FE037}"/>
              </a:ext>
            </a:extLst>
          </p:cNvPr>
          <p:cNvGrpSpPr/>
          <p:nvPr/>
        </p:nvGrpSpPr>
        <p:grpSpPr>
          <a:xfrm>
            <a:off x="7823460" y="5420897"/>
            <a:ext cx="3036794" cy="737090"/>
            <a:chOff x="7602799" y="2401052"/>
            <a:chExt cx="3661994" cy="7370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D2A7A3-5DE6-4864-9409-3F46FEC4521F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E882BC1-BB54-45F3-BF16-EE3E9853BF3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7E2A235-16B4-410C-ADE7-27604EC6FE7C}"/>
              </a:ext>
            </a:extLst>
          </p:cNvPr>
          <p:cNvSpPr txBox="1"/>
          <p:nvPr/>
        </p:nvSpPr>
        <p:spPr>
          <a:xfrm>
            <a:off x="6967498" y="148186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accent2"/>
                </a:solidFill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519D-B1F5-4B10-A686-38B23BEE3BEF}"/>
              </a:ext>
            </a:extLst>
          </p:cNvPr>
          <p:cNvSpPr txBox="1"/>
          <p:nvPr/>
        </p:nvSpPr>
        <p:spPr>
          <a:xfrm>
            <a:off x="8343946" y="210917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5279</Words>
  <Application>Microsoft Office PowerPoint</Application>
  <PresentationFormat>Widescreen</PresentationFormat>
  <Paragraphs>577</Paragraphs>
  <Slides>58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71" baseType="lpstr">
      <vt:lpstr>Amatic SC</vt:lpstr>
      <vt:lpstr>Arial</vt:lpstr>
      <vt:lpstr>Arial Black</vt:lpstr>
      <vt:lpstr>B Nazanin</vt:lpstr>
      <vt:lpstr>Calibri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2023-10-28T06:16:19Z</dcterms:created>
  <dcterms:modified xsi:type="dcterms:W3CDTF">2023-10-28T06:19:31Z</dcterms:modified>
</cp:coreProperties>
</file>